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5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18" r:id="rId2"/>
    <p:sldMasterId id="2147484130" r:id="rId3"/>
    <p:sldMasterId id="2147484170" r:id="rId4"/>
    <p:sldMasterId id="2147484184" r:id="rId5"/>
    <p:sldMasterId id="2147484248" r:id="rId6"/>
  </p:sldMasterIdLst>
  <p:notesMasterIdLst>
    <p:notesMasterId r:id="rId30"/>
  </p:notesMasterIdLst>
  <p:handoutMasterIdLst>
    <p:handoutMasterId r:id="rId31"/>
  </p:handoutMasterIdLst>
  <p:sldIdLst>
    <p:sldId id="429" r:id="rId7"/>
    <p:sldId id="685" r:id="rId8"/>
    <p:sldId id="649" r:id="rId9"/>
    <p:sldId id="675" r:id="rId10"/>
    <p:sldId id="683" r:id="rId11"/>
    <p:sldId id="643" r:id="rId12"/>
    <p:sldId id="644" r:id="rId13"/>
    <p:sldId id="631" r:id="rId14"/>
    <p:sldId id="656" r:id="rId15"/>
    <p:sldId id="676" r:id="rId16"/>
    <p:sldId id="661" r:id="rId17"/>
    <p:sldId id="679" r:id="rId18"/>
    <p:sldId id="677" r:id="rId19"/>
    <p:sldId id="638" r:id="rId20"/>
    <p:sldId id="639" r:id="rId21"/>
    <p:sldId id="669" r:id="rId22"/>
    <p:sldId id="668" r:id="rId23"/>
    <p:sldId id="678" r:id="rId24"/>
    <p:sldId id="681" r:id="rId25"/>
    <p:sldId id="671" r:id="rId26"/>
    <p:sldId id="687" r:id="rId27"/>
    <p:sldId id="628" r:id="rId28"/>
    <p:sldId id="569" r:id="rId29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93" userDrawn="1">
          <p15:clr>
            <a:srgbClr val="A4A3A4"/>
          </p15:clr>
        </p15:guide>
        <p15:guide id="2" pos="3016" userDrawn="1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FF"/>
    <a:srgbClr val="EFF1B1"/>
    <a:srgbClr val="9966FF"/>
    <a:srgbClr val="CC00FF"/>
    <a:srgbClr val="008000"/>
    <a:srgbClr val="FF0000"/>
    <a:srgbClr val="CC3300"/>
    <a:srgbClr val="AA5EA3"/>
    <a:srgbClr val="F8A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598" autoAdjust="0"/>
  </p:normalViewPr>
  <p:slideViewPr>
    <p:cSldViewPr>
      <p:cViewPr>
        <p:scale>
          <a:sx n="90" d="100"/>
          <a:sy n="90" d="100"/>
        </p:scale>
        <p:origin x="-2160" y="-432"/>
      </p:cViewPr>
      <p:guideLst>
        <p:guide orient="horz" pos="1162"/>
        <p:guide orient="horz" pos="4065"/>
        <p:guide pos="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35144630600452E-2"/>
          <c:y val="0.29896396445545798"/>
          <c:w val="0.85150450087005847"/>
          <c:h val="0.499509603645784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各季經濟成長率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circle"/>
            <c:size val="12"/>
            <c:spPr>
              <a:solidFill>
                <a:schemeClr val="bg1"/>
              </a:solidFill>
              <a:ln w="28575">
                <a:solidFill>
                  <a:schemeClr val="accent1"/>
                </a:solidFill>
              </a:ln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504-4F7F-9DF0-834EE187DC7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504-4F7F-9DF0-834EE187DC76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504-4F7F-9DF0-834EE187DC76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504-4F7F-9DF0-834EE187DC76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504-4F7F-9DF0-834EE187DC76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504-4F7F-9DF0-834EE187DC76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504-4F7F-9DF0-834EE187DC76}"/>
              </c:ext>
            </c:extLst>
          </c:dPt>
          <c:dPt>
            <c:idx val="7"/>
            <c:marker>
              <c:symbol val="circle"/>
              <c:size val="13"/>
              <c:spPr>
                <a:solidFill>
                  <a:schemeClr val="bg1"/>
                </a:solidFill>
                <a:ln w="38100">
                  <a:solidFill>
                    <a:schemeClr val="accent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/>
              </c:spPr>
            </c:marker>
            <c:bubble3D val="0"/>
            <c:spPr>
              <a:ln w="41275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504-4F7F-9DF0-834EE187DC76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504-4F7F-9DF0-834EE187DC76}"/>
              </c:ext>
            </c:extLst>
          </c:dPt>
          <c:dPt>
            <c:idx val="10"/>
            <c:marker>
              <c:symbol val="circle"/>
              <c:size val="16"/>
            </c:marker>
            <c:bubble3D val="0"/>
            <c:spPr>
              <a:ln w="41275">
                <a:solidFill>
                  <a:schemeClr val="accent1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B3B-4DA6-BBCF-523D450D99C3}"/>
              </c:ext>
            </c:extLst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3.8025636385488989E-2"/>
                  <c:y val="-0.10862471201590281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2021(f)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3.67</c:v>
                </c:pt>
                <c:pt idx="1">
                  <c:v>2.2200000000000002</c:v>
                </c:pt>
                <c:pt idx="2">
                  <c:v>2.48</c:v>
                </c:pt>
                <c:pt idx="3">
                  <c:v>4.72</c:v>
                </c:pt>
                <c:pt idx="4">
                  <c:v>1.47</c:v>
                </c:pt>
                <c:pt idx="5">
                  <c:v>2.17</c:v>
                </c:pt>
                <c:pt idx="6">
                  <c:v>3.31</c:v>
                </c:pt>
                <c:pt idx="7">
                  <c:v>2.79</c:v>
                </c:pt>
                <c:pt idx="8">
                  <c:v>2.96</c:v>
                </c:pt>
                <c:pt idx="9">
                  <c:v>3.12</c:v>
                </c:pt>
                <c:pt idx="10" formatCode="0.00">
                  <c:v>5.88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C504-4F7F-9DF0-834EE187D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32704"/>
        <c:axId val="246084096"/>
      </c:lineChart>
      <c:catAx>
        <c:axId val="21223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9525">
            <a:prstDash val="solid"/>
          </a:ln>
        </c:spPr>
        <c:txPr>
          <a:bodyPr/>
          <a:lstStyle/>
          <a:p>
            <a:pPr>
              <a:defRPr sz="900"/>
            </a:pPr>
            <a:endParaRPr lang="zh-TW"/>
          </a:p>
        </c:txPr>
        <c:crossAx val="246084096"/>
        <c:crossesAt val="0"/>
        <c:auto val="1"/>
        <c:lblAlgn val="ctr"/>
        <c:lblOffset val="100"/>
        <c:noMultiLvlLbl val="0"/>
      </c:catAx>
      <c:valAx>
        <c:axId val="246084096"/>
        <c:scaling>
          <c:orientation val="minMax"/>
          <c:max val="8"/>
        </c:scaling>
        <c:delete val="0"/>
        <c:axPos val="l"/>
        <c:numFmt formatCode="0_ " sourceLinked="0"/>
        <c:majorTickMark val="in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zh-TW"/>
          </a:p>
        </c:txPr>
        <c:crossAx val="212232704"/>
        <c:crosses val="autoZero"/>
        <c:crossBetween val="between"/>
        <c:majorUnit val="4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80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408841569821498E-2"/>
          <c:y val="3.4243491126456346E-2"/>
          <c:w val="0.93118231686035702"/>
          <c:h val="0.9657565088735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2020年</c:v>
                </c:pt>
              </c:strCache>
            </c:strRef>
          </c:tx>
          <c:spPr>
            <a:pattFill prst="ltUpDiag">
              <a:fgClr>
                <a:schemeClr val="tx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工作表1!$A$2:$A$7</c:f>
              <c:strCache>
                <c:ptCount val="6"/>
                <c:pt idx="0">
                  <c:v>UN</c:v>
                </c:pt>
                <c:pt idx="1">
                  <c:v>World Bank</c:v>
                </c:pt>
                <c:pt idx="2">
                  <c:v>IMF</c:v>
                </c:pt>
                <c:pt idx="3">
                  <c:v>EIU</c:v>
                </c:pt>
                <c:pt idx="4">
                  <c:v>IHS Markit</c:v>
                </c:pt>
                <c:pt idx="5">
                  <c:v>OECD</c:v>
                </c:pt>
              </c:strCache>
            </c:strRef>
          </c:cat>
          <c:val>
            <c:numRef>
              <c:f>工作表1!$B$2:$B$7</c:f>
              <c:numCache>
                <c:formatCode>0.0_ </c:formatCode>
                <c:ptCount val="6"/>
                <c:pt idx="0">
                  <c:v>-3.6</c:v>
                </c:pt>
                <c:pt idx="1">
                  <c:v>-3.5</c:v>
                </c:pt>
                <c:pt idx="2">
                  <c:v>-3.2</c:v>
                </c:pt>
                <c:pt idx="3">
                  <c:v>-3.7</c:v>
                </c:pt>
                <c:pt idx="4">
                  <c:v>-3.4</c:v>
                </c:pt>
                <c:pt idx="5">
                  <c:v>-3.4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08-4D64-80A8-1F9BFF6E39DC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2021年</c:v>
                </c:pt>
              </c:strCache>
            </c:strRef>
          </c:tx>
          <c:spPr>
            <a:pattFill prst="smCheck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工作表1!$A$2:$A$7</c:f>
              <c:strCache>
                <c:ptCount val="6"/>
                <c:pt idx="0">
                  <c:v>UN</c:v>
                </c:pt>
                <c:pt idx="1">
                  <c:v>World Bank</c:v>
                </c:pt>
                <c:pt idx="2">
                  <c:v>IMF</c:v>
                </c:pt>
                <c:pt idx="3">
                  <c:v>EIU</c:v>
                </c:pt>
                <c:pt idx="4">
                  <c:v>IHS Markit</c:v>
                </c:pt>
                <c:pt idx="5">
                  <c:v>OECD</c:v>
                </c:pt>
              </c:strCache>
            </c:strRef>
          </c:cat>
          <c:val>
            <c:numRef>
              <c:f>工作表1!$C$2:$C$7</c:f>
              <c:numCache>
                <c:formatCode>0.0_ </c:formatCode>
                <c:ptCount val="6"/>
                <c:pt idx="0">
                  <c:v>5.4</c:v>
                </c:pt>
                <c:pt idx="1">
                  <c:v>5.6</c:v>
                </c:pt>
                <c:pt idx="2">
                  <c:v>6</c:v>
                </c:pt>
                <c:pt idx="3">
                  <c:v>5.4</c:v>
                </c:pt>
                <c:pt idx="4">
                  <c:v>5.6</c:v>
                </c:pt>
                <c:pt idx="5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108-4D64-80A8-1F9BFF6E39DC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2022年</c:v>
                </c:pt>
              </c:strCache>
            </c:strRef>
          </c:tx>
          <c:spPr>
            <a:pattFill prst="pct25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工作表1!$A$2:$A$7</c:f>
              <c:strCache>
                <c:ptCount val="6"/>
                <c:pt idx="0">
                  <c:v>UN</c:v>
                </c:pt>
                <c:pt idx="1">
                  <c:v>World Bank</c:v>
                </c:pt>
                <c:pt idx="2">
                  <c:v>IMF</c:v>
                </c:pt>
                <c:pt idx="3">
                  <c:v>EIU</c:v>
                </c:pt>
                <c:pt idx="4">
                  <c:v>IHS Markit</c:v>
                </c:pt>
                <c:pt idx="5">
                  <c:v>OECD</c:v>
                </c:pt>
              </c:strCache>
            </c:strRef>
          </c:cat>
          <c:val>
            <c:numRef>
              <c:f>工作表1!$D$2:$D$7</c:f>
              <c:numCache>
                <c:formatCode>General</c:formatCode>
                <c:ptCount val="6"/>
                <c:pt idx="0">
                  <c:v>4.0999999999999996</c:v>
                </c:pt>
                <c:pt idx="1">
                  <c:v>4.3</c:v>
                </c:pt>
                <c:pt idx="2">
                  <c:v>4.9000000000000004</c:v>
                </c:pt>
                <c:pt idx="3">
                  <c:v>4.0999999999999996</c:v>
                </c:pt>
                <c:pt idx="4">
                  <c:v>4.5</c:v>
                </c:pt>
                <c:pt idx="5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108-4D64-80A8-1F9BFF6E3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230144"/>
        <c:axId val="246086976"/>
      </c:barChart>
      <c:catAx>
        <c:axId val="212230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246086976"/>
        <c:crosses val="autoZero"/>
        <c:auto val="1"/>
        <c:lblAlgn val="ctr"/>
        <c:lblOffset val="100"/>
        <c:noMultiLvlLbl val="0"/>
      </c:catAx>
      <c:valAx>
        <c:axId val="246086976"/>
        <c:scaling>
          <c:orientation val="minMax"/>
        </c:scaling>
        <c:delete val="1"/>
        <c:axPos val="l"/>
        <c:numFmt formatCode="0.0_ " sourceLinked="1"/>
        <c:majorTickMark val="out"/>
        <c:minorTickMark val="none"/>
        <c:tickLblPos val="nextTo"/>
        <c:crossAx val="2122301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768044547352892"/>
          <c:y val="7.1227845039227411E-2"/>
          <c:w val="0.45870162655103619"/>
          <c:h val="9.98670296713218E-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ea typeface="微軟正黑體" pitchFamily="34" charset="-120"/>
              <a:cs typeface="Times New Roman" pitchFamily="18" charset="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03D84-0A1E-4FC1-94B7-1B4FDDAD0ED9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1A83501F-3532-4F35-820A-9C27DD8BD5F4}">
      <dgm:prSet phldrT="[文字]"/>
      <dgm:spPr/>
      <dgm:t>
        <a:bodyPr/>
        <a:lstStyle/>
        <a:p>
          <a:r>
            <a:rPr kumimoji="0" lang="zh-TW" altLang="en-US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綠能建設</a:t>
          </a:r>
          <a:endParaRPr lang="zh-TW" altLang="en-US" dirty="0">
            <a:solidFill>
              <a:srgbClr val="002060"/>
            </a:solidFill>
          </a:endParaRPr>
        </a:p>
      </dgm:t>
    </dgm:pt>
    <dgm:pt modelId="{0B647EF6-BE80-4C19-A486-C4C4ED63D5B4}" type="parTrans" cxnId="{D4BF4285-CB7A-4866-B466-2EDAB15479B6}">
      <dgm:prSet/>
      <dgm:spPr/>
      <dgm:t>
        <a:bodyPr/>
        <a:lstStyle/>
        <a:p>
          <a:endParaRPr lang="zh-TW" altLang="en-US">
            <a:solidFill>
              <a:srgbClr val="002060"/>
            </a:solidFill>
          </a:endParaRPr>
        </a:p>
      </dgm:t>
    </dgm:pt>
    <dgm:pt modelId="{01FBCAC5-B83E-4EE1-B5E2-590587EA618E}" type="sibTrans" cxnId="{D4BF4285-CB7A-4866-B466-2EDAB15479B6}">
      <dgm:prSet/>
      <dgm:spPr/>
      <dgm:t>
        <a:bodyPr/>
        <a:lstStyle/>
        <a:p>
          <a:endParaRPr lang="zh-TW" altLang="en-US">
            <a:solidFill>
              <a:srgbClr val="002060"/>
            </a:solidFill>
          </a:endParaRPr>
        </a:p>
      </dgm:t>
    </dgm:pt>
    <dgm:pt modelId="{08809604-AA2E-40D0-A12F-DFF51A4AD45C}">
      <dgm:prSet phldrT="[文字]"/>
      <dgm:spPr/>
      <dgm:t>
        <a:bodyPr/>
        <a:lstStyle/>
        <a:p>
          <a:r>
            <a:rPr kumimoji="0" lang="zh-TW" altLang="en-US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綠能設備與服務</a:t>
          </a:r>
          <a:endParaRPr lang="zh-TW" altLang="en-US" dirty="0">
            <a:solidFill>
              <a:srgbClr val="002060"/>
            </a:solidFill>
          </a:endParaRPr>
        </a:p>
      </dgm:t>
    </dgm:pt>
    <dgm:pt modelId="{7789D255-A3E8-41CE-B71C-0E86FFA35C44}" type="parTrans" cxnId="{41598E6A-95AD-42DD-951B-E0F13376C121}">
      <dgm:prSet/>
      <dgm:spPr/>
      <dgm:t>
        <a:bodyPr/>
        <a:lstStyle/>
        <a:p>
          <a:endParaRPr lang="zh-TW" altLang="en-US">
            <a:solidFill>
              <a:srgbClr val="002060"/>
            </a:solidFill>
          </a:endParaRPr>
        </a:p>
      </dgm:t>
    </dgm:pt>
    <dgm:pt modelId="{704A5DA5-4A17-4954-B0C3-C5FDD5F67A65}" type="sibTrans" cxnId="{41598E6A-95AD-42DD-951B-E0F13376C121}">
      <dgm:prSet/>
      <dgm:spPr/>
      <dgm:t>
        <a:bodyPr/>
        <a:lstStyle/>
        <a:p>
          <a:endParaRPr lang="zh-TW" altLang="en-US">
            <a:solidFill>
              <a:srgbClr val="002060"/>
            </a:solidFill>
          </a:endParaRPr>
        </a:p>
      </dgm:t>
    </dgm:pt>
    <dgm:pt modelId="{F9815344-DAA1-40A0-8036-D3D7AC87E6EA}">
      <dgm:prSet phldrT="[文字]"/>
      <dgm:spPr/>
      <dgm:t>
        <a:bodyPr/>
        <a:lstStyle/>
        <a:p>
          <a:r>
            <a:rPr kumimoji="0" lang="zh-TW" altLang="en-US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重大公共建設</a:t>
          </a:r>
          <a:endParaRPr lang="zh-TW" altLang="en-US" dirty="0">
            <a:solidFill>
              <a:srgbClr val="002060"/>
            </a:solidFill>
          </a:endParaRPr>
        </a:p>
      </dgm:t>
    </dgm:pt>
    <dgm:pt modelId="{C271EB16-2E9F-4620-B91F-AE9F1E8015CA}" type="parTrans" cxnId="{DC50E264-2EAA-4943-953C-2D9521DAE3FF}">
      <dgm:prSet/>
      <dgm:spPr/>
      <dgm:t>
        <a:bodyPr/>
        <a:lstStyle/>
        <a:p>
          <a:endParaRPr lang="zh-TW" altLang="en-US">
            <a:solidFill>
              <a:srgbClr val="002060"/>
            </a:solidFill>
          </a:endParaRPr>
        </a:p>
      </dgm:t>
    </dgm:pt>
    <dgm:pt modelId="{4CC2436E-B680-4864-98F6-AA523977B37F}" type="sibTrans" cxnId="{DC50E264-2EAA-4943-953C-2D9521DAE3FF}">
      <dgm:prSet/>
      <dgm:spPr/>
      <dgm:t>
        <a:bodyPr/>
        <a:lstStyle/>
        <a:p>
          <a:endParaRPr lang="zh-TW" altLang="en-US">
            <a:solidFill>
              <a:srgbClr val="002060"/>
            </a:solidFill>
          </a:endParaRPr>
        </a:p>
      </dgm:t>
    </dgm:pt>
    <dgm:pt modelId="{BF5B38DB-BB41-4580-B356-D38374C6B017}" type="pres">
      <dgm:prSet presAssocID="{BFF03D84-0A1E-4FC1-94B7-1B4FDDAD0ED9}" presName="compositeShape" presStyleCnt="0">
        <dgm:presLayoutVars>
          <dgm:dir/>
          <dgm:resizeHandles/>
        </dgm:presLayoutVars>
      </dgm:prSet>
      <dgm:spPr/>
    </dgm:pt>
    <dgm:pt modelId="{D434B84E-3455-46E3-8D24-68D97C248E53}" type="pres">
      <dgm:prSet presAssocID="{BFF03D84-0A1E-4FC1-94B7-1B4FDDAD0ED9}" presName="pyramid" presStyleLbl="node1" presStyleIdx="0" presStyleCnt="1" custLinFactNeighborX="52288" custLinFactNeighborY="-235"/>
      <dgm:spPr/>
    </dgm:pt>
    <dgm:pt modelId="{8FE65900-F487-4B90-B0B3-7842FE4D2859}" type="pres">
      <dgm:prSet presAssocID="{BFF03D84-0A1E-4FC1-94B7-1B4FDDAD0ED9}" presName="theList" presStyleCnt="0"/>
      <dgm:spPr/>
    </dgm:pt>
    <dgm:pt modelId="{AD059A44-4FF3-406E-AE66-D631B1BE57FE}" type="pres">
      <dgm:prSet presAssocID="{1A83501F-3532-4F35-820A-9C27DD8BD5F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BAC849-D2A1-4E85-BCD4-CBE9F5F9997D}" type="pres">
      <dgm:prSet presAssocID="{1A83501F-3532-4F35-820A-9C27DD8BD5F4}" presName="aSpace" presStyleCnt="0"/>
      <dgm:spPr/>
    </dgm:pt>
    <dgm:pt modelId="{5A37494D-C340-4571-995C-8D0990178E9F}" type="pres">
      <dgm:prSet presAssocID="{08809604-AA2E-40D0-A12F-DFF51A4AD45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A0D24A-90D7-4531-96DD-81146602C484}" type="pres">
      <dgm:prSet presAssocID="{08809604-AA2E-40D0-A12F-DFF51A4AD45C}" presName="aSpace" presStyleCnt="0"/>
      <dgm:spPr/>
    </dgm:pt>
    <dgm:pt modelId="{3B92B391-9F73-43FD-8F16-7B8EEE512386}" type="pres">
      <dgm:prSet presAssocID="{F9815344-DAA1-40A0-8036-D3D7AC87E6E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5E871C-A9DF-4BBC-8A13-67732F202DFA}" type="pres">
      <dgm:prSet presAssocID="{F9815344-DAA1-40A0-8036-D3D7AC87E6EA}" presName="aSpace" presStyleCnt="0"/>
      <dgm:spPr/>
    </dgm:pt>
  </dgm:ptLst>
  <dgm:cxnLst>
    <dgm:cxn modelId="{41598E6A-95AD-42DD-951B-E0F13376C121}" srcId="{BFF03D84-0A1E-4FC1-94B7-1B4FDDAD0ED9}" destId="{08809604-AA2E-40D0-A12F-DFF51A4AD45C}" srcOrd="1" destOrd="0" parTransId="{7789D255-A3E8-41CE-B71C-0E86FFA35C44}" sibTransId="{704A5DA5-4A17-4954-B0C3-C5FDD5F67A65}"/>
    <dgm:cxn modelId="{DC50E264-2EAA-4943-953C-2D9521DAE3FF}" srcId="{BFF03D84-0A1E-4FC1-94B7-1B4FDDAD0ED9}" destId="{F9815344-DAA1-40A0-8036-D3D7AC87E6EA}" srcOrd="2" destOrd="0" parTransId="{C271EB16-2E9F-4620-B91F-AE9F1E8015CA}" sibTransId="{4CC2436E-B680-4864-98F6-AA523977B37F}"/>
    <dgm:cxn modelId="{D4BF4285-CB7A-4866-B466-2EDAB15479B6}" srcId="{BFF03D84-0A1E-4FC1-94B7-1B4FDDAD0ED9}" destId="{1A83501F-3532-4F35-820A-9C27DD8BD5F4}" srcOrd="0" destOrd="0" parTransId="{0B647EF6-BE80-4C19-A486-C4C4ED63D5B4}" sibTransId="{01FBCAC5-B83E-4EE1-B5E2-590587EA618E}"/>
    <dgm:cxn modelId="{C27475B2-B294-4F2E-A94C-7B2AD0626F53}" type="presOf" srcId="{1A83501F-3532-4F35-820A-9C27DD8BD5F4}" destId="{AD059A44-4FF3-406E-AE66-D631B1BE57FE}" srcOrd="0" destOrd="0" presId="urn:microsoft.com/office/officeart/2005/8/layout/pyramid2"/>
    <dgm:cxn modelId="{83214E1D-389F-44F9-BD37-06D44D6DE1A8}" type="presOf" srcId="{F9815344-DAA1-40A0-8036-D3D7AC87E6EA}" destId="{3B92B391-9F73-43FD-8F16-7B8EEE512386}" srcOrd="0" destOrd="0" presId="urn:microsoft.com/office/officeart/2005/8/layout/pyramid2"/>
    <dgm:cxn modelId="{4327E288-D58F-4B26-8E26-0DC232056216}" type="presOf" srcId="{BFF03D84-0A1E-4FC1-94B7-1B4FDDAD0ED9}" destId="{BF5B38DB-BB41-4580-B356-D38374C6B017}" srcOrd="0" destOrd="0" presId="urn:microsoft.com/office/officeart/2005/8/layout/pyramid2"/>
    <dgm:cxn modelId="{32CADA18-7EA5-4A8C-B5EA-C864482611F5}" type="presOf" srcId="{08809604-AA2E-40D0-A12F-DFF51A4AD45C}" destId="{5A37494D-C340-4571-995C-8D0990178E9F}" srcOrd="0" destOrd="0" presId="urn:microsoft.com/office/officeart/2005/8/layout/pyramid2"/>
    <dgm:cxn modelId="{DC0A56E7-6BA4-4AFC-914F-95AA1BAA4ED3}" type="presParOf" srcId="{BF5B38DB-BB41-4580-B356-D38374C6B017}" destId="{D434B84E-3455-46E3-8D24-68D97C248E53}" srcOrd="0" destOrd="0" presId="urn:microsoft.com/office/officeart/2005/8/layout/pyramid2"/>
    <dgm:cxn modelId="{29D7052D-6975-46F0-8513-5A2E298CFD8A}" type="presParOf" srcId="{BF5B38DB-BB41-4580-B356-D38374C6B017}" destId="{8FE65900-F487-4B90-B0B3-7842FE4D2859}" srcOrd="1" destOrd="0" presId="urn:microsoft.com/office/officeart/2005/8/layout/pyramid2"/>
    <dgm:cxn modelId="{2F16E221-0DCF-46C9-9DF8-D00C45C269D0}" type="presParOf" srcId="{8FE65900-F487-4B90-B0B3-7842FE4D2859}" destId="{AD059A44-4FF3-406E-AE66-D631B1BE57FE}" srcOrd="0" destOrd="0" presId="urn:microsoft.com/office/officeart/2005/8/layout/pyramid2"/>
    <dgm:cxn modelId="{81F79696-3FB2-4ED8-AF54-F0A3F768127F}" type="presParOf" srcId="{8FE65900-F487-4B90-B0B3-7842FE4D2859}" destId="{5DBAC849-D2A1-4E85-BCD4-CBE9F5F9997D}" srcOrd="1" destOrd="0" presId="urn:microsoft.com/office/officeart/2005/8/layout/pyramid2"/>
    <dgm:cxn modelId="{22DBDCAF-B9FC-4F45-9CB1-BD9FE2551F0F}" type="presParOf" srcId="{8FE65900-F487-4B90-B0B3-7842FE4D2859}" destId="{5A37494D-C340-4571-995C-8D0990178E9F}" srcOrd="2" destOrd="0" presId="urn:microsoft.com/office/officeart/2005/8/layout/pyramid2"/>
    <dgm:cxn modelId="{858D2A59-A47B-46B0-BC66-CA5CFFAC8429}" type="presParOf" srcId="{8FE65900-F487-4B90-B0B3-7842FE4D2859}" destId="{95A0D24A-90D7-4531-96DD-81146602C484}" srcOrd="3" destOrd="0" presId="urn:microsoft.com/office/officeart/2005/8/layout/pyramid2"/>
    <dgm:cxn modelId="{710F79C4-1452-4A0A-B27B-6B5406C57546}" type="presParOf" srcId="{8FE65900-F487-4B90-B0B3-7842FE4D2859}" destId="{3B92B391-9F73-43FD-8F16-7B8EEE512386}" srcOrd="4" destOrd="0" presId="urn:microsoft.com/office/officeart/2005/8/layout/pyramid2"/>
    <dgm:cxn modelId="{853EEFDA-72E0-4D97-BC29-CC7F6CDE2D46}" type="presParOf" srcId="{8FE65900-F487-4B90-B0B3-7842FE4D2859}" destId="{C05E871C-A9DF-4BBC-8A13-67732F202DF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A99AD-C827-453C-A4C8-79DFA29C168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524CE431-2BCA-4739-BC73-FF2BA678F9E3}">
      <dgm:prSet phldrT="[文字]"/>
      <dgm:spPr>
        <a:solidFill>
          <a:srgbClr val="548235"/>
        </a:solidFill>
      </dgm:spPr>
      <dgm:t>
        <a:bodyPr/>
        <a:lstStyle/>
        <a:p>
          <a:pPr>
            <a:spcAft>
              <a:spcPts val="0"/>
            </a:spcAft>
          </a:pP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A33BD8-A504-41A4-9BB0-B2548A673CC9}" type="parTrans" cxnId="{36924BDA-5169-4A1D-AC6B-AF92519702CF}">
      <dgm:prSet/>
      <dgm:spPr/>
      <dgm:t>
        <a:bodyPr/>
        <a:lstStyle/>
        <a:p>
          <a:endParaRPr lang="zh-TW" altLang="en-US"/>
        </a:p>
      </dgm:t>
    </dgm:pt>
    <dgm:pt modelId="{7B5A3A88-6EE6-4E7A-B020-5228A9CC785F}" type="sibTrans" cxnId="{36924BDA-5169-4A1D-AC6B-AF92519702CF}">
      <dgm:prSet/>
      <dgm:spPr>
        <a:solidFill>
          <a:srgbClr val="B3D6AC"/>
        </a:solidFill>
      </dgm:spPr>
      <dgm:t>
        <a:bodyPr/>
        <a:lstStyle/>
        <a:p>
          <a:endParaRPr lang="zh-TW" altLang="en-US"/>
        </a:p>
      </dgm:t>
    </dgm:pt>
    <dgm:pt modelId="{0C1481B1-4FBA-4161-B071-0FAC5566105A}">
      <dgm:prSet phldrT="[文字]"/>
      <dgm:spPr>
        <a:solidFill>
          <a:srgbClr val="548235"/>
        </a:solidFill>
      </dgm:spPr>
      <dgm:t>
        <a:bodyPr/>
        <a:lstStyle/>
        <a:p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53EF78-C7CC-4BE3-BD16-6C29FDE1EE64}" type="parTrans" cxnId="{53BC8982-5DC4-4827-BDD4-5D7A3CE13919}">
      <dgm:prSet/>
      <dgm:spPr/>
      <dgm:t>
        <a:bodyPr/>
        <a:lstStyle/>
        <a:p>
          <a:endParaRPr lang="zh-TW" altLang="en-US"/>
        </a:p>
      </dgm:t>
    </dgm:pt>
    <dgm:pt modelId="{A1BE34BF-07A9-472B-9CA8-2F4038A4E5C3}" type="sibTrans" cxnId="{53BC8982-5DC4-4827-BDD4-5D7A3CE13919}">
      <dgm:prSet/>
      <dgm:spPr>
        <a:solidFill>
          <a:srgbClr val="B3D6AC"/>
        </a:solidFill>
      </dgm:spPr>
      <dgm:t>
        <a:bodyPr/>
        <a:lstStyle/>
        <a:p>
          <a:endParaRPr lang="zh-TW" altLang="en-US"/>
        </a:p>
      </dgm:t>
    </dgm:pt>
    <dgm:pt modelId="{7CCD0F1D-6A90-451E-AA83-D9FC6D86F8E4}">
      <dgm:prSet phldrT="[文字]"/>
      <dgm:spPr>
        <a:solidFill>
          <a:srgbClr val="548235"/>
        </a:solidFill>
      </dgm:spPr>
      <dgm:t>
        <a:bodyPr/>
        <a:lstStyle/>
        <a:p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F4CDA6-24D2-4101-BCFB-009E66654A27}" type="parTrans" cxnId="{60D74805-6FFD-4475-8510-588DDA38D41D}">
      <dgm:prSet/>
      <dgm:spPr/>
      <dgm:t>
        <a:bodyPr/>
        <a:lstStyle/>
        <a:p>
          <a:endParaRPr lang="zh-TW" altLang="en-US"/>
        </a:p>
      </dgm:t>
    </dgm:pt>
    <dgm:pt modelId="{2317DF3F-96E0-48BF-BF1F-568EE690708A}" type="sibTrans" cxnId="{60D74805-6FFD-4475-8510-588DDA38D41D}">
      <dgm:prSet/>
      <dgm:spPr>
        <a:solidFill>
          <a:srgbClr val="B3D6AC"/>
        </a:solidFill>
      </dgm:spPr>
      <dgm:t>
        <a:bodyPr/>
        <a:lstStyle/>
        <a:p>
          <a:endParaRPr lang="zh-TW" altLang="en-US"/>
        </a:p>
      </dgm:t>
    </dgm:pt>
    <dgm:pt modelId="{F889E835-5483-4C63-9891-617DE99F0D39}" type="pres">
      <dgm:prSet presAssocID="{0C3A99AD-C827-453C-A4C8-79DFA29C168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25BB277-A42A-4F87-BAF6-5B39789D304C}" type="pres">
      <dgm:prSet presAssocID="{524CE431-2BCA-4739-BC73-FF2BA678F9E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4AFAF6-173D-49D3-B50B-45A0433AD910}" type="pres">
      <dgm:prSet presAssocID="{524CE431-2BCA-4739-BC73-FF2BA678F9E3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41B22116-042D-460E-9660-05ED6F4B690A}" type="pres">
      <dgm:prSet presAssocID="{524CE431-2BCA-4739-BC73-FF2BA678F9E3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9C883C12-9BA8-4D18-8CE6-C4889DCF5410}" type="pres">
      <dgm:prSet presAssocID="{0C1481B1-4FBA-4161-B071-0FAC5566105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9A257F-3A5F-4167-AC04-E54297567470}" type="pres">
      <dgm:prSet presAssocID="{0C1481B1-4FBA-4161-B071-0FAC5566105A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8BF337A0-5D07-482D-9F10-9E025F130319}" type="pres">
      <dgm:prSet presAssocID="{0C1481B1-4FBA-4161-B071-0FAC5566105A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756E617B-5F91-421A-99FD-E70C540FE0BE}" type="pres">
      <dgm:prSet presAssocID="{7CCD0F1D-6A90-451E-AA83-D9FC6D86F8E4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B32A438A-1FCE-4D62-AF0D-393643D823E7}" type="pres">
      <dgm:prSet presAssocID="{7CCD0F1D-6A90-451E-AA83-D9FC6D86F8E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F09BBD-A859-47A9-8A90-804440112136}" type="pres">
      <dgm:prSet presAssocID="{7CCD0F1D-6A90-451E-AA83-D9FC6D86F8E4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F58B76A8-3118-433C-A44A-1D202F4BD2D1}" type="pres">
      <dgm:prSet presAssocID="{7CCD0F1D-6A90-451E-AA83-D9FC6D86F8E4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981B0A9A-EFCC-4D21-A872-D0E5E16244C0}" type="pres">
      <dgm:prSet presAssocID="{7B5A3A88-6EE6-4E7A-B020-5228A9CC785F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14B8BF94-5519-4301-949B-DE10C30663FA}" type="pres">
      <dgm:prSet presAssocID="{A1BE34BF-07A9-472B-9CA8-2F4038A4E5C3}" presName="connector2" presStyleLbl="sibTrans2D1" presStyleIdx="1" presStyleCnt="3" custAng="463431" custLinFactNeighborX="-2823" custLinFactNeighborY="5324"/>
      <dgm:spPr/>
      <dgm:t>
        <a:bodyPr/>
        <a:lstStyle/>
        <a:p>
          <a:endParaRPr lang="zh-TW" altLang="en-US"/>
        </a:p>
      </dgm:t>
    </dgm:pt>
    <dgm:pt modelId="{E7F39DAF-BA10-44D3-9C04-2405082E43CF}" type="pres">
      <dgm:prSet presAssocID="{2317DF3F-96E0-48BF-BF1F-568EE690708A}" presName="connector3" presStyleLbl="sibTrans2D1" presStyleIdx="2" presStyleCnt="3" custAng="8170285"/>
      <dgm:spPr/>
      <dgm:t>
        <a:bodyPr/>
        <a:lstStyle/>
        <a:p>
          <a:endParaRPr lang="zh-TW" altLang="en-US"/>
        </a:p>
      </dgm:t>
    </dgm:pt>
  </dgm:ptLst>
  <dgm:cxnLst>
    <dgm:cxn modelId="{60D74805-6FFD-4475-8510-588DDA38D41D}" srcId="{0C3A99AD-C827-453C-A4C8-79DFA29C168D}" destId="{7CCD0F1D-6A90-451E-AA83-D9FC6D86F8E4}" srcOrd="2" destOrd="0" parTransId="{A6F4CDA6-24D2-4101-BCFB-009E66654A27}" sibTransId="{2317DF3F-96E0-48BF-BF1F-568EE690708A}"/>
    <dgm:cxn modelId="{08D1EFE2-0E3E-43F2-9AC7-69AC73D85698}" type="presOf" srcId="{0C1481B1-4FBA-4161-B071-0FAC5566105A}" destId="{9C883C12-9BA8-4D18-8CE6-C4889DCF5410}" srcOrd="0" destOrd="0" presId="urn:microsoft.com/office/officeart/2005/8/layout/gear1"/>
    <dgm:cxn modelId="{D5025B47-7E3B-48D0-AAA1-58C543C49199}" type="presOf" srcId="{524CE431-2BCA-4739-BC73-FF2BA678F9E3}" destId="{025BB277-A42A-4F87-BAF6-5B39789D304C}" srcOrd="0" destOrd="0" presId="urn:microsoft.com/office/officeart/2005/8/layout/gear1"/>
    <dgm:cxn modelId="{3B29243E-6D7D-4089-9631-C6EB49354639}" type="presOf" srcId="{7CCD0F1D-6A90-451E-AA83-D9FC6D86F8E4}" destId="{B32A438A-1FCE-4D62-AF0D-393643D823E7}" srcOrd="1" destOrd="0" presId="urn:microsoft.com/office/officeart/2005/8/layout/gear1"/>
    <dgm:cxn modelId="{BE34B31C-ACD7-4A32-89B1-7E26230D61BA}" type="presOf" srcId="{7CCD0F1D-6A90-451E-AA83-D9FC6D86F8E4}" destId="{756E617B-5F91-421A-99FD-E70C540FE0BE}" srcOrd="0" destOrd="0" presId="urn:microsoft.com/office/officeart/2005/8/layout/gear1"/>
    <dgm:cxn modelId="{088897A5-A2DB-474A-9B86-CDD24F9FB918}" type="presOf" srcId="{7B5A3A88-6EE6-4E7A-B020-5228A9CC785F}" destId="{981B0A9A-EFCC-4D21-A872-D0E5E16244C0}" srcOrd="0" destOrd="0" presId="urn:microsoft.com/office/officeart/2005/8/layout/gear1"/>
    <dgm:cxn modelId="{E6615180-74E3-4FE6-9EEE-3B461DC8EAB4}" type="presOf" srcId="{2317DF3F-96E0-48BF-BF1F-568EE690708A}" destId="{E7F39DAF-BA10-44D3-9C04-2405082E43CF}" srcOrd="0" destOrd="0" presId="urn:microsoft.com/office/officeart/2005/8/layout/gear1"/>
    <dgm:cxn modelId="{5D88B9A4-5E39-472C-BCFB-45916CC2D0EB}" type="presOf" srcId="{524CE431-2BCA-4739-BC73-FF2BA678F9E3}" destId="{41B22116-042D-460E-9660-05ED6F4B690A}" srcOrd="2" destOrd="0" presId="urn:microsoft.com/office/officeart/2005/8/layout/gear1"/>
    <dgm:cxn modelId="{902E762C-8C9E-44E6-97E8-6BD1283E6319}" type="presOf" srcId="{0C1481B1-4FBA-4161-B071-0FAC5566105A}" destId="{8BF337A0-5D07-482D-9F10-9E025F130319}" srcOrd="2" destOrd="0" presId="urn:microsoft.com/office/officeart/2005/8/layout/gear1"/>
    <dgm:cxn modelId="{8AE400A5-2512-4198-BFD5-BF48E1091325}" type="presOf" srcId="{7CCD0F1D-6A90-451E-AA83-D9FC6D86F8E4}" destId="{A9F09BBD-A859-47A9-8A90-804440112136}" srcOrd="2" destOrd="0" presId="urn:microsoft.com/office/officeart/2005/8/layout/gear1"/>
    <dgm:cxn modelId="{6B24141E-3EC0-4C8F-83FF-8A098C3C21AC}" type="presOf" srcId="{A1BE34BF-07A9-472B-9CA8-2F4038A4E5C3}" destId="{14B8BF94-5519-4301-949B-DE10C30663FA}" srcOrd="0" destOrd="0" presId="urn:microsoft.com/office/officeart/2005/8/layout/gear1"/>
    <dgm:cxn modelId="{AA69B850-CAAA-431A-8C44-7A43DE00B95C}" type="presOf" srcId="{0C1481B1-4FBA-4161-B071-0FAC5566105A}" destId="{6A9A257F-3A5F-4167-AC04-E54297567470}" srcOrd="1" destOrd="0" presId="urn:microsoft.com/office/officeart/2005/8/layout/gear1"/>
    <dgm:cxn modelId="{BB60DB39-E907-4C9B-B473-9CA3F096B077}" type="presOf" srcId="{7CCD0F1D-6A90-451E-AA83-D9FC6D86F8E4}" destId="{F58B76A8-3118-433C-A44A-1D202F4BD2D1}" srcOrd="3" destOrd="0" presId="urn:microsoft.com/office/officeart/2005/8/layout/gear1"/>
    <dgm:cxn modelId="{7992C014-17D7-4167-925E-F4071786E243}" type="presOf" srcId="{524CE431-2BCA-4739-BC73-FF2BA678F9E3}" destId="{994AFAF6-173D-49D3-B50B-45A0433AD910}" srcOrd="1" destOrd="0" presId="urn:microsoft.com/office/officeart/2005/8/layout/gear1"/>
    <dgm:cxn modelId="{36924BDA-5169-4A1D-AC6B-AF92519702CF}" srcId="{0C3A99AD-C827-453C-A4C8-79DFA29C168D}" destId="{524CE431-2BCA-4739-BC73-FF2BA678F9E3}" srcOrd="0" destOrd="0" parTransId="{FFA33BD8-A504-41A4-9BB0-B2548A673CC9}" sibTransId="{7B5A3A88-6EE6-4E7A-B020-5228A9CC785F}"/>
    <dgm:cxn modelId="{C4BA8328-E1A0-44AC-A0CF-534965A3475D}" type="presOf" srcId="{0C3A99AD-C827-453C-A4C8-79DFA29C168D}" destId="{F889E835-5483-4C63-9891-617DE99F0D39}" srcOrd="0" destOrd="0" presId="urn:microsoft.com/office/officeart/2005/8/layout/gear1"/>
    <dgm:cxn modelId="{53BC8982-5DC4-4827-BDD4-5D7A3CE13919}" srcId="{0C3A99AD-C827-453C-A4C8-79DFA29C168D}" destId="{0C1481B1-4FBA-4161-B071-0FAC5566105A}" srcOrd="1" destOrd="0" parTransId="{0B53EF78-C7CC-4BE3-BD16-6C29FDE1EE64}" sibTransId="{A1BE34BF-07A9-472B-9CA8-2F4038A4E5C3}"/>
    <dgm:cxn modelId="{E6337325-892E-43FF-8C66-C003B7257E92}" type="presParOf" srcId="{F889E835-5483-4C63-9891-617DE99F0D39}" destId="{025BB277-A42A-4F87-BAF6-5B39789D304C}" srcOrd="0" destOrd="0" presId="urn:microsoft.com/office/officeart/2005/8/layout/gear1"/>
    <dgm:cxn modelId="{119890A2-7DD2-4338-96A9-DC3EBDBDFF3B}" type="presParOf" srcId="{F889E835-5483-4C63-9891-617DE99F0D39}" destId="{994AFAF6-173D-49D3-B50B-45A0433AD910}" srcOrd="1" destOrd="0" presId="urn:microsoft.com/office/officeart/2005/8/layout/gear1"/>
    <dgm:cxn modelId="{33595E18-1DA4-400C-B435-F7151D0959DE}" type="presParOf" srcId="{F889E835-5483-4C63-9891-617DE99F0D39}" destId="{41B22116-042D-460E-9660-05ED6F4B690A}" srcOrd="2" destOrd="0" presId="urn:microsoft.com/office/officeart/2005/8/layout/gear1"/>
    <dgm:cxn modelId="{B5981644-CC62-489D-8213-E1E4AAC18DCF}" type="presParOf" srcId="{F889E835-5483-4C63-9891-617DE99F0D39}" destId="{9C883C12-9BA8-4D18-8CE6-C4889DCF5410}" srcOrd="3" destOrd="0" presId="urn:microsoft.com/office/officeart/2005/8/layout/gear1"/>
    <dgm:cxn modelId="{FFB75591-B0B0-44FB-84F7-E12E74B260CA}" type="presParOf" srcId="{F889E835-5483-4C63-9891-617DE99F0D39}" destId="{6A9A257F-3A5F-4167-AC04-E54297567470}" srcOrd="4" destOrd="0" presId="urn:microsoft.com/office/officeart/2005/8/layout/gear1"/>
    <dgm:cxn modelId="{1045B0C8-655E-4567-A3CC-A615106411CF}" type="presParOf" srcId="{F889E835-5483-4C63-9891-617DE99F0D39}" destId="{8BF337A0-5D07-482D-9F10-9E025F130319}" srcOrd="5" destOrd="0" presId="urn:microsoft.com/office/officeart/2005/8/layout/gear1"/>
    <dgm:cxn modelId="{304C69B4-4618-4D5E-B42B-78D9581E967D}" type="presParOf" srcId="{F889E835-5483-4C63-9891-617DE99F0D39}" destId="{756E617B-5F91-421A-99FD-E70C540FE0BE}" srcOrd="6" destOrd="0" presId="urn:microsoft.com/office/officeart/2005/8/layout/gear1"/>
    <dgm:cxn modelId="{8C2A5BFD-0CD0-4709-833A-DA2BE8A7D093}" type="presParOf" srcId="{F889E835-5483-4C63-9891-617DE99F0D39}" destId="{B32A438A-1FCE-4D62-AF0D-393643D823E7}" srcOrd="7" destOrd="0" presId="urn:microsoft.com/office/officeart/2005/8/layout/gear1"/>
    <dgm:cxn modelId="{61C061B3-8CDC-4148-A7DB-F117A7EC6B6F}" type="presParOf" srcId="{F889E835-5483-4C63-9891-617DE99F0D39}" destId="{A9F09BBD-A859-47A9-8A90-804440112136}" srcOrd="8" destOrd="0" presId="urn:microsoft.com/office/officeart/2005/8/layout/gear1"/>
    <dgm:cxn modelId="{66D4BC4F-83B5-4F60-8820-3956AE34CED4}" type="presParOf" srcId="{F889E835-5483-4C63-9891-617DE99F0D39}" destId="{F58B76A8-3118-433C-A44A-1D202F4BD2D1}" srcOrd="9" destOrd="0" presId="urn:microsoft.com/office/officeart/2005/8/layout/gear1"/>
    <dgm:cxn modelId="{B1728785-4CF2-442D-B9CD-49CEDBA6724F}" type="presParOf" srcId="{F889E835-5483-4C63-9891-617DE99F0D39}" destId="{981B0A9A-EFCC-4D21-A872-D0E5E16244C0}" srcOrd="10" destOrd="0" presId="urn:microsoft.com/office/officeart/2005/8/layout/gear1"/>
    <dgm:cxn modelId="{F23E60D4-3CB9-4D34-A813-8FE3B4B69E9E}" type="presParOf" srcId="{F889E835-5483-4C63-9891-617DE99F0D39}" destId="{14B8BF94-5519-4301-949B-DE10C30663FA}" srcOrd="11" destOrd="0" presId="urn:microsoft.com/office/officeart/2005/8/layout/gear1"/>
    <dgm:cxn modelId="{DC4BB585-A204-4A7B-BBAA-40496DAADF7B}" type="presParOf" srcId="{F889E835-5483-4C63-9891-617DE99F0D39}" destId="{E7F39DAF-BA10-44D3-9C04-2405082E43C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4B84E-3455-46E3-8D24-68D97C248E53}">
      <dsp:nvSpPr>
        <dsp:cNvPr id="0" name=""/>
        <dsp:cNvSpPr/>
      </dsp:nvSpPr>
      <dsp:spPr>
        <a:xfrm>
          <a:off x="1595930" y="0"/>
          <a:ext cx="2013779" cy="2013779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59A44-4FF3-406E-AE66-D631B1BE57FE}">
      <dsp:nvSpPr>
        <dsp:cNvPr id="0" name=""/>
        <dsp:cNvSpPr/>
      </dsp:nvSpPr>
      <dsp:spPr>
        <a:xfrm>
          <a:off x="1653821" y="202459"/>
          <a:ext cx="1308956" cy="476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綠能建設</a:t>
          </a:r>
          <a:endParaRPr lang="zh-TW" altLang="en-US" sz="1300" kern="1200" dirty="0">
            <a:solidFill>
              <a:srgbClr val="002060"/>
            </a:solidFill>
          </a:endParaRPr>
        </a:p>
      </dsp:txBody>
      <dsp:txXfrm>
        <a:off x="1677092" y="225730"/>
        <a:ext cx="1262414" cy="430157"/>
      </dsp:txXfrm>
    </dsp:sp>
    <dsp:sp modelId="{5A37494D-C340-4571-995C-8D0990178E9F}">
      <dsp:nvSpPr>
        <dsp:cNvPr id="0" name=""/>
        <dsp:cNvSpPr/>
      </dsp:nvSpPr>
      <dsp:spPr>
        <a:xfrm>
          <a:off x="1653821" y="738746"/>
          <a:ext cx="1308956" cy="476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綠能設備與服務</a:t>
          </a:r>
          <a:endParaRPr lang="zh-TW" altLang="en-US" sz="1300" kern="1200" dirty="0">
            <a:solidFill>
              <a:srgbClr val="002060"/>
            </a:solidFill>
          </a:endParaRPr>
        </a:p>
      </dsp:txBody>
      <dsp:txXfrm>
        <a:off x="1677092" y="762017"/>
        <a:ext cx="1262414" cy="430157"/>
      </dsp:txXfrm>
    </dsp:sp>
    <dsp:sp modelId="{3B92B391-9F73-43FD-8F16-7B8EEE512386}">
      <dsp:nvSpPr>
        <dsp:cNvPr id="0" name=""/>
        <dsp:cNvSpPr/>
      </dsp:nvSpPr>
      <dsp:spPr>
        <a:xfrm>
          <a:off x="1653821" y="1275032"/>
          <a:ext cx="1308956" cy="476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重大公共建設</a:t>
          </a:r>
          <a:endParaRPr lang="zh-TW" altLang="en-US" sz="1300" kern="1200" dirty="0">
            <a:solidFill>
              <a:srgbClr val="002060"/>
            </a:solidFill>
          </a:endParaRPr>
        </a:p>
      </dsp:txBody>
      <dsp:txXfrm>
        <a:off x="1677092" y="1298303"/>
        <a:ext cx="1262414" cy="43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BB277-A42A-4F87-BAF6-5B39789D304C}">
      <dsp:nvSpPr>
        <dsp:cNvPr id="0" name=""/>
        <dsp:cNvSpPr/>
      </dsp:nvSpPr>
      <dsp:spPr>
        <a:xfrm>
          <a:off x="3346833" y="2495077"/>
          <a:ext cx="3049538" cy="3049538"/>
        </a:xfrm>
        <a:prstGeom prst="gear9">
          <a:avLst/>
        </a:prstGeom>
        <a:solidFill>
          <a:srgbClr val="5482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zh-TW" altLang="en-US" sz="6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59926" y="3209417"/>
        <a:ext cx="1823352" cy="1567525"/>
      </dsp:txXfrm>
    </dsp:sp>
    <dsp:sp modelId="{9C883C12-9BA8-4D18-8CE6-C4889DCF5410}">
      <dsp:nvSpPr>
        <dsp:cNvPr id="0" name=""/>
        <dsp:cNvSpPr/>
      </dsp:nvSpPr>
      <dsp:spPr>
        <a:xfrm>
          <a:off x="1572556" y="1774277"/>
          <a:ext cx="2217846" cy="2217846"/>
        </a:xfrm>
        <a:prstGeom prst="gear6">
          <a:avLst/>
        </a:prstGeom>
        <a:solidFill>
          <a:srgbClr val="5482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30905" y="2336001"/>
        <a:ext cx="1101148" cy="1094398"/>
      </dsp:txXfrm>
    </dsp:sp>
    <dsp:sp modelId="{756E617B-5F91-421A-99FD-E70C540FE0BE}">
      <dsp:nvSpPr>
        <dsp:cNvPr id="0" name=""/>
        <dsp:cNvSpPr/>
      </dsp:nvSpPr>
      <dsp:spPr>
        <a:xfrm rot="20700000">
          <a:off x="2814776" y="244189"/>
          <a:ext cx="2173036" cy="2173036"/>
        </a:xfrm>
        <a:prstGeom prst="gear6">
          <a:avLst/>
        </a:prstGeom>
        <a:solidFill>
          <a:srgbClr val="5482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20700000">
        <a:off x="3291387" y="720800"/>
        <a:ext cx="1219815" cy="1219815"/>
      </dsp:txXfrm>
    </dsp:sp>
    <dsp:sp modelId="{981B0A9A-EFCC-4D21-A872-D0E5E16244C0}">
      <dsp:nvSpPr>
        <dsp:cNvPr id="0" name=""/>
        <dsp:cNvSpPr/>
      </dsp:nvSpPr>
      <dsp:spPr>
        <a:xfrm>
          <a:off x="3127447" y="2026266"/>
          <a:ext cx="3903409" cy="3903409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rgbClr val="B3D6A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8BF94-5519-4301-949B-DE10C30663FA}">
      <dsp:nvSpPr>
        <dsp:cNvPr id="0" name=""/>
        <dsp:cNvSpPr/>
      </dsp:nvSpPr>
      <dsp:spPr>
        <a:xfrm rot="463431">
          <a:off x="1099717" y="1428749"/>
          <a:ext cx="2836071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B3D6A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39DAF-BA10-44D3-9C04-2405082E43CF}">
      <dsp:nvSpPr>
        <dsp:cNvPr id="0" name=""/>
        <dsp:cNvSpPr/>
      </dsp:nvSpPr>
      <dsp:spPr>
        <a:xfrm rot="8170285">
          <a:off x="2312130" y="-237582"/>
          <a:ext cx="3057855" cy="30578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B3D6A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quarter" idx="1"/>
          </p:nvPr>
        </p:nvSpPr>
        <p:spPr>
          <a:xfrm>
            <a:off x="3849688" y="0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6C380F-8ECE-4F4E-9FAC-AC679EA28E31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rPr>
              <a:pPr marL="0" marR="0" lvl="0" indent="0" algn="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9/29/2021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2"/>
          </p:nvPr>
        </p:nvSpPr>
        <p:spPr>
          <a:xfrm>
            <a:off x="0" y="9428158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3"/>
          </p:nvPr>
        </p:nvSpPr>
        <p:spPr>
          <a:xfrm>
            <a:off x="3849688" y="9428158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026680-5454-459B-8B72-4E32679F9671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70992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7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50446" y="0"/>
            <a:ext cx="2945657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fld id="{E58D25F2-38CC-4820-A92A-3C2035C3F524}" type="datetime1">
              <a:rPr lang="en-US"/>
              <a:pPr lvl="0"/>
              <a:t>9/29/2021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2" y="744541"/>
            <a:ext cx="4962521" cy="372268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79764" y="4715149"/>
            <a:ext cx="5438137" cy="44669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9428579"/>
            <a:ext cx="2945657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50446" y="9428579"/>
            <a:ext cx="2945657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fld id="{6892BB97-14E5-4796-8F59-FFCCCE300E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50446" y="9428579"/>
            <a:ext cx="2945657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1A651C-1B05-4762-84D1-2B1C615519A1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EB84-A78F-4289-A46B-F9141456B214}" type="slidenum">
              <a:rPr lang="zh-TW" altLang="en-US" smtClean="0">
                <a:solidFill>
                  <a:prstClr val="black"/>
                </a:solidFill>
              </a:rPr>
              <a:pPr/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2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50447" y="9428579"/>
            <a:ext cx="2945657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99CEDC-92E9-4FC5-A9C0-6B2EF785783C}" type="slidenum">
              <a:rPr kern="0">
                <a:solidFill>
                  <a:srgbClr val="000000"/>
                </a:solidFill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en-US" sz="1200" kern="0">
              <a:solidFill>
                <a:srgbClr val="000000"/>
              </a:solidFill>
              <a:ea typeface="新細明體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EB84-A78F-4289-A46B-F9141456B214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2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多元資料治理生態</a:t>
            </a:r>
            <a:endParaRPr lang="en-US" altLang="zh-TW" dirty="0"/>
          </a:p>
          <a:p>
            <a:r>
              <a:rPr lang="zh-TW" altLang="en-US" dirty="0"/>
              <a:t>精準智慧政府服務</a:t>
            </a:r>
            <a:endParaRPr lang="en-US" altLang="zh-TW" dirty="0"/>
          </a:p>
          <a:p>
            <a:r>
              <a:rPr lang="zh-TW" altLang="en-US"/>
              <a:t>強韌政府數位碁盤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2BB97-14E5-4796-8F59-FFCCCE300E19}" type="slidenum">
              <a:rPr lang="en-US" altLang="zh-TW" smtClean="0">
                <a:solidFill>
                  <a:prstClr val="black"/>
                </a:solidFill>
              </a:rPr>
              <a:pPr/>
              <a:t>19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53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2BB97-14E5-4796-8F59-FFCCCE300E19}" type="slidenum">
              <a:rPr lang="en-US" altLang="zh-TW" smtClean="0">
                <a:solidFill>
                  <a:prstClr val="black"/>
                </a:solidFill>
              </a:rPr>
              <a:pPr/>
              <a:t>22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95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6e24bbbaaa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6e24bbbaaa_0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563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2BB97-14E5-4796-8F59-FFCCCE300E19}" type="slidenum">
              <a:rPr lang="en-US" altLang="zh-TW" smtClean="0">
                <a:solidFill>
                  <a:prstClr val="black"/>
                </a:solidFill>
              </a:rPr>
              <a:pPr/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3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EB84-A78F-4289-A46B-F9141456B214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noProof="1" smtClean="0">
                <a:latin typeface="Arial" panose="020B0604020202020204" pitchFamily="34" charset="0"/>
                <a:ea typeface="宋体" panose="02010600030101010101" pitchFamily="2" charset="-122"/>
              </a:rPr>
              <a:t>15</a:t>
            </a:r>
            <a:r>
              <a:rPr lang="zh-TW" altLang="en-US" noProof="1" smtClean="0">
                <a:latin typeface="Arial" panose="020B0604020202020204" pitchFamily="34" charset="0"/>
                <a:ea typeface="宋体" panose="02010600030101010101" pitchFamily="2" charset="-122"/>
              </a:rPr>
              <a:t>項重要工業物資為鋼鐵、製銅、製鋁、造船、機械、電機、汽車、通信電子、食品、水泥、化工原料、橡膠、塑膠製品、日用品、航空</a:t>
            </a:r>
          </a:p>
          <a:p>
            <a:endParaRPr lang="zh-TW" altLang="zh-CN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52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2BB97-14E5-4796-8F59-FFCCCE300E19}" type="slidenum">
              <a:rPr lang="en-US" altLang="zh-TW" smtClean="0">
                <a:solidFill>
                  <a:prstClr val="black"/>
                </a:solidFill>
              </a:rPr>
              <a:pPr/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2BB97-14E5-4796-8F59-FFCCCE300E19}" type="slidenum">
              <a:rPr lang="en-US" altLang="zh-TW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43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7F717-B4F8-480D-8F67-B2D87ACBAC15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57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CF05A-D848-4BC9-BBE6-C970E03D4DA3}" type="slidenum">
              <a:rPr lang="zh-TW" altLang="en-US" smtClean="0">
                <a:solidFill>
                  <a:prstClr val="black"/>
                </a:solidFill>
              </a:rPr>
              <a:pPr/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95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EB84-A78F-4289-A46B-F9141456B214}" type="slidenum">
              <a:rPr lang="zh-TW" altLang="en-US" smtClean="0">
                <a:solidFill>
                  <a:prstClr val="black"/>
                </a:solidFill>
              </a:rPr>
              <a:pPr/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0918B"/>
              </a:gs>
              <a:gs pos="100000">
                <a:srgbClr val="1E83B3"/>
              </a:gs>
            </a:gsLst>
            <a:path path="circle">
              <a:fillToRect r="100000" b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3" name="文本占位符 6"/>
          <p:cNvSpPr txBox="1">
            <a:spLocks noGrp="1"/>
          </p:cNvSpPr>
          <p:nvPr>
            <p:ph type="body" sz="quarter" idx="4294967295"/>
          </p:nvPr>
        </p:nvSpPr>
        <p:spPr>
          <a:xfrm>
            <a:off x="2186412" y="2128073"/>
            <a:ext cx="6063486" cy="10417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5400" b="1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endParaRPr lang="en-US"/>
          </a:p>
        </p:txBody>
      </p:sp>
      <p:grpSp>
        <p:nvGrpSpPr>
          <p:cNvPr id="4" name="组 8"/>
          <p:cNvGrpSpPr/>
          <p:nvPr/>
        </p:nvGrpSpPr>
        <p:grpSpPr>
          <a:xfrm>
            <a:off x="-4219224" y="-5559577"/>
            <a:ext cx="8781257" cy="9526786"/>
            <a:chOff x="-4219224" y="-5559577"/>
            <a:chExt cx="8781257" cy="9526786"/>
          </a:xfrm>
        </p:grpSpPr>
        <p:sp>
          <p:nvSpPr>
            <p:cNvPr id="5" name="椭圆 1"/>
            <p:cNvSpPr/>
            <p:nvPr/>
          </p:nvSpPr>
          <p:spPr>
            <a:xfrm rot="16836330">
              <a:off x="-4865353" y="-3567662"/>
              <a:ext cx="9526786" cy="55429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6" name="椭圆 1"/>
            <p:cNvSpPr/>
            <p:nvPr/>
          </p:nvSpPr>
          <p:spPr>
            <a:xfrm rot="13726751">
              <a:off x="-2835371" y="-5419136"/>
              <a:ext cx="6013551" cy="87812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7" name="文本占位符 6"/>
          <p:cNvSpPr txBox="1">
            <a:spLocks noGrp="1"/>
          </p:cNvSpPr>
          <p:nvPr>
            <p:ph type="body" sz="quarter" idx="4294967295"/>
          </p:nvPr>
        </p:nvSpPr>
        <p:spPr>
          <a:xfrm>
            <a:off x="2186412" y="3169831"/>
            <a:ext cx="6063486" cy="5886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endParaRPr lang="en-US"/>
          </a:p>
        </p:txBody>
      </p:sp>
      <p:grpSp>
        <p:nvGrpSpPr>
          <p:cNvPr id="8" name="组 10"/>
          <p:cNvGrpSpPr/>
          <p:nvPr/>
        </p:nvGrpSpPr>
        <p:grpSpPr>
          <a:xfrm>
            <a:off x="4980161" y="4522843"/>
            <a:ext cx="8781257" cy="9526786"/>
            <a:chOff x="4980161" y="4522843"/>
            <a:chExt cx="8781257" cy="9526786"/>
          </a:xfrm>
        </p:grpSpPr>
        <p:sp>
          <p:nvSpPr>
            <p:cNvPr id="9" name="椭圆 1"/>
            <p:cNvSpPr/>
            <p:nvPr/>
          </p:nvSpPr>
          <p:spPr>
            <a:xfrm rot="16836330">
              <a:off x="4334031" y="6514758"/>
              <a:ext cx="9526786" cy="55429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10" name="椭圆 1"/>
            <p:cNvSpPr/>
            <p:nvPr/>
          </p:nvSpPr>
          <p:spPr>
            <a:xfrm rot="13726751">
              <a:off x="6364014" y="4663284"/>
              <a:ext cx="6013551" cy="87812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11" name="文本占位符 6"/>
          <p:cNvSpPr txBox="1">
            <a:spLocks noGrp="1"/>
          </p:cNvSpPr>
          <p:nvPr>
            <p:ph type="body" sz="quarter" idx="4294967295"/>
          </p:nvPr>
        </p:nvSpPr>
        <p:spPr>
          <a:xfrm>
            <a:off x="2186412" y="4033464"/>
            <a:ext cx="6063486" cy="5886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85750" marR="0" lvl="0" indent="-28575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70955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1182026"/>
            <a:ext cx="9144000" cy="567597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457200" y="153866"/>
            <a:ext cx="8229600" cy="9073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000" b="0" i="0" u="none" strike="noStrike" kern="1200" cap="none" spc="0" baseline="0">
                <a:solidFill>
                  <a:srgbClr val="FFFFFF"/>
                </a:solidFill>
                <a:uFillTx/>
                <a:latin typeface="華康華綜體W5" pitchFamily="49"/>
                <a:ea typeface="華康華綜體W5" pitchFamily="49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sz="quarter" idx="4294967295"/>
          </p:nvPr>
        </p:nvSpPr>
        <p:spPr>
          <a:xfrm>
            <a:off x="457200" y="1268757"/>
            <a:ext cx="8229600" cy="48574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317027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77855256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"/>
            <a:ext cx="3365504" cy="23590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6913558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5231495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597685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7"/>
            <a:ext cx="4693741" cy="329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49534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33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1" y="153874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365258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33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1" y="153874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426560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33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1" y="153874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215714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7"/>
            <a:ext cx="4693741" cy="329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559406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页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73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07534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1182026"/>
            <a:ext cx="9144000" cy="567597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457200" y="153866"/>
            <a:ext cx="8229600" cy="9073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000" b="0" i="0" u="none" strike="noStrike" kern="1200" cap="none" spc="0" baseline="0">
                <a:solidFill>
                  <a:srgbClr val="FFFFFF"/>
                </a:solidFill>
                <a:uFillTx/>
                <a:latin typeface="華康華綜體W5" pitchFamily="49"/>
                <a:ea typeface="華康華綜體W5" pitchFamily="49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sz="quarter" idx="4294967295"/>
          </p:nvPr>
        </p:nvSpPr>
        <p:spPr>
          <a:xfrm>
            <a:off x="457200" y="1268757"/>
            <a:ext cx="8229600" cy="48574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870457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73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168427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841712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</a:schemeClr>
              </a:gs>
              <a:gs pos="0">
                <a:schemeClr val="accent3">
                  <a:lumMod val="75000"/>
                </a:schemeClr>
              </a:gs>
              <a:gs pos="72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186418" y="2128081"/>
            <a:ext cx="6063491" cy="104176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grpSp>
        <p:nvGrpSpPr>
          <p:cNvPr id="9" name="组 8"/>
          <p:cNvGrpSpPr/>
          <p:nvPr userDrawn="1"/>
        </p:nvGrpSpPr>
        <p:grpSpPr>
          <a:xfrm rot="18636342">
            <a:off x="-4822583" y="-3766296"/>
            <a:ext cx="9526783" cy="6013550"/>
            <a:chOff x="-1833690" y="-2141397"/>
            <a:chExt cx="9526783" cy="9526783"/>
          </a:xfrm>
        </p:grpSpPr>
        <p:sp>
          <p:nvSpPr>
            <p:cNvPr id="7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186418" y="3169837"/>
            <a:ext cx="6063491" cy="58864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grpSp>
        <p:nvGrpSpPr>
          <p:cNvPr id="11" name="组 10"/>
          <p:cNvGrpSpPr/>
          <p:nvPr userDrawn="1"/>
        </p:nvGrpSpPr>
        <p:grpSpPr>
          <a:xfrm rot="18636342">
            <a:off x="4376812" y="6316128"/>
            <a:ext cx="9526783" cy="6013550"/>
            <a:chOff x="-1833690" y="-2141397"/>
            <a:chExt cx="9526783" cy="9526783"/>
          </a:xfrm>
        </p:grpSpPr>
        <p:sp>
          <p:nvSpPr>
            <p:cNvPr id="12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2186418" y="4033469"/>
            <a:ext cx="6063491" cy="588643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00000"/>
              </a:lnSpc>
              <a:buFont typeface="Arial" charset="0"/>
              <a:buChar char="•"/>
              <a:defRPr sz="1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6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3013366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grpSp>
        <p:nvGrpSpPr>
          <p:cNvPr id="6" name="组 5"/>
          <p:cNvGrpSpPr/>
          <p:nvPr userDrawn="1"/>
        </p:nvGrpSpPr>
        <p:grpSpPr>
          <a:xfrm rot="17100000" flipH="1">
            <a:off x="-559477" y="809099"/>
            <a:ext cx="12969855" cy="11384133"/>
            <a:chOff x="-3533241" y="-1493421"/>
            <a:chExt cx="10611835" cy="9526783"/>
          </a:xfrm>
        </p:grpSpPr>
        <p:sp>
          <p:nvSpPr>
            <p:cNvPr id="3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25" y="258233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5360682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1"/>
          <p:cNvSpPr/>
          <p:nvPr userDrawn="1"/>
        </p:nvSpPr>
        <p:spPr>
          <a:xfrm rot="19800000">
            <a:off x="3800835" y="-247745"/>
            <a:ext cx="7145087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1"/>
          <p:cNvSpPr/>
          <p:nvPr userDrawn="1"/>
        </p:nvSpPr>
        <p:spPr>
          <a:xfrm rot="17526771">
            <a:off x="2954811" y="617691"/>
            <a:ext cx="9526783" cy="6585943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25" y="258233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5269148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73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9667857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页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6648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73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0665291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>
            <a:extLst>
              <a:ext uri="{FF2B5EF4-FFF2-40B4-BE49-F238E27FC236}">
                <a16:creationId xmlns:a16="http://schemas.microsoft.com/office/drawing/2014/main" xmlns="" id="{9AF8B813-D6B8-4162-AADA-51C2672B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8124" y="6510337"/>
            <a:ext cx="1190625" cy="276226"/>
          </a:xfrm>
          <a:prstGeom prst="rect">
            <a:avLst/>
          </a:prstGeom>
        </p:spPr>
        <p:txBody>
          <a:bodyPr lIns="91429" tIns="45715" rIns="91429" bIns="45715"/>
          <a:lstStyle>
            <a:lvl1pPr algn="r">
              <a:defRPr sz="1200">
                <a:solidFill>
                  <a:srgbClr val="80818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267"/>
            <a:fld id="{BE6F59B2-4B67-4365-BD1D-C9DB1A8B27F4}" type="slidenum">
              <a:rPr lang="zh-TW" altLang="en-US" smtClean="0"/>
              <a:pPr defTabSz="914267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22851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</a:schemeClr>
              </a:gs>
              <a:gs pos="0">
                <a:schemeClr val="accent3">
                  <a:lumMod val="75000"/>
                </a:schemeClr>
              </a:gs>
              <a:gs pos="72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186410" y="2128077"/>
            <a:ext cx="6063491" cy="104176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grpSp>
        <p:nvGrpSpPr>
          <p:cNvPr id="9" name="组 8"/>
          <p:cNvGrpSpPr/>
          <p:nvPr userDrawn="1"/>
        </p:nvGrpSpPr>
        <p:grpSpPr>
          <a:xfrm rot="18636342">
            <a:off x="-4822582" y="-3766296"/>
            <a:ext cx="9526783" cy="6013550"/>
            <a:chOff x="-1833690" y="-2141397"/>
            <a:chExt cx="9526783" cy="9526783"/>
          </a:xfrm>
        </p:grpSpPr>
        <p:sp>
          <p:nvSpPr>
            <p:cNvPr id="7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186410" y="3169837"/>
            <a:ext cx="6063491" cy="58864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grpSp>
        <p:nvGrpSpPr>
          <p:cNvPr id="11" name="组 10"/>
          <p:cNvGrpSpPr/>
          <p:nvPr userDrawn="1"/>
        </p:nvGrpSpPr>
        <p:grpSpPr>
          <a:xfrm rot="18636342">
            <a:off x="4376805" y="6316129"/>
            <a:ext cx="9526783" cy="6013550"/>
            <a:chOff x="-1833690" y="-2141397"/>
            <a:chExt cx="9526783" cy="9526783"/>
          </a:xfrm>
        </p:grpSpPr>
        <p:sp>
          <p:nvSpPr>
            <p:cNvPr id="12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2186410" y="4033469"/>
            <a:ext cx="6063491" cy="588643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00000"/>
              </a:lnSpc>
              <a:buFont typeface="Arial" charset="0"/>
              <a:buChar char="•"/>
              <a:defRPr sz="1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608965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grpSp>
        <p:nvGrpSpPr>
          <p:cNvPr id="6" name="组 5"/>
          <p:cNvGrpSpPr/>
          <p:nvPr userDrawn="1"/>
        </p:nvGrpSpPr>
        <p:grpSpPr>
          <a:xfrm rot="17100000" flipH="1">
            <a:off x="-559480" y="809095"/>
            <a:ext cx="12969854" cy="11384133"/>
            <a:chOff x="-3533241" y="-1493421"/>
            <a:chExt cx="10611835" cy="9526783"/>
          </a:xfrm>
        </p:grpSpPr>
        <p:sp>
          <p:nvSpPr>
            <p:cNvPr id="3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5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09739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1182026"/>
            <a:ext cx="9144000" cy="567597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457200" y="153866"/>
            <a:ext cx="8229600" cy="9073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000" b="0" i="0" u="none" strike="noStrike" kern="1200" cap="none" spc="0" baseline="0">
                <a:solidFill>
                  <a:srgbClr val="FFFFFF"/>
                </a:solidFill>
                <a:uFillTx/>
                <a:latin typeface="華康華綜體W5" pitchFamily="49"/>
                <a:ea typeface="華康華綜體W5" pitchFamily="49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sz="quarter" idx="4294967295"/>
          </p:nvPr>
        </p:nvSpPr>
        <p:spPr>
          <a:xfrm>
            <a:off x="457200" y="1268757"/>
            <a:ext cx="8229600" cy="48574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7526778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1"/>
          <p:cNvSpPr/>
          <p:nvPr userDrawn="1"/>
        </p:nvSpPr>
        <p:spPr>
          <a:xfrm rot="19800000">
            <a:off x="3800828" y="-247745"/>
            <a:ext cx="7145087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1"/>
          <p:cNvSpPr/>
          <p:nvPr userDrawn="1"/>
        </p:nvSpPr>
        <p:spPr>
          <a:xfrm rot="17526771">
            <a:off x="2954804" y="617687"/>
            <a:ext cx="9526783" cy="6585943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5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0807418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grpSp>
        <p:nvGrpSpPr>
          <p:cNvPr id="4" name="组 3"/>
          <p:cNvGrpSpPr/>
          <p:nvPr userDrawn="1"/>
        </p:nvGrpSpPr>
        <p:grpSpPr>
          <a:xfrm rot="21247073">
            <a:off x="-1321418" y="-334537"/>
            <a:ext cx="14390649" cy="9077094"/>
            <a:chOff x="-2207941" y="334536"/>
            <a:chExt cx="19187532" cy="9077094"/>
          </a:xfrm>
        </p:grpSpPr>
        <p:sp>
          <p:nvSpPr>
            <p:cNvPr id="3" name="椭圆 1"/>
            <p:cNvSpPr/>
            <p:nvPr userDrawn="1"/>
          </p:nvSpPr>
          <p:spPr>
            <a:xfrm rot="354265">
              <a:off x="-2207941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09853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955357" y="258235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3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9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718341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 rot="17100000" flipH="1">
            <a:off x="-3118685" y="-752077"/>
            <a:ext cx="12969854" cy="11384133"/>
            <a:chOff x="-3533241" y="-1493421"/>
            <a:chExt cx="10611835" cy="9526783"/>
          </a:xfrm>
        </p:grpSpPr>
        <p:sp>
          <p:nvSpPr>
            <p:cNvPr id="10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5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13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795765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1"/>
          <p:cNvSpPr/>
          <p:nvPr userDrawn="1"/>
        </p:nvSpPr>
        <p:spPr>
          <a:xfrm rot="19800000">
            <a:off x="3800828" y="-247745"/>
            <a:ext cx="7145087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1"/>
          <p:cNvSpPr/>
          <p:nvPr userDrawn="1"/>
        </p:nvSpPr>
        <p:spPr>
          <a:xfrm rot="17526771">
            <a:off x="2954804" y="617687"/>
            <a:ext cx="9526783" cy="6585943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5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9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054712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grpSp>
        <p:nvGrpSpPr>
          <p:cNvPr id="4" name="组 3"/>
          <p:cNvGrpSpPr/>
          <p:nvPr userDrawn="1"/>
        </p:nvGrpSpPr>
        <p:grpSpPr>
          <a:xfrm rot="21247073">
            <a:off x="-1321418" y="-334537"/>
            <a:ext cx="14390649" cy="9077094"/>
            <a:chOff x="-2207941" y="334536"/>
            <a:chExt cx="19187532" cy="9077094"/>
          </a:xfrm>
        </p:grpSpPr>
        <p:sp>
          <p:nvSpPr>
            <p:cNvPr id="3" name="椭圆 1"/>
            <p:cNvSpPr/>
            <p:nvPr userDrawn="1"/>
          </p:nvSpPr>
          <p:spPr>
            <a:xfrm rot="354265">
              <a:off x="-2207941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09853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955357" y="258235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10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171819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"/>
            <a:ext cx="4693741" cy="329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3693181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1" y="153869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6395025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1" y="153869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249458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79697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1" y="153869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154924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1" y="153869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556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0981466"/>
      </p:ext>
    </p:extLst>
  </p:cSld>
  <p:clrMapOvr>
    <a:masterClrMapping/>
  </p:clrMapOvr>
  <p:hf sldNum="0"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25452543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33655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58829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998765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053486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7CF50A8-5B43-4976-8174-4CF0CC67E185}" type="datetimeFigureOut">
              <a:rPr lang="zh-TW" altLang="en-US" smtClean="0">
                <a:solidFill>
                  <a:srgbClr val="000000"/>
                </a:solidFill>
              </a:rPr>
              <a:pPr defTabSz="914377"/>
              <a:t>2021/9/29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326064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029200" y="6056709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1600" dirty="0">
              <a:solidFill>
                <a:srgbClr val="FFFFFF">
                  <a:lumMod val="95000"/>
                </a:srgbClr>
              </a:solidFill>
              <a:latin typeface="Arial" panose="020B0604020202020204" pitchFamily="34" charset="0"/>
              <a:ea typeface="文鼎圓體M" panose="020F06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865914" y="6558334"/>
            <a:ext cx="3249386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1600" dirty="0">
              <a:solidFill>
                <a:srgbClr val="FFFFFF">
                  <a:lumMod val="95000"/>
                </a:srgbClr>
              </a:solidFill>
              <a:latin typeface="Arial" panose="020B0604020202020204" pitchFamily="34" charset="0"/>
              <a:ea typeface="文鼎圓體M" panose="020F06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5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26665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365504" cy="23590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75510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69838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54000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4" y="503239"/>
            <a:ext cx="72009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alibri" panose="020F0502020204030204" pitchFamily="34" charset="0"/>
                <a:ea typeface="文鼎圓體M" panose="020F06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4" y="1981200"/>
            <a:ext cx="7200900" cy="381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alibri" panose="020F0502020204030204" pitchFamily="34" charset="0"/>
                <a:ea typeface="文鼎圓體M" panose="020F0609000000000000" pitchFamily="49" charset="-120"/>
              </a:defRPr>
            </a:lvl1pPr>
            <a:lvl2pPr>
              <a:defRPr baseline="0">
                <a:latin typeface="Calibri" panose="020F0502020204030204" pitchFamily="34" charset="0"/>
                <a:ea typeface="文鼎圓體M" panose="020F0609000000000000" pitchFamily="49" charset="-120"/>
              </a:defRPr>
            </a:lvl2pPr>
            <a:lvl3pPr>
              <a:defRPr baseline="0">
                <a:latin typeface="Calibri" panose="020F0502020204030204" pitchFamily="34" charset="0"/>
                <a:ea typeface="文鼎圓體M" panose="020F0609000000000000" pitchFamily="49" charset="-120"/>
              </a:defRPr>
            </a:lvl3pPr>
            <a:lvl4pPr>
              <a:defRPr baseline="0">
                <a:latin typeface="Calibri" panose="020F0502020204030204" pitchFamily="34" charset="0"/>
                <a:ea typeface="文鼎圓體M" panose="020F0609000000000000" pitchFamily="49" charset="-120"/>
              </a:defRPr>
            </a:lvl4pPr>
            <a:lvl5pPr>
              <a:defRPr baseline="0">
                <a:latin typeface="Calibri" panose="020F0502020204030204" pitchFamily="34" charset="0"/>
                <a:ea typeface="文鼎圓體M" panose="020F0609000000000000" pitchFamily="49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0836" y="6289676"/>
            <a:ext cx="723900" cy="222251"/>
          </a:xfrm>
          <a:prstGeom prst="rect">
            <a:avLst/>
          </a:prstGeom>
        </p:spPr>
        <p:txBody>
          <a:bodyPr/>
          <a:lstStyle>
            <a:lvl1pPr>
              <a:defRPr baseline="0" smtClean="0">
                <a:latin typeface="Calibri" panose="020F0502020204030204" pitchFamily="34" charset="0"/>
                <a:ea typeface="文鼎圓體M" panose="020F0609000000000000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89676"/>
            <a:ext cx="4595446" cy="222251"/>
          </a:xfrm>
          <a:prstGeom prst="rect">
            <a:avLst/>
          </a:prstGeom>
        </p:spPr>
        <p:txBody>
          <a:bodyPr/>
          <a:lstStyle>
            <a:lvl1pPr>
              <a:defRPr baseline="0" smtClean="0">
                <a:latin typeface="Calibri" panose="020F0502020204030204" pitchFamily="34" charset="0"/>
                <a:ea typeface="文鼎圓體M" panose="020F0609000000000000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9145191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"/>
            <a:ext cx="4693741" cy="329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691059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1" y="153869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15646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239CD5"/>
              </a:gs>
              <a:gs pos="100000">
                <a:srgbClr val="239CD5"/>
              </a:gs>
            </a:gsLst>
            <a:lin ang="135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grpSp>
        <p:nvGrpSpPr>
          <p:cNvPr id="3" name="组 5"/>
          <p:cNvGrpSpPr/>
          <p:nvPr/>
        </p:nvGrpSpPr>
        <p:grpSpPr>
          <a:xfrm>
            <a:off x="433682" y="43885"/>
            <a:ext cx="11384133" cy="12969849"/>
            <a:chOff x="433682" y="43885"/>
            <a:chExt cx="11384133" cy="12969849"/>
          </a:xfrm>
        </p:grpSpPr>
        <p:sp>
          <p:nvSpPr>
            <p:cNvPr id="4" name="椭圆 1"/>
            <p:cNvSpPr/>
            <p:nvPr/>
          </p:nvSpPr>
          <p:spPr>
            <a:xfrm rot="18899994" flipH="1">
              <a:off x="-456281" y="1246243"/>
              <a:ext cx="12969849" cy="10565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5" name="椭圆 1"/>
            <p:cNvSpPr/>
            <p:nvPr/>
          </p:nvSpPr>
          <p:spPr>
            <a:xfrm rot="21173238" flipH="1">
              <a:off x="433682" y="387349"/>
              <a:ext cx="11384133" cy="10732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6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241712" y="258235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561897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1" y="153869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86653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1" y="153869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33018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"/>
            <a:ext cx="4693741" cy="329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97915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页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584547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64365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80948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</a:schemeClr>
              </a:gs>
              <a:gs pos="0">
                <a:schemeClr val="accent3">
                  <a:lumMod val="75000"/>
                </a:schemeClr>
              </a:gs>
              <a:gs pos="72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186410" y="2128075"/>
            <a:ext cx="6063491" cy="104176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grpSp>
        <p:nvGrpSpPr>
          <p:cNvPr id="9" name="组 8"/>
          <p:cNvGrpSpPr/>
          <p:nvPr userDrawn="1"/>
        </p:nvGrpSpPr>
        <p:grpSpPr>
          <a:xfrm rot="18636342">
            <a:off x="-4822583" y="-3766296"/>
            <a:ext cx="9526783" cy="6013550"/>
            <a:chOff x="-1833690" y="-2141397"/>
            <a:chExt cx="9526783" cy="9526783"/>
          </a:xfrm>
        </p:grpSpPr>
        <p:sp>
          <p:nvSpPr>
            <p:cNvPr id="7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186410" y="3169835"/>
            <a:ext cx="6063491" cy="58864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grpSp>
        <p:nvGrpSpPr>
          <p:cNvPr id="11" name="组 10"/>
          <p:cNvGrpSpPr/>
          <p:nvPr userDrawn="1"/>
        </p:nvGrpSpPr>
        <p:grpSpPr>
          <a:xfrm rot="18636342">
            <a:off x="4376804" y="6316128"/>
            <a:ext cx="9526783" cy="6013550"/>
            <a:chOff x="-1833690" y="-2141397"/>
            <a:chExt cx="9526783" cy="9526783"/>
          </a:xfrm>
        </p:grpSpPr>
        <p:sp>
          <p:nvSpPr>
            <p:cNvPr id="12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2186410" y="4033467"/>
            <a:ext cx="6063491" cy="588643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00000"/>
              </a:lnSpc>
              <a:buFont typeface="Arial" charset="0"/>
              <a:buChar char="•"/>
              <a:defRPr sz="1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92797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grpSp>
        <p:nvGrpSpPr>
          <p:cNvPr id="6" name="组 5"/>
          <p:cNvGrpSpPr/>
          <p:nvPr userDrawn="1"/>
        </p:nvGrpSpPr>
        <p:grpSpPr>
          <a:xfrm rot="17100000" flipH="1">
            <a:off x="-559480" y="809094"/>
            <a:ext cx="12969854" cy="11384133"/>
            <a:chOff x="-3533241" y="-1493421"/>
            <a:chExt cx="10611835" cy="9526783"/>
          </a:xfrm>
        </p:grpSpPr>
        <p:sp>
          <p:nvSpPr>
            <p:cNvPr id="3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7" y="258233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949991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1"/>
          <p:cNvSpPr/>
          <p:nvPr userDrawn="1"/>
        </p:nvSpPr>
        <p:spPr>
          <a:xfrm rot="19800000">
            <a:off x="3800827" y="-247745"/>
            <a:ext cx="7145087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1"/>
          <p:cNvSpPr/>
          <p:nvPr userDrawn="1"/>
        </p:nvSpPr>
        <p:spPr>
          <a:xfrm rot="17526771">
            <a:off x="2954803" y="617686"/>
            <a:ext cx="9526783" cy="6585943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7" y="258233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554037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68855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9ACA5"/>
              </a:gs>
              <a:gs pos="100000">
                <a:srgbClr val="39ACA5"/>
              </a:gs>
            </a:gsLst>
            <a:lin ang="135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3" name="椭圆 1"/>
          <p:cNvSpPr/>
          <p:nvPr/>
        </p:nvSpPr>
        <p:spPr>
          <a:xfrm rot="19800012">
            <a:off x="3800832" y="-247747"/>
            <a:ext cx="7145085" cy="87812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88084"/>
              <a:gd name="f7" fmla="val 5335133"/>
              <a:gd name="f8" fmla="val 162747"/>
              <a:gd name="f9" fmla="val 2274466"/>
              <a:gd name="f10" fmla="val 257090"/>
              <a:gd name="f11" fmla="val 1780980"/>
              <a:gd name="f12" fmla="val 373204"/>
              <a:gd name="f13" fmla="val 1439894"/>
              <a:gd name="f14" fmla="val 815890"/>
              <a:gd name="f15" fmla="val 997208"/>
              <a:gd name="f16" fmla="val 1258576"/>
              <a:gd name="f17" fmla="val 554522"/>
              <a:gd name="f18" fmla="val 2141528"/>
              <a:gd name="f19" fmla="val 73132"/>
              <a:gd name="f20" fmla="val 2847890"/>
              <a:gd name="f21" fmla="val 10237"/>
              <a:gd name="f22" fmla="val 3554252"/>
              <a:gd name="f23" fmla="val -52658"/>
              <a:gd name="f24" fmla="val 4611377"/>
              <a:gd name="f25" fmla="val 177151"/>
              <a:gd name="f26" fmla="val 5054063"/>
              <a:gd name="f27" fmla="val 619837"/>
              <a:gd name="f28" fmla="val 5496749"/>
              <a:gd name="f29" fmla="val 1062523"/>
              <a:gd name="f30" fmla="val 6002329"/>
              <a:gd name="f31" fmla="val 2414770"/>
              <a:gd name="f32" fmla="val 5692691"/>
              <a:gd name="f33" fmla="val 3116294"/>
              <a:gd name="f34" fmla="val 5383053"/>
              <a:gd name="f35" fmla="val 3817818"/>
              <a:gd name="f36" fmla="val 3755033"/>
              <a:gd name="f37" fmla="val 5182160"/>
              <a:gd name="f38" fmla="val 5322465"/>
              <a:gd name="f39" fmla="val 1940747"/>
              <a:gd name="f40" fmla="val 5462770"/>
              <a:gd name="f41" fmla="val 692519"/>
              <a:gd name="f42" fmla="val 4400808"/>
              <a:gd name="f43" fmla="val 249833"/>
              <a:gd name="f44" fmla="val 3958122"/>
              <a:gd name="f45" fmla="val -192853"/>
              <a:gd name="f46" fmla="val 3515436"/>
              <a:gd name="f47" fmla="val 68404"/>
              <a:gd name="f48" fmla="val 2767952"/>
              <a:gd name="f49" fmla="+- 0 0 -90"/>
              <a:gd name="f50" fmla="*/ f3 1 5788084"/>
              <a:gd name="f51" fmla="*/ f4 1 5335133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5788084"/>
              <a:gd name="f60" fmla="*/ f56 1 5335133"/>
              <a:gd name="f61" fmla="*/ 997208 f56 1"/>
              <a:gd name="f62" fmla="*/ 10237 f56 1"/>
              <a:gd name="f63" fmla="*/ 619837 f56 1"/>
              <a:gd name="f64" fmla="*/ 3116294 f56 1"/>
              <a:gd name="f65" fmla="*/ 5322465 f56 1"/>
              <a:gd name="f66" fmla="*/ 3958122 f56 1"/>
              <a:gd name="f67" fmla="*/ 162747 f57 1"/>
              <a:gd name="f68" fmla="*/ 2274466 f56 1"/>
              <a:gd name="f69" fmla="*/ 815890 f57 1"/>
              <a:gd name="f70" fmla="*/ 2847890 f57 1"/>
              <a:gd name="f71" fmla="*/ 5054063 f57 1"/>
              <a:gd name="f72" fmla="*/ 5692691 f57 1"/>
              <a:gd name="f73" fmla="*/ 249833 f57 1"/>
              <a:gd name="f74" fmla="+- f58 0 f1"/>
              <a:gd name="f75" fmla="*/ f61 1 5335133"/>
              <a:gd name="f76" fmla="*/ f62 1 5335133"/>
              <a:gd name="f77" fmla="*/ f63 1 5335133"/>
              <a:gd name="f78" fmla="*/ f64 1 5335133"/>
              <a:gd name="f79" fmla="*/ f65 1 5335133"/>
              <a:gd name="f80" fmla="*/ f66 1 5335133"/>
              <a:gd name="f81" fmla="*/ f67 1 5788084"/>
              <a:gd name="f82" fmla="*/ f68 1 5335133"/>
              <a:gd name="f83" fmla="*/ f69 1 5788084"/>
              <a:gd name="f84" fmla="*/ f70 1 5788084"/>
              <a:gd name="f85" fmla="*/ f71 1 5788084"/>
              <a:gd name="f86" fmla="*/ f72 1 5788084"/>
              <a:gd name="f87" fmla="*/ f73 1 5788084"/>
              <a:gd name="f88" fmla="*/ f52 1 f59"/>
              <a:gd name="f89" fmla="*/ f53 1 f59"/>
              <a:gd name="f90" fmla="*/ f52 1 f60"/>
              <a:gd name="f91" fmla="*/ f54 1 f60"/>
              <a:gd name="f92" fmla="*/ f81 1 f59"/>
              <a:gd name="f93" fmla="*/ f82 1 f60"/>
              <a:gd name="f94" fmla="*/ f83 1 f59"/>
              <a:gd name="f95" fmla="*/ f75 1 f60"/>
              <a:gd name="f96" fmla="*/ f84 1 f59"/>
              <a:gd name="f97" fmla="*/ f76 1 f60"/>
              <a:gd name="f98" fmla="*/ f85 1 f59"/>
              <a:gd name="f99" fmla="*/ f77 1 f60"/>
              <a:gd name="f100" fmla="*/ f86 1 f59"/>
              <a:gd name="f101" fmla="*/ f78 1 f60"/>
              <a:gd name="f102" fmla="*/ f79 1 f60"/>
              <a:gd name="f103" fmla="*/ f87 1 f59"/>
              <a:gd name="f104" fmla="*/ f80 1 f60"/>
              <a:gd name="f105" fmla="*/ f88 f50 1"/>
              <a:gd name="f106" fmla="*/ f89 f50 1"/>
              <a:gd name="f107" fmla="*/ f91 f51 1"/>
              <a:gd name="f108" fmla="*/ f90 f51 1"/>
              <a:gd name="f109" fmla="*/ f92 f50 1"/>
              <a:gd name="f110" fmla="*/ f93 f51 1"/>
              <a:gd name="f111" fmla="*/ f94 f50 1"/>
              <a:gd name="f112" fmla="*/ f95 f51 1"/>
              <a:gd name="f113" fmla="*/ f96 f50 1"/>
              <a:gd name="f114" fmla="*/ f97 f51 1"/>
              <a:gd name="f115" fmla="*/ f98 f50 1"/>
              <a:gd name="f116" fmla="*/ f99 f51 1"/>
              <a:gd name="f117" fmla="*/ f100 f50 1"/>
              <a:gd name="f118" fmla="*/ f101 f51 1"/>
              <a:gd name="f119" fmla="*/ f102 f51 1"/>
              <a:gd name="f120" fmla="*/ f103 f50 1"/>
              <a:gd name="f121" fmla="*/ f10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09" y="f110"/>
              </a:cxn>
              <a:cxn ang="f74">
                <a:pos x="f111" y="f112"/>
              </a:cxn>
              <a:cxn ang="f74">
                <a:pos x="f113" y="f114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3" y="f119"/>
              </a:cxn>
              <a:cxn ang="f74">
                <a:pos x="f120" y="f121"/>
              </a:cxn>
              <a:cxn ang="f74">
                <a:pos x="f109" y="f110"/>
              </a:cxn>
            </a:cxnLst>
            <a:rect l="f105" t="f108" r="f106" b="f107"/>
            <a:pathLst>
              <a:path w="5788084" h="533513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20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8" y="f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4" name="椭圆 1"/>
          <p:cNvSpPr/>
          <p:nvPr/>
        </p:nvSpPr>
        <p:spPr>
          <a:xfrm rot="17526767">
            <a:off x="2954797" y="617689"/>
            <a:ext cx="9526786" cy="65859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88084"/>
              <a:gd name="f7" fmla="val 5335133"/>
              <a:gd name="f8" fmla="val 162747"/>
              <a:gd name="f9" fmla="val 2274466"/>
              <a:gd name="f10" fmla="val 257090"/>
              <a:gd name="f11" fmla="val 1780980"/>
              <a:gd name="f12" fmla="val 373204"/>
              <a:gd name="f13" fmla="val 1439894"/>
              <a:gd name="f14" fmla="val 815890"/>
              <a:gd name="f15" fmla="val 997208"/>
              <a:gd name="f16" fmla="val 1258576"/>
              <a:gd name="f17" fmla="val 554522"/>
              <a:gd name="f18" fmla="val 2141528"/>
              <a:gd name="f19" fmla="val 73132"/>
              <a:gd name="f20" fmla="val 2847890"/>
              <a:gd name="f21" fmla="val 10237"/>
              <a:gd name="f22" fmla="val 3554252"/>
              <a:gd name="f23" fmla="val -52658"/>
              <a:gd name="f24" fmla="val 4611377"/>
              <a:gd name="f25" fmla="val 177151"/>
              <a:gd name="f26" fmla="val 5054063"/>
              <a:gd name="f27" fmla="val 619837"/>
              <a:gd name="f28" fmla="val 5496749"/>
              <a:gd name="f29" fmla="val 1062523"/>
              <a:gd name="f30" fmla="val 6002329"/>
              <a:gd name="f31" fmla="val 2414770"/>
              <a:gd name="f32" fmla="val 5692691"/>
              <a:gd name="f33" fmla="val 3116294"/>
              <a:gd name="f34" fmla="val 5383053"/>
              <a:gd name="f35" fmla="val 3817818"/>
              <a:gd name="f36" fmla="val 3755033"/>
              <a:gd name="f37" fmla="val 5182160"/>
              <a:gd name="f38" fmla="val 5322465"/>
              <a:gd name="f39" fmla="val 1940747"/>
              <a:gd name="f40" fmla="val 5462770"/>
              <a:gd name="f41" fmla="val 692519"/>
              <a:gd name="f42" fmla="val 4400808"/>
              <a:gd name="f43" fmla="val 249833"/>
              <a:gd name="f44" fmla="val 3958122"/>
              <a:gd name="f45" fmla="val -192853"/>
              <a:gd name="f46" fmla="val 3515436"/>
              <a:gd name="f47" fmla="val 68404"/>
              <a:gd name="f48" fmla="val 2767952"/>
              <a:gd name="f49" fmla="+- 0 0 -90"/>
              <a:gd name="f50" fmla="*/ f3 1 5788084"/>
              <a:gd name="f51" fmla="*/ f4 1 5335133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5788084"/>
              <a:gd name="f60" fmla="*/ f56 1 5335133"/>
              <a:gd name="f61" fmla="*/ 997208 f56 1"/>
              <a:gd name="f62" fmla="*/ 10237 f56 1"/>
              <a:gd name="f63" fmla="*/ 619837 f56 1"/>
              <a:gd name="f64" fmla="*/ 3116294 f56 1"/>
              <a:gd name="f65" fmla="*/ 5322465 f56 1"/>
              <a:gd name="f66" fmla="*/ 3958122 f56 1"/>
              <a:gd name="f67" fmla="*/ 162747 f57 1"/>
              <a:gd name="f68" fmla="*/ 2274466 f56 1"/>
              <a:gd name="f69" fmla="*/ 815890 f57 1"/>
              <a:gd name="f70" fmla="*/ 2847890 f57 1"/>
              <a:gd name="f71" fmla="*/ 5054063 f57 1"/>
              <a:gd name="f72" fmla="*/ 5692691 f57 1"/>
              <a:gd name="f73" fmla="*/ 249833 f57 1"/>
              <a:gd name="f74" fmla="+- f58 0 f1"/>
              <a:gd name="f75" fmla="*/ f61 1 5335133"/>
              <a:gd name="f76" fmla="*/ f62 1 5335133"/>
              <a:gd name="f77" fmla="*/ f63 1 5335133"/>
              <a:gd name="f78" fmla="*/ f64 1 5335133"/>
              <a:gd name="f79" fmla="*/ f65 1 5335133"/>
              <a:gd name="f80" fmla="*/ f66 1 5335133"/>
              <a:gd name="f81" fmla="*/ f67 1 5788084"/>
              <a:gd name="f82" fmla="*/ f68 1 5335133"/>
              <a:gd name="f83" fmla="*/ f69 1 5788084"/>
              <a:gd name="f84" fmla="*/ f70 1 5788084"/>
              <a:gd name="f85" fmla="*/ f71 1 5788084"/>
              <a:gd name="f86" fmla="*/ f72 1 5788084"/>
              <a:gd name="f87" fmla="*/ f73 1 5788084"/>
              <a:gd name="f88" fmla="*/ f52 1 f59"/>
              <a:gd name="f89" fmla="*/ f53 1 f59"/>
              <a:gd name="f90" fmla="*/ f52 1 f60"/>
              <a:gd name="f91" fmla="*/ f54 1 f60"/>
              <a:gd name="f92" fmla="*/ f81 1 f59"/>
              <a:gd name="f93" fmla="*/ f82 1 f60"/>
              <a:gd name="f94" fmla="*/ f83 1 f59"/>
              <a:gd name="f95" fmla="*/ f75 1 f60"/>
              <a:gd name="f96" fmla="*/ f84 1 f59"/>
              <a:gd name="f97" fmla="*/ f76 1 f60"/>
              <a:gd name="f98" fmla="*/ f85 1 f59"/>
              <a:gd name="f99" fmla="*/ f77 1 f60"/>
              <a:gd name="f100" fmla="*/ f86 1 f59"/>
              <a:gd name="f101" fmla="*/ f78 1 f60"/>
              <a:gd name="f102" fmla="*/ f79 1 f60"/>
              <a:gd name="f103" fmla="*/ f87 1 f59"/>
              <a:gd name="f104" fmla="*/ f80 1 f60"/>
              <a:gd name="f105" fmla="*/ f88 f50 1"/>
              <a:gd name="f106" fmla="*/ f89 f50 1"/>
              <a:gd name="f107" fmla="*/ f91 f51 1"/>
              <a:gd name="f108" fmla="*/ f90 f51 1"/>
              <a:gd name="f109" fmla="*/ f92 f50 1"/>
              <a:gd name="f110" fmla="*/ f93 f51 1"/>
              <a:gd name="f111" fmla="*/ f94 f50 1"/>
              <a:gd name="f112" fmla="*/ f95 f51 1"/>
              <a:gd name="f113" fmla="*/ f96 f50 1"/>
              <a:gd name="f114" fmla="*/ f97 f51 1"/>
              <a:gd name="f115" fmla="*/ f98 f50 1"/>
              <a:gd name="f116" fmla="*/ f99 f51 1"/>
              <a:gd name="f117" fmla="*/ f100 f50 1"/>
              <a:gd name="f118" fmla="*/ f101 f51 1"/>
              <a:gd name="f119" fmla="*/ f102 f51 1"/>
              <a:gd name="f120" fmla="*/ f103 f50 1"/>
              <a:gd name="f121" fmla="*/ f10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09" y="f110"/>
              </a:cxn>
              <a:cxn ang="f74">
                <a:pos x="f111" y="f112"/>
              </a:cxn>
              <a:cxn ang="f74">
                <a:pos x="f113" y="f114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3" y="f119"/>
              </a:cxn>
              <a:cxn ang="f74">
                <a:pos x="f120" y="f121"/>
              </a:cxn>
              <a:cxn ang="f74">
                <a:pos x="f109" y="f110"/>
              </a:cxn>
            </a:cxnLst>
            <a:rect l="f105" t="f108" r="f106" b="f107"/>
            <a:pathLst>
              <a:path w="5788084" h="533513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20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8" y="f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5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241712" y="258235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72852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页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6648" y="1182028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099805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134225" y="65583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4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文鼎圓體M" panose="020F0600000000000000" pitchFamily="34" charset="-12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024E13-29F1-4D11-A106-D3F56B743DA7}" type="slidenum">
              <a:rPr lang="zh-TW" altLang="en-US" sz="1600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r>
              <a:rPr lang="en-US" altLang="zh-TW" sz="1600" dirty="0">
                <a:solidFill>
                  <a:prstClr val="white">
                    <a:lumMod val="95000"/>
                  </a:prstClr>
                </a:solidFill>
              </a:rPr>
              <a:t>/33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029200" y="6056707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1600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ea typeface="文鼎圓體M" panose="020F06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865914" y="6558332"/>
            <a:ext cx="3249386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1600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ea typeface="文鼎圓體M" panose="020F06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8" name="Picture 2" descr="D:\Users\candy\00業務\102年業務\23.經建會邁向國發會1021119\國發會LOGO定稿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5"/>
          <a:stretch/>
        </p:blipFill>
        <p:spPr bwMode="auto">
          <a:xfrm>
            <a:off x="70338" y="84577"/>
            <a:ext cx="654876" cy="65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23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ECD-B4D2-4947-88FD-0C5DF285EE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07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ECD-B4D2-4947-88FD-0C5DF285EE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12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ECD-B4D2-4947-88FD-0C5DF285EE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60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ECD-B4D2-4947-88FD-0C5DF285EE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14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ECD-B4D2-4947-88FD-0C5DF285EE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04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ECD-B4D2-4947-88FD-0C5DF285EE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22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ECD-B4D2-4947-88FD-0C5DF285EE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26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ECD-B4D2-4947-88FD-0C5DF285EE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8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9ACA5"/>
              </a:gs>
              <a:gs pos="100000">
                <a:srgbClr val="39ACA5"/>
              </a:gs>
            </a:gsLst>
            <a:lin ang="135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grpSp>
        <p:nvGrpSpPr>
          <p:cNvPr id="3" name="组 3"/>
          <p:cNvGrpSpPr/>
          <p:nvPr/>
        </p:nvGrpSpPr>
        <p:grpSpPr>
          <a:xfrm>
            <a:off x="-1320430" y="-353682"/>
            <a:ext cx="14388678" cy="9115380"/>
            <a:chOff x="-1320430" y="-353682"/>
            <a:chExt cx="14388678" cy="9115380"/>
          </a:xfrm>
        </p:grpSpPr>
        <p:sp>
          <p:nvSpPr>
            <p:cNvPr id="4" name="椭圆 1"/>
            <p:cNvSpPr/>
            <p:nvPr/>
          </p:nvSpPr>
          <p:spPr>
            <a:xfrm rot="1341">
              <a:off x="-1320430" y="-315395"/>
              <a:ext cx="14017084" cy="90770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5" name="椭圆 1"/>
            <p:cNvSpPr/>
            <p:nvPr/>
          </p:nvSpPr>
          <p:spPr>
            <a:xfrm rot="21247063">
              <a:off x="-948836" y="-353682"/>
              <a:ext cx="14017084" cy="90770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6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4955353" y="258235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30918B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932670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53058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61809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ctrTitle"/>
          </p:nvPr>
        </p:nvSpPr>
        <p:spPr>
          <a:xfrm>
            <a:off x="1964851" y="470467"/>
            <a:ext cx="52143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ctrTitle" idx="2"/>
          </p:nvPr>
        </p:nvSpPr>
        <p:spPr>
          <a:xfrm>
            <a:off x="464478" y="2408667"/>
            <a:ext cx="17805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ubTitle" idx="1"/>
          </p:nvPr>
        </p:nvSpPr>
        <p:spPr>
          <a:xfrm>
            <a:off x="616128" y="2800999"/>
            <a:ext cx="1477200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ctrTitle" idx="3"/>
          </p:nvPr>
        </p:nvSpPr>
        <p:spPr>
          <a:xfrm>
            <a:off x="2077426" y="2408667"/>
            <a:ext cx="17805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ubTitle" idx="4"/>
          </p:nvPr>
        </p:nvSpPr>
        <p:spPr>
          <a:xfrm>
            <a:off x="2229076" y="2800999"/>
            <a:ext cx="1477200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ctrTitle" idx="5"/>
          </p:nvPr>
        </p:nvSpPr>
        <p:spPr>
          <a:xfrm>
            <a:off x="3690375" y="2408667"/>
            <a:ext cx="17805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ubTitle" idx="6"/>
          </p:nvPr>
        </p:nvSpPr>
        <p:spPr>
          <a:xfrm>
            <a:off x="3842025" y="2800999"/>
            <a:ext cx="1477200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ctrTitle" idx="7"/>
          </p:nvPr>
        </p:nvSpPr>
        <p:spPr>
          <a:xfrm>
            <a:off x="3707117" y="4733149"/>
            <a:ext cx="17805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8"/>
          </p:nvPr>
        </p:nvSpPr>
        <p:spPr>
          <a:xfrm>
            <a:off x="3858772" y="5186935"/>
            <a:ext cx="1477200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ctrTitle" idx="9"/>
          </p:nvPr>
        </p:nvSpPr>
        <p:spPr>
          <a:xfrm>
            <a:off x="5343519" y="4733149"/>
            <a:ext cx="17805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13"/>
          </p:nvPr>
        </p:nvSpPr>
        <p:spPr>
          <a:xfrm>
            <a:off x="5500261" y="5186935"/>
            <a:ext cx="1477200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 idx="14"/>
          </p:nvPr>
        </p:nvSpPr>
        <p:spPr>
          <a:xfrm>
            <a:off x="6979921" y="4733149"/>
            <a:ext cx="17805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15"/>
          </p:nvPr>
        </p:nvSpPr>
        <p:spPr>
          <a:xfrm>
            <a:off x="7141750" y="5186935"/>
            <a:ext cx="1456800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306778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8"/>
            <a:ext cx="8229600" cy="846137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62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62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0" r="78297"/>
          <a:stretch/>
        </p:blipFill>
        <p:spPr bwMode="auto">
          <a:xfrm>
            <a:off x="8146211" y="70046"/>
            <a:ext cx="898068" cy="7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5292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1951650" y="423409"/>
            <a:ext cx="52407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 idx="2"/>
          </p:nvPr>
        </p:nvSpPr>
        <p:spPr>
          <a:xfrm>
            <a:off x="691525" y="4199344"/>
            <a:ext cx="17961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691525" y="2339607"/>
            <a:ext cx="1796100" cy="1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title" idx="3"/>
          </p:nvPr>
        </p:nvSpPr>
        <p:spPr>
          <a:xfrm>
            <a:off x="2679810" y="4199344"/>
            <a:ext cx="17961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4"/>
          </p:nvPr>
        </p:nvSpPr>
        <p:spPr>
          <a:xfrm>
            <a:off x="2679809" y="2339607"/>
            <a:ext cx="1796100" cy="1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 idx="5"/>
          </p:nvPr>
        </p:nvSpPr>
        <p:spPr>
          <a:xfrm>
            <a:off x="4668094" y="4199344"/>
            <a:ext cx="17961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6"/>
          </p:nvPr>
        </p:nvSpPr>
        <p:spPr>
          <a:xfrm>
            <a:off x="4668092" y="2339607"/>
            <a:ext cx="1796100" cy="1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 idx="7"/>
          </p:nvPr>
        </p:nvSpPr>
        <p:spPr>
          <a:xfrm>
            <a:off x="6656379" y="4199344"/>
            <a:ext cx="17961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8"/>
          </p:nvPr>
        </p:nvSpPr>
        <p:spPr>
          <a:xfrm>
            <a:off x="6656376" y="2339607"/>
            <a:ext cx="1796100" cy="1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21"/>
          <p:cNvSpPr/>
          <p:nvPr/>
        </p:nvSpPr>
        <p:spPr>
          <a:xfrm rot="10800000">
            <a:off x="58" y="5467946"/>
            <a:ext cx="9160764" cy="1390077"/>
          </a:xfrm>
          <a:custGeom>
            <a:avLst/>
            <a:gdLst/>
            <a:ahLst/>
            <a:cxnLst/>
            <a:rect l="l" t="t" r="r" b="b"/>
            <a:pathLst>
              <a:path w="81851" h="9315" extrusionOk="0">
                <a:moveTo>
                  <a:pt x="1" y="0"/>
                </a:moveTo>
                <a:lnTo>
                  <a:pt x="1" y="7429"/>
                </a:lnTo>
                <a:cubicBezTo>
                  <a:pt x="1" y="7429"/>
                  <a:pt x="1120" y="7584"/>
                  <a:pt x="3115" y="7584"/>
                </a:cubicBezTo>
                <a:cubicBezTo>
                  <a:pt x="6333" y="7584"/>
                  <a:pt x="11827" y="7180"/>
                  <a:pt x="18577" y="5069"/>
                </a:cubicBezTo>
                <a:cubicBezTo>
                  <a:pt x="23856" y="3418"/>
                  <a:pt x="29277" y="2316"/>
                  <a:pt x="34763" y="2316"/>
                </a:cubicBezTo>
                <a:cubicBezTo>
                  <a:pt x="40641" y="2316"/>
                  <a:pt x="46593" y="3581"/>
                  <a:pt x="52525" y="6788"/>
                </a:cubicBezTo>
                <a:cubicBezTo>
                  <a:pt x="55989" y="8661"/>
                  <a:pt x="60036" y="9314"/>
                  <a:pt x="63998" y="9314"/>
                </a:cubicBezTo>
                <a:cubicBezTo>
                  <a:pt x="73152" y="9314"/>
                  <a:pt x="81850" y="5826"/>
                  <a:pt x="81850" y="5826"/>
                </a:cubicBezTo>
                <a:lnTo>
                  <a:pt x="818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427569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0918B"/>
              </a:gs>
              <a:gs pos="100000">
                <a:srgbClr val="1E83B3"/>
              </a:gs>
            </a:gsLst>
            <a:path path="circle">
              <a:fillToRect r="100000" b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3" name="文本占位符 6"/>
          <p:cNvSpPr txBox="1">
            <a:spLocks noGrp="1"/>
          </p:cNvSpPr>
          <p:nvPr>
            <p:ph type="body" sz="quarter" idx="4294967295"/>
          </p:nvPr>
        </p:nvSpPr>
        <p:spPr>
          <a:xfrm>
            <a:off x="2186412" y="2128073"/>
            <a:ext cx="6063486" cy="10417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5400" b="1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endParaRPr lang="en-US"/>
          </a:p>
        </p:txBody>
      </p:sp>
      <p:grpSp>
        <p:nvGrpSpPr>
          <p:cNvPr id="4" name="组 8"/>
          <p:cNvGrpSpPr/>
          <p:nvPr/>
        </p:nvGrpSpPr>
        <p:grpSpPr>
          <a:xfrm>
            <a:off x="-4219224" y="-5559577"/>
            <a:ext cx="8781257" cy="9526786"/>
            <a:chOff x="-4219224" y="-5559577"/>
            <a:chExt cx="8781257" cy="9526786"/>
          </a:xfrm>
        </p:grpSpPr>
        <p:sp>
          <p:nvSpPr>
            <p:cNvPr id="5" name="椭圆 1"/>
            <p:cNvSpPr/>
            <p:nvPr/>
          </p:nvSpPr>
          <p:spPr>
            <a:xfrm rot="16836330">
              <a:off x="-4865353" y="-3567662"/>
              <a:ext cx="9526786" cy="55429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" name="椭圆 1"/>
            <p:cNvSpPr/>
            <p:nvPr/>
          </p:nvSpPr>
          <p:spPr>
            <a:xfrm rot="13726751">
              <a:off x="-2835371" y="-5419136"/>
              <a:ext cx="6013551" cy="87812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7" name="文本占位符 6"/>
          <p:cNvSpPr txBox="1">
            <a:spLocks noGrp="1"/>
          </p:cNvSpPr>
          <p:nvPr>
            <p:ph type="body" sz="quarter" idx="4294967295"/>
          </p:nvPr>
        </p:nvSpPr>
        <p:spPr>
          <a:xfrm>
            <a:off x="2186412" y="3169831"/>
            <a:ext cx="6063486" cy="5886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endParaRPr lang="en-US"/>
          </a:p>
        </p:txBody>
      </p:sp>
      <p:grpSp>
        <p:nvGrpSpPr>
          <p:cNvPr id="8" name="组 10"/>
          <p:cNvGrpSpPr/>
          <p:nvPr/>
        </p:nvGrpSpPr>
        <p:grpSpPr>
          <a:xfrm>
            <a:off x="4980161" y="4522843"/>
            <a:ext cx="8781257" cy="9526786"/>
            <a:chOff x="4980161" y="4522843"/>
            <a:chExt cx="8781257" cy="9526786"/>
          </a:xfrm>
        </p:grpSpPr>
        <p:sp>
          <p:nvSpPr>
            <p:cNvPr id="9" name="椭圆 1"/>
            <p:cNvSpPr/>
            <p:nvPr/>
          </p:nvSpPr>
          <p:spPr>
            <a:xfrm rot="16836330">
              <a:off x="4334031" y="6514758"/>
              <a:ext cx="9526786" cy="55429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" name="椭圆 1"/>
            <p:cNvSpPr/>
            <p:nvPr/>
          </p:nvSpPr>
          <p:spPr>
            <a:xfrm rot="13726751">
              <a:off x="6364014" y="4663284"/>
              <a:ext cx="6013551" cy="87812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11" name="文本占位符 6"/>
          <p:cNvSpPr txBox="1">
            <a:spLocks noGrp="1"/>
          </p:cNvSpPr>
          <p:nvPr>
            <p:ph type="body" sz="quarter" idx="4294967295"/>
          </p:nvPr>
        </p:nvSpPr>
        <p:spPr>
          <a:xfrm>
            <a:off x="2186412" y="4033464"/>
            <a:ext cx="6063486" cy="5886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85750" marR="0" lvl="0" indent="-28575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028292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239CD5"/>
              </a:gs>
              <a:gs pos="100000">
                <a:srgbClr val="239CD5"/>
              </a:gs>
            </a:gsLst>
            <a:lin ang="135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grpSp>
        <p:nvGrpSpPr>
          <p:cNvPr id="3" name="组 5"/>
          <p:cNvGrpSpPr/>
          <p:nvPr/>
        </p:nvGrpSpPr>
        <p:grpSpPr>
          <a:xfrm>
            <a:off x="433682" y="43885"/>
            <a:ext cx="11384133" cy="12969849"/>
            <a:chOff x="433682" y="43885"/>
            <a:chExt cx="11384133" cy="12969849"/>
          </a:xfrm>
        </p:grpSpPr>
        <p:sp>
          <p:nvSpPr>
            <p:cNvPr id="4" name="椭圆 1"/>
            <p:cNvSpPr/>
            <p:nvPr/>
          </p:nvSpPr>
          <p:spPr>
            <a:xfrm rot="18899994" flipH="1">
              <a:off x="-456281" y="1246243"/>
              <a:ext cx="12969849" cy="10565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" name="椭圆 1"/>
            <p:cNvSpPr/>
            <p:nvPr/>
          </p:nvSpPr>
          <p:spPr>
            <a:xfrm rot="21173238" flipH="1">
              <a:off x="433682" y="387349"/>
              <a:ext cx="11384133" cy="10732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6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241712" y="258235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264874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9ACA5"/>
              </a:gs>
              <a:gs pos="100000">
                <a:srgbClr val="39ACA5"/>
              </a:gs>
            </a:gsLst>
            <a:lin ang="135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3" name="椭圆 1"/>
          <p:cNvSpPr/>
          <p:nvPr/>
        </p:nvSpPr>
        <p:spPr>
          <a:xfrm rot="19800012">
            <a:off x="3800832" y="-247747"/>
            <a:ext cx="7145085" cy="87812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88084"/>
              <a:gd name="f7" fmla="val 5335133"/>
              <a:gd name="f8" fmla="val 162747"/>
              <a:gd name="f9" fmla="val 2274466"/>
              <a:gd name="f10" fmla="val 257090"/>
              <a:gd name="f11" fmla="val 1780980"/>
              <a:gd name="f12" fmla="val 373204"/>
              <a:gd name="f13" fmla="val 1439894"/>
              <a:gd name="f14" fmla="val 815890"/>
              <a:gd name="f15" fmla="val 997208"/>
              <a:gd name="f16" fmla="val 1258576"/>
              <a:gd name="f17" fmla="val 554522"/>
              <a:gd name="f18" fmla="val 2141528"/>
              <a:gd name="f19" fmla="val 73132"/>
              <a:gd name="f20" fmla="val 2847890"/>
              <a:gd name="f21" fmla="val 10237"/>
              <a:gd name="f22" fmla="val 3554252"/>
              <a:gd name="f23" fmla="val -52658"/>
              <a:gd name="f24" fmla="val 4611377"/>
              <a:gd name="f25" fmla="val 177151"/>
              <a:gd name="f26" fmla="val 5054063"/>
              <a:gd name="f27" fmla="val 619837"/>
              <a:gd name="f28" fmla="val 5496749"/>
              <a:gd name="f29" fmla="val 1062523"/>
              <a:gd name="f30" fmla="val 6002329"/>
              <a:gd name="f31" fmla="val 2414770"/>
              <a:gd name="f32" fmla="val 5692691"/>
              <a:gd name="f33" fmla="val 3116294"/>
              <a:gd name="f34" fmla="val 5383053"/>
              <a:gd name="f35" fmla="val 3817818"/>
              <a:gd name="f36" fmla="val 3755033"/>
              <a:gd name="f37" fmla="val 5182160"/>
              <a:gd name="f38" fmla="val 5322465"/>
              <a:gd name="f39" fmla="val 1940747"/>
              <a:gd name="f40" fmla="val 5462770"/>
              <a:gd name="f41" fmla="val 692519"/>
              <a:gd name="f42" fmla="val 4400808"/>
              <a:gd name="f43" fmla="val 249833"/>
              <a:gd name="f44" fmla="val 3958122"/>
              <a:gd name="f45" fmla="val -192853"/>
              <a:gd name="f46" fmla="val 3515436"/>
              <a:gd name="f47" fmla="val 68404"/>
              <a:gd name="f48" fmla="val 2767952"/>
              <a:gd name="f49" fmla="+- 0 0 -90"/>
              <a:gd name="f50" fmla="*/ f3 1 5788084"/>
              <a:gd name="f51" fmla="*/ f4 1 5335133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5788084"/>
              <a:gd name="f60" fmla="*/ f56 1 5335133"/>
              <a:gd name="f61" fmla="*/ 997208 f56 1"/>
              <a:gd name="f62" fmla="*/ 10237 f56 1"/>
              <a:gd name="f63" fmla="*/ 619837 f56 1"/>
              <a:gd name="f64" fmla="*/ 3116294 f56 1"/>
              <a:gd name="f65" fmla="*/ 5322465 f56 1"/>
              <a:gd name="f66" fmla="*/ 3958122 f56 1"/>
              <a:gd name="f67" fmla="*/ 162747 f57 1"/>
              <a:gd name="f68" fmla="*/ 2274466 f56 1"/>
              <a:gd name="f69" fmla="*/ 815890 f57 1"/>
              <a:gd name="f70" fmla="*/ 2847890 f57 1"/>
              <a:gd name="f71" fmla="*/ 5054063 f57 1"/>
              <a:gd name="f72" fmla="*/ 5692691 f57 1"/>
              <a:gd name="f73" fmla="*/ 249833 f57 1"/>
              <a:gd name="f74" fmla="+- f58 0 f1"/>
              <a:gd name="f75" fmla="*/ f61 1 5335133"/>
              <a:gd name="f76" fmla="*/ f62 1 5335133"/>
              <a:gd name="f77" fmla="*/ f63 1 5335133"/>
              <a:gd name="f78" fmla="*/ f64 1 5335133"/>
              <a:gd name="f79" fmla="*/ f65 1 5335133"/>
              <a:gd name="f80" fmla="*/ f66 1 5335133"/>
              <a:gd name="f81" fmla="*/ f67 1 5788084"/>
              <a:gd name="f82" fmla="*/ f68 1 5335133"/>
              <a:gd name="f83" fmla="*/ f69 1 5788084"/>
              <a:gd name="f84" fmla="*/ f70 1 5788084"/>
              <a:gd name="f85" fmla="*/ f71 1 5788084"/>
              <a:gd name="f86" fmla="*/ f72 1 5788084"/>
              <a:gd name="f87" fmla="*/ f73 1 5788084"/>
              <a:gd name="f88" fmla="*/ f52 1 f59"/>
              <a:gd name="f89" fmla="*/ f53 1 f59"/>
              <a:gd name="f90" fmla="*/ f52 1 f60"/>
              <a:gd name="f91" fmla="*/ f54 1 f60"/>
              <a:gd name="f92" fmla="*/ f81 1 f59"/>
              <a:gd name="f93" fmla="*/ f82 1 f60"/>
              <a:gd name="f94" fmla="*/ f83 1 f59"/>
              <a:gd name="f95" fmla="*/ f75 1 f60"/>
              <a:gd name="f96" fmla="*/ f84 1 f59"/>
              <a:gd name="f97" fmla="*/ f76 1 f60"/>
              <a:gd name="f98" fmla="*/ f85 1 f59"/>
              <a:gd name="f99" fmla="*/ f77 1 f60"/>
              <a:gd name="f100" fmla="*/ f86 1 f59"/>
              <a:gd name="f101" fmla="*/ f78 1 f60"/>
              <a:gd name="f102" fmla="*/ f79 1 f60"/>
              <a:gd name="f103" fmla="*/ f87 1 f59"/>
              <a:gd name="f104" fmla="*/ f80 1 f60"/>
              <a:gd name="f105" fmla="*/ f88 f50 1"/>
              <a:gd name="f106" fmla="*/ f89 f50 1"/>
              <a:gd name="f107" fmla="*/ f91 f51 1"/>
              <a:gd name="f108" fmla="*/ f90 f51 1"/>
              <a:gd name="f109" fmla="*/ f92 f50 1"/>
              <a:gd name="f110" fmla="*/ f93 f51 1"/>
              <a:gd name="f111" fmla="*/ f94 f50 1"/>
              <a:gd name="f112" fmla="*/ f95 f51 1"/>
              <a:gd name="f113" fmla="*/ f96 f50 1"/>
              <a:gd name="f114" fmla="*/ f97 f51 1"/>
              <a:gd name="f115" fmla="*/ f98 f50 1"/>
              <a:gd name="f116" fmla="*/ f99 f51 1"/>
              <a:gd name="f117" fmla="*/ f100 f50 1"/>
              <a:gd name="f118" fmla="*/ f101 f51 1"/>
              <a:gd name="f119" fmla="*/ f102 f51 1"/>
              <a:gd name="f120" fmla="*/ f103 f50 1"/>
              <a:gd name="f121" fmla="*/ f10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09" y="f110"/>
              </a:cxn>
              <a:cxn ang="f74">
                <a:pos x="f111" y="f112"/>
              </a:cxn>
              <a:cxn ang="f74">
                <a:pos x="f113" y="f114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3" y="f119"/>
              </a:cxn>
              <a:cxn ang="f74">
                <a:pos x="f120" y="f121"/>
              </a:cxn>
              <a:cxn ang="f74">
                <a:pos x="f109" y="f110"/>
              </a:cxn>
            </a:cxnLst>
            <a:rect l="f105" t="f108" r="f106" b="f107"/>
            <a:pathLst>
              <a:path w="5788084" h="533513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20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8" y="f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4" name="椭圆 1"/>
          <p:cNvSpPr/>
          <p:nvPr/>
        </p:nvSpPr>
        <p:spPr>
          <a:xfrm rot="17526767">
            <a:off x="2954797" y="617689"/>
            <a:ext cx="9526786" cy="65859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88084"/>
              <a:gd name="f7" fmla="val 5335133"/>
              <a:gd name="f8" fmla="val 162747"/>
              <a:gd name="f9" fmla="val 2274466"/>
              <a:gd name="f10" fmla="val 257090"/>
              <a:gd name="f11" fmla="val 1780980"/>
              <a:gd name="f12" fmla="val 373204"/>
              <a:gd name="f13" fmla="val 1439894"/>
              <a:gd name="f14" fmla="val 815890"/>
              <a:gd name="f15" fmla="val 997208"/>
              <a:gd name="f16" fmla="val 1258576"/>
              <a:gd name="f17" fmla="val 554522"/>
              <a:gd name="f18" fmla="val 2141528"/>
              <a:gd name="f19" fmla="val 73132"/>
              <a:gd name="f20" fmla="val 2847890"/>
              <a:gd name="f21" fmla="val 10237"/>
              <a:gd name="f22" fmla="val 3554252"/>
              <a:gd name="f23" fmla="val -52658"/>
              <a:gd name="f24" fmla="val 4611377"/>
              <a:gd name="f25" fmla="val 177151"/>
              <a:gd name="f26" fmla="val 5054063"/>
              <a:gd name="f27" fmla="val 619837"/>
              <a:gd name="f28" fmla="val 5496749"/>
              <a:gd name="f29" fmla="val 1062523"/>
              <a:gd name="f30" fmla="val 6002329"/>
              <a:gd name="f31" fmla="val 2414770"/>
              <a:gd name="f32" fmla="val 5692691"/>
              <a:gd name="f33" fmla="val 3116294"/>
              <a:gd name="f34" fmla="val 5383053"/>
              <a:gd name="f35" fmla="val 3817818"/>
              <a:gd name="f36" fmla="val 3755033"/>
              <a:gd name="f37" fmla="val 5182160"/>
              <a:gd name="f38" fmla="val 5322465"/>
              <a:gd name="f39" fmla="val 1940747"/>
              <a:gd name="f40" fmla="val 5462770"/>
              <a:gd name="f41" fmla="val 692519"/>
              <a:gd name="f42" fmla="val 4400808"/>
              <a:gd name="f43" fmla="val 249833"/>
              <a:gd name="f44" fmla="val 3958122"/>
              <a:gd name="f45" fmla="val -192853"/>
              <a:gd name="f46" fmla="val 3515436"/>
              <a:gd name="f47" fmla="val 68404"/>
              <a:gd name="f48" fmla="val 2767952"/>
              <a:gd name="f49" fmla="+- 0 0 -90"/>
              <a:gd name="f50" fmla="*/ f3 1 5788084"/>
              <a:gd name="f51" fmla="*/ f4 1 5335133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5788084"/>
              <a:gd name="f60" fmla="*/ f56 1 5335133"/>
              <a:gd name="f61" fmla="*/ 997208 f56 1"/>
              <a:gd name="f62" fmla="*/ 10237 f56 1"/>
              <a:gd name="f63" fmla="*/ 619837 f56 1"/>
              <a:gd name="f64" fmla="*/ 3116294 f56 1"/>
              <a:gd name="f65" fmla="*/ 5322465 f56 1"/>
              <a:gd name="f66" fmla="*/ 3958122 f56 1"/>
              <a:gd name="f67" fmla="*/ 162747 f57 1"/>
              <a:gd name="f68" fmla="*/ 2274466 f56 1"/>
              <a:gd name="f69" fmla="*/ 815890 f57 1"/>
              <a:gd name="f70" fmla="*/ 2847890 f57 1"/>
              <a:gd name="f71" fmla="*/ 5054063 f57 1"/>
              <a:gd name="f72" fmla="*/ 5692691 f57 1"/>
              <a:gd name="f73" fmla="*/ 249833 f57 1"/>
              <a:gd name="f74" fmla="+- f58 0 f1"/>
              <a:gd name="f75" fmla="*/ f61 1 5335133"/>
              <a:gd name="f76" fmla="*/ f62 1 5335133"/>
              <a:gd name="f77" fmla="*/ f63 1 5335133"/>
              <a:gd name="f78" fmla="*/ f64 1 5335133"/>
              <a:gd name="f79" fmla="*/ f65 1 5335133"/>
              <a:gd name="f80" fmla="*/ f66 1 5335133"/>
              <a:gd name="f81" fmla="*/ f67 1 5788084"/>
              <a:gd name="f82" fmla="*/ f68 1 5335133"/>
              <a:gd name="f83" fmla="*/ f69 1 5788084"/>
              <a:gd name="f84" fmla="*/ f70 1 5788084"/>
              <a:gd name="f85" fmla="*/ f71 1 5788084"/>
              <a:gd name="f86" fmla="*/ f72 1 5788084"/>
              <a:gd name="f87" fmla="*/ f73 1 5788084"/>
              <a:gd name="f88" fmla="*/ f52 1 f59"/>
              <a:gd name="f89" fmla="*/ f53 1 f59"/>
              <a:gd name="f90" fmla="*/ f52 1 f60"/>
              <a:gd name="f91" fmla="*/ f54 1 f60"/>
              <a:gd name="f92" fmla="*/ f81 1 f59"/>
              <a:gd name="f93" fmla="*/ f82 1 f60"/>
              <a:gd name="f94" fmla="*/ f83 1 f59"/>
              <a:gd name="f95" fmla="*/ f75 1 f60"/>
              <a:gd name="f96" fmla="*/ f84 1 f59"/>
              <a:gd name="f97" fmla="*/ f76 1 f60"/>
              <a:gd name="f98" fmla="*/ f85 1 f59"/>
              <a:gd name="f99" fmla="*/ f77 1 f60"/>
              <a:gd name="f100" fmla="*/ f86 1 f59"/>
              <a:gd name="f101" fmla="*/ f78 1 f60"/>
              <a:gd name="f102" fmla="*/ f79 1 f60"/>
              <a:gd name="f103" fmla="*/ f87 1 f59"/>
              <a:gd name="f104" fmla="*/ f80 1 f60"/>
              <a:gd name="f105" fmla="*/ f88 f50 1"/>
              <a:gd name="f106" fmla="*/ f89 f50 1"/>
              <a:gd name="f107" fmla="*/ f91 f51 1"/>
              <a:gd name="f108" fmla="*/ f90 f51 1"/>
              <a:gd name="f109" fmla="*/ f92 f50 1"/>
              <a:gd name="f110" fmla="*/ f93 f51 1"/>
              <a:gd name="f111" fmla="*/ f94 f50 1"/>
              <a:gd name="f112" fmla="*/ f95 f51 1"/>
              <a:gd name="f113" fmla="*/ f96 f50 1"/>
              <a:gd name="f114" fmla="*/ f97 f51 1"/>
              <a:gd name="f115" fmla="*/ f98 f50 1"/>
              <a:gd name="f116" fmla="*/ f99 f51 1"/>
              <a:gd name="f117" fmla="*/ f100 f50 1"/>
              <a:gd name="f118" fmla="*/ f101 f51 1"/>
              <a:gd name="f119" fmla="*/ f102 f51 1"/>
              <a:gd name="f120" fmla="*/ f103 f50 1"/>
              <a:gd name="f121" fmla="*/ f10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09" y="f110"/>
              </a:cxn>
              <a:cxn ang="f74">
                <a:pos x="f111" y="f112"/>
              </a:cxn>
              <a:cxn ang="f74">
                <a:pos x="f113" y="f114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3" y="f119"/>
              </a:cxn>
              <a:cxn ang="f74">
                <a:pos x="f120" y="f121"/>
              </a:cxn>
              <a:cxn ang="f74">
                <a:pos x="f109" y="f110"/>
              </a:cxn>
            </a:cxnLst>
            <a:rect l="f105" t="f108" r="f106" b="f107"/>
            <a:pathLst>
              <a:path w="5788084" h="533513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20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8" y="f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5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241712" y="258235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54315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9ACA5"/>
              </a:gs>
              <a:gs pos="100000">
                <a:srgbClr val="39ACA5"/>
              </a:gs>
            </a:gsLst>
            <a:lin ang="135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grpSp>
        <p:nvGrpSpPr>
          <p:cNvPr id="3" name="组 3"/>
          <p:cNvGrpSpPr/>
          <p:nvPr/>
        </p:nvGrpSpPr>
        <p:grpSpPr>
          <a:xfrm>
            <a:off x="-1320430" y="-353682"/>
            <a:ext cx="14388678" cy="9115380"/>
            <a:chOff x="-1320430" y="-353682"/>
            <a:chExt cx="14388678" cy="9115380"/>
          </a:xfrm>
        </p:grpSpPr>
        <p:sp>
          <p:nvSpPr>
            <p:cNvPr id="4" name="椭圆 1"/>
            <p:cNvSpPr/>
            <p:nvPr/>
          </p:nvSpPr>
          <p:spPr>
            <a:xfrm rot="1341">
              <a:off x="-1320430" y="-315395"/>
              <a:ext cx="14017084" cy="90770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" name="椭圆 1"/>
            <p:cNvSpPr/>
            <p:nvPr/>
          </p:nvSpPr>
          <p:spPr>
            <a:xfrm rot="21247063">
              <a:off x="-948836" y="-353682"/>
              <a:ext cx="14017084" cy="90770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6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4955353" y="258235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30918B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87036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6776CA"/>
              </a:gs>
              <a:gs pos="100000">
                <a:srgbClr val="6776CA"/>
              </a:gs>
            </a:gsLst>
            <a:lin ang="135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grpSp>
        <p:nvGrpSpPr>
          <p:cNvPr id="3" name="组 8"/>
          <p:cNvGrpSpPr/>
          <p:nvPr/>
        </p:nvGrpSpPr>
        <p:grpSpPr>
          <a:xfrm>
            <a:off x="-2125522" y="-1517279"/>
            <a:ext cx="11384133" cy="12969849"/>
            <a:chOff x="-2125522" y="-1517279"/>
            <a:chExt cx="11384133" cy="12969849"/>
          </a:xfrm>
        </p:grpSpPr>
        <p:sp>
          <p:nvSpPr>
            <p:cNvPr id="4" name="椭圆 1"/>
            <p:cNvSpPr/>
            <p:nvPr/>
          </p:nvSpPr>
          <p:spPr>
            <a:xfrm rot="18899994" flipH="1">
              <a:off x="-3015486" y="-314921"/>
              <a:ext cx="12969849" cy="10565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" name="椭圆 1"/>
            <p:cNvSpPr/>
            <p:nvPr/>
          </p:nvSpPr>
          <p:spPr>
            <a:xfrm rot="21173238" flipH="1">
              <a:off x="-2125522" y="-1173824"/>
              <a:ext cx="11384133" cy="10732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6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241712" y="258235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4355BE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7" name="投影片編號版面配置區 5"/>
          <p:cNvSpPr txBox="1"/>
          <p:nvPr/>
        </p:nvSpPr>
        <p:spPr>
          <a:xfrm>
            <a:off x="6708477" y="6494379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C5A327-8A1E-4D78-8662-491EF0117E69}" type="slidenum">
              <a:rPr kern="0">
                <a:solidFill>
                  <a:srgbClr val="000000"/>
                </a:solidFill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400">
              <a:solidFill>
                <a:srgbClr val="000000"/>
              </a:solidFill>
              <a:latin typeface="Arial" pitchFamily="34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6774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6776CA"/>
              </a:gs>
              <a:gs pos="100000">
                <a:srgbClr val="6776CA"/>
              </a:gs>
            </a:gsLst>
            <a:lin ang="135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grpSp>
        <p:nvGrpSpPr>
          <p:cNvPr id="3" name="组 8"/>
          <p:cNvGrpSpPr/>
          <p:nvPr/>
        </p:nvGrpSpPr>
        <p:grpSpPr>
          <a:xfrm>
            <a:off x="-2125522" y="-1517279"/>
            <a:ext cx="11384133" cy="12969849"/>
            <a:chOff x="-2125522" y="-1517279"/>
            <a:chExt cx="11384133" cy="12969849"/>
          </a:xfrm>
        </p:grpSpPr>
        <p:sp>
          <p:nvSpPr>
            <p:cNvPr id="4" name="椭圆 1"/>
            <p:cNvSpPr/>
            <p:nvPr/>
          </p:nvSpPr>
          <p:spPr>
            <a:xfrm rot="18899994" flipH="1">
              <a:off x="-3015486" y="-314921"/>
              <a:ext cx="12969849" cy="10565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5" name="椭圆 1"/>
            <p:cNvSpPr/>
            <p:nvPr/>
          </p:nvSpPr>
          <p:spPr>
            <a:xfrm rot="21173238" flipH="1">
              <a:off x="-2125522" y="-1173824"/>
              <a:ext cx="11384133" cy="10732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6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241712" y="258235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4355BE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7" name="投影片編號版面配置區 5"/>
          <p:cNvSpPr txBox="1"/>
          <p:nvPr/>
        </p:nvSpPr>
        <p:spPr>
          <a:xfrm>
            <a:off x="6708477" y="6494379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C5A327-8A1E-4D78-8662-491EF0117E69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064692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92C437"/>
              </a:gs>
              <a:gs pos="100000">
                <a:srgbClr val="92C437"/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3" name="椭圆 1"/>
          <p:cNvSpPr/>
          <p:nvPr/>
        </p:nvSpPr>
        <p:spPr>
          <a:xfrm rot="19800012">
            <a:off x="3800832" y="-247747"/>
            <a:ext cx="7145085" cy="87812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88084"/>
              <a:gd name="f7" fmla="val 5335133"/>
              <a:gd name="f8" fmla="val 162747"/>
              <a:gd name="f9" fmla="val 2274466"/>
              <a:gd name="f10" fmla="val 257090"/>
              <a:gd name="f11" fmla="val 1780980"/>
              <a:gd name="f12" fmla="val 373204"/>
              <a:gd name="f13" fmla="val 1439894"/>
              <a:gd name="f14" fmla="val 815890"/>
              <a:gd name="f15" fmla="val 997208"/>
              <a:gd name="f16" fmla="val 1258576"/>
              <a:gd name="f17" fmla="val 554522"/>
              <a:gd name="f18" fmla="val 2141528"/>
              <a:gd name="f19" fmla="val 73132"/>
              <a:gd name="f20" fmla="val 2847890"/>
              <a:gd name="f21" fmla="val 10237"/>
              <a:gd name="f22" fmla="val 3554252"/>
              <a:gd name="f23" fmla="val -52658"/>
              <a:gd name="f24" fmla="val 4611377"/>
              <a:gd name="f25" fmla="val 177151"/>
              <a:gd name="f26" fmla="val 5054063"/>
              <a:gd name="f27" fmla="val 619837"/>
              <a:gd name="f28" fmla="val 5496749"/>
              <a:gd name="f29" fmla="val 1062523"/>
              <a:gd name="f30" fmla="val 6002329"/>
              <a:gd name="f31" fmla="val 2414770"/>
              <a:gd name="f32" fmla="val 5692691"/>
              <a:gd name="f33" fmla="val 3116294"/>
              <a:gd name="f34" fmla="val 5383053"/>
              <a:gd name="f35" fmla="val 3817818"/>
              <a:gd name="f36" fmla="val 3755033"/>
              <a:gd name="f37" fmla="val 5182160"/>
              <a:gd name="f38" fmla="val 5322465"/>
              <a:gd name="f39" fmla="val 1940747"/>
              <a:gd name="f40" fmla="val 5462770"/>
              <a:gd name="f41" fmla="val 692519"/>
              <a:gd name="f42" fmla="val 4400808"/>
              <a:gd name="f43" fmla="val 249833"/>
              <a:gd name="f44" fmla="val 3958122"/>
              <a:gd name="f45" fmla="val -192853"/>
              <a:gd name="f46" fmla="val 3515436"/>
              <a:gd name="f47" fmla="val 68404"/>
              <a:gd name="f48" fmla="val 2767952"/>
              <a:gd name="f49" fmla="+- 0 0 -90"/>
              <a:gd name="f50" fmla="*/ f3 1 5788084"/>
              <a:gd name="f51" fmla="*/ f4 1 5335133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5788084"/>
              <a:gd name="f60" fmla="*/ f56 1 5335133"/>
              <a:gd name="f61" fmla="*/ 997208 f56 1"/>
              <a:gd name="f62" fmla="*/ 10237 f56 1"/>
              <a:gd name="f63" fmla="*/ 619837 f56 1"/>
              <a:gd name="f64" fmla="*/ 3116294 f56 1"/>
              <a:gd name="f65" fmla="*/ 5322465 f56 1"/>
              <a:gd name="f66" fmla="*/ 3958122 f56 1"/>
              <a:gd name="f67" fmla="*/ 162747 f57 1"/>
              <a:gd name="f68" fmla="*/ 2274466 f56 1"/>
              <a:gd name="f69" fmla="*/ 815890 f57 1"/>
              <a:gd name="f70" fmla="*/ 2847890 f57 1"/>
              <a:gd name="f71" fmla="*/ 5054063 f57 1"/>
              <a:gd name="f72" fmla="*/ 5692691 f57 1"/>
              <a:gd name="f73" fmla="*/ 249833 f57 1"/>
              <a:gd name="f74" fmla="+- f58 0 f1"/>
              <a:gd name="f75" fmla="*/ f61 1 5335133"/>
              <a:gd name="f76" fmla="*/ f62 1 5335133"/>
              <a:gd name="f77" fmla="*/ f63 1 5335133"/>
              <a:gd name="f78" fmla="*/ f64 1 5335133"/>
              <a:gd name="f79" fmla="*/ f65 1 5335133"/>
              <a:gd name="f80" fmla="*/ f66 1 5335133"/>
              <a:gd name="f81" fmla="*/ f67 1 5788084"/>
              <a:gd name="f82" fmla="*/ f68 1 5335133"/>
              <a:gd name="f83" fmla="*/ f69 1 5788084"/>
              <a:gd name="f84" fmla="*/ f70 1 5788084"/>
              <a:gd name="f85" fmla="*/ f71 1 5788084"/>
              <a:gd name="f86" fmla="*/ f72 1 5788084"/>
              <a:gd name="f87" fmla="*/ f73 1 5788084"/>
              <a:gd name="f88" fmla="*/ f52 1 f59"/>
              <a:gd name="f89" fmla="*/ f53 1 f59"/>
              <a:gd name="f90" fmla="*/ f52 1 f60"/>
              <a:gd name="f91" fmla="*/ f54 1 f60"/>
              <a:gd name="f92" fmla="*/ f81 1 f59"/>
              <a:gd name="f93" fmla="*/ f82 1 f60"/>
              <a:gd name="f94" fmla="*/ f83 1 f59"/>
              <a:gd name="f95" fmla="*/ f75 1 f60"/>
              <a:gd name="f96" fmla="*/ f84 1 f59"/>
              <a:gd name="f97" fmla="*/ f76 1 f60"/>
              <a:gd name="f98" fmla="*/ f85 1 f59"/>
              <a:gd name="f99" fmla="*/ f77 1 f60"/>
              <a:gd name="f100" fmla="*/ f86 1 f59"/>
              <a:gd name="f101" fmla="*/ f78 1 f60"/>
              <a:gd name="f102" fmla="*/ f79 1 f60"/>
              <a:gd name="f103" fmla="*/ f87 1 f59"/>
              <a:gd name="f104" fmla="*/ f80 1 f60"/>
              <a:gd name="f105" fmla="*/ f88 f50 1"/>
              <a:gd name="f106" fmla="*/ f89 f50 1"/>
              <a:gd name="f107" fmla="*/ f91 f51 1"/>
              <a:gd name="f108" fmla="*/ f90 f51 1"/>
              <a:gd name="f109" fmla="*/ f92 f50 1"/>
              <a:gd name="f110" fmla="*/ f93 f51 1"/>
              <a:gd name="f111" fmla="*/ f94 f50 1"/>
              <a:gd name="f112" fmla="*/ f95 f51 1"/>
              <a:gd name="f113" fmla="*/ f96 f50 1"/>
              <a:gd name="f114" fmla="*/ f97 f51 1"/>
              <a:gd name="f115" fmla="*/ f98 f50 1"/>
              <a:gd name="f116" fmla="*/ f99 f51 1"/>
              <a:gd name="f117" fmla="*/ f100 f50 1"/>
              <a:gd name="f118" fmla="*/ f101 f51 1"/>
              <a:gd name="f119" fmla="*/ f102 f51 1"/>
              <a:gd name="f120" fmla="*/ f103 f50 1"/>
              <a:gd name="f121" fmla="*/ f10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09" y="f110"/>
              </a:cxn>
              <a:cxn ang="f74">
                <a:pos x="f111" y="f112"/>
              </a:cxn>
              <a:cxn ang="f74">
                <a:pos x="f113" y="f114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3" y="f119"/>
              </a:cxn>
              <a:cxn ang="f74">
                <a:pos x="f120" y="f121"/>
              </a:cxn>
              <a:cxn ang="f74">
                <a:pos x="f109" y="f110"/>
              </a:cxn>
            </a:cxnLst>
            <a:rect l="f105" t="f108" r="f106" b="f107"/>
            <a:pathLst>
              <a:path w="5788084" h="533513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20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8" y="f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4" name="椭圆 1"/>
          <p:cNvSpPr/>
          <p:nvPr/>
        </p:nvSpPr>
        <p:spPr>
          <a:xfrm rot="17526767">
            <a:off x="2954797" y="617689"/>
            <a:ext cx="9526786" cy="65859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88084"/>
              <a:gd name="f7" fmla="val 5335133"/>
              <a:gd name="f8" fmla="val 162747"/>
              <a:gd name="f9" fmla="val 2274466"/>
              <a:gd name="f10" fmla="val 257090"/>
              <a:gd name="f11" fmla="val 1780980"/>
              <a:gd name="f12" fmla="val 373204"/>
              <a:gd name="f13" fmla="val 1439894"/>
              <a:gd name="f14" fmla="val 815890"/>
              <a:gd name="f15" fmla="val 997208"/>
              <a:gd name="f16" fmla="val 1258576"/>
              <a:gd name="f17" fmla="val 554522"/>
              <a:gd name="f18" fmla="val 2141528"/>
              <a:gd name="f19" fmla="val 73132"/>
              <a:gd name="f20" fmla="val 2847890"/>
              <a:gd name="f21" fmla="val 10237"/>
              <a:gd name="f22" fmla="val 3554252"/>
              <a:gd name="f23" fmla="val -52658"/>
              <a:gd name="f24" fmla="val 4611377"/>
              <a:gd name="f25" fmla="val 177151"/>
              <a:gd name="f26" fmla="val 5054063"/>
              <a:gd name="f27" fmla="val 619837"/>
              <a:gd name="f28" fmla="val 5496749"/>
              <a:gd name="f29" fmla="val 1062523"/>
              <a:gd name="f30" fmla="val 6002329"/>
              <a:gd name="f31" fmla="val 2414770"/>
              <a:gd name="f32" fmla="val 5692691"/>
              <a:gd name="f33" fmla="val 3116294"/>
              <a:gd name="f34" fmla="val 5383053"/>
              <a:gd name="f35" fmla="val 3817818"/>
              <a:gd name="f36" fmla="val 3755033"/>
              <a:gd name="f37" fmla="val 5182160"/>
              <a:gd name="f38" fmla="val 5322465"/>
              <a:gd name="f39" fmla="val 1940747"/>
              <a:gd name="f40" fmla="val 5462770"/>
              <a:gd name="f41" fmla="val 692519"/>
              <a:gd name="f42" fmla="val 4400808"/>
              <a:gd name="f43" fmla="val 249833"/>
              <a:gd name="f44" fmla="val 3958122"/>
              <a:gd name="f45" fmla="val -192853"/>
              <a:gd name="f46" fmla="val 3515436"/>
              <a:gd name="f47" fmla="val 68404"/>
              <a:gd name="f48" fmla="val 2767952"/>
              <a:gd name="f49" fmla="+- 0 0 -90"/>
              <a:gd name="f50" fmla="*/ f3 1 5788084"/>
              <a:gd name="f51" fmla="*/ f4 1 5335133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5788084"/>
              <a:gd name="f60" fmla="*/ f56 1 5335133"/>
              <a:gd name="f61" fmla="*/ 997208 f56 1"/>
              <a:gd name="f62" fmla="*/ 10237 f56 1"/>
              <a:gd name="f63" fmla="*/ 619837 f56 1"/>
              <a:gd name="f64" fmla="*/ 3116294 f56 1"/>
              <a:gd name="f65" fmla="*/ 5322465 f56 1"/>
              <a:gd name="f66" fmla="*/ 3958122 f56 1"/>
              <a:gd name="f67" fmla="*/ 162747 f57 1"/>
              <a:gd name="f68" fmla="*/ 2274466 f56 1"/>
              <a:gd name="f69" fmla="*/ 815890 f57 1"/>
              <a:gd name="f70" fmla="*/ 2847890 f57 1"/>
              <a:gd name="f71" fmla="*/ 5054063 f57 1"/>
              <a:gd name="f72" fmla="*/ 5692691 f57 1"/>
              <a:gd name="f73" fmla="*/ 249833 f57 1"/>
              <a:gd name="f74" fmla="+- f58 0 f1"/>
              <a:gd name="f75" fmla="*/ f61 1 5335133"/>
              <a:gd name="f76" fmla="*/ f62 1 5335133"/>
              <a:gd name="f77" fmla="*/ f63 1 5335133"/>
              <a:gd name="f78" fmla="*/ f64 1 5335133"/>
              <a:gd name="f79" fmla="*/ f65 1 5335133"/>
              <a:gd name="f80" fmla="*/ f66 1 5335133"/>
              <a:gd name="f81" fmla="*/ f67 1 5788084"/>
              <a:gd name="f82" fmla="*/ f68 1 5335133"/>
              <a:gd name="f83" fmla="*/ f69 1 5788084"/>
              <a:gd name="f84" fmla="*/ f70 1 5788084"/>
              <a:gd name="f85" fmla="*/ f71 1 5788084"/>
              <a:gd name="f86" fmla="*/ f72 1 5788084"/>
              <a:gd name="f87" fmla="*/ f73 1 5788084"/>
              <a:gd name="f88" fmla="*/ f52 1 f59"/>
              <a:gd name="f89" fmla="*/ f53 1 f59"/>
              <a:gd name="f90" fmla="*/ f52 1 f60"/>
              <a:gd name="f91" fmla="*/ f54 1 f60"/>
              <a:gd name="f92" fmla="*/ f81 1 f59"/>
              <a:gd name="f93" fmla="*/ f82 1 f60"/>
              <a:gd name="f94" fmla="*/ f83 1 f59"/>
              <a:gd name="f95" fmla="*/ f75 1 f60"/>
              <a:gd name="f96" fmla="*/ f84 1 f59"/>
              <a:gd name="f97" fmla="*/ f76 1 f60"/>
              <a:gd name="f98" fmla="*/ f85 1 f59"/>
              <a:gd name="f99" fmla="*/ f77 1 f60"/>
              <a:gd name="f100" fmla="*/ f86 1 f59"/>
              <a:gd name="f101" fmla="*/ f78 1 f60"/>
              <a:gd name="f102" fmla="*/ f79 1 f60"/>
              <a:gd name="f103" fmla="*/ f87 1 f59"/>
              <a:gd name="f104" fmla="*/ f80 1 f60"/>
              <a:gd name="f105" fmla="*/ f88 f50 1"/>
              <a:gd name="f106" fmla="*/ f89 f50 1"/>
              <a:gd name="f107" fmla="*/ f91 f51 1"/>
              <a:gd name="f108" fmla="*/ f90 f51 1"/>
              <a:gd name="f109" fmla="*/ f92 f50 1"/>
              <a:gd name="f110" fmla="*/ f93 f51 1"/>
              <a:gd name="f111" fmla="*/ f94 f50 1"/>
              <a:gd name="f112" fmla="*/ f95 f51 1"/>
              <a:gd name="f113" fmla="*/ f96 f50 1"/>
              <a:gd name="f114" fmla="*/ f97 f51 1"/>
              <a:gd name="f115" fmla="*/ f98 f50 1"/>
              <a:gd name="f116" fmla="*/ f99 f51 1"/>
              <a:gd name="f117" fmla="*/ f100 f50 1"/>
              <a:gd name="f118" fmla="*/ f101 f51 1"/>
              <a:gd name="f119" fmla="*/ f102 f51 1"/>
              <a:gd name="f120" fmla="*/ f103 f50 1"/>
              <a:gd name="f121" fmla="*/ f10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09" y="f110"/>
              </a:cxn>
              <a:cxn ang="f74">
                <a:pos x="f111" y="f112"/>
              </a:cxn>
              <a:cxn ang="f74">
                <a:pos x="f113" y="f114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3" y="f119"/>
              </a:cxn>
              <a:cxn ang="f74">
                <a:pos x="f120" y="f121"/>
              </a:cxn>
              <a:cxn ang="f74">
                <a:pos x="f109" y="f110"/>
              </a:cxn>
            </a:cxnLst>
            <a:rect l="f105" t="f108" r="f106" b="f107"/>
            <a:pathLst>
              <a:path w="5788084" h="533513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20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8" y="f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5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241712" y="258235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6" name="投影片編號版面配置區 5"/>
          <p:cNvSpPr txBox="1"/>
          <p:nvPr/>
        </p:nvSpPr>
        <p:spPr>
          <a:xfrm>
            <a:off x="6708477" y="6494379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240FBB-5D26-42A0-AC24-10CF04C7FEB0}" type="slidenum">
              <a:rPr kern="0">
                <a:solidFill>
                  <a:srgbClr val="000000"/>
                </a:solidFill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400">
              <a:solidFill>
                <a:srgbClr val="000000"/>
              </a:solidFill>
              <a:latin typeface="Arial" pitchFamily="34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84681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7DC555"/>
              </a:gs>
              <a:gs pos="100000">
                <a:srgbClr val="7DC555"/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grpSp>
        <p:nvGrpSpPr>
          <p:cNvPr id="3" name="组 3"/>
          <p:cNvGrpSpPr/>
          <p:nvPr/>
        </p:nvGrpSpPr>
        <p:grpSpPr>
          <a:xfrm>
            <a:off x="-1320430" y="-353682"/>
            <a:ext cx="14388678" cy="9115380"/>
            <a:chOff x="-1320430" y="-353682"/>
            <a:chExt cx="14388678" cy="9115380"/>
          </a:xfrm>
        </p:grpSpPr>
        <p:sp>
          <p:nvSpPr>
            <p:cNvPr id="4" name="椭圆 1"/>
            <p:cNvSpPr/>
            <p:nvPr/>
          </p:nvSpPr>
          <p:spPr>
            <a:xfrm rot="1341">
              <a:off x="-1320430" y="-315395"/>
              <a:ext cx="14017084" cy="90770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" name="椭圆 1"/>
            <p:cNvSpPr/>
            <p:nvPr/>
          </p:nvSpPr>
          <p:spPr>
            <a:xfrm rot="21247063">
              <a:off x="-948836" y="-353682"/>
              <a:ext cx="14017084" cy="90770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6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4955353" y="258235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66B13C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7" name="投影片編號版面配置區 5"/>
          <p:cNvSpPr txBox="1"/>
          <p:nvPr/>
        </p:nvSpPr>
        <p:spPr>
          <a:xfrm>
            <a:off x="6708477" y="6494379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2229A8-FD58-46EE-88AD-53376175C196}" type="slidenum">
              <a:rPr kern="0">
                <a:solidFill>
                  <a:srgbClr val="000000"/>
                </a:solidFill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400">
              <a:solidFill>
                <a:srgbClr val="000000"/>
              </a:solidFill>
              <a:latin typeface="Arial" pitchFamily="34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94891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3" name="投影片編號版面配置區 5"/>
          <p:cNvSpPr txBox="1"/>
          <p:nvPr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93743" cy="3290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484645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1182026"/>
            <a:ext cx="9144000" cy="567597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457200" y="153866"/>
            <a:ext cx="8229600" cy="9073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000" b="0" i="0" u="none" strike="noStrike" kern="1200" cap="none" spc="0" baseline="0">
                <a:solidFill>
                  <a:srgbClr val="FFFFFF"/>
                </a:solidFill>
                <a:uFillTx/>
                <a:latin typeface="華康華綜體W5" pitchFamily="49"/>
                <a:ea typeface="華康華綜體W5" pitchFamily="49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sz="quarter" idx="4294967295"/>
          </p:nvPr>
        </p:nvSpPr>
        <p:spPr>
          <a:xfrm>
            <a:off x="457200" y="1268757"/>
            <a:ext cx="8229600" cy="48574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69545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1182026"/>
            <a:ext cx="9144000" cy="567597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457200" y="153866"/>
            <a:ext cx="8229600" cy="9073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000" b="0" i="0" u="none" strike="noStrike" kern="1200" cap="none" spc="0" baseline="0">
                <a:solidFill>
                  <a:srgbClr val="FFFFFF"/>
                </a:solidFill>
                <a:uFillTx/>
                <a:latin typeface="華康華綜體W5" pitchFamily="49"/>
                <a:ea typeface="華康華綜體W5" pitchFamily="49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sz="quarter" idx="4294967295"/>
          </p:nvPr>
        </p:nvSpPr>
        <p:spPr>
          <a:xfrm>
            <a:off x="457200" y="1268757"/>
            <a:ext cx="8229600" cy="48574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971764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1182026"/>
            <a:ext cx="9144000" cy="567597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457200" y="153866"/>
            <a:ext cx="8229600" cy="9073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000" b="0" i="0" u="none" strike="noStrike" kern="1200" cap="none" spc="0" baseline="0">
                <a:solidFill>
                  <a:srgbClr val="FFFFFF"/>
                </a:solidFill>
                <a:uFillTx/>
                <a:latin typeface="華康華綜體W5" pitchFamily="49"/>
                <a:ea typeface="華康華綜體W5" pitchFamily="49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sz="quarter" idx="4294967295"/>
          </p:nvPr>
        </p:nvSpPr>
        <p:spPr>
          <a:xfrm>
            <a:off x="457200" y="1268757"/>
            <a:ext cx="8229600" cy="48574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0073501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1182026"/>
            <a:ext cx="9144000" cy="567597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457200" y="153866"/>
            <a:ext cx="8229600" cy="9073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000" b="0" i="0" u="none" strike="noStrike" kern="1200" cap="none" spc="0" baseline="0">
                <a:solidFill>
                  <a:srgbClr val="FFFFFF"/>
                </a:solidFill>
                <a:uFillTx/>
                <a:latin typeface="華康華綜體W5" pitchFamily="49"/>
                <a:ea typeface="華康華綜體W5" pitchFamily="49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sz="quarter" idx="4294967295"/>
          </p:nvPr>
        </p:nvSpPr>
        <p:spPr>
          <a:xfrm>
            <a:off x="457200" y="1268757"/>
            <a:ext cx="8229600" cy="48574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226789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90162662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365504" cy="23590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0439524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34077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92C437"/>
              </a:gs>
              <a:gs pos="100000">
                <a:srgbClr val="92C437"/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3" name="椭圆 1"/>
          <p:cNvSpPr/>
          <p:nvPr/>
        </p:nvSpPr>
        <p:spPr>
          <a:xfrm rot="19800012">
            <a:off x="3800832" y="-247747"/>
            <a:ext cx="7145085" cy="87812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88084"/>
              <a:gd name="f7" fmla="val 5335133"/>
              <a:gd name="f8" fmla="val 162747"/>
              <a:gd name="f9" fmla="val 2274466"/>
              <a:gd name="f10" fmla="val 257090"/>
              <a:gd name="f11" fmla="val 1780980"/>
              <a:gd name="f12" fmla="val 373204"/>
              <a:gd name="f13" fmla="val 1439894"/>
              <a:gd name="f14" fmla="val 815890"/>
              <a:gd name="f15" fmla="val 997208"/>
              <a:gd name="f16" fmla="val 1258576"/>
              <a:gd name="f17" fmla="val 554522"/>
              <a:gd name="f18" fmla="val 2141528"/>
              <a:gd name="f19" fmla="val 73132"/>
              <a:gd name="f20" fmla="val 2847890"/>
              <a:gd name="f21" fmla="val 10237"/>
              <a:gd name="f22" fmla="val 3554252"/>
              <a:gd name="f23" fmla="val -52658"/>
              <a:gd name="f24" fmla="val 4611377"/>
              <a:gd name="f25" fmla="val 177151"/>
              <a:gd name="f26" fmla="val 5054063"/>
              <a:gd name="f27" fmla="val 619837"/>
              <a:gd name="f28" fmla="val 5496749"/>
              <a:gd name="f29" fmla="val 1062523"/>
              <a:gd name="f30" fmla="val 6002329"/>
              <a:gd name="f31" fmla="val 2414770"/>
              <a:gd name="f32" fmla="val 5692691"/>
              <a:gd name="f33" fmla="val 3116294"/>
              <a:gd name="f34" fmla="val 5383053"/>
              <a:gd name="f35" fmla="val 3817818"/>
              <a:gd name="f36" fmla="val 3755033"/>
              <a:gd name="f37" fmla="val 5182160"/>
              <a:gd name="f38" fmla="val 5322465"/>
              <a:gd name="f39" fmla="val 1940747"/>
              <a:gd name="f40" fmla="val 5462770"/>
              <a:gd name="f41" fmla="val 692519"/>
              <a:gd name="f42" fmla="val 4400808"/>
              <a:gd name="f43" fmla="val 249833"/>
              <a:gd name="f44" fmla="val 3958122"/>
              <a:gd name="f45" fmla="val -192853"/>
              <a:gd name="f46" fmla="val 3515436"/>
              <a:gd name="f47" fmla="val 68404"/>
              <a:gd name="f48" fmla="val 2767952"/>
              <a:gd name="f49" fmla="+- 0 0 -90"/>
              <a:gd name="f50" fmla="*/ f3 1 5788084"/>
              <a:gd name="f51" fmla="*/ f4 1 5335133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5788084"/>
              <a:gd name="f60" fmla="*/ f56 1 5335133"/>
              <a:gd name="f61" fmla="*/ 997208 f56 1"/>
              <a:gd name="f62" fmla="*/ 10237 f56 1"/>
              <a:gd name="f63" fmla="*/ 619837 f56 1"/>
              <a:gd name="f64" fmla="*/ 3116294 f56 1"/>
              <a:gd name="f65" fmla="*/ 5322465 f56 1"/>
              <a:gd name="f66" fmla="*/ 3958122 f56 1"/>
              <a:gd name="f67" fmla="*/ 162747 f57 1"/>
              <a:gd name="f68" fmla="*/ 2274466 f56 1"/>
              <a:gd name="f69" fmla="*/ 815890 f57 1"/>
              <a:gd name="f70" fmla="*/ 2847890 f57 1"/>
              <a:gd name="f71" fmla="*/ 5054063 f57 1"/>
              <a:gd name="f72" fmla="*/ 5692691 f57 1"/>
              <a:gd name="f73" fmla="*/ 249833 f57 1"/>
              <a:gd name="f74" fmla="+- f58 0 f1"/>
              <a:gd name="f75" fmla="*/ f61 1 5335133"/>
              <a:gd name="f76" fmla="*/ f62 1 5335133"/>
              <a:gd name="f77" fmla="*/ f63 1 5335133"/>
              <a:gd name="f78" fmla="*/ f64 1 5335133"/>
              <a:gd name="f79" fmla="*/ f65 1 5335133"/>
              <a:gd name="f80" fmla="*/ f66 1 5335133"/>
              <a:gd name="f81" fmla="*/ f67 1 5788084"/>
              <a:gd name="f82" fmla="*/ f68 1 5335133"/>
              <a:gd name="f83" fmla="*/ f69 1 5788084"/>
              <a:gd name="f84" fmla="*/ f70 1 5788084"/>
              <a:gd name="f85" fmla="*/ f71 1 5788084"/>
              <a:gd name="f86" fmla="*/ f72 1 5788084"/>
              <a:gd name="f87" fmla="*/ f73 1 5788084"/>
              <a:gd name="f88" fmla="*/ f52 1 f59"/>
              <a:gd name="f89" fmla="*/ f53 1 f59"/>
              <a:gd name="f90" fmla="*/ f52 1 f60"/>
              <a:gd name="f91" fmla="*/ f54 1 f60"/>
              <a:gd name="f92" fmla="*/ f81 1 f59"/>
              <a:gd name="f93" fmla="*/ f82 1 f60"/>
              <a:gd name="f94" fmla="*/ f83 1 f59"/>
              <a:gd name="f95" fmla="*/ f75 1 f60"/>
              <a:gd name="f96" fmla="*/ f84 1 f59"/>
              <a:gd name="f97" fmla="*/ f76 1 f60"/>
              <a:gd name="f98" fmla="*/ f85 1 f59"/>
              <a:gd name="f99" fmla="*/ f77 1 f60"/>
              <a:gd name="f100" fmla="*/ f86 1 f59"/>
              <a:gd name="f101" fmla="*/ f78 1 f60"/>
              <a:gd name="f102" fmla="*/ f79 1 f60"/>
              <a:gd name="f103" fmla="*/ f87 1 f59"/>
              <a:gd name="f104" fmla="*/ f80 1 f60"/>
              <a:gd name="f105" fmla="*/ f88 f50 1"/>
              <a:gd name="f106" fmla="*/ f89 f50 1"/>
              <a:gd name="f107" fmla="*/ f91 f51 1"/>
              <a:gd name="f108" fmla="*/ f90 f51 1"/>
              <a:gd name="f109" fmla="*/ f92 f50 1"/>
              <a:gd name="f110" fmla="*/ f93 f51 1"/>
              <a:gd name="f111" fmla="*/ f94 f50 1"/>
              <a:gd name="f112" fmla="*/ f95 f51 1"/>
              <a:gd name="f113" fmla="*/ f96 f50 1"/>
              <a:gd name="f114" fmla="*/ f97 f51 1"/>
              <a:gd name="f115" fmla="*/ f98 f50 1"/>
              <a:gd name="f116" fmla="*/ f99 f51 1"/>
              <a:gd name="f117" fmla="*/ f100 f50 1"/>
              <a:gd name="f118" fmla="*/ f101 f51 1"/>
              <a:gd name="f119" fmla="*/ f102 f51 1"/>
              <a:gd name="f120" fmla="*/ f103 f50 1"/>
              <a:gd name="f121" fmla="*/ f10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09" y="f110"/>
              </a:cxn>
              <a:cxn ang="f74">
                <a:pos x="f111" y="f112"/>
              </a:cxn>
              <a:cxn ang="f74">
                <a:pos x="f113" y="f114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3" y="f119"/>
              </a:cxn>
              <a:cxn ang="f74">
                <a:pos x="f120" y="f121"/>
              </a:cxn>
              <a:cxn ang="f74">
                <a:pos x="f109" y="f110"/>
              </a:cxn>
            </a:cxnLst>
            <a:rect l="f105" t="f108" r="f106" b="f107"/>
            <a:pathLst>
              <a:path w="5788084" h="533513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20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8" y="f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4" name="椭圆 1"/>
          <p:cNvSpPr/>
          <p:nvPr/>
        </p:nvSpPr>
        <p:spPr>
          <a:xfrm rot="17526767">
            <a:off x="2954797" y="617689"/>
            <a:ext cx="9526786" cy="65859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88084"/>
              <a:gd name="f7" fmla="val 5335133"/>
              <a:gd name="f8" fmla="val 162747"/>
              <a:gd name="f9" fmla="val 2274466"/>
              <a:gd name="f10" fmla="val 257090"/>
              <a:gd name="f11" fmla="val 1780980"/>
              <a:gd name="f12" fmla="val 373204"/>
              <a:gd name="f13" fmla="val 1439894"/>
              <a:gd name="f14" fmla="val 815890"/>
              <a:gd name="f15" fmla="val 997208"/>
              <a:gd name="f16" fmla="val 1258576"/>
              <a:gd name="f17" fmla="val 554522"/>
              <a:gd name="f18" fmla="val 2141528"/>
              <a:gd name="f19" fmla="val 73132"/>
              <a:gd name="f20" fmla="val 2847890"/>
              <a:gd name="f21" fmla="val 10237"/>
              <a:gd name="f22" fmla="val 3554252"/>
              <a:gd name="f23" fmla="val -52658"/>
              <a:gd name="f24" fmla="val 4611377"/>
              <a:gd name="f25" fmla="val 177151"/>
              <a:gd name="f26" fmla="val 5054063"/>
              <a:gd name="f27" fmla="val 619837"/>
              <a:gd name="f28" fmla="val 5496749"/>
              <a:gd name="f29" fmla="val 1062523"/>
              <a:gd name="f30" fmla="val 6002329"/>
              <a:gd name="f31" fmla="val 2414770"/>
              <a:gd name="f32" fmla="val 5692691"/>
              <a:gd name="f33" fmla="val 3116294"/>
              <a:gd name="f34" fmla="val 5383053"/>
              <a:gd name="f35" fmla="val 3817818"/>
              <a:gd name="f36" fmla="val 3755033"/>
              <a:gd name="f37" fmla="val 5182160"/>
              <a:gd name="f38" fmla="val 5322465"/>
              <a:gd name="f39" fmla="val 1940747"/>
              <a:gd name="f40" fmla="val 5462770"/>
              <a:gd name="f41" fmla="val 692519"/>
              <a:gd name="f42" fmla="val 4400808"/>
              <a:gd name="f43" fmla="val 249833"/>
              <a:gd name="f44" fmla="val 3958122"/>
              <a:gd name="f45" fmla="val -192853"/>
              <a:gd name="f46" fmla="val 3515436"/>
              <a:gd name="f47" fmla="val 68404"/>
              <a:gd name="f48" fmla="val 2767952"/>
              <a:gd name="f49" fmla="+- 0 0 -90"/>
              <a:gd name="f50" fmla="*/ f3 1 5788084"/>
              <a:gd name="f51" fmla="*/ f4 1 5335133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5788084"/>
              <a:gd name="f60" fmla="*/ f56 1 5335133"/>
              <a:gd name="f61" fmla="*/ 997208 f56 1"/>
              <a:gd name="f62" fmla="*/ 10237 f56 1"/>
              <a:gd name="f63" fmla="*/ 619837 f56 1"/>
              <a:gd name="f64" fmla="*/ 3116294 f56 1"/>
              <a:gd name="f65" fmla="*/ 5322465 f56 1"/>
              <a:gd name="f66" fmla="*/ 3958122 f56 1"/>
              <a:gd name="f67" fmla="*/ 162747 f57 1"/>
              <a:gd name="f68" fmla="*/ 2274466 f56 1"/>
              <a:gd name="f69" fmla="*/ 815890 f57 1"/>
              <a:gd name="f70" fmla="*/ 2847890 f57 1"/>
              <a:gd name="f71" fmla="*/ 5054063 f57 1"/>
              <a:gd name="f72" fmla="*/ 5692691 f57 1"/>
              <a:gd name="f73" fmla="*/ 249833 f57 1"/>
              <a:gd name="f74" fmla="+- f58 0 f1"/>
              <a:gd name="f75" fmla="*/ f61 1 5335133"/>
              <a:gd name="f76" fmla="*/ f62 1 5335133"/>
              <a:gd name="f77" fmla="*/ f63 1 5335133"/>
              <a:gd name="f78" fmla="*/ f64 1 5335133"/>
              <a:gd name="f79" fmla="*/ f65 1 5335133"/>
              <a:gd name="f80" fmla="*/ f66 1 5335133"/>
              <a:gd name="f81" fmla="*/ f67 1 5788084"/>
              <a:gd name="f82" fmla="*/ f68 1 5335133"/>
              <a:gd name="f83" fmla="*/ f69 1 5788084"/>
              <a:gd name="f84" fmla="*/ f70 1 5788084"/>
              <a:gd name="f85" fmla="*/ f71 1 5788084"/>
              <a:gd name="f86" fmla="*/ f72 1 5788084"/>
              <a:gd name="f87" fmla="*/ f73 1 5788084"/>
              <a:gd name="f88" fmla="*/ f52 1 f59"/>
              <a:gd name="f89" fmla="*/ f53 1 f59"/>
              <a:gd name="f90" fmla="*/ f52 1 f60"/>
              <a:gd name="f91" fmla="*/ f54 1 f60"/>
              <a:gd name="f92" fmla="*/ f81 1 f59"/>
              <a:gd name="f93" fmla="*/ f82 1 f60"/>
              <a:gd name="f94" fmla="*/ f83 1 f59"/>
              <a:gd name="f95" fmla="*/ f75 1 f60"/>
              <a:gd name="f96" fmla="*/ f84 1 f59"/>
              <a:gd name="f97" fmla="*/ f76 1 f60"/>
              <a:gd name="f98" fmla="*/ f85 1 f59"/>
              <a:gd name="f99" fmla="*/ f77 1 f60"/>
              <a:gd name="f100" fmla="*/ f86 1 f59"/>
              <a:gd name="f101" fmla="*/ f78 1 f60"/>
              <a:gd name="f102" fmla="*/ f79 1 f60"/>
              <a:gd name="f103" fmla="*/ f87 1 f59"/>
              <a:gd name="f104" fmla="*/ f80 1 f60"/>
              <a:gd name="f105" fmla="*/ f88 f50 1"/>
              <a:gd name="f106" fmla="*/ f89 f50 1"/>
              <a:gd name="f107" fmla="*/ f91 f51 1"/>
              <a:gd name="f108" fmla="*/ f90 f51 1"/>
              <a:gd name="f109" fmla="*/ f92 f50 1"/>
              <a:gd name="f110" fmla="*/ f93 f51 1"/>
              <a:gd name="f111" fmla="*/ f94 f50 1"/>
              <a:gd name="f112" fmla="*/ f95 f51 1"/>
              <a:gd name="f113" fmla="*/ f96 f50 1"/>
              <a:gd name="f114" fmla="*/ f97 f51 1"/>
              <a:gd name="f115" fmla="*/ f98 f50 1"/>
              <a:gd name="f116" fmla="*/ f99 f51 1"/>
              <a:gd name="f117" fmla="*/ f100 f50 1"/>
              <a:gd name="f118" fmla="*/ f101 f51 1"/>
              <a:gd name="f119" fmla="*/ f102 f51 1"/>
              <a:gd name="f120" fmla="*/ f103 f50 1"/>
              <a:gd name="f121" fmla="*/ f10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09" y="f110"/>
              </a:cxn>
              <a:cxn ang="f74">
                <a:pos x="f111" y="f112"/>
              </a:cxn>
              <a:cxn ang="f74">
                <a:pos x="f113" y="f114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3" y="f119"/>
              </a:cxn>
              <a:cxn ang="f74">
                <a:pos x="f120" y="f121"/>
              </a:cxn>
              <a:cxn ang="f74">
                <a:pos x="f109" y="f110"/>
              </a:cxn>
            </a:cxnLst>
            <a:rect l="f105" t="f108" r="f106" b="f107"/>
            <a:pathLst>
              <a:path w="5788084" h="533513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20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8" y="f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5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241712" y="258235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6" name="投影片編號版面配置區 5"/>
          <p:cNvSpPr txBox="1"/>
          <p:nvPr/>
        </p:nvSpPr>
        <p:spPr>
          <a:xfrm>
            <a:off x="6708477" y="6494379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240FBB-5D26-42A0-AC24-10CF04C7FEB0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360445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359702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"/>
            <a:ext cx="4693741" cy="329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278921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1" y="153869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203852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1" y="153869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0531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1" y="153869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0545796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"/>
            <a:ext cx="4693741" cy="329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317406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页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653361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694058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3441059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</a:schemeClr>
              </a:gs>
              <a:gs pos="0">
                <a:schemeClr val="accent3">
                  <a:lumMod val="75000"/>
                </a:schemeClr>
              </a:gs>
              <a:gs pos="72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186410" y="2128075"/>
            <a:ext cx="6063491" cy="104176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grpSp>
        <p:nvGrpSpPr>
          <p:cNvPr id="9" name="组 8"/>
          <p:cNvGrpSpPr/>
          <p:nvPr userDrawn="1"/>
        </p:nvGrpSpPr>
        <p:grpSpPr>
          <a:xfrm rot="18636342">
            <a:off x="-4822583" y="-3766296"/>
            <a:ext cx="9526783" cy="6013550"/>
            <a:chOff x="-1833690" y="-2141397"/>
            <a:chExt cx="9526783" cy="9526783"/>
          </a:xfrm>
        </p:grpSpPr>
        <p:sp>
          <p:nvSpPr>
            <p:cNvPr id="7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186410" y="3169835"/>
            <a:ext cx="6063491" cy="58864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grpSp>
        <p:nvGrpSpPr>
          <p:cNvPr id="11" name="组 10"/>
          <p:cNvGrpSpPr/>
          <p:nvPr userDrawn="1"/>
        </p:nvGrpSpPr>
        <p:grpSpPr>
          <a:xfrm rot="18636342">
            <a:off x="4376804" y="6316128"/>
            <a:ext cx="9526783" cy="6013550"/>
            <a:chOff x="-1833690" y="-2141397"/>
            <a:chExt cx="9526783" cy="9526783"/>
          </a:xfrm>
        </p:grpSpPr>
        <p:sp>
          <p:nvSpPr>
            <p:cNvPr id="12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2186410" y="4033467"/>
            <a:ext cx="6063491" cy="588643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00000"/>
              </a:lnSpc>
              <a:buFont typeface="Arial" charset="0"/>
              <a:buChar char="•"/>
              <a:defRPr sz="1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7181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7DC555"/>
              </a:gs>
              <a:gs pos="100000">
                <a:srgbClr val="7DC555"/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grpSp>
        <p:nvGrpSpPr>
          <p:cNvPr id="3" name="组 3"/>
          <p:cNvGrpSpPr/>
          <p:nvPr/>
        </p:nvGrpSpPr>
        <p:grpSpPr>
          <a:xfrm>
            <a:off x="-1320430" y="-353682"/>
            <a:ext cx="14388678" cy="9115380"/>
            <a:chOff x="-1320430" y="-353682"/>
            <a:chExt cx="14388678" cy="9115380"/>
          </a:xfrm>
        </p:grpSpPr>
        <p:sp>
          <p:nvSpPr>
            <p:cNvPr id="4" name="椭圆 1"/>
            <p:cNvSpPr/>
            <p:nvPr/>
          </p:nvSpPr>
          <p:spPr>
            <a:xfrm rot="1341">
              <a:off x="-1320430" y="-315395"/>
              <a:ext cx="14017084" cy="90770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5" name="椭圆 1"/>
            <p:cNvSpPr/>
            <p:nvPr/>
          </p:nvSpPr>
          <p:spPr>
            <a:xfrm rot="21247063">
              <a:off x="-948836" y="-353682"/>
              <a:ext cx="14017084" cy="90770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6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4955353" y="258235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66B13C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7" name="投影片編號版面配置區 5"/>
          <p:cNvSpPr txBox="1"/>
          <p:nvPr/>
        </p:nvSpPr>
        <p:spPr>
          <a:xfrm>
            <a:off x="6708477" y="6494379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2229A8-FD58-46EE-88AD-53376175C196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587294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grpSp>
        <p:nvGrpSpPr>
          <p:cNvPr id="6" name="组 5"/>
          <p:cNvGrpSpPr/>
          <p:nvPr userDrawn="1"/>
        </p:nvGrpSpPr>
        <p:grpSpPr>
          <a:xfrm rot="17100000" flipH="1">
            <a:off x="-559480" y="809094"/>
            <a:ext cx="12969854" cy="11384133"/>
            <a:chOff x="-3533241" y="-1493421"/>
            <a:chExt cx="10611835" cy="9526783"/>
          </a:xfrm>
        </p:grpSpPr>
        <p:sp>
          <p:nvSpPr>
            <p:cNvPr id="3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7" y="258233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0065449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1"/>
          <p:cNvSpPr/>
          <p:nvPr userDrawn="1"/>
        </p:nvSpPr>
        <p:spPr>
          <a:xfrm rot="19800000">
            <a:off x="3800827" y="-247745"/>
            <a:ext cx="7145087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1"/>
          <p:cNvSpPr/>
          <p:nvPr userDrawn="1"/>
        </p:nvSpPr>
        <p:spPr>
          <a:xfrm rot="17526771">
            <a:off x="2954803" y="617686"/>
            <a:ext cx="9526783" cy="6585943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7" y="258233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553257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552859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页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6648" y="1182028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402406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720001"/>
            <a:ext cx="1728192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720001"/>
            <a:ext cx="1728192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720001"/>
            <a:ext cx="1728192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53969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8CE541-C623-9C48-92D9-2FC86A160380}" type="slidenum">
              <a:rPr kumimoji="1" lang="zh-TW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182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8CE541-C623-9C48-92D9-2FC86A160380}" type="slidenum">
              <a:rPr kumimoji="1" lang="zh-TW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804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8CE541-C623-9C48-92D9-2FC86A160380}" type="slidenum">
              <a:rPr kumimoji="1" lang="zh-TW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915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8CE541-C623-9C48-92D9-2FC86A160380}" type="slidenum">
              <a:rPr kumimoji="1" lang="zh-TW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427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8CE541-C623-9C48-92D9-2FC86A160380}" type="slidenum">
              <a:rPr kumimoji="1" lang="zh-TW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4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3" name="投影片編號版面配置區 5"/>
          <p:cNvSpPr txBox="1"/>
          <p:nvPr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93743" cy="3290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679621"/>
      </p:ext>
    </p:extLst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8CE541-C623-9C48-92D9-2FC86A160380}" type="slidenum">
              <a:rPr kumimoji="1" lang="zh-TW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229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8CE541-C623-9C48-92D9-2FC86A160380}" type="slidenum">
              <a:rPr kumimoji="1" lang="zh-TW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77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8CE541-C623-9C48-92D9-2FC86A160380}" type="slidenum">
              <a:rPr kumimoji="1" lang="zh-TW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112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8CE541-C623-9C48-92D9-2FC86A160380}" type="slidenum">
              <a:rPr kumimoji="1" lang="zh-TW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854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8CE541-C623-9C48-92D9-2FC86A160380}" type="slidenum">
              <a:rPr kumimoji="1" lang="zh-TW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572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8CE541-C623-9C48-92D9-2FC86A160380}" type="slidenum">
              <a:rPr kumimoji="1" lang="zh-TW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774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PPT-綱要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2A343CFF-E971-4CFA-8620-2F8E7B09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8CE541-C623-9C48-92D9-2FC86A160380}" type="slidenum">
              <a:rPr kumimoji="1" lang="zh-TW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988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PPT-內頁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112" y="0"/>
            <a:ext cx="9155111" cy="6858000"/>
          </a:xfrm>
          <a:prstGeom prst="rect">
            <a:avLst/>
          </a:prstGeom>
        </p:spPr>
      </p:pic>
      <p:pic>
        <p:nvPicPr>
          <p:cNvPr id="4" name="圖片 3" descr="地方創生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2" y="6248519"/>
            <a:ext cx="1440160" cy="4248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2" y="6214724"/>
            <a:ext cx="503514" cy="49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7915FAF-E8C6-406C-B71B-4E5A508E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8CE541-C623-9C48-92D9-2FC86A160380}" type="slidenum">
              <a:rPr kumimoji="1" lang="zh-TW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117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0918B"/>
              </a:gs>
              <a:gs pos="100000">
                <a:srgbClr val="1E83B3"/>
              </a:gs>
            </a:gsLst>
            <a:path path="circle">
              <a:fillToRect r="100000" b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3" name="文本占位符 6"/>
          <p:cNvSpPr txBox="1">
            <a:spLocks noGrp="1"/>
          </p:cNvSpPr>
          <p:nvPr>
            <p:ph type="body" sz="quarter" idx="4294967295"/>
          </p:nvPr>
        </p:nvSpPr>
        <p:spPr>
          <a:xfrm>
            <a:off x="2186412" y="2128076"/>
            <a:ext cx="6063486" cy="10417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5400" b="1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endParaRPr lang="en-US"/>
          </a:p>
        </p:txBody>
      </p:sp>
      <p:grpSp>
        <p:nvGrpSpPr>
          <p:cNvPr id="4" name="组 8"/>
          <p:cNvGrpSpPr/>
          <p:nvPr/>
        </p:nvGrpSpPr>
        <p:grpSpPr>
          <a:xfrm>
            <a:off x="-4219224" y="-5559578"/>
            <a:ext cx="8781257" cy="9526787"/>
            <a:chOff x="-4219224" y="-5559577"/>
            <a:chExt cx="8781257" cy="9526786"/>
          </a:xfrm>
        </p:grpSpPr>
        <p:sp>
          <p:nvSpPr>
            <p:cNvPr id="5" name="椭圆 1"/>
            <p:cNvSpPr/>
            <p:nvPr/>
          </p:nvSpPr>
          <p:spPr>
            <a:xfrm rot="16836330">
              <a:off x="-4865353" y="-3567662"/>
              <a:ext cx="9526786" cy="55429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" name="椭圆 1"/>
            <p:cNvSpPr/>
            <p:nvPr/>
          </p:nvSpPr>
          <p:spPr>
            <a:xfrm rot="13726751">
              <a:off x="-2835371" y="-5419136"/>
              <a:ext cx="6013551" cy="87812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7" name="文本占位符 6"/>
          <p:cNvSpPr txBox="1">
            <a:spLocks noGrp="1"/>
          </p:cNvSpPr>
          <p:nvPr>
            <p:ph type="body" sz="quarter" idx="4294967295"/>
          </p:nvPr>
        </p:nvSpPr>
        <p:spPr>
          <a:xfrm>
            <a:off x="2186412" y="3169832"/>
            <a:ext cx="6063486" cy="5886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endParaRPr lang="en-US"/>
          </a:p>
        </p:txBody>
      </p:sp>
      <p:grpSp>
        <p:nvGrpSpPr>
          <p:cNvPr id="8" name="组 10"/>
          <p:cNvGrpSpPr/>
          <p:nvPr/>
        </p:nvGrpSpPr>
        <p:grpSpPr>
          <a:xfrm>
            <a:off x="4980163" y="4522845"/>
            <a:ext cx="8781257" cy="9526787"/>
            <a:chOff x="4980161" y="4522843"/>
            <a:chExt cx="8781257" cy="9526786"/>
          </a:xfrm>
        </p:grpSpPr>
        <p:sp>
          <p:nvSpPr>
            <p:cNvPr id="9" name="椭圆 1"/>
            <p:cNvSpPr/>
            <p:nvPr/>
          </p:nvSpPr>
          <p:spPr>
            <a:xfrm rot="16836330">
              <a:off x="4334031" y="6514758"/>
              <a:ext cx="9526786" cy="55429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" name="椭圆 1"/>
            <p:cNvSpPr/>
            <p:nvPr/>
          </p:nvSpPr>
          <p:spPr>
            <a:xfrm rot="13726751">
              <a:off x="6364014" y="4663284"/>
              <a:ext cx="6013551" cy="87812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11" name="文本占位符 6"/>
          <p:cNvSpPr txBox="1">
            <a:spLocks noGrp="1"/>
          </p:cNvSpPr>
          <p:nvPr>
            <p:ph type="body" sz="quarter" idx="4294967295"/>
          </p:nvPr>
        </p:nvSpPr>
        <p:spPr>
          <a:xfrm>
            <a:off x="2186412" y="4033464"/>
            <a:ext cx="6063486" cy="5886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85750" marR="0" lvl="0" indent="-28575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1109803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239CD5"/>
              </a:gs>
              <a:gs pos="100000">
                <a:srgbClr val="239CD5"/>
              </a:gs>
            </a:gsLst>
            <a:lin ang="135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grpSp>
        <p:nvGrpSpPr>
          <p:cNvPr id="3" name="组 5"/>
          <p:cNvGrpSpPr/>
          <p:nvPr/>
        </p:nvGrpSpPr>
        <p:grpSpPr>
          <a:xfrm>
            <a:off x="433690" y="43890"/>
            <a:ext cx="11384133" cy="12969849"/>
            <a:chOff x="433682" y="43885"/>
            <a:chExt cx="11384133" cy="12969849"/>
          </a:xfrm>
        </p:grpSpPr>
        <p:sp>
          <p:nvSpPr>
            <p:cNvPr id="4" name="椭圆 1"/>
            <p:cNvSpPr/>
            <p:nvPr/>
          </p:nvSpPr>
          <p:spPr>
            <a:xfrm rot="18899994" flipH="1">
              <a:off x="-456281" y="1246243"/>
              <a:ext cx="12969849" cy="10565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" name="椭圆 1"/>
            <p:cNvSpPr/>
            <p:nvPr/>
          </p:nvSpPr>
          <p:spPr>
            <a:xfrm rot="21173238" flipH="1">
              <a:off x="433682" y="387349"/>
              <a:ext cx="11384133" cy="10732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6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241720" y="258236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15153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1182026"/>
            <a:ext cx="9144000" cy="567597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457200" y="153866"/>
            <a:ext cx="8229600" cy="9073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000" b="0" i="0" u="none" strike="noStrike" kern="1200" cap="none" spc="0" baseline="0">
                <a:solidFill>
                  <a:srgbClr val="FFFFFF"/>
                </a:solidFill>
                <a:uFillTx/>
                <a:latin typeface="華康華綜體W5" pitchFamily="49"/>
                <a:ea typeface="華康華綜體W5" pitchFamily="49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sz="quarter" idx="4294967295"/>
          </p:nvPr>
        </p:nvSpPr>
        <p:spPr>
          <a:xfrm>
            <a:off x="457200" y="1268757"/>
            <a:ext cx="8229600" cy="48574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419498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9ACA5"/>
              </a:gs>
              <a:gs pos="100000">
                <a:srgbClr val="39ACA5"/>
              </a:gs>
            </a:gsLst>
            <a:lin ang="135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3" name="椭圆 1"/>
          <p:cNvSpPr/>
          <p:nvPr/>
        </p:nvSpPr>
        <p:spPr>
          <a:xfrm rot="19800012">
            <a:off x="3800839" y="-247745"/>
            <a:ext cx="7145085" cy="87812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88084"/>
              <a:gd name="f7" fmla="val 5335133"/>
              <a:gd name="f8" fmla="val 162747"/>
              <a:gd name="f9" fmla="val 2274466"/>
              <a:gd name="f10" fmla="val 257090"/>
              <a:gd name="f11" fmla="val 1780980"/>
              <a:gd name="f12" fmla="val 373204"/>
              <a:gd name="f13" fmla="val 1439894"/>
              <a:gd name="f14" fmla="val 815890"/>
              <a:gd name="f15" fmla="val 997208"/>
              <a:gd name="f16" fmla="val 1258576"/>
              <a:gd name="f17" fmla="val 554522"/>
              <a:gd name="f18" fmla="val 2141528"/>
              <a:gd name="f19" fmla="val 73132"/>
              <a:gd name="f20" fmla="val 2847890"/>
              <a:gd name="f21" fmla="val 10237"/>
              <a:gd name="f22" fmla="val 3554252"/>
              <a:gd name="f23" fmla="val -52658"/>
              <a:gd name="f24" fmla="val 4611377"/>
              <a:gd name="f25" fmla="val 177151"/>
              <a:gd name="f26" fmla="val 5054063"/>
              <a:gd name="f27" fmla="val 619837"/>
              <a:gd name="f28" fmla="val 5496749"/>
              <a:gd name="f29" fmla="val 1062523"/>
              <a:gd name="f30" fmla="val 6002329"/>
              <a:gd name="f31" fmla="val 2414770"/>
              <a:gd name="f32" fmla="val 5692691"/>
              <a:gd name="f33" fmla="val 3116294"/>
              <a:gd name="f34" fmla="val 5383053"/>
              <a:gd name="f35" fmla="val 3817818"/>
              <a:gd name="f36" fmla="val 3755033"/>
              <a:gd name="f37" fmla="val 5182160"/>
              <a:gd name="f38" fmla="val 5322465"/>
              <a:gd name="f39" fmla="val 1940747"/>
              <a:gd name="f40" fmla="val 5462770"/>
              <a:gd name="f41" fmla="val 692519"/>
              <a:gd name="f42" fmla="val 4400808"/>
              <a:gd name="f43" fmla="val 249833"/>
              <a:gd name="f44" fmla="val 3958122"/>
              <a:gd name="f45" fmla="val -192853"/>
              <a:gd name="f46" fmla="val 3515436"/>
              <a:gd name="f47" fmla="val 68404"/>
              <a:gd name="f48" fmla="val 2767952"/>
              <a:gd name="f49" fmla="+- 0 0 -90"/>
              <a:gd name="f50" fmla="*/ f3 1 5788084"/>
              <a:gd name="f51" fmla="*/ f4 1 5335133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5788084"/>
              <a:gd name="f60" fmla="*/ f56 1 5335133"/>
              <a:gd name="f61" fmla="*/ 997208 f56 1"/>
              <a:gd name="f62" fmla="*/ 10237 f56 1"/>
              <a:gd name="f63" fmla="*/ 619837 f56 1"/>
              <a:gd name="f64" fmla="*/ 3116294 f56 1"/>
              <a:gd name="f65" fmla="*/ 5322465 f56 1"/>
              <a:gd name="f66" fmla="*/ 3958122 f56 1"/>
              <a:gd name="f67" fmla="*/ 162747 f57 1"/>
              <a:gd name="f68" fmla="*/ 2274466 f56 1"/>
              <a:gd name="f69" fmla="*/ 815890 f57 1"/>
              <a:gd name="f70" fmla="*/ 2847890 f57 1"/>
              <a:gd name="f71" fmla="*/ 5054063 f57 1"/>
              <a:gd name="f72" fmla="*/ 5692691 f57 1"/>
              <a:gd name="f73" fmla="*/ 249833 f57 1"/>
              <a:gd name="f74" fmla="+- f58 0 f1"/>
              <a:gd name="f75" fmla="*/ f61 1 5335133"/>
              <a:gd name="f76" fmla="*/ f62 1 5335133"/>
              <a:gd name="f77" fmla="*/ f63 1 5335133"/>
              <a:gd name="f78" fmla="*/ f64 1 5335133"/>
              <a:gd name="f79" fmla="*/ f65 1 5335133"/>
              <a:gd name="f80" fmla="*/ f66 1 5335133"/>
              <a:gd name="f81" fmla="*/ f67 1 5788084"/>
              <a:gd name="f82" fmla="*/ f68 1 5335133"/>
              <a:gd name="f83" fmla="*/ f69 1 5788084"/>
              <a:gd name="f84" fmla="*/ f70 1 5788084"/>
              <a:gd name="f85" fmla="*/ f71 1 5788084"/>
              <a:gd name="f86" fmla="*/ f72 1 5788084"/>
              <a:gd name="f87" fmla="*/ f73 1 5788084"/>
              <a:gd name="f88" fmla="*/ f52 1 f59"/>
              <a:gd name="f89" fmla="*/ f53 1 f59"/>
              <a:gd name="f90" fmla="*/ f52 1 f60"/>
              <a:gd name="f91" fmla="*/ f54 1 f60"/>
              <a:gd name="f92" fmla="*/ f81 1 f59"/>
              <a:gd name="f93" fmla="*/ f82 1 f60"/>
              <a:gd name="f94" fmla="*/ f83 1 f59"/>
              <a:gd name="f95" fmla="*/ f75 1 f60"/>
              <a:gd name="f96" fmla="*/ f84 1 f59"/>
              <a:gd name="f97" fmla="*/ f76 1 f60"/>
              <a:gd name="f98" fmla="*/ f85 1 f59"/>
              <a:gd name="f99" fmla="*/ f77 1 f60"/>
              <a:gd name="f100" fmla="*/ f86 1 f59"/>
              <a:gd name="f101" fmla="*/ f78 1 f60"/>
              <a:gd name="f102" fmla="*/ f79 1 f60"/>
              <a:gd name="f103" fmla="*/ f87 1 f59"/>
              <a:gd name="f104" fmla="*/ f80 1 f60"/>
              <a:gd name="f105" fmla="*/ f88 f50 1"/>
              <a:gd name="f106" fmla="*/ f89 f50 1"/>
              <a:gd name="f107" fmla="*/ f91 f51 1"/>
              <a:gd name="f108" fmla="*/ f90 f51 1"/>
              <a:gd name="f109" fmla="*/ f92 f50 1"/>
              <a:gd name="f110" fmla="*/ f93 f51 1"/>
              <a:gd name="f111" fmla="*/ f94 f50 1"/>
              <a:gd name="f112" fmla="*/ f95 f51 1"/>
              <a:gd name="f113" fmla="*/ f96 f50 1"/>
              <a:gd name="f114" fmla="*/ f97 f51 1"/>
              <a:gd name="f115" fmla="*/ f98 f50 1"/>
              <a:gd name="f116" fmla="*/ f99 f51 1"/>
              <a:gd name="f117" fmla="*/ f100 f50 1"/>
              <a:gd name="f118" fmla="*/ f101 f51 1"/>
              <a:gd name="f119" fmla="*/ f102 f51 1"/>
              <a:gd name="f120" fmla="*/ f103 f50 1"/>
              <a:gd name="f121" fmla="*/ f10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09" y="f110"/>
              </a:cxn>
              <a:cxn ang="f74">
                <a:pos x="f111" y="f112"/>
              </a:cxn>
              <a:cxn ang="f74">
                <a:pos x="f113" y="f114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3" y="f119"/>
              </a:cxn>
              <a:cxn ang="f74">
                <a:pos x="f120" y="f121"/>
              </a:cxn>
              <a:cxn ang="f74">
                <a:pos x="f109" y="f110"/>
              </a:cxn>
            </a:cxnLst>
            <a:rect l="f105" t="f108" r="f106" b="f107"/>
            <a:pathLst>
              <a:path w="5788084" h="533513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20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8" y="f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4" name="椭圆 1"/>
          <p:cNvSpPr/>
          <p:nvPr/>
        </p:nvSpPr>
        <p:spPr>
          <a:xfrm rot="17526767">
            <a:off x="2954800" y="617688"/>
            <a:ext cx="9526787" cy="65859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88084"/>
              <a:gd name="f7" fmla="val 5335133"/>
              <a:gd name="f8" fmla="val 162747"/>
              <a:gd name="f9" fmla="val 2274466"/>
              <a:gd name="f10" fmla="val 257090"/>
              <a:gd name="f11" fmla="val 1780980"/>
              <a:gd name="f12" fmla="val 373204"/>
              <a:gd name="f13" fmla="val 1439894"/>
              <a:gd name="f14" fmla="val 815890"/>
              <a:gd name="f15" fmla="val 997208"/>
              <a:gd name="f16" fmla="val 1258576"/>
              <a:gd name="f17" fmla="val 554522"/>
              <a:gd name="f18" fmla="val 2141528"/>
              <a:gd name="f19" fmla="val 73132"/>
              <a:gd name="f20" fmla="val 2847890"/>
              <a:gd name="f21" fmla="val 10237"/>
              <a:gd name="f22" fmla="val 3554252"/>
              <a:gd name="f23" fmla="val -52658"/>
              <a:gd name="f24" fmla="val 4611377"/>
              <a:gd name="f25" fmla="val 177151"/>
              <a:gd name="f26" fmla="val 5054063"/>
              <a:gd name="f27" fmla="val 619837"/>
              <a:gd name="f28" fmla="val 5496749"/>
              <a:gd name="f29" fmla="val 1062523"/>
              <a:gd name="f30" fmla="val 6002329"/>
              <a:gd name="f31" fmla="val 2414770"/>
              <a:gd name="f32" fmla="val 5692691"/>
              <a:gd name="f33" fmla="val 3116294"/>
              <a:gd name="f34" fmla="val 5383053"/>
              <a:gd name="f35" fmla="val 3817818"/>
              <a:gd name="f36" fmla="val 3755033"/>
              <a:gd name="f37" fmla="val 5182160"/>
              <a:gd name="f38" fmla="val 5322465"/>
              <a:gd name="f39" fmla="val 1940747"/>
              <a:gd name="f40" fmla="val 5462770"/>
              <a:gd name="f41" fmla="val 692519"/>
              <a:gd name="f42" fmla="val 4400808"/>
              <a:gd name="f43" fmla="val 249833"/>
              <a:gd name="f44" fmla="val 3958122"/>
              <a:gd name="f45" fmla="val -192853"/>
              <a:gd name="f46" fmla="val 3515436"/>
              <a:gd name="f47" fmla="val 68404"/>
              <a:gd name="f48" fmla="val 2767952"/>
              <a:gd name="f49" fmla="+- 0 0 -90"/>
              <a:gd name="f50" fmla="*/ f3 1 5788084"/>
              <a:gd name="f51" fmla="*/ f4 1 5335133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5788084"/>
              <a:gd name="f60" fmla="*/ f56 1 5335133"/>
              <a:gd name="f61" fmla="*/ 997208 f56 1"/>
              <a:gd name="f62" fmla="*/ 10237 f56 1"/>
              <a:gd name="f63" fmla="*/ 619837 f56 1"/>
              <a:gd name="f64" fmla="*/ 3116294 f56 1"/>
              <a:gd name="f65" fmla="*/ 5322465 f56 1"/>
              <a:gd name="f66" fmla="*/ 3958122 f56 1"/>
              <a:gd name="f67" fmla="*/ 162747 f57 1"/>
              <a:gd name="f68" fmla="*/ 2274466 f56 1"/>
              <a:gd name="f69" fmla="*/ 815890 f57 1"/>
              <a:gd name="f70" fmla="*/ 2847890 f57 1"/>
              <a:gd name="f71" fmla="*/ 5054063 f57 1"/>
              <a:gd name="f72" fmla="*/ 5692691 f57 1"/>
              <a:gd name="f73" fmla="*/ 249833 f57 1"/>
              <a:gd name="f74" fmla="+- f58 0 f1"/>
              <a:gd name="f75" fmla="*/ f61 1 5335133"/>
              <a:gd name="f76" fmla="*/ f62 1 5335133"/>
              <a:gd name="f77" fmla="*/ f63 1 5335133"/>
              <a:gd name="f78" fmla="*/ f64 1 5335133"/>
              <a:gd name="f79" fmla="*/ f65 1 5335133"/>
              <a:gd name="f80" fmla="*/ f66 1 5335133"/>
              <a:gd name="f81" fmla="*/ f67 1 5788084"/>
              <a:gd name="f82" fmla="*/ f68 1 5335133"/>
              <a:gd name="f83" fmla="*/ f69 1 5788084"/>
              <a:gd name="f84" fmla="*/ f70 1 5788084"/>
              <a:gd name="f85" fmla="*/ f71 1 5788084"/>
              <a:gd name="f86" fmla="*/ f72 1 5788084"/>
              <a:gd name="f87" fmla="*/ f73 1 5788084"/>
              <a:gd name="f88" fmla="*/ f52 1 f59"/>
              <a:gd name="f89" fmla="*/ f53 1 f59"/>
              <a:gd name="f90" fmla="*/ f52 1 f60"/>
              <a:gd name="f91" fmla="*/ f54 1 f60"/>
              <a:gd name="f92" fmla="*/ f81 1 f59"/>
              <a:gd name="f93" fmla="*/ f82 1 f60"/>
              <a:gd name="f94" fmla="*/ f83 1 f59"/>
              <a:gd name="f95" fmla="*/ f75 1 f60"/>
              <a:gd name="f96" fmla="*/ f84 1 f59"/>
              <a:gd name="f97" fmla="*/ f76 1 f60"/>
              <a:gd name="f98" fmla="*/ f85 1 f59"/>
              <a:gd name="f99" fmla="*/ f77 1 f60"/>
              <a:gd name="f100" fmla="*/ f86 1 f59"/>
              <a:gd name="f101" fmla="*/ f78 1 f60"/>
              <a:gd name="f102" fmla="*/ f79 1 f60"/>
              <a:gd name="f103" fmla="*/ f87 1 f59"/>
              <a:gd name="f104" fmla="*/ f80 1 f60"/>
              <a:gd name="f105" fmla="*/ f88 f50 1"/>
              <a:gd name="f106" fmla="*/ f89 f50 1"/>
              <a:gd name="f107" fmla="*/ f91 f51 1"/>
              <a:gd name="f108" fmla="*/ f90 f51 1"/>
              <a:gd name="f109" fmla="*/ f92 f50 1"/>
              <a:gd name="f110" fmla="*/ f93 f51 1"/>
              <a:gd name="f111" fmla="*/ f94 f50 1"/>
              <a:gd name="f112" fmla="*/ f95 f51 1"/>
              <a:gd name="f113" fmla="*/ f96 f50 1"/>
              <a:gd name="f114" fmla="*/ f97 f51 1"/>
              <a:gd name="f115" fmla="*/ f98 f50 1"/>
              <a:gd name="f116" fmla="*/ f99 f51 1"/>
              <a:gd name="f117" fmla="*/ f100 f50 1"/>
              <a:gd name="f118" fmla="*/ f101 f51 1"/>
              <a:gd name="f119" fmla="*/ f102 f51 1"/>
              <a:gd name="f120" fmla="*/ f103 f50 1"/>
              <a:gd name="f121" fmla="*/ f10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09" y="f110"/>
              </a:cxn>
              <a:cxn ang="f74">
                <a:pos x="f111" y="f112"/>
              </a:cxn>
              <a:cxn ang="f74">
                <a:pos x="f113" y="f114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3" y="f119"/>
              </a:cxn>
              <a:cxn ang="f74">
                <a:pos x="f120" y="f121"/>
              </a:cxn>
              <a:cxn ang="f74">
                <a:pos x="f109" y="f110"/>
              </a:cxn>
            </a:cxnLst>
            <a:rect l="f105" t="f108" r="f106" b="f107"/>
            <a:pathLst>
              <a:path w="5788084" h="533513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20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8" y="f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5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241720" y="258236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936731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9ACA5"/>
              </a:gs>
              <a:gs pos="100000">
                <a:srgbClr val="39ACA5"/>
              </a:gs>
            </a:gsLst>
            <a:lin ang="135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grpSp>
        <p:nvGrpSpPr>
          <p:cNvPr id="3" name="组 3"/>
          <p:cNvGrpSpPr/>
          <p:nvPr/>
        </p:nvGrpSpPr>
        <p:grpSpPr>
          <a:xfrm>
            <a:off x="-1320430" y="-353681"/>
            <a:ext cx="14388678" cy="9115380"/>
            <a:chOff x="-1320430" y="-353682"/>
            <a:chExt cx="14388678" cy="9115380"/>
          </a:xfrm>
        </p:grpSpPr>
        <p:sp>
          <p:nvSpPr>
            <p:cNvPr id="4" name="椭圆 1"/>
            <p:cNvSpPr/>
            <p:nvPr/>
          </p:nvSpPr>
          <p:spPr>
            <a:xfrm rot="1341">
              <a:off x="-1320430" y="-315395"/>
              <a:ext cx="14017084" cy="90770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" name="椭圆 1"/>
            <p:cNvSpPr/>
            <p:nvPr/>
          </p:nvSpPr>
          <p:spPr>
            <a:xfrm rot="21247063">
              <a:off x="-948836" y="-353682"/>
              <a:ext cx="14017084" cy="90770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6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4955361" y="258236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30918B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6652346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6776CA"/>
              </a:gs>
              <a:gs pos="100000">
                <a:srgbClr val="6776CA"/>
              </a:gs>
            </a:gsLst>
            <a:lin ang="135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grpSp>
        <p:nvGrpSpPr>
          <p:cNvPr id="3" name="组 8"/>
          <p:cNvGrpSpPr/>
          <p:nvPr/>
        </p:nvGrpSpPr>
        <p:grpSpPr>
          <a:xfrm>
            <a:off x="-2125522" y="-1517277"/>
            <a:ext cx="11384133" cy="12969849"/>
            <a:chOff x="-2125522" y="-1517279"/>
            <a:chExt cx="11384133" cy="12969849"/>
          </a:xfrm>
        </p:grpSpPr>
        <p:sp>
          <p:nvSpPr>
            <p:cNvPr id="4" name="椭圆 1"/>
            <p:cNvSpPr/>
            <p:nvPr/>
          </p:nvSpPr>
          <p:spPr>
            <a:xfrm rot="18899994" flipH="1">
              <a:off x="-3015486" y="-314921"/>
              <a:ext cx="12969849" cy="10565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" name="椭圆 1"/>
            <p:cNvSpPr/>
            <p:nvPr/>
          </p:nvSpPr>
          <p:spPr>
            <a:xfrm rot="21173238" flipH="1">
              <a:off x="-2125522" y="-1173824"/>
              <a:ext cx="11384133" cy="10732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6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241720" y="258236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4355BE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7" name="投影片編號版面配置區 5"/>
          <p:cNvSpPr txBox="1"/>
          <p:nvPr/>
        </p:nvSpPr>
        <p:spPr>
          <a:xfrm>
            <a:off x="6708477" y="649438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C5A327-8A1E-4D78-8662-491EF0117E69}" type="slidenum">
              <a:rPr kern="0">
                <a:solidFill>
                  <a:srgbClr val="000000"/>
                </a:solidFill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400" kern="0">
              <a:solidFill>
                <a:srgbClr val="000000"/>
              </a:solidFill>
              <a:latin typeface="Arial" pitchFamily="34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0387393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92C437"/>
              </a:gs>
              <a:gs pos="100000">
                <a:srgbClr val="92C437"/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3" name="椭圆 1"/>
          <p:cNvSpPr/>
          <p:nvPr/>
        </p:nvSpPr>
        <p:spPr>
          <a:xfrm rot="19800012">
            <a:off x="3800839" y="-247745"/>
            <a:ext cx="7145085" cy="87812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88084"/>
              <a:gd name="f7" fmla="val 5335133"/>
              <a:gd name="f8" fmla="val 162747"/>
              <a:gd name="f9" fmla="val 2274466"/>
              <a:gd name="f10" fmla="val 257090"/>
              <a:gd name="f11" fmla="val 1780980"/>
              <a:gd name="f12" fmla="val 373204"/>
              <a:gd name="f13" fmla="val 1439894"/>
              <a:gd name="f14" fmla="val 815890"/>
              <a:gd name="f15" fmla="val 997208"/>
              <a:gd name="f16" fmla="val 1258576"/>
              <a:gd name="f17" fmla="val 554522"/>
              <a:gd name="f18" fmla="val 2141528"/>
              <a:gd name="f19" fmla="val 73132"/>
              <a:gd name="f20" fmla="val 2847890"/>
              <a:gd name="f21" fmla="val 10237"/>
              <a:gd name="f22" fmla="val 3554252"/>
              <a:gd name="f23" fmla="val -52658"/>
              <a:gd name="f24" fmla="val 4611377"/>
              <a:gd name="f25" fmla="val 177151"/>
              <a:gd name="f26" fmla="val 5054063"/>
              <a:gd name="f27" fmla="val 619837"/>
              <a:gd name="f28" fmla="val 5496749"/>
              <a:gd name="f29" fmla="val 1062523"/>
              <a:gd name="f30" fmla="val 6002329"/>
              <a:gd name="f31" fmla="val 2414770"/>
              <a:gd name="f32" fmla="val 5692691"/>
              <a:gd name="f33" fmla="val 3116294"/>
              <a:gd name="f34" fmla="val 5383053"/>
              <a:gd name="f35" fmla="val 3817818"/>
              <a:gd name="f36" fmla="val 3755033"/>
              <a:gd name="f37" fmla="val 5182160"/>
              <a:gd name="f38" fmla="val 5322465"/>
              <a:gd name="f39" fmla="val 1940747"/>
              <a:gd name="f40" fmla="val 5462770"/>
              <a:gd name="f41" fmla="val 692519"/>
              <a:gd name="f42" fmla="val 4400808"/>
              <a:gd name="f43" fmla="val 249833"/>
              <a:gd name="f44" fmla="val 3958122"/>
              <a:gd name="f45" fmla="val -192853"/>
              <a:gd name="f46" fmla="val 3515436"/>
              <a:gd name="f47" fmla="val 68404"/>
              <a:gd name="f48" fmla="val 2767952"/>
              <a:gd name="f49" fmla="+- 0 0 -90"/>
              <a:gd name="f50" fmla="*/ f3 1 5788084"/>
              <a:gd name="f51" fmla="*/ f4 1 5335133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5788084"/>
              <a:gd name="f60" fmla="*/ f56 1 5335133"/>
              <a:gd name="f61" fmla="*/ 997208 f56 1"/>
              <a:gd name="f62" fmla="*/ 10237 f56 1"/>
              <a:gd name="f63" fmla="*/ 619837 f56 1"/>
              <a:gd name="f64" fmla="*/ 3116294 f56 1"/>
              <a:gd name="f65" fmla="*/ 5322465 f56 1"/>
              <a:gd name="f66" fmla="*/ 3958122 f56 1"/>
              <a:gd name="f67" fmla="*/ 162747 f57 1"/>
              <a:gd name="f68" fmla="*/ 2274466 f56 1"/>
              <a:gd name="f69" fmla="*/ 815890 f57 1"/>
              <a:gd name="f70" fmla="*/ 2847890 f57 1"/>
              <a:gd name="f71" fmla="*/ 5054063 f57 1"/>
              <a:gd name="f72" fmla="*/ 5692691 f57 1"/>
              <a:gd name="f73" fmla="*/ 249833 f57 1"/>
              <a:gd name="f74" fmla="+- f58 0 f1"/>
              <a:gd name="f75" fmla="*/ f61 1 5335133"/>
              <a:gd name="f76" fmla="*/ f62 1 5335133"/>
              <a:gd name="f77" fmla="*/ f63 1 5335133"/>
              <a:gd name="f78" fmla="*/ f64 1 5335133"/>
              <a:gd name="f79" fmla="*/ f65 1 5335133"/>
              <a:gd name="f80" fmla="*/ f66 1 5335133"/>
              <a:gd name="f81" fmla="*/ f67 1 5788084"/>
              <a:gd name="f82" fmla="*/ f68 1 5335133"/>
              <a:gd name="f83" fmla="*/ f69 1 5788084"/>
              <a:gd name="f84" fmla="*/ f70 1 5788084"/>
              <a:gd name="f85" fmla="*/ f71 1 5788084"/>
              <a:gd name="f86" fmla="*/ f72 1 5788084"/>
              <a:gd name="f87" fmla="*/ f73 1 5788084"/>
              <a:gd name="f88" fmla="*/ f52 1 f59"/>
              <a:gd name="f89" fmla="*/ f53 1 f59"/>
              <a:gd name="f90" fmla="*/ f52 1 f60"/>
              <a:gd name="f91" fmla="*/ f54 1 f60"/>
              <a:gd name="f92" fmla="*/ f81 1 f59"/>
              <a:gd name="f93" fmla="*/ f82 1 f60"/>
              <a:gd name="f94" fmla="*/ f83 1 f59"/>
              <a:gd name="f95" fmla="*/ f75 1 f60"/>
              <a:gd name="f96" fmla="*/ f84 1 f59"/>
              <a:gd name="f97" fmla="*/ f76 1 f60"/>
              <a:gd name="f98" fmla="*/ f85 1 f59"/>
              <a:gd name="f99" fmla="*/ f77 1 f60"/>
              <a:gd name="f100" fmla="*/ f86 1 f59"/>
              <a:gd name="f101" fmla="*/ f78 1 f60"/>
              <a:gd name="f102" fmla="*/ f79 1 f60"/>
              <a:gd name="f103" fmla="*/ f87 1 f59"/>
              <a:gd name="f104" fmla="*/ f80 1 f60"/>
              <a:gd name="f105" fmla="*/ f88 f50 1"/>
              <a:gd name="f106" fmla="*/ f89 f50 1"/>
              <a:gd name="f107" fmla="*/ f91 f51 1"/>
              <a:gd name="f108" fmla="*/ f90 f51 1"/>
              <a:gd name="f109" fmla="*/ f92 f50 1"/>
              <a:gd name="f110" fmla="*/ f93 f51 1"/>
              <a:gd name="f111" fmla="*/ f94 f50 1"/>
              <a:gd name="f112" fmla="*/ f95 f51 1"/>
              <a:gd name="f113" fmla="*/ f96 f50 1"/>
              <a:gd name="f114" fmla="*/ f97 f51 1"/>
              <a:gd name="f115" fmla="*/ f98 f50 1"/>
              <a:gd name="f116" fmla="*/ f99 f51 1"/>
              <a:gd name="f117" fmla="*/ f100 f50 1"/>
              <a:gd name="f118" fmla="*/ f101 f51 1"/>
              <a:gd name="f119" fmla="*/ f102 f51 1"/>
              <a:gd name="f120" fmla="*/ f103 f50 1"/>
              <a:gd name="f121" fmla="*/ f10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09" y="f110"/>
              </a:cxn>
              <a:cxn ang="f74">
                <a:pos x="f111" y="f112"/>
              </a:cxn>
              <a:cxn ang="f74">
                <a:pos x="f113" y="f114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3" y="f119"/>
              </a:cxn>
              <a:cxn ang="f74">
                <a:pos x="f120" y="f121"/>
              </a:cxn>
              <a:cxn ang="f74">
                <a:pos x="f109" y="f110"/>
              </a:cxn>
            </a:cxnLst>
            <a:rect l="f105" t="f108" r="f106" b="f107"/>
            <a:pathLst>
              <a:path w="5788084" h="533513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20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8" y="f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4" name="椭圆 1"/>
          <p:cNvSpPr/>
          <p:nvPr/>
        </p:nvSpPr>
        <p:spPr>
          <a:xfrm rot="17526767">
            <a:off x="2954800" y="617688"/>
            <a:ext cx="9526787" cy="65859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88084"/>
              <a:gd name="f7" fmla="val 5335133"/>
              <a:gd name="f8" fmla="val 162747"/>
              <a:gd name="f9" fmla="val 2274466"/>
              <a:gd name="f10" fmla="val 257090"/>
              <a:gd name="f11" fmla="val 1780980"/>
              <a:gd name="f12" fmla="val 373204"/>
              <a:gd name="f13" fmla="val 1439894"/>
              <a:gd name="f14" fmla="val 815890"/>
              <a:gd name="f15" fmla="val 997208"/>
              <a:gd name="f16" fmla="val 1258576"/>
              <a:gd name="f17" fmla="val 554522"/>
              <a:gd name="f18" fmla="val 2141528"/>
              <a:gd name="f19" fmla="val 73132"/>
              <a:gd name="f20" fmla="val 2847890"/>
              <a:gd name="f21" fmla="val 10237"/>
              <a:gd name="f22" fmla="val 3554252"/>
              <a:gd name="f23" fmla="val -52658"/>
              <a:gd name="f24" fmla="val 4611377"/>
              <a:gd name="f25" fmla="val 177151"/>
              <a:gd name="f26" fmla="val 5054063"/>
              <a:gd name="f27" fmla="val 619837"/>
              <a:gd name="f28" fmla="val 5496749"/>
              <a:gd name="f29" fmla="val 1062523"/>
              <a:gd name="f30" fmla="val 6002329"/>
              <a:gd name="f31" fmla="val 2414770"/>
              <a:gd name="f32" fmla="val 5692691"/>
              <a:gd name="f33" fmla="val 3116294"/>
              <a:gd name="f34" fmla="val 5383053"/>
              <a:gd name="f35" fmla="val 3817818"/>
              <a:gd name="f36" fmla="val 3755033"/>
              <a:gd name="f37" fmla="val 5182160"/>
              <a:gd name="f38" fmla="val 5322465"/>
              <a:gd name="f39" fmla="val 1940747"/>
              <a:gd name="f40" fmla="val 5462770"/>
              <a:gd name="f41" fmla="val 692519"/>
              <a:gd name="f42" fmla="val 4400808"/>
              <a:gd name="f43" fmla="val 249833"/>
              <a:gd name="f44" fmla="val 3958122"/>
              <a:gd name="f45" fmla="val -192853"/>
              <a:gd name="f46" fmla="val 3515436"/>
              <a:gd name="f47" fmla="val 68404"/>
              <a:gd name="f48" fmla="val 2767952"/>
              <a:gd name="f49" fmla="+- 0 0 -90"/>
              <a:gd name="f50" fmla="*/ f3 1 5788084"/>
              <a:gd name="f51" fmla="*/ f4 1 5335133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5788084"/>
              <a:gd name="f60" fmla="*/ f56 1 5335133"/>
              <a:gd name="f61" fmla="*/ 997208 f56 1"/>
              <a:gd name="f62" fmla="*/ 10237 f56 1"/>
              <a:gd name="f63" fmla="*/ 619837 f56 1"/>
              <a:gd name="f64" fmla="*/ 3116294 f56 1"/>
              <a:gd name="f65" fmla="*/ 5322465 f56 1"/>
              <a:gd name="f66" fmla="*/ 3958122 f56 1"/>
              <a:gd name="f67" fmla="*/ 162747 f57 1"/>
              <a:gd name="f68" fmla="*/ 2274466 f56 1"/>
              <a:gd name="f69" fmla="*/ 815890 f57 1"/>
              <a:gd name="f70" fmla="*/ 2847890 f57 1"/>
              <a:gd name="f71" fmla="*/ 5054063 f57 1"/>
              <a:gd name="f72" fmla="*/ 5692691 f57 1"/>
              <a:gd name="f73" fmla="*/ 249833 f57 1"/>
              <a:gd name="f74" fmla="+- f58 0 f1"/>
              <a:gd name="f75" fmla="*/ f61 1 5335133"/>
              <a:gd name="f76" fmla="*/ f62 1 5335133"/>
              <a:gd name="f77" fmla="*/ f63 1 5335133"/>
              <a:gd name="f78" fmla="*/ f64 1 5335133"/>
              <a:gd name="f79" fmla="*/ f65 1 5335133"/>
              <a:gd name="f80" fmla="*/ f66 1 5335133"/>
              <a:gd name="f81" fmla="*/ f67 1 5788084"/>
              <a:gd name="f82" fmla="*/ f68 1 5335133"/>
              <a:gd name="f83" fmla="*/ f69 1 5788084"/>
              <a:gd name="f84" fmla="*/ f70 1 5788084"/>
              <a:gd name="f85" fmla="*/ f71 1 5788084"/>
              <a:gd name="f86" fmla="*/ f72 1 5788084"/>
              <a:gd name="f87" fmla="*/ f73 1 5788084"/>
              <a:gd name="f88" fmla="*/ f52 1 f59"/>
              <a:gd name="f89" fmla="*/ f53 1 f59"/>
              <a:gd name="f90" fmla="*/ f52 1 f60"/>
              <a:gd name="f91" fmla="*/ f54 1 f60"/>
              <a:gd name="f92" fmla="*/ f81 1 f59"/>
              <a:gd name="f93" fmla="*/ f82 1 f60"/>
              <a:gd name="f94" fmla="*/ f83 1 f59"/>
              <a:gd name="f95" fmla="*/ f75 1 f60"/>
              <a:gd name="f96" fmla="*/ f84 1 f59"/>
              <a:gd name="f97" fmla="*/ f76 1 f60"/>
              <a:gd name="f98" fmla="*/ f85 1 f59"/>
              <a:gd name="f99" fmla="*/ f77 1 f60"/>
              <a:gd name="f100" fmla="*/ f86 1 f59"/>
              <a:gd name="f101" fmla="*/ f78 1 f60"/>
              <a:gd name="f102" fmla="*/ f79 1 f60"/>
              <a:gd name="f103" fmla="*/ f87 1 f59"/>
              <a:gd name="f104" fmla="*/ f80 1 f60"/>
              <a:gd name="f105" fmla="*/ f88 f50 1"/>
              <a:gd name="f106" fmla="*/ f89 f50 1"/>
              <a:gd name="f107" fmla="*/ f91 f51 1"/>
              <a:gd name="f108" fmla="*/ f90 f51 1"/>
              <a:gd name="f109" fmla="*/ f92 f50 1"/>
              <a:gd name="f110" fmla="*/ f93 f51 1"/>
              <a:gd name="f111" fmla="*/ f94 f50 1"/>
              <a:gd name="f112" fmla="*/ f95 f51 1"/>
              <a:gd name="f113" fmla="*/ f96 f50 1"/>
              <a:gd name="f114" fmla="*/ f97 f51 1"/>
              <a:gd name="f115" fmla="*/ f98 f50 1"/>
              <a:gd name="f116" fmla="*/ f99 f51 1"/>
              <a:gd name="f117" fmla="*/ f100 f50 1"/>
              <a:gd name="f118" fmla="*/ f101 f51 1"/>
              <a:gd name="f119" fmla="*/ f102 f51 1"/>
              <a:gd name="f120" fmla="*/ f103 f50 1"/>
              <a:gd name="f121" fmla="*/ f10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09" y="f110"/>
              </a:cxn>
              <a:cxn ang="f74">
                <a:pos x="f111" y="f112"/>
              </a:cxn>
              <a:cxn ang="f74">
                <a:pos x="f113" y="f114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3" y="f119"/>
              </a:cxn>
              <a:cxn ang="f74">
                <a:pos x="f120" y="f121"/>
              </a:cxn>
              <a:cxn ang="f74">
                <a:pos x="f109" y="f110"/>
              </a:cxn>
            </a:cxnLst>
            <a:rect l="f105" t="f108" r="f106" b="f107"/>
            <a:pathLst>
              <a:path w="5788084" h="533513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20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8" y="f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5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241720" y="258236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6" name="投影片編號版面配置區 5"/>
          <p:cNvSpPr txBox="1"/>
          <p:nvPr/>
        </p:nvSpPr>
        <p:spPr>
          <a:xfrm>
            <a:off x="6708477" y="649438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240FBB-5D26-42A0-AC24-10CF04C7FEB0}" type="slidenum">
              <a:rPr kern="0">
                <a:solidFill>
                  <a:srgbClr val="000000"/>
                </a:solidFill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400" kern="0">
              <a:solidFill>
                <a:srgbClr val="000000"/>
              </a:solidFill>
              <a:latin typeface="Arial" pitchFamily="34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0243270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7DC555"/>
              </a:gs>
              <a:gs pos="100000">
                <a:srgbClr val="7DC555"/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grpSp>
        <p:nvGrpSpPr>
          <p:cNvPr id="3" name="组 3"/>
          <p:cNvGrpSpPr/>
          <p:nvPr/>
        </p:nvGrpSpPr>
        <p:grpSpPr>
          <a:xfrm>
            <a:off x="-1320430" y="-353681"/>
            <a:ext cx="14388678" cy="9115380"/>
            <a:chOff x="-1320430" y="-353682"/>
            <a:chExt cx="14388678" cy="9115380"/>
          </a:xfrm>
        </p:grpSpPr>
        <p:sp>
          <p:nvSpPr>
            <p:cNvPr id="4" name="椭圆 1"/>
            <p:cNvSpPr/>
            <p:nvPr/>
          </p:nvSpPr>
          <p:spPr>
            <a:xfrm rot="1341">
              <a:off x="-1320430" y="-315395"/>
              <a:ext cx="14017084" cy="90770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" name="椭圆 1"/>
            <p:cNvSpPr/>
            <p:nvPr/>
          </p:nvSpPr>
          <p:spPr>
            <a:xfrm rot="21247063">
              <a:off x="-948836" y="-353682"/>
              <a:ext cx="14017084" cy="90770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6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4955361" y="258236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66B13C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7" name="投影片編號版面配置區 5"/>
          <p:cNvSpPr txBox="1"/>
          <p:nvPr/>
        </p:nvSpPr>
        <p:spPr>
          <a:xfrm>
            <a:off x="6708477" y="649438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2229A8-FD58-46EE-88AD-53376175C196}" type="slidenum">
              <a:rPr kern="0">
                <a:solidFill>
                  <a:srgbClr val="000000"/>
                </a:solidFill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400" kern="0">
              <a:solidFill>
                <a:srgbClr val="000000"/>
              </a:solidFill>
              <a:latin typeface="Arial" pitchFamily="34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560653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3" name="投影片編號版面配置區 5"/>
          <p:cNvSpPr txBox="1"/>
          <p:nvPr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" y="6"/>
            <a:ext cx="4693743" cy="3290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530825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1182028"/>
            <a:ext cx="9144000" cy="567597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457200" y="153865"/>
            <a:ext cx="8229600" cy="9073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000" b="0" i="0" u="none" strike="noStrike" kern="1200" cap="none" spc="0" baseline="0">
                <a:solidFill>
                  <a:srgbClr val="FFFFFF"/>
                </a:solidFill>
                <a:uFillTx/>
                <a:latin typeface="華康華綜體W5" pitchFamily="49"/>
                <a:ea typeface="華康華綜體W5" pitchFamily="49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sz="quarter" idx="4294967295"/>
          </p:nvPr>
        </p:nvSpPr>
        <p:spPr>
          <a:xfrm>
            <a:off x="457200" y="1268757"/>
            <a:ext cx="8229600" cy="4857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009739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1182028"/>
            <a:ext cx="9144000" cy="567597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457200" y="153865"/>
            <a:ext cx="8229600" cy="9073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000" b="0" i="0" u="none" strike="noStrike" kern="1200" cap="none" spc="0" baseline="0">
                <a:solidFill>
                  <a:srgbClr val="FFFFFF"/>
                </a:solidFill>
                <a:uFillTx/>
                <a:latin typeface="華康華綜體W5" pitchFamily="49"/>
                <a:ea typeface="華康華綜體W5" pitchFamily="49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sz="quarter" idx="4294967295"/>
          </p:nvPr>
        </p:nvSpPr>
        <p:spPr>
          <a:xfrm>
            <a:off x="457200" y="1268757"/>
            <a:ext cx="8229600" cy="4857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673193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1182028"/>
            <a:ext cx="9144000" cy="567597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457200" y="153865"/>
            <a:ext cx="8229600" cy="9073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000" b="0" i="0" u="none" strike="noStrike" kern="1200" cap="none" spc="0" baseline="0">
                <a:solidFill>
                  <a:srgbClr val="FFFFFF"/>
                </a:solidFill>
                <a:uFillTx/>
                <a:latin typeface="華康華綜體W5" pitchFamily="49"/>
                <a:ea typeface="華康華綜體W5" pitchFamily="49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sz="quarter" idx="4294967295"/>
          </p:nvPr>
        </p:nvSpPr>
        <p:spPr>
          <a:xfrm>
            <a:off x="457200" y="1268757"/>
            <a:ext cx="8229600" cy="4857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5769321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1182028"/>
            <a:ext cx="9144000" cy="567597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457200" y="153865"/>
            <a:ext cx="8229600" cy="9073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000" b="0" i="0" u="none" strike="noStrike" kern="1200" cap="none" spc="0" baseline="0">
                <a:solidFill>
                  <a:srgbClr val="FFFFFF"/>
                </a:solidFill>
                <a:uFillTx/>
                <a:latin typeface="華康華綜體W5" pitchFamily="49"/>
                <a:ea typeface="華康華綜體W5" pitchFamily="49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sz="quarter" idx="4294967295"/>
          </p:nvPr>
        </p:nvSpPr>
        <p:spPr>
          <a:xfrm>
            <a:off x="457200" y="1268757"/>
            <a:ext cx="8229600" cy="4857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70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8375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slideLayout" Target="../slideLayouts/slideLayout11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812" r:id="rId17"/>
    <p:sldLayoutId id="2147483821" r:id="rId18"/>
    <p:sldLayoutId id="2147483822" r:id="rId19"/>
    <p:sldLayoutId id="2147483823" r:id="rId20"/>
    <p:sldLayoutId id="2147483824" r:id="rId21"/>
    <p:sldLayoutId id="2147483832" r:id="rId22"/>
    <p:sldLayoutId id="2147483987" r:id="rId23"/>
    <p:sldLayoutId id="2147483988" r:id="rId24"/>
    <p:sldLayoutId id="2147483991" r:id="rId25"/>
    <p:sldLayoutId id="2147483995" r:id="rId26"/>
    <p:sldLayoutId id="2147483996" r:id="rId27"/>
    <p:sldLayoutId id="2147483997" r:id="rId28"/>
    <p:sldLayoutId id="2147484003" r:id="rId29"/>
    <p:sldLayoutId id="2147484006" r:id="rId30"/>
    <p:sldLayoutId id="2147484245" r:id="rId3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04ECD-B4D2-4947-88FD-0C5DF285EE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6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30" r:id="rId10"/>
    <p:sldLayoutId id="2147483931" r:id="rId11"/>
    <p:sldLayoutId id="2147483932" r:id="rId12"/>
    <p:sldLayoutId id="214748393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70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4" r:id="rId13"/>
    <p:sldLayoutId id="2147484145" r:id="rId14"/>
    <p:sldLayoutId id="2147484146" r:id="rId15"/>
    <p:sldLayoutId id="2147484147" r:id="rId16"/>
    <p:sldLayoutId id="2147484148" r:id="rId17"/>
    <p:sldLayoutId id="2147484149" r:id="rId18"/>
    <p:sldLayoutId id="2147484150" r:id="rId19"/>
    <p:sldLayoutId id="2147484151" r:id="rId20"/>
    <p:sldLayoutId id="2147484152" r:id="rId21"/>
    <p:sldLayoutId id="2147484156" r:id="rId22"/>
    <p:sldLayoutId id="2147484157" r:id="rId23"/>
    <p:sldLayoutId id="2147484159" r:id="rId24"/>
    <p:sldLayoutId id="2147484161" r:id="rId25"/>
    <p:sldLayoutId id="2147484162" r:id="rId26"/>
    <p:sldLayoutId id="2147484163" r:id="rId27"/>
    <p:sldLayoutId id="2147484164" r:id="rId28"/>
    <p:sldLayoutId id="2147484167" r:id="rId29"/>
    <p:sldLayoutId id="2147484169" r:id="rId30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937BE05C-F103-4949-86FA-0E11A83AE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48CE541-C623-9C48-92D9-2FC86A160380}" type="slidenum">
              <a:rPr kumimoji="1" lang="zh-TW" altLang="en-US" smtClean="0">
                <a:solidFill>
                  <a:prstClr val="black"/>
                </a:solidFill>
              </a:rPr>
              <a:pPr defTabSz="457200"/>
              <a:t>‹#›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4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9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8" r:id="rId13"/>
    <p:sldLayoutId id="2147484199" r:id="rId14"/>
    <p:sldLayoutId id="2147484200" r:id="rId15"/>
    <p:sldLayoutId id="2147484201" r:id="rId16"/>
    <p:sldLayoutId id="2147484203" r:id="rId17"/>
    <p:sldLayoutId id="2147484204" r:id="rId18"/>
    <p:sldLayoutId id="2147484205" r:id="rId19"/>
    <p:sldLayoutId id="2147484206" r:id="rId20"/>
    <p:sldLayoutId id="2147484207" r:id="rId21"/>
    <p:sldLayoutId id="2147484211" r:id="rId22"/>
    <p:sldLayoutId id="2147484212" r:id="rId23"/>
    <p:sldLayoutId id="2147484214" r:id="rId24"/>
    <p:sldLayoutId id="2147484216" r:id="rId25"/>
    <p:sldLayoutId id="2147484217" r:id="rId26"/>
    <p:sldLayoutId id="2147484218" r:id="rId27"/>
    <p:sldLayoutId id="2147484219" r:id="rId28"/>
    <p:sldLayoutId id="2147484222" r:id="rId29"/>
    <p:sldLayoutId id="2147484224" r:id="rId30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8703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  <p:sldLayoutId id="2147484261" r:id="rId13"/>
    <p:sldLayoutId id="2147484262" r:id="rId14"/>
    <p:sldLayoutId id="2147484263" r:id="rId15"/>
    <p:sldLayoutId id="2147484264" r:id="rId16"/>
    <p:sldLayoutId id="2147484265" r:id="rId17"/>
    <p:sldLayoutId id="214748426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46.png"/><Relationship Id="rId2" Type="http://schemas.openxmlformats.org/officeDocument/2006/relationships/image" Target="../media/image39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9.sv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2.xml"/><Relationship Id="rId7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4.gif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microsoft.com/office/2007/relationships/hdphoto" Target="../media/hdphoto3.wdp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microsoft.com/office/2007/relationships/hdphoto" Target="../media/hdphoto4.wdp"/><Relationship Id="rId10" Type="http://schemas.microsoft.com/office/2007/relationships/hdphoto" Target="../media/hdphoto2.wdp"/><Relationship Id="rId19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3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/>
          <p:nvPr/>
        </p:nvSpPr>
        <p:spPr>
          <a:xfrm>
            <a:off x="1319424" y="1869463"/>
            <a:ext cx="6790883" cy="1820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500" b="1" i="0" u="none" strike="noStrike" kern="1200" cap="none" spc="0" baseline="0">
                <a:solidFill>
                  <a:srgbClr val="447628"/>
                </a:solidFill>
                <a:uFillTx/>
                <a:latin typeface="微軟正黑體" pitchFamily="34"/>
                <a:ea typeface="微軟正黑體" pitchFamily="34"/>
              </a:rPr>
              <a:t>國家發展委員會</a:t>
            </a:r>
            <a:r>
              <a:rPr lang="en-US" sz="5500" b="1" i="0" u="none" strike="noStrike" kern="1200" cap="none" spc="0" baseline="0">
                <a:solidFill>
                  <a:srgbClr val="447628"/>
                </a:solidFill>
                <a:uFillTx/>
                <a:latin typeface="微軟正黑體" pitchFamily="34"/>
                <a:ea typeface="微軟正黑體" pitchFamily="34"/>
              </a:rPr>
              <a:t/>
            </a:r>
            <a:br>
              <a:rPr lang="en-US" sz="5500" b="1" i="0" u="none" strike="noStrike" kern="1200" cap="none" spc="0" baseline="0">
                <a:solidFill>
                  <a:srgbClr val="447628"/>
                </a:solidFill>
                <a:uFillTx/>
                <a:latin typeface="微軟正黑體" pitchFamily="34"/>
                <a:ea typeface="微軟正黑體" pitchFamily="34"/>
              </a:rPr>
            </a:br>
            <a:r>
              <a:rPr lang="zh-TW" sz="5500" b="1" i="0" u="none" strike="noStrike" kern="1200" cap="none" spc="0" baseline="0">
                <a:solidFill>
                  <a:srgbClr val="447628"/>
                </a:solidFill>
                <a:uFillTx/>
                <a:latin typeface="微軟正黑體" pitchFamily="34"/>
                <a:ea typeface="微軟正黑體" pitchFamily="34"/>
              </a:rPr>
              <a:t>業務報告</a:t>
            </a:r>
            <a:endParaRPr lang="en-US" sz="5500" b="1" i="0" u="none" strike="noStrike" kern="1200" cap="none" spc="0" baseline="0">
              <a:solidFill>
                <a:srgbClr val="447628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3" name="文字版面配置區 6"/>
          <p:cNvSpPr txBox="1"/>
          <p:nvPr/>
        </p:nvSpPr>
        <p:spPr>
          <a:xfrm>
            <a:off x="3096953" y="5444557"/>
            <a:ext cx="3431139" cy="526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228600" marR="0" lvl="0" indent="-22860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1200" cap="none" spc="0" baseline="0" dirty="0">
              <a:solidFill>
                <a:srgbClr val="66B13C"/>
              </a:solidFill>
              <a:uFillTx/>
              <a:latin typeface="Arial" pitchFamily="34"/>
              <a:ea typeface="微軟正黑體" pitchFamily="34"/>
            </a:endParaRPr>
          </a:p>
        </p:txBody>
      </p:sp>
      <p:sp>
        <p:nvSpPr>
          <p:cNvPr id="4" name="矩形 7"/>
          <p:cNvSpPr/>
          <p:nvPr/>
        </p:nvSpPr>
        <p:spPr>
          <a:xfrm>
            <a:off x="2419697" y="4725144"/>
            <a:ext cx="4600575" cy="14325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 dirty="0">
                <a:solidFill>
                  <a:srgbClr val="66B13C"/>
                </a:solidFill>
                <a:uFillTx/>
                <a:latin typeface="微軟正黑體" pitchFamily="34"/>
                <a:ea typeface="微軟正黑體" pitchFamily="34"/>
              </a:rPr>
              <a:t>國家發展委員會</a:t>
            </a:r>
            <a:endParaRPr lang="en-US" altLang="zh-TW" sz="3200" b="1" i="0" u="none" strike="noStrike" kern="1200" cap="none" spc="0" baseline="0" dirty="0">
              <a:solidFill>
                <a:srgbClr val="66B13C"/>
              </a:solidFill>
              <a:uFillTx/>
              <a:latin typeface="微軟正黑體" pitchFamily="34"/>
              <a:ea typeface="微軟正黑體" pitchFamily="34"/>
            </a:endParaRPr>
          </a:p>
          <a:p>
            <a:pPr algn="ctr" defTabSz="914372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3200" b="1" dirty="0">
                <a:solidFill>
                  <a:srgbClr val="66B13C"/>
                </a:solidFill>
                <a:latin typeface="微軟正黑體" pitchFamily="34"/>
                <a:ea typeface="微軟正黑體" pitchFamily="34"/>
              </a:rPr>
              <a:t>主任委員</a:t>
            </a:r>
            <a:r>
              <a:rPr lang="en-US" altLang="zh-TW" sz="3200" b="1" dirty="0">
                <a:solidFill>
                  <a:srgbClr val="66B13C"/>
                </a:solidFill>
                <a:latin typeface="微軟正黑體" pitchFamily="34"/>
                <a:ea typeface="微軟正黑體" pitchFamily="34"/>
              </a:rPr>
              <a:t> </a:t>
            </a:r>
            <a:r>
              <a:rPr lang="zh-TW" altLang="zh-TW" sz="3200" b="1" dirty="0">
                <a:solidFill>
                  <a:srgbClr val="66B13C"/>
                </a:solidFill>
                <a:latin typeface="微軟正黑體" pitchFamily="34"/>
                <a:ea typeface="微軟正黑體" pitchFamily="34"/>
              </a:rPr>
              <a:t>龔明鑫</a:t>
            </a:r>
            <a:endParaRPr lang="zh-TW" sz="3200" b="1" i="0" u="none" strike="noStrike" kern="1200" cap="none" spc="0" baseline="0" dirty="0">
              <a:solidFill>
                <a:srgbClr val="66B13C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5" name="矩形 11"/>
          <p:cNvSpPr/>
          <p:nvPr/>
        </p:nvSpPr>
        <p:spPr>
          <a:xfrm>
            <a:off x="4427984" y="207980"/>
            <a:ext cx="4725639" cy="4001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72" rtl="0" fontAlgn="auto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0" u="none" strike="noStrike" kern="1200" cap="none" spc="0" baseline="0" dirty="0">
                <a:solidFill>
                  <a:srgbClr val="447628"/>
                </a:solidFill>
                <a:uFillTx/>
                <a:latin typeface="微軟正黑體" pitchFamily="34"/>
                <a:ea typeface="微軟正黑體" pitchFamily="34"/>
              </a:rPr>
              <a:t>立法院第</a:t>
            </a:r>
            <a:r>
              <a:rPr lang="en-US" sz="2400" b="1" i="0" u="none" strike="noStrike" kern="1200" cap="none" spc="0" baseline="0" dirty="0">
                <a:solidFill>
                  <a:srgbClr val="447628"/>
                </a:solidFill>
                <a:uFillTx/>
                <a:latin typeface="微軟正黑體" pitchFamily="34"/>
                <a:ea typeface="微軟正黑體" pitchFamily="34"/>
              </a:rPr>
              <a:t>10</a:t>
            </a:r>
            <a:r>
              <a:rPr lang="zh-TW" sz="2400" b="1" i="0" u="none" strike="noStrike" kern="1200" cap="none" spc="0" baseline="0" dirty="0">
                <a:solidFill>
                  <a:srgbClr val="447628"/>
                </a:solidFill>
                <a:uFillTx/>
                <a:latin typeface="微軟正黑體" pitchFamily="34"/>
                <a:ea typeface="微軟正黑體" pitchFamily="34"/>
              </a:rPr>
              <a:t>屆第</a:t>
            </a:r>
            <a:r>
              <a:rPr lang="en-US" altLang="zh-TW" sz="2400" b="1" i="0" u="none" strike="noStrike" kern="1200" cap="none" spc="0" baseline="0" dirty="0">
                <a:solidFill>
                  <a:srgbClr val="447628"/>
                </a:solidFill>
                <a:uFillTx/>
                <a:latin typeface="微軟正黑體" pitchFamily="34"/>
                <a:ea typeface="微軟正黑體" pitchFamily="34"/>
              </a:rPr>
              <a:t>4</a:t>
            </a:r>
            <a:r>
              <a:rPr lang="zh-TW" sz="2400" b="1" i="0" u="none" strike="noStrike" kern="1200" cap="none" spc="0" baseline="0" dirty="0">
                <a:solidFill>
                  <a:srgbClr val="447628"/>
                </a:solidFill>
                <a:uFillTx/>
                <a:latin typeface="微軟正黑體" pitchFamily="34"/>
                <a:ea typeface="微軟正黑體" pitchFamily="34"/>
              </a:rPr>
              <a:t>會期經濟委員會</a:t>
            </a:r>
          </a:p>
        </p:txBody>
      </p:sp>
      <p:pic>
        <p:nvPicPr>
          <p:cNvPr id="6" name="圖片 13"/>
          <p:cNvPicPr>
            <a:picLocks noChangeAspect="1"/>
          </p:cNvPicPr>
          <p:nvPr/>
        </p:nvPicPr>
        <p:blipFill>
          <a:blip r:embed="rId3"/>
          <a:srcRect r="115395"/>
          <a:stretch>
            <a:fillRect/>
          </a:stretch>
        </p:blipFill>
        <p:spPr>
          <a:xfrm>
            <a:off x="2726832" y="4988609"/>
            <a:ext cx="740243" cy="68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21760"/>
            <a:ext cx="985003" cy="91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835048" y="2492896"/>
            <a:ext cx="7728518" cy="1080120"/>
            <a:chOff x="606277" y="1556792"/>
            <a:chExt cx="7158296" cy="981870"/>
          </a:xfrm>
          <a:solidFill>
            <a:srgbClr val="DBEEF4"/>
          </a:solidFill>
        </p:grpSpPr>
        <p:sp>
          <p:nvSpPr>
            <p:cNvPr id="13" name="平行四邊形 12"/>
            <p:cNvSpPr/>
            <p:nvPr/>
          </p:nvSpPr>
          <p:spPr>
            <a:xfrm>
              <a:off x="635781" y="1556792"/>
              <a:ext cx="7128792" cy="981870"/>
            </a:xfrm>
            <a:prstGeom prst="parallelogram">
              <a:avLst>
                <a:gd name="adj" fmla="val 54688"/>
              </a:avLst>
            </a:prstGeom>
            <a:grpFill/>
            <a:ln>
              <a:noFill/>
            </a:ln>
            <a:effectLst>
              <a:outerShdw blurRad="508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: 圓角 18">
              <a:extLst>
                <a:ext uri="{FF2B5EF4-FFF2-40B4-BE49-F238E27FC236}">
                  <a16:creationId xmlns="" xmlns:a16="http://schemas.microsoft.com/office/drawing/2014/main" id="{AC6B7ECE-01E7-48B4-9A38-F2677DCD1A69}"/>
                </a:ext>
              </a:extLst>
            </p:cNvPr>
            <p:cNvSpPr/>
            <p:nvPr/>
          </p:nvSpPr>
          <p:spPr>
            <a:xfrm>
              <a:off x="606277" y="1556792"/>
              <a:ext cx="6624736" cy="98187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厚植國力</a:t>
              </a:r>
              <a:r>
                <a:rPr lang="zh-HK" altLang="zh-TW" sz="36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，形塑國際人才匯聚中心</a:t>
              </a:r>
              <a:endPara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9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1304;p37">
            <a:extLst>
              <a:ext uri="{FF2B5EF4-FFF2-40B4-BE49-F238E27FC236}">
                <a16:creationId xmlns:a16="http://schemas.microsoft.com/office/drawing/2014/main" xmlns="" id="{ED86F20F-3A7E-4A99-A165-081CD67D068C}"/>
              </a:ext>
            </a:extLst>
          </p:cNvPr>
          <p:cNvSpPr/>
          <p:nvPr/>
        </p:nvSpPr>
        <p:spPr>
          <a:xfrm>
            <a:off x="4977937" y="2233366"/>
            <a:ext cx="4297140" cy="4637341"/>
          </a:xfrm>
          <a:custGeom>
            <a:avLst/>
            <a:gdLst/>
            <a:ahLst/>
            <a:cxnLst/>
            <a:rect l="l" t="t" r="r" b="b"/>
            <a:pathLst>
              <a:path w="83817" h="35739" extrusionOk="0">
                <a:moveTo>
                  <a:pt x="52642" y="1"/>
                </a:moveTo>
                <a:lnTo>
                  <a:pt x="49919" y="45"/>
                </a:lnTo>
                <a:lnTo>
                  <a:pt x="47874" y="197"/>
                </a:lnTo>
                <a:lnTo>
                  <a:pt x="46516" y="340"/>
                </a:lnTo>
                <a:lnTo>
                  <a:pt x="45829" y="438"/>
                </a:lnTo>
                <a:lnTo>
                  <a:pt x="45150" y="537"/>
                </a:lnTo>
                <a:lnTo>
                  <a:pt x="43793" y="688"/>
                </a:lnTo>
                <a:lnTo>
                  <a:pt x="42418" y="804"/>
                </a:lnTo>
                <a:lnTo>
                  <a:pt x="41051" y="867"/>
                </a:lnTo>
                <a:lnTo>
                  <a:pt x="40364" y="876"/>
                </a:lnTo>
                <a:lnTo>
                  <a:pt x="39346" y="876"/>
                </a:lnTo>
                <a:lnTo>
                  <a:pt x="37319" y="813"/>
                </a:lnTo>
                <a:lnTo>
                  <a:pt x="35291" y="724"/>
                </a:lnTo>
                <a:lnTo>
                  <a:pt x="33264" y="688"/>
                </a:lnTo>
                <a:lnTo>
                  <a:pt x="32246" y="706"/>
                </a:lnTo>
                <a:lnTo>
                  <a:pt x="30809" y="760"/>
                </a:lnTo>
                <a:lnTo>
                  <a:pt x="27915" y="903"/>
                </a:lnTo>
                <a:lnTo>
                  <a:pt x="23584" y="1188"/>
                </a:lnTo>
                <a:lnTo>
                  <a:pt x="20700" y="1403"/>
                </a:lnTo>
                <a:lnTo>
                  <a:pt x="17646" y="1653"/>
                </a:lnTo>
                <a:lnTo>
                  <a:pt x="11538" y="2206"/>
                </a:lnTo>
                <a:lnTo>
                  <a:pt x="8475" y="2501"/>
                </a:lnTo>
                <a:lnTo>
                  <a:pt x="7984" y="2564"/>
                </a:lnTo>
                <a:lnTo>
                  <a:pt x="7019" y="2787"/>
                </a:lnTo>
                <a:lnTo>
                  <a:pt x="6099" y="3135"/>
                </a:lnTo>
                <a:lnTo>
                  <a:pt x="5206" y="3591"/>
                </a:lnTo>
                <a:lnTo>
                  <a:pt x="4769" y="3858"/>
                </a:lnTo>
                <a:lnTo>
                  <a:pt x="4278" y="4189"/>
                </a:lnTo>
                <a:lnTo>
                  <a:pt x="3403" y="4921"/>
                </a:lnTo>
                <a:lnTo>
                  <a:pt x="2652" y="5734"/>
                </a:lnTo>
                <a:lnTo>
                  <a:pt x="2018" y="6609"/>
                </a:lnTo>
                <a:lnTo>
                  <a:pt x="1492" y="7547"/>
                </a:lnTo>
                <a:lnTo>
                  <a:pt x="1054" y="8538"/>
                </a:lnTo>
                <a:lnTo>
                  <a:pt x="706" y="9574"/>
                </a:lnTo>
                <a:lnTo>
                  <a:pt x="429" y="10645"/>
                </a:lnTo>
                <a:lnTo>
                  <a:pt x="313" y="11199"/>
                </a:lnTo>
                <a:lnTo>
                  <a:pt x="215" y="11770"/>
                </a:lnTo>
                <a:lnTo>
                  <a:pt x="98" y="12940"/>
                </a:lnTo>
                <a:lnTo>
                  <a:pt x="63" y="14119"/>
                </a:lnTo>
                <a:lnTo>
                  <a:pt x="98" y="15298"/>
                </a:lnTo>
                <a:lnTo>
                  <a:pt x="125" y="15887"/>
                </a:lnTo>
                <a:lnTo>
                  <a:pt x="143" y="16351"/>
                </a:lnTo>
                <a:lnTo>
                  <a:pt x="143" y="17289"/>
                </a:lnTo>
                <a:lnTo>
                  <a:pt x="72" y="18700"/>
                </a:lnTo>
                <a:lnTo>
                  <a:pt x="9" y="20102"/>
                </a:lnTo>
                <a:lnTo>
                  <a:pt x="0" y="21049"/>
                </a:lnTo>
                <a:lnTo>
                  <a:pt x="45" y="21986"/>
                </a:lnTo>
                <a:lnTo>
                  <a:pt x="170" y="22933"/>
                </a:lnTo>
                <a:lnTo>
                  <a:pt x="268" y="23406"/>
                </a:lnTo>
                <a:lnTo>
                  <a:pt x="429" y="24049"/>
                </a:lnTo>
                <a:lnTo>
                  <a:pt x="777" y="25317"/>
                </a:lnTo>
                <a:lnTo>
                  <a:pt x="1170" y="26558"/>
                </a:lnTo>
                <a:lnTo>
                  <a:pt x="1608" y="27782"/>
                </a:lnTo>
                <a:lnTo>
                  <a:pt x="2117" y="28969"/>
                </a:lnTo>
                <a:lnTo>
                  <a:pt x="2697" y="30121"/>
                </a:lnTo>
                <a:lnTo>
                  <a:pt x="3358" y="31247"/>
                </a:lnTo>
                <a:lnTo>
                  <a:pt x="4099" y="32327"/>
                </a:lnTo>
                <a:lnTo>
                  <a:pt x="4510" y="32845"/>
                </a:lnTo>
                <a:lnTo>
                  <a:pt x="4715" y="33086"/>
                </a:lnTo>
                <a:lnTo>
                  <a:pt x="5153" y="33551"/>
                </a:lnTo>
                <a:lnTo>
                  <a:pt x="5626" y="33979"/>
                </a:lnTo>
                <a:lnTo>
                  <a:pt x="6135" y="34363"/>
                </a:lnTo>
                <a:lnTo>
                  <a:pt x="6394" y="34533"/>
                </a:lnTo>
                <a:lnTo>
                  <a:pt x="6635" y="34685"/>
                </a:lnTo>
                <a:lnTo>
                  <a:pt x="7126" y="34935"/>
                </a:lnTo>
                <a:lnTo>
                  <a:pt x="7635" y="35149"/>
                </a:lnTo>
                <a:lnTo>
                  <a:pt x="8153" y="35319"/>
                </a:lnTo>
                <a:lnTo>
                  <a:pt x="8957" y="35497"/>
                </a:lnTo>
                <a:lnTo>
                  <a:pt x="10055" y="35613"/>
                </a:lnTo>
                <a:lnTo>
                  <a:pt x="10618" y="35622"/>
                </a:lnTo>
                <a:lnTo>
                  <a:pt x="18325" y="35622"/>
                </a:lnTo>
                <a:lnTo>
                  <a:pt x="26031" y="35631"/>
                </a:lnTo>
                <a:lnTo>
                  <a:pt x="26978" y="35649"/>
                </a:lnTo>
                <a:lnTo>
                  <a:pt x="28862" y="35738"/>
                </a:lnTo>
                <a:lnTo>
                  <a:pt x="29808" y="35729"/>
                </a:lnTo>
                <a:lnTo>
                  <a:pt x="35649" y="35533"/>
                </a:lnTo>
                <a:lnTo>
                  <a:pt x="41489" y="35319"/>
                </a:lnTo>
                <a:lnTo>
                  <a:pt x="44882" y="35211"/>
                </a:lnTo>
                <a:lnTo>
                  <a:pt x="48267" y="35069"/>
                </a:lnTo>
                <a:lnTo>
                  <a:pt x="49722" y="34970"/>
                </a:lnTo>
                <a:lnTo>
                  <a:pt x="51910" y="34774"/>
                </a:lnTo>
                <a:lnTo>
                  <a:pt x="53366" y="34676"/>
                </a:lnTo>
                <a:lnTo>
                  <a:pt x="54098" y="34658"/>
                </a:lnTo>
                <a:lnTo>
                  <a:pt x="57179" y="34622"/>
                </a:lnTo>
                <a:lnTo>
                  <a:pt x="63349" y="34631"/>
                </a:lnTo>
                <a:lnTo>
                  <a:pt x="66439" y="34631"/>
                </a:lnTo>
                <a:lnTo>
                  <a:pt x="67707" y="34640"/>
                </a:lnTo>
                <a:lnTo>
                  <a:pt x="70252" y="34667"/>
                </a:lnTo>
                <a:lnTo>
                  <a:pt x="72154" y="34604"/>
                </a:lnTo>
                <a:lnTo>
                  <a:pt x="73414" y="34488"/>
                </a:lnTo>
                <a:lnTo>
                  <a:pt x="74664" y="34283"/>
                </a:lnTo>
                <a:lnTo>
                  <a:pt x="75914" y="33979"/>
                </a:lnTo>
                <a:lnTo>
                  <a:pt x="76530" y="33774"/>
                </a:lnTo>
                <a:lnTo>
                  <a:pt x="76905" y="33640"/>
                </a:lnTo>
                <a:lnTo>
                  <a:pt x="77637" y="33345"/>
                </a:lnTo>
                <a:lnTo>
                  <a:pt x="78307" y="32979"/>
                </a:lnTo>
                <a:lnTo>
                  <a:pt x="78763" y="32622"/>
                </a:lnTo>
                <a:lnTo>
                  <a:pt x="79030" y="32336"/>
                </a:lnTo>
                <a:lnTo>
                  <a:pt x="79147" y="32166"/>
                </a:lnTo>
                <a:lnTo>
                  <a:pt x="80522" y="30184"/>
                </a:lnTo>
                <a:lnTo>
                  <a:pt x="81861" y="28175"/>
                </a:lnTo>
                <a:lnTo>
                  <a:pt x="82272" y="27576"/>
                </a:lnTo>
                <a:lnTo>
                  <a:pt x="82879" y="26666"/>
                </a:lnTo>
                <a:lnTo>
                  <a:pt x="83210" y="26032"/>
                </a:lnTo>
                <a:lnTo>
                  <a:pt x="83335" y="25701"/>
                </a:lnTo>
                <a:lnTo>
                  <a:pt x="83460" y="25290"/>
                </a:lnTo>
                <a:lnTo>
                  <a:pt x="83638" y="24460"/>
                </a:lnTo>
                <a:lnTo>
                  <a:pt x="83754" y="23612"/>
                </a:lnTo>
                <a:lnTo>
                  <a:pt x="83817" y="22754"/>
                </a:lnTo>
                <a:lnTo>
                  <a:pt x="83817" y="22335"/>
                </a:lnTo>
                <a:lnTo>
                  <a:pt x="83808" y="20906"/>
                </a:lnTo>
                <a:lnTo>
                  <a:pt x="83656" y="18057"/>
                </a:lnTo>
                <a:lnTo>
                  <a:pt x="83558" y="16637"/>
                </a:lnTo>
                <a:lnTo>
                  <a:pt x="83406" y="14628"/>
                </a:lnTo>
                <a:lnTo>
                  <a:pt x="83067" y="10610"/>
                </a:lnTo>
                <a:lnTo>
                  <a:pt x="82826" y="8609"/>
                </a:lnTo>
                <a:lnTo>
                  <a:pt x="82781" y="8270"/>
                </a:lnTo>
                <a:lnTo>
                  <a:pt x="82656" y="7609"/>
                </a:lnTo>
                <a:lnTo>
                  <a:pt x="82477" y="6966"/>
                </a:lnTo>
                <a:lnTo>
                  <a:pt x="82245" y="6341"/>
                </a:lnTo>
                <a:lnTo>
                  <a:pt x="81968" y="5734"/>
                </a:lnTo>
                <a:lnTo>
                  <a:pt x="81620" y="5162"/>
                </a:lnTo>
                <a:lnTo>
                  <a:pt x="81209" y="4618"/>
                </a:lnTo>
                <a:lnTo>
                  <a:pt x="80736" y="4109"/>
                </a:lnTo>
                <a:lnTo>
                  <a:pt x="80468" y="3867"/>
                </a:lnTo>
                <a:lnTo>
                  <a:pt x="79950" y="3439"/>
                </a:lnTo>
                <a:lnTo>
                  <a:pt x="79138" y="2876"/>
                </a:lnTo>
                <a:lnTo>
                  <a:pt x="78584" y="2537"/>
                </a:lnTo>
                <a:lnTo>
                  <a:pt x="78004" y="2242"/>
                </a:lnTo>
                <a:lnTo>
                  <a:pt x="77396" y="2001"/>
                </a:lnTo>
                <a:lnTo>
                  <a:pt x="76780" y="1796"/>
                </a:lnTo>
                <a:lnTo>
                  <a:pt x="76128" y="1653"/>
                </a:lnTo>
                <a:lnTo>
                  <a:pt x="75789" y="1599"/>
                </a:lnTo>
                <a:lnTo>
                  <a:pt x="74941" y="1483"/>
                </a:lnTo>
                <a:lnTo>
                  <a:pt x="73244" y="1278"/>
                </a:lnTo>
                <a:lnTo>
                  <a:pt x="72396" y="1206"/>
                </a:lnTo>
                <a:lnTo>
                  <a:pt x="68484" y="921"/>
                </a:lnTo>
                <a:lnTo>
                  <a:pt x="60653" y="376"/>
                </a:lnTo>
                <a:lnTo>
                  <a:pt x="56732" y="144"/>
                </a:lnTo>
                <a:lnTo>
                  <a:pt x="55366" y="72"/>
                </a:lnTo>
                <a:lnTo>
                  <a:pt x="52642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1304;p37">
            <a:extLst>
              <a:ext uri="{FF2B5EF4-FFF2-40B4-BE49-F238E27FC236}">
                <a16:creationId xmlns:a16="http://schemas.microsoft.com/office/drawing/2014/main" xmlns="" id="{CC6ED935-788D-4767-A64E-C8F8F0DDDC83}"/>
              </a:ext>
            </a:extLst>
          </p:cNvPr>
          <p:cNvSpPr/>
          <p:nvPr/>
        </p:nvSpPr>
        <p:spPr>
          <a:xfrm>
            <a:off x="156947" y="2220659"/>
            <a:ext cx="4629750" cy="4637341"/>
          </a:xfrm>
          <a:custGeom>
            <a:avLst/>
            <a:gdLst/>
            <a:ahLst/>
            <a:cxnLst/>
            <a:rect l="l" t="t" r="r" b="b"/>
            <a:pathLst>
              <a:path w="83817" h="35739" extrusionOk="0">
                <a:moveTo>
                  <a:pt x="52642" y="1"/>
                </a:moveTo>
                <a:lnTo>
                  <a:pt x="49919" y="45"/>
                </a:lnTo>
                <a:lnTo>
                  <a:pt x="47874" y="197"/>
                </a:lnTo>
                <a:lnTo>
                  <a:pt x="46516" y="340"/>
                </a:lnTo>
                <a:lnTo>
                  <a:pt x="45829" y="438"/>
                </a:lnTo>
                <a:lnTo>
                  <a:pt x="45150" y="537"/>
                </a:lnTo>
                <a:lnTo>
                  <a:pt x="43793" y="688"/>
                </a:lnTo>
                <a:lnTo>
                  <a:pt x="42418" y="804"/>
                </a:lnTo>
                <a:lnTo>
                  <a:pt x="41051" y="867"/>
                </a:lnTo>
                <a:lnTo>
                  <a:pt x="40364" y="876"/>
                </a:lnTo>
                <a:lnTo>
                  <a:pt x="39346" y="876"/>
                </a:lnTo>
                <a:lnTo>
                  <a:pt x="37319" y="813"/>
                </a:lnTo>
                <a:lnTo>
                  <a:pt x="35291" y="724"/>
                </a:lnTo>
                <a:lnTo>
                  <a:pt x="33264" y="688"/>
                </a:lnTo>
                <a:lnTo>
                  <a:pt x="32246" y="706"/>
                </a:lnTo>
                <a:lnTo>
                  <a:pt x="30809" y="760"/>
                </a:lnTo>
                <a:lnTo>
                  <a:pt x="27915" y="903"/>
                </a:lnTo>
                <a:lnTo>
                  <a:pt x="23584" y="1188"/>
                </a:lnTo>
                <a:lnTo>
                  <a:pt x="20700" y="1403"/>
                </a:lnTo>
                <a:lnTo>
                  <a:pt x="17646" y="1653"/>
                </a:lnTo>
                <a:lnTo>
                  <a:pt x="11538" y="2206"/>
                </a:lnTo>
                <a:lnTo>
                  <a:pt x="8475" y="2501"/>
                </a:lnTo>
                <a:lnTo>
                  <a:pt x="7984" y="2564"/>
                </a:lnTo>
                <a:lnTo>
                  <a:pt x="7019" y="2787"/>
                </a:lnTo>
                <a:lnTo>
                  <a:pt x="6099" y="3135"/>
                </a:lnTo>
                <a:lnTo>
                  <a:pt x="5206" y="3591"/>
                </a:lnTo>
                <a:lnTo>
                  <a:pt x="4769" y="3858"/>
                </a:lnTo>
                <a:lnTo>
                  <a:pt x="4278" y="4189"/>
                </a:lnTo>
                <a:lnTo>
                  <a:pt x="3403" y="4921"/>
                </a:lnTo>
                <a:lnTo>
                  <a:pt x="2652" y="5734"/>
                </a:lnTo>
                <a:lnTo>
                  <a:pt x="2018" y="6609"/>
                </a:lnTo>
                <a:lnTo>
                  <a:pt x="1492" y="7547"/>
                </a:lnTo>
                <a:lnTo>
                  <a:pt x="1054" y="8538"/>
                </a:lnTo>
                <a:lnTo>
                  <a:pt x="706" y="9574"/>
                </a:lnTo>
                <a:lnTo>
                  <a:pt x="429" y="10645"/>
                </a:lnTo>
                <a:lnTo>
                  <a:pt x="313" y="11199"/>
                </a:lnTo>
                <a:lnTo>
                  <a:pt x="215" y="11770"/>
                </a:lnTo>
                <a:lnTo>
                  <a:pt x="98" y="12940"/>
                </a:lnTo>
                <a:lnTo>
                  <a:pt x="63" y="14119"/>
                </a:lnTo>
                <a:lnTo>
                  <a:pt x="98" y="15298"/>
                </a:lnTo>
                <a:lnTo>
                  <a:pt x="125" y="15887"/>
                </a:lnTo>
                <a:lnTo>
                  <a:pt x="143" y="16351"/>
                </a:lnTo>
                <a:lnTo>
                  <a:pt x="143" y="17289"/>
                </a:lnTo>
                <a:lnTo>
                  <a:pt x="72" y="18700"/>
                </a:lnTo>
                <a:lnTo>
                  <a:pt x="9" y="20102"/>
                </a:lnTo>
                <a:lnTo>
                  <a:pt x="0" y="21049"/>
                </a:lnTo>
                <a:lnTo>
                  <a:pt x="45" y="21986"/>
                </a:lnTo>
                <a:lnTo>
                  <a:pt x="170" y="22933"/>
                </a:lnTo>
                <a:lnTo>
                  <a:pt x="268" y="23406"/>
                </a:lnTo>
                <a:lnTo>
                  <a:pt x="429" y="24049"/>
                </a:lnTo>
                <a:lnTo>
                  <a:pt x="777" y="25317"/>
                </a:lnTo>
                <a:lnTo>
                  <a:pt x="1170" y="26558"/>
                </a:lnTo>
                <a:lnTo>
                  <a:pt x="1608" y="27782"/>
                </a:lnTo>
                <a:lnTo>
                  <a:pt x="2117" y="28969"/>
                </a:lnTo>
                <a:lnTo>
                  <a:pt x="2697" y="30121"/>
                </a:lnTo>
                <a:lnTo>
                  <a:pt x="3358" y="31247"/>
                </a:lnTo>
                <a:lnTo>
                  <a:pt x="4099" y="32327"/>
                </a:lnTo>
                <a:lnTo>
                  <a:pt x="4510" y="32845"/>
                </a:lnTo>
                <a:lnTo>
                  <a:pt x="4715" y="33086"/>
                </a:lnTo>
                <a:lnTo>
                  <a:pt x="5153" y="33551"/>
                </a:lnTo>
                <a:lnTo>
                  <a:pt x="5626" y="33979"/>
                </a:lnTo>
                <a:lnTo>
                  <a:pt x="6135" y="34363"/>
                </a:lnTo>
                <a:lnTo>
                  <a:pt x="6394" y="34533"/>
                </a:lnTo>
                <a:lnTo>
                  <a:pt x="6635" y="34685"/>
                </a:lnTo>
                <a:lnTo>
                  <a:pt x="7126" y="34935"/>
                </a:lnTo>
                <a:lnTo>
                  <a:pt x="7635" y="35149"/>
                </a:lnTo>
                <a:lnTo>
                  <a:pt x="8153" y="35319"/>
                </a:lnTo>
                <a:lnTo>
                  <a:pt x="8957" y="35497"/>
                </a:lnTo>
                <a:lnTo>
                  <a:pt x="10055" y="35613"/>
                </a:lnTo>
                <a:lnTo>
                  <a:pt x="10618" y="35622"/>
                </a:lnTo>
                <a:lnTo>
                  <a:pt x="18325" y="35622"/>
                </a:lnTo>
                <a:lnTo>
                  <a:pt x="26031" y="35631"/>
                </a:lnTo>
                <a:lnTo>
                  <a:pt x="26978" y="35649"/>
                </a:lnTo>
                <a:lnTo>
                  <a:pt x="28862" y="35738"/>
                </a:lnTo>
                <a:lnTo>
                  <a:pt x="29808" y="35729"/>
                </a:lnTo>
                <a:lnTo>
                  <a:pt x="35649" y="35533"/>
                </a:lnTo>
                <a:lnTo>
                  <a:pt x="41489" y="35319"/>
                </a:lnTo>
                <a:lnTo>
                  <a:pt x="44882" y="35211"/>
                </a:lnTo>
                <a:lnTo>
                  <a:pt x="48267" y="35069"/>
                </a:lnTo>
                <a:lnTo>
                  <a:pt x="49722" y="34970"/>
                </a:lnTo>
                <a:lnTo>
                  <a:pt x="51910" y="34774"/>
                </a:lnTo>
                <a:lnTo>
                  <a:pt x="53366" y="34676"/>
                </a:lnTo>
                <a:lnTo>
                  <a:pt x="54098" y="34658"/>
                </a:lnTo>
                <a:lnTo>
                  <a:pt x="57179" y="34622"/>
                </a:lnTo>
                <a:lnTo>
                  <a:pt x="63349" y="34631"/>
                </a:lnTo>
                <a:lnTo>
                  <a:pt x="66439" y="34631"/>
                </a:lnTo>
                <a:lnTo>
                  <a:pt x="67707" y="34640"/>
                </a:lnTo>
                <a:lnTo>
                  <a:pt x="70252" y="34667"/>
                </a:lnTo>
                <a:lnTo>
                  <a:pt x="72154" y="34604"/>
                </a:lnTo>
                <a:lnTo>
                  <a:pt x="73414" y="34488"/>
                </a:lnTo>
                <a:lnTo>
                  <a:pt x="74664" y="34283"/>
                </a:lnTo>
                <a:lnTo>
                  <a:pt x="75914" y="33979"/>
                </a:lnTo>
                <a:lnTo>
                  <a:pt x="76530" y="33774"/>
                </a:lnTo>
                <a:lnTo>
                  <a:pt x="76905" y="33640"/>
                </a:lnTo>
                <a:lnTo>
                  <a:pt x="77637" y="33345"/>
                </a:lnTo>
                <a:lnTo>
                  <a:pt x="78307" y="32979"/>
                </a:lnTo>
                <a:lnTo>
                  <a:pt x="78763" y="32622"/>
                </a:lnTo>
                <a:lnTo>
                  <a:pt x="79030" y="32336"/>
                </a:lnTo>
                <a:lnTo>
                  <a:pt x="79147" y="32166"/>
                </a:lnTo>
                <a:lnTo>
                  <a:pt x="80522" y="30184"/>
                </a:lnTo>
                <a:lnTo>
                  <a:pt x="81861" y="28175"/>
                </a:lnTo>
                <a:lnTo>
                  <a:pt x="82272" y="27576"/>
                </a:lnTo>
                <a:lnTo>
                  <a:pt x="82879" y="26666"/>
                </a:lnTo>
                <a:lnTo>
                  <a:pt x="83210" y="26032"/>
                </a:lnTo>
                <a:lnTo>
                  <a:pt x="83335" y="25701"/>
                </a:lnTo>
                <a:lnTo>
                  <a:pt x="83460" y="25290"/>
                </a:lnTo>
                <a:lnTo>
                  <a:pt x="83638" y="24460"/>
                </a:lnTo>
                <a:lnTo>
                  <a:pt x="83754" y="23612"/>
                </a:lnTo>
                <a:lnTo>
                  <a:pt x="83817" y="22754"/>
                </a:lnTo>
                <a:lnTo>
                  <a:pt x="83817" y="22335"/>
                </a:lnTo>
                <a:lnTo>
                  <a:pt x="83808" y="20906"/>
                </a:lnTo>
                <a:lnTo>
                  <a:pt x="83656" y="18057"/>
                </a:lnTo>
                <a:lnTo>
                  <a:pt x="83558" y="16637"/>
                </a:lnTo>
                <a:lnTo>
                  <a:pt x="83406" y="14628"/>
                </a:lnTo>
                <a:lnTo>
                  <a:pt x="83067" y="10610"/>
                </a:lnTo>
                <a:lnTo>
                  <a:pt x="82826" y="8609"/>
                </a:lnTo>
                <a:lnTo>
                  <a:pt x="82781" y="8270"/>
                </a:lnTo>
                <a:lnTo>
                  <a:pt x="82656" y="7609"/>
                </a:lnTo>
                <a:lnTo>
                  <a:pt x="82477" y="6966"/>
                </a:lnTo>
                <a:lnTo>
                  <a:pt x="82245" y="6341"/>
                </a:lnTo>
                <a:lnTo>
                  <a:pt x="81968" y="5734"/>
                </a:lnTo>
                <a:lnTo>
                  <a:pt x="81620" y="5162"/>
                </a:lnTo>
                <a:lnTo>
                  <a:pt x="81209" y="4618"/>
                </a:lnTo>
                <a:lnTo>
                  <a:pt x="80736" y="4109"/>
                </a:lnTo>
                <a:lnTo>
                  <a:pt x="80468" y="3867"/>
                </a:lnTo>
                <a:lnTo>
                  <a:pt x="79950" y="3439"/>
                </a:lnTo>
                <a:lnTo>
                  <a:pt x="79138" y="2876"/>
                </a:lnTo>
                <a:lnTo>
                  <a:pt x="78584" y="2537"/>
                </a:lnTo>
                <a:lnTo>
                  <a:pt x="78004" y="2242"/>
                </a:lnTo>
                <a:lnTo>
                  <a:pt x="77396" y="2001"/>
                </a:lnTo>
                <a:lnTo>
                  <a:pt x="76780" y="1796"/>
                </a:lnTo>
                <a:lnTo>
                  <a:pt x="76128" y="1653"/>
                </a:lnTo>
                <a:lnTo>
                  <a:pt x="75789" y="1599"/>
                </a:lnTo>
                <a:lnTo>
                  <a:pt x="74941" y="1483"/>
                </a:lnTo>
                <a:lnTo>
                  <a:pt x="73244" y="1278"/>
                </a:lnTo>
                <a:lnTo>
                  <a:pt x="72396" y="1206"/>
                </a:lnTo>
                <a:lnTo>
                  <a:pt x="68484" y="921"/>
                </a:lnTo>
                <a:lnTo>
                  <a:pt x="60653" y="376"/>
                </a:lnTo>
                <a:lnTo>
                  <a:pt x="56732" y="144"/>
                </a:lnTo>
                <a:lnTo>
                  <a:pt x="55366" y="72"/>
                </a:lnTo>
                <a:lnTo>
                  <a:pt x="52642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6DE5741-C99C-4AD6-AE6D-96FCA067564B}"/>
              </a:ext>
            </a:extLst>
          </p:cNvPr>
          <p:cNvSpPr/>
          <p:nvPr/>
        </p:nvSpPr>
        <p:spPr>
          <a:xfrm>
            <a:off x="827585" y="120618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zh-TW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打造</a:t>
            </a:r>
            <a:r>
              <a:rPr lang="en-US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2030</a:t>
            </a:r>
            <a:r>
              <a:rPr lang="zh-TW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雙語國家</a:t>
            </a:r>
            <a:endParaRPr lang="zh-TW" altLang="en-US" sz="3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一般五邊形 50">
            <a:extLst>
              <a:ext uri="{FF2B5EF4-FFF2-40B4-BE49-F238E27FC236}">
                <a16:creationId xmlns:a16="http://schemas.microsoft.com/office/drawing/2014/main" xmlns="" id="{DB57B2E9-B326-470B-8B06-1E1C3A9B0C2B}"/>
              </a:ext>
            </a:extLst>
          </p:cNvPr>
          <p:cNvSpPr/>
          <p:nvPr/>
        </p:nvSpPr>
        <p:spPr>
          <a:xfrm>
            <a:off x="76277" y="62273"/>
            <a:ext cx="634565" cy="643120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zh-TW" sz="2800" dirty="0">
                <a:solidFill>
                  <a:prstClr val="white"/>
                </a:solidFill>
              </a:rPr>
              <a:t>1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pic>
        <p:nvPicPr>
          <p:cNvPr id="4" name="圖形 16">
            <a:extLst>
              <a:ext uri="{FF2B5EF4-FFF2-40B4-BE49-F238E27FC236}">
                <a16:creationId xmlns:a16="http://schemas.microsoft.com/office/drawing/2014/main" xmlns="" id="{6FAEC014-AA9D-47D7-9E22-2B01E2323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46737" y="1353175"/>
            <a:ext cx="965751" cy="1250629"/>
          </a:xfrm>
          <a:prstGeom prst="rect">
            <a:avLst/>
          </a:prstGeom>
        </p:spPr>
      </p:pic>
      <p:pic>
        <p:nvPicPr>
          <p:cNvPr id="5" name="圖形 18">
            <a:extLst>
              <a:ext uri="{FF2B5EF4-FFF2-40B4-BE49-F238E27FC236}">
                <a16:creationId xmlns:a16="http://schemas.microsoft.com/office/drawing/2014/main" xmlns="" id="{C8BFA4D1-E457-42E9-A12F-22B054FE3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0842" y="683188"/>
            <a:ext cx="1285984" cy="1139822"/>
          </a:xfrm>
          <a:prstGeom prst="rect">
            <a:avLst/>
          </a:prstGeom>
        </p:spPr>
      </p:pic>
      <p:sp>
        <p:nvSpPr>
          <p:cNvPr id="13" name="Google Shape;211;p28">
            <a:extLst>
              <a:ext uri="{FF2B5EF4-FFF2-40B4-BE49-F238E27FC236}">
                <a16:creationId xmlns:a16="http://schemas.microsoft.com/office/drawing/2014/main" xmlns="" id="{194C7F46-E496-4EFC-924A-B954470D115C}"/>
              </a:ext>
            </a:extLst>
          </p:cNvPr>
          <p:cNvSpPr/>
          <p:nvPr/>
        </p:nvSpPr>
        <p:spPr>
          <a:xfrm>
            <a:off x="5490128" y="617418"/>
            <a:ext cx="3254272" cy="1371421"/>
          </a:xfrm>
          <a:custGeom>
            <a:avLst/>
            <a:gdLst/>
            <a:ahLst/>
            <a:cxnLst/>
            <a:rect l="l" t="t" r="r" b="b"/>
            <a:pathLst>
              <a:path w="177442" h="29715" extrusionOk="0">
                <a:moveTo>
                  <a:pt x="85540" y="1"/>
                </a:moveTo>
                <a:cubicBezTo>
                  <a:pt x="83111" y="1"/>
                  <a:pt x="80683" y="145"/>
                  <a:pt x="78254" y="290"/>
                </a:cubicBezTo>
                <a:cubicBezTo>
                  <a:pt x="78128" y="290"/>
                  <a:pt x="78001" y="322"/>
                  <a:pt x="77874" y="322"/>
                </a:cubicBezTo>
                <a:cubicBezTo>
                  <a:pt x="76608" y="417"/>
                  <a:pt x="52412" y="543"/>
                  <a:pt x="51146" y="638"/>
                </a:cubicBezTo>
                <a:cubicBezTo>
                  <a:pt x="50069" y="702"/>
                  <a:pt x="48960" y="765"/>
                  <a:pt x="47884" y="892"/>
                </a:cubicBezTo>
                <a:cubicBezTo>
                  <a:pt x="46142" y="1050"/>
                  <a:pt x="44368" y="1240"/>
                  <a:pt x="42627" y="1367"/>
                </a:cubicBezTo>
                <a:cubicBezTo>
                  <a:pt x="41043" y="1493"/>
                  <a:pt x="10831" y="1715"/>
                  <a:pt x="9247" y="2000"/>
                </a:cubicBezTo>
                <a:cubicBezTo>
                  <a:pt x="7284" y="2317"/>
                  <a:pt x="5447" y="3045"/>
                  <a:pt x="3674" y="3932"/>
                </a:cubicBezTo>
                <a:cubicBezTo>
                  <a:pt x="2534" y="4502"/>
                  <a:pt x="1679" y="5325"/>
                  <a:pt x="1172" y="6497"/>
                </a:cubicBezTo>
                <a:cubicBezTo>
                  <a:pt x="792" y="7415"/>
                  <a:pt x="507" y="8334"/>
                  <a:pt x="412" y="9316"/>
                </a:cubicBezTo>
                <a:cubicBezTo>
                  <a:pt x="158" y="11532"/>
                  <a:pt x="0" y="13749"/>
                  <a:pt x="63" y="15966"/>
                </a:cubicBezTo>
                <a:cubicBezTo>
                  <a:pt x="95" y="17486"/>
                  <a:pt x="158" y="18975"/>
                  <a:pt x="285" y="20495"/>
                </a:cubicBezTo>
                <a:cubicBezTo>
                  <a:pt x="348" y="21603"/>
                  <a:pt x="507" y="22712"/>
                  <a:pt x="728" y="23820"/>
                </a:cubicBezTo>
                <a:cubicBezTo>
                  <a:pt x="982" y="24992"/>
                  <a:pt x="1584" y="25910"/>
                  <a:pt x="2470" y="26670"/>
                </a:cubicBezTo>
                <a:cubicBezTo>
                  <a:pt x="3325" y="27399"/>
                  <a:pt x="4339" y="27810"/>
                  <a:pt x="5352" y="28222"/>
                </a:cubicBezTo>
                <a:cubicBezTo>
                  <a:pt x="7949" y="29204"/>
                  <a:pt x="39270" y="29584"/>
                  <a:pt x="41993" y="29647"/>
                </a:cubicBezTo>
                <a:cubicBezTo>
                  <a:pt x="43533" y="29677"/>
                  <a:pt x="50288" y="29715"/>
                  <a:pt x="57288" y="29715"/>
                </a:cubicBezTo>
                <a:cubicBezTo>
                  <a:pt x="64974" y="29715"/>
                  <a:pt x="72953" y="29670"/>
                  <a:pt x="74644" y="29520"/>
                </a:cubicBezTo>
                <a:cubicBezTo>
                  <a:pt x="75752" y="29425"/>
                  <a:pt x="79679" y="29140"/>
                  <a:pt x="82086" y="28887"/>
                </a:cubicBezTo>
                <a:cubicBezTo>
                  <a:pt x="84461" y="28665"/>
                  <a:pt x="88705" y="28190"/>
                  <a:pt x="91207" y="28095"/>
                </a:cubicBezTo>
                <a:cubicBezTo>
                  <a:pt x="92041" y="28074"/>
                  <a:pt x="94793" y="28067"/>
                  <a:pt x="98116" y="28067"/>
                </a:cubicBezTo>
                <a:cubicBezTo>
                  <a:pt x="104761" y="28067"/>
                  <a:pt x="113692" y="28095"/>
                  <a:pt x="114135" y="28095"/>
                </a:cubicBezTo>
                <a:cubicBezTo>
                  <a:pt x="116732" y="28095"/>
                  <a:pt x="135607" y="28095"/>
                  <a:pt x="138236" y="28064"/>
                </a:cubicBezTo>
                <a:cubicBezTo>
                  <a:pt x="141783" y="28000"/>
                  <a:pt x="162526" y="27842"/>
                  <a:pt x="166073" y="27557"/>
                </a:cubicBezTo>
                <a:cubicBezTo>
                  <a:pt x="167181" y="27462"/>
                  <a:pt x="168258" y="27335"/>
                  <a:pt x="169335" y="27114"/>
                </a:cubicBezTo>
                <a:cubicBezTo>
                  <a:pt x="170855" y="26797"/>
                  <a:pt x="172248" y="26163"/>
                  <a:pt x="173357" y="24992"/>
                </a:cubicBezTo>
                <a:cubicBezTo>
                  <a:pt x="173420" y="24928"/>
                  <a:pt x="173483" y="24865"/>
                  <a:pt x="173547" y="24802"/>
                </a:cubicBezTo>
                <a:cubicBezTo>
                  <a:pt x="174307" y="24168"/>
                  <a:pt x="174845" y="23377"/>
                  <a:pt x="175225" y="22458"/>
                </a:cubicBezTo>
                <a:cubicBezTo>
                  <a:pt x="175858" y="20938"/>
                  <a:pt x="176365" y="19386"/>
                  <a:pt x="176713" y="17803"/>
                </a:cubicBezTo>
                <a:cubicBezTo>
                  <a:pt x="176935" y="16789"/>
                  <a:pt x="177157" y="15776"/>
                  <a:pt x="177252" y="14731"/>
                </a:cubicBezTo>
                <a:cubicBezTo>
                  <a:pt x="177379" y="13116"/>
                  <a:pt x="177410" y="11501"/>
                  <a:pt x="177410" y="9854"/>
                </a:cubicBezTo>
                <a:cubicBezTo>
                  <a:pt x="177442" y="9062"/>
                  <a:pt x="177379" y="8271"/>
                  <a:pt x="177220" y="7511"/>
                </a:cubicBezTo>
                <a:cubicBezTo>
                  <a:pt x="176935" y="5895"/>
                  <a:pt x="176112" y="4534"/>
                  <a:pt x="174877" y="3457"/>
                </a:cubicBezTo>
                <a:cubicBezTo>
                  <a:pt x="173610" y="2348"/>
                  <a:pt x="172121" y="1715"/>
                  <a:pt x="170506" y="1303"/>
                </a:cubicBezTo>
                <a:cubicBezTo>
                  <a:pt x="168765" y="860"/>
                  <a:pt x="166991" y="702"/>
                  <a:pt x="165218" y="607"/>
                </a:cubicBezTo>
                <a:cubicBezTo>
                  <a:pt x="163001" y="480"/>
                  <a:pt x="143588" y="480"/>
                  <a:pt x="141402" y="448"/>
                </a:cubicBezTo>
                <a:cubicBezTo>
                  <a:pt x="140912" y="433"/>
                  <a:pt x="140429" y="433"/>
                  <a:pt x="139946" y="433"/>
                </a:cubicBezTo>
                <a:cubicBezTo>
                  <a:pt x="139463" y="433"/>
                  <a:pt x="138980" y="433"/>
                  <a:pt x="138489" y="417"/>
                </a:cubicBezTo>
                <a:cubicBezTo>
                  <a:pt x="136905" y="417"/>
                  <a:pt x="119044" y="417"/>
                  <a:pt x="117492" y="353"/>
                </a:cubicBezTo>
                <a:cubicBezTo>
                  <a:pt x="115592" y="290"/>
                  <a:pt x="113660" y="132"/>
                  <a:pt x="111760" y="68"/>
                </a:cubicBezTo>
                <a:cubicBezTo>
                  <a:pt x="109670" y="5"/>
                  <a:pt x="88325" y="37"/>
                  <a:pt x="86235" y="5"/>
                </a:cubicBezTo>
                <a:cubicBezTo>
                  <a:pt x="86003" y="2"/>
                  <a:pt x="85771" y="1"/>
                  <a:pt x="85540" y="1"/>
                </a:cubicBezTo>
                <a:close/>
              </a:path>
            </a:pathLst>
          </a:custGeom>
          <a:solidFill>
            <a:srgbClr val="EFF1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211;p28">
            <a:extLst>
              <a:ext uri="{FF2B5EF4-FFF2-40B4-BE49-F238E27FC236}">
                <a16:creationId xmlns:a16="http://schemas.microsoft.com/office/drawing/2014/main" xmlns="" id="{16351F8D-2016-4B56-8A25-C7A661E69BFD}"/>
              </a:ext>
            </a:extLst>
          </p:cNvPr>
          <p:cNvSpPr/>
          <p:nvPr/>
        </p:nvSpPr>
        <p:spPr>
          <a:xfrm>
            <a:off x="2201523" y="980728"/>
            <a:ext cx="2433274" cy="769441"/>
          </a:xfrm>
          <a:custGeom>
            <a:avLst/>
            <a:gdLst/>
            <a:ahLst/>
            <a:cxnLst/>
            <a:rect l="l" t="t" r="r" b="b"/>
            <a:pathLst>
              <a:path w="177442" h="29715" extrusionOk="0">
                <a:moveTo>
                  <a:pt x="85540" y="1"/>
                </a:moveTo>
                <a:cubicBezTo>
                  <a:pt x="83111" y="1"/>
                  <a:pt x="80683" y="145"/>
                  <a:pt x="78254" y="290"/>
                </a:cubicBezTo>
                <a:cubicBezTo>
                  <a:pt x="78128" y="290"/>
                  <a:pt x="78001" y="322"/>
                  <a:pt x="77874" y="322"/>
                </a:cubicBezTo>
                <a:cubicBezTo>
                  <a:pt x="76608" y="417"/>
                  <a:pt x="52412" y="543"/>
                  <a:pt x="51146" y="638"/>
                </a:cubicBezTo>
                <a:cubicBezTo>
                  <a:pt x="50069" y="702"/>
                  <a:pt x="48960" y="765"/>
                  <a:pt x="47884" y="892"/>
                </a:cubicBezTo>
                <a:cubicBezTo>
                  <a:pt x="46142" y="1050"/>
                  <a:pt x="44368" y="1240"/>
                  <a:pt x="42627" y="1367"/>
                </a:cubicBezTo>
                <a:cubicBezTo>
                  <a:pt x="41043" y="1493"/>
                  <a:pt x="10831" y="1715"/>
                  <a:pt x="9247" y="2000"/>
                </a:cubicBezTo>
                <a:cubicBezTo>
                  <a:pt x="7284" y="2317"/>
                  <a:pt x="5447" y="3045"/>
                  <a:pt x="3674" y="3932"/>
                </a:cubicBezTo>
                <a:cubicBezTo>
                  <a:pt x="2534" y="4502"/>
                  <a:pt x="1679" y="5325"/>
                  <a:pt x="1172" y="6497"/>
                </a:cubicBezTo>
                <a:cubicBezTo>
                  <a:pt x="792" y="7415"/>
                  <a:pt x="507" y="8334"/>
                  <a:pt x="412" y="9316"/>
                </a:cubicBezTo>
                <a:cubicBezTo>
                  <a:pt x="158" y="11532"/>
                  <a:pt x="0" y="13749"/>
                  <a:pt x="63" y="15966"/>
                </a:cubicBezTo>
                <a:cubicBezTo>
                  <a:pt x="95" y="17486"/>
                  <a:pt x="158" y="18975"/>
                  <a:pt x="285" y="20495"/>
                </a:cubicBezTo>
                <a:cubicBezTo>
                  <a:pt x="348" y="21603"/>
                  <a:pt x="507" y="22712"/>
                  <a:pt x="728" y="23820"/>
                </a:cubicBezTo>
                <a:cubicBezTo>
                  <a:pt x="982" y="24992"/>
                  <a:pt x="1584" y="25910"/>
                  <a:pt x="2470" y="26670"/>
                </a:cubicBezTo>
                <a:cubicBezTo>
                  <a:pt x="3325" y="27399"/>
                  <a:pt x="4339" y="27810"/>
                  <a:pt x="5352" y="28222"/>
                </a:cubicBezTo>
                <a:cubicBezTo>
                  <a:pt x="7949" y="29204"/>
                  <a:pt x="39270" y="29584"/>
                  <a:pt x="41993" y="29647"/>
                </a:cubicBezTo>
                <a:cubicBezTo>
                  <a:pt x="43533" y="29677"/>
                  <a:pt x="50288" y="29715"/>
                  <a:pt x="57288" y="29715"/>
                </a:cubicBezTo>
                <a:cubicBezTo>
                  <a:pt x="64974" y="29715"/>
                  <a:pt x="72953" y="29670"/>
                  <a:pt x="74644" y="29520"/>
                </a:cubicBezTo>
                <a:cubicBezTo>
                  <a:pt x="75752" y="29425"/>
                  <a:pt x="79679" y="29140"/>
                  <a:pt x="82086" y="28887"/>
                </a:cubicBezTo>
                <a:cubicBezTo>
                  <a:pt x="84461" y="28665"/>
                  <a:pt x="88705" y="28190"/>
                  <a:pt x="91207" y="28095"/>
                </a:cubicBezTo>
                <a:cubicBezTo>
                  <a:pt x="92041" y="28074"/>
                  <a:pt x="94793" y="28067"/>
                  <a:pt x="98116" y="28067"/>
                </a:cubicBezTo>
                <a:cubicBezTo>
                  <a:pt x="104761" y="28067"/>
                  <a:pt x="113692" y="28095"/>
                  <a:pt x="114135" y="28095"/>
                </a:cubicBezTo>
                <a:cubicBezTo>
                  <a:pt x="116732" y="28095"/>
                  <a:pt x="135607" y="28095"/>
                  <a:pt x="138236" y="28064"/>
                </a:cubicBezTo>
                <a:cubicBezTo>
                  <a:pt x="141783" y="28000"/>
                  <a:pt x="162526" y="27842"/>
                  <a:pt x="166073" y="27557"/>
                </a:cubicBezTo>
                <a:cubicBezTo>
                  <a:pt x="167181" y="27462"/>
                  <a:pt x="168258" y="27335"/>
                  <a:pt x="169335" y="27114"/>
                </a:cubicBezTo>
                <a:cubicBezTo>
                  <a:pt x="170855" y="26797"/>
                  <a:pt x="172248" y="26163"/>
                  <a:pt x="173357" y="24992"/>
                </a:cubicBezTo>
                <a:cubicBezTo>
                  <a:pt x="173420" y="24928"/>
                  <a:pt x="173483" y="24865"/>
                  <a:pt x="173547" y="24802"/>
                </a:cubicBezTo>
                <a:cubicBezTo>
                  <a:pt x="174307" y="24168"/>
                  <a:pt x="174845" y="23377"/>
                  <a:pt x="175225" y="22458"/>
                </a:cubicBezTo>
                <a:cubicBezTo>
                  <a:pt x="175858" y="20938"/>
                  <a:pt x="176365" y="19386"/>
                  <a:pt x="176713" y="17803"/>
                </a:cubicBezTo>
                <a:cubicBezTo>
                  <a:pt x="176935" y="16789"/>
                  <a:pt x="177157" y="15776"/>
                  <a:pt x="177252" y="14731"/>
                </a:cubicBezTo>
                <a:cubicBezTo>
                  <a:pt x="177379" y="13116"/>
                  <a:pt x="177410" y="11501"/>
                  <a:pt x="177410" y="9854"/>
                </a:cubicBezTo>
                <a:cubicBezTo>
                  <a:pt x="177442" y="9062"/>
                  <a:pt x="177379" y="8271"/>
                  <a:pt x="177220" y="7511"/>
                </a:cubicBezTo>
                <a:cubicBezTo>
                  <a:pt x="176935" y="5895"/>
                  <a:pt x="176112" y="4534"/>
                  <a:pt x="174877" y="3457"/>
                </a:cubicBezTo>
                <a:cubicBezTo>
                  <a:pt x="173610" y="2348"/>
                  <a:pt x="172121" y="1715"/>
                  <a:pt x="170506" y="1303"/>
                </a:cubicBezTo>
                <a:cubicBezTo>
                  <a:pt x="168765" y="860"/>
                  <a:pt x="166991" y="702"/>
                  <a:pt x="165218" y="607"/>
                </a:cubicBezTo>
                <a:cubicBezTo>
                  <a:pt x="163001" y="480"/>
                  <a:pt x="143588" y="480"/>
                  <a:pt x="141402" y="448"/>
                </a:cubicBezTo>
                <a:cubicBezTo>
                  <a:pt x="140912" y="433"/>
                  <a:pt x="140429" y="433"/>
                  <a:pt x="139946" y="433"/>
                </a:cubicBezTo>
                <a:cubicBezTo>
                  <a:pt x="139463" y="433"/>
                  <a:pt x="138980" y="433"/>
                  <a:pt x="138489" y="417"/>
                </a:cubicBezTo>
                <a:cubicBezTo>
                  <a:pt x="136905" y="417"/>
                  <a:pt x="119044" y="417"/>
                  <a:pt x="117492" y="353"/>
                </a:cubicBezTo>
                <a:cubicBezTo>
                  <a:pt x="115592" y="290"/>
                  <a:pt x="113660" y="132"/>
                  <a:pt x="111760" y="68"/>
                </a:cubicBezTo>
                <a:cubicBezTo>
                  <a:pt x="109670" y="5"/>
                  <a:pt x="88325" y="37"/>
                  <a:pt x="86235" y="5"/>
                </a:cubicBezTo>
                <a:cubicBezTo>
                  <a:pt x="86003" y="2"/>
                  <a:pt x="85771" y="1"/>
                  <a:pt x="85540" y="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F1087A7C-8FB7-459F-AE31-C0E70A54FC9F}"/>
              </a:ext>
            </a:extLst>
          </p:cNvPr>
          <p:cNvSpPr txBox="1"/>
          <p:nvPr/>
        </p:nvSpPr>
        <p:spPr>
          <a:xfrm>
            <a:off x="2082888" y="993871"/>
            <a:ext cx="2594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提升國人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雙語力</a:t>
            </a:r>
            <a:endParaRPr lang="en-US" altLang="zh-TW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algn="ctr"/>
            <a:r>
              <a:rPr lang="zh-TW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及數位力</a:t>
            </a:r>
            <a:endParaRPr lang="zh-TW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形 63">
            <a:extLst>
              <a:ext uri="{FF2B5EF4-FFF2-40B4-BE49-F238E27FC236}">
                <a16:creationId xmlns:a16="http://schemas.microsoft.com/office/drawing/2014/main" xmlns="" id="{C8FE3FC4-B0E0-48A0-B507-6BF3E709E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6200000">
            <a:off x="4745920" y="971210"/>
            <a:ext cx="540002" cy="619234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65749750-993C-4462-9655-8CFADB032A78}"/>
              </a:ext>
            </a:extLst>
          </p:cNvPr>
          <p:cNvSpPr txBox="1"/>
          <p:nvPr/>
        </p:nvSpPr>
        <p:spPr>
          <a:xfrm>
            <a:off x="5517292" y="726585"/>
            <a:ext cx="5184577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培育臺灣人才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177800" indent="-1778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呼應國際企業來台深耕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/>
            </a:r>
            <a:b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</a:b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讓台灣產業連結全球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/>
            </a:r>
            <a:b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</a:b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打造優質就業機會</a:t>
            </a:r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xmlns="" id="{2D433E19-CF3F-4E66-BB7D-26E6F7202BCF}"/>
              </a:ext>
            </a:extLst>
          </p:cNvPr>
          <p:cNvGrpSpPr/>
          <p:nvPr/>
        </p:nvGrpSpPr>
        <p:grpSpPr>
          <a:xfrm>
            <a:off x="678561" y="2795388"/>
            <a:ext cx="6098356" cy="742741"/>
            <a:chOff x="1448989" y="1595280"/>
            <a:chExt cx="3028713" cy="502008"/>
          </a:xfrm>
        </p:grpSpPr>
        <p:sp>
          <p:nvSpPr>
            <p:cNvPr id="21" name="TextBox 6">
              <a:extLst>
                <a:ext uri="{FF2B5EF4-FFF2-40B4-BE49-F238E27FC236}">
                  <a16:creationId xmlns:a16="http://schemas.microsoft.com/office/drawing/2014/main" xmlns="" id="{74FA3790-96CA-4A84-8C54-64505DFEED3C}"/>
                </a:ext>
              </a:extLst>
            </p:cNvPr>
            <p:cNvSpPr txBox="1"/>
            <p:nvPr/>
          </p:nvSpPr>
          <p:spPr>
            <a:xfrm>
              <a:off x="1454023" y="1868464"/>
              <a:ext cx="3023679" cy="228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標竿學校</a:t>
              </a:r>
              <a:r>
                <a:rPr lang="en-US" altLang="zh-TW" sz="16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/</a:t>
              </a:r>
              <a:r>
                <a:rPr lang="zh-TW" altLang="en-US" sz="16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學院</a:t>
              </a:r>
              <a:r>
                <a:rPr lang="en-US" altLang="ko-KR" sz="16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 </a:t>
              </a:r>
              <a:endParaRPr lang="ko-KR" altLang="en-US" sz="1600" dirty="0">
                <a:solidFill>
                  <a:srgbClr val="C00000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xmlns="" id="{C3307848-48B6-42BC-A509-B2E17019F495}"/>
                </a:ext>
              </a:extLst>
            </p:cNvPr>
            <p:cNvSpPr txBox="1"/>
            <p:nvPr/>
          </p:nvSpPr>
          <p:spPr>
            <a:xfrm>
              <a:off x="1448989" y="1595280"/>
              <a:ext cx="1647457" cy="27042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加速推動</a:t>
              </a:r>
              <a:r>
                <a:rPr lang="zh-TW" altLang="en-US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高等</a:t>
              </a:r>
              <a:r>
                <a:rPr lang="zh-TW" altLang="en-US" sz="2000" b="1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教育雙語</a:t>
              </a:r>
              <a:r>
                <a:rPr lang="zh-TW" altLang="en-US" sz="2000" b="1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化</a:t>
              </a:r>
              <a:endParaRPr lang="zh-TW" altLang="en-US" sz="20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endParaRPr>
            </a:p>
          </p:txBody>
        </p:sp>
      </p:grpSp>
      <p:grpSp>
        <p:nvGrpSpPr>
          <p:cNvPr id="23" name="Group 8">
            <a:extLst>
              <a:ext uri="{FF2B5EF4-FFF2-40B4-BE49-F238E27FC236}">
                <a16:creationId xmlns:a16="http://schemas.microsoft.com/office/drawing/2014/main" xmlns="" id="{8C39541F-B5B5-4962-AF3D-E98CC37FE8FF}"/>
              </a:ext>
            </a:extLst>
          </p:cNvPr>
          <p:cNvGrpSpPr/>
          <p:nvPr/>
        </p:nvGrpSpPr>
        <p:grpSpPr>
          <a:xfrm>
            <a:off x="710842" y="3556691"/>
            <a:ext cx="6088220" cy="1217037"/>
            <a:chOff x="1448989" y="1548402"/>
            <a:chExt cx="3028713" cy="518350"/>
          </a:xfrm>
        </p:grpSpPr>
        <p:sp>
          <p:nvSpPr>
            <p:cNvPr id="24" name="TextBox 9">
              <a:extLst>
                <a:ext uri="{FF2B5EF4-FFF2-40B4-BE49-F238E27FC236}">
                  <a16:creationId xmlns:a16="http://schemas.microsoft.com/office/drawing/2014/main" xmlns="" id="{44B85629-F83E-4D5B-AAFB-32DA981A3609}"/>
                </a:ext>
              </a:extLst>
            </p:cNvPr>
            <p:cNvSpPr txBox="1"/>
            <p:nvPr/>
          </p:nvSpPr>
          <p:spPr>
            <a:xfrm>
              <a:off x="1454023" y="1872279"/>
              <a:ext cx="3023679" cy="194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xmlns="" id="{46F259B9-BB80-45DB-8E3B-589D7C433A28}"/>
                </a:ext>
              </a:extLst>
            </p:cNvPr>
            <p:cNvSpPr txBox="1"/>
            <p:nvPr/>
          </p:nvSpPr>
          <p:spPr>
            <a:xfrm>
              <a:off x="1448989" y="1548402"/>
              <a:ext cx="1634239" cy="30149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均衡完善</a:t>
              </a:r>
              <a:r>
                <a:rPr lang="zh-TW" altLang="en-US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高中以下</a:t>
              </a:r>
              <a:r>
                <a:rPr lang="zh-TW" altLang="en-US" sz="2000" b="1" dirty="0"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教育階段</a:t>
              </a:r>
              <a:r>
                <a:rPr lang="en-US" altLang="zh-TW" sz="2000" b="1" dirty="0"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/>
              </a:r>
              <a:br>
                <a:rPr lang="en-US" altLang="zh-TW" sz="2000" b="1" dirty="0"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</a:br>
              <a:r>
                <a:rPr lang="zh-TW" altLang="en-US" sz="2000" b="1" dirty="0"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雙語化</a:t>
              </a:r>
              <a:r>
                <a:rPr lang="zh-TW" altLang="en-US" sz="2000" b="1" dirty="0" smtClean="0"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條件</a:t>
              </a:r>
              <a:endParaRPr lang="zh-TW" altLang="en-US" sz="2000" b="1" dirty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endParaRPr>
            </a:p>
          </p:txBody>
        </p:sp>
      </p:grpSp>
      <p:grpSp>
        <p:nvGrpSpPr>
          <p:cNvPr id="26" name="Group 11">
            <a:extLst>
              <a:ext uri="{FF2B5EF4-FFF2-40B4-BE49-F238E27FC236}">
                <a16:creationId xmlns:a16="http://schemas.microsoft.com/office/drawing/2014/main" xmlns="" id="{42A4033A-B768-4BC9-BBD9-F9B65F962B55}"/>
              </a:ext>
            </a:extLst>
          </p:cNvPr>
          <p:cNvGrpSpPr/>
          <p:nvPr/>
        </p:nvGrpSpPr>
        <p:grpSpPr>
          <a:xfrm>
            <a:off x="723068" y="5712127"/>
            <a:ext cx="5939010" cy="708017"/>
            <a:chOff x="1448989" y="1535790"/>
            <a:chExt cx="3028713" cy="552738"/>
          </a:xfrm>
        </p:grpSpPr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xmlns="" id="{1E689D66-36D8-46E5-99D3-2548E5D9D42F}"/>
                </a:ext>
              </a:extLst>
            </p:cNvPr>
            <p:cNvSpPr txBox="1"/>
            <p:nvPr/>
          </p:nvSpPr>
          <p:spPr>
            <a:xfrm>
              <a:off x="1454023" y="1872279"/>
              <a:ext cx="3023679" cy="21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xmlns="" id="{65F24A1D-7346-4F44-A923-450FD1DEC6E8}"/>
                </a:ext>
              </a:extLst>
            </p:cNvPr>
            <p:cNvSpPr txBox="1"/>
            <p:nvPr/>
          </p:nvSpPr>
          <p:spPr>
            <a:xfrm>
              <a:off x="1448989" y="1535790"/>
              <a:ext cx="1668961" cy="31236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數位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學習</a:t>
              </a:r>
              <a:endPara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endParaRPr>
            </a:p>
          </p:txBody>
        </p:sp>
      </p:grpSp>
      <p:grpSp>
        <p:nvGrpSpPr>
          <p:cNvPr id="29" name="Group 14">
            <a:extLst>
              <a:ext uri="{FF2B5EF4-FFF2-40B4-BE49-F238E27FC236}">
                <a16:creationId xmlns:a16="http://schemas.microsoft.com/office/drawing/2014/main" xmlns="" id="{0C24ECD4-B4A1-4204-A3FD-8797F4A84F7E}"/>
              </a:ext>
            </a:extLst>
          </p:cNvPr>
          <p:cNvGrpSpPr/>
          <p:nvPr/>
        </p:nvGrpSpPr>
        <p:grpSpPr>
          <a:xfrm>
            <a:off x="5492743" y="2768387"/>
            <a:ext cx="4170335" cy="1183395"/>
            <a:chOff x="1398980" y="1603096"/>
            <a:chExt cx="3078722" cy="546182"/>
          </a:xfrm>
        </p:grpSpPr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xmlns="" id="{E936D5B6-9827-499E-8754-AFB369781282}"/>
                </a:ext>
              </a:extLst>
            </p:cNvPr>
            <p:cNvSpPr txBox="1"/>
            <p:nvPr/>
          </p:nvSpPr>
          <p:spPr>
            <a:xfrm>
              <a:off x="1454023" y="1872279"/>
              <a:ext cx="3023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xmlns="" id="{FCEA1D35-F561-42AE-B5A2-E4834B64D577}"/>
                </a:ext>
              </a:extLst>
            </p:cNvPr>
            <p:cNvSpPr txBox="1"/>
            <p:nvPr/>
          </p:nvSpPr>
          <p:spPr>
            <a:xfrm>
              <a:off x="1398980" y="1603096"/>
              <a:ext cx="2589192" cy="1846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提升</a:t>
              </a:r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公務人員</a:t>
              </a:r>
              <a:r>
                <a:rPr lang="zh-TW" altLang="en-US" sz="2000" b="1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英語</a:t>
              </a:r>
              <a:r>
                <a:rPr lang="zh-TW" altLang="en-US" sz="2000" b="1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力</a:t>
              </a:r>
              <a:endParaRPr lang="zh-TW" altLang="en-US" sz="20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endParaRPr>
            </a:p>
          </p:txBody>
        </p:sp>
      </p:grp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1A184434-ED22-4771-9255-10678C2E6C8E}"/>
              </a:ext>
            </a:extLst>
          </p:cNvPr>
          <p:cNvSpPr txBox="1"/>
          <p:nvPr/>
        </p:nvSpPr>
        <p:spPr>
          <a:xfrm>
            <a:off x="215560" y="4250189"/>
            <a:ext cx="6792879" cy="1557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ts val="2100"/>
              </a:lnSpc>
              <a:spcBef>
                <a:spcPts val="300"/>
              </a:spcBef>
              <a:defRPr/>
            </a:pP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重點培育</a:t>
            </a:r>
            <a:r>
              <a:rPr lang="zh-TW" altLang="en-US" sz="1600" dirty="0">
                <a:solidFill>
                  <a:schemeClr val="bg1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：雙語實驗班</a:t>
            </a:r>
            <a:endParaRPr lang="en-US" altLang="zh-TW" sz="1600" dirty="0">
              <a:solidFill>
                <a:schemeClr val="bg1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lvl="1">
              <a:lnSpc>
                <a:spcPts val="2100"/>
              </a:lnSpc>
              <a:spcBef>
                <a:spcPts val="300"/>
              </a:spcBef>
              <a:defRPr/>
            </a:pP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弭平差距</a:t>
            </a:r>
            <a:r>
              <a:rPr lang="zh-TW" altLang="en-US" sz="1600" dirty="0">
                <a:solidFill>
                  <a:schemeClr val="bg1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：強化偏遠地區學習資源</a:t>
            </a:r>
            <a:endParaRPr lang="en-US" altLang="zh-TW" sz="1600" dirty="0">
              <a:solidFill>
                <a:schemeClr val="bg1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lvl="1">
              <a:lnSpc>
                <a:spcPts val="2100"/>
              </a:lnSpc>
              <a:spcBef>
                <a:spcPts val="300"/>
              </a:spcBef>
              <a:defRPr/>
            </a:pP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普及提升</a:t>
            </a:r>
            <a:r>
              <a:rPr lang="zh-TW" altLang="en-US" sz="1600" dirty="0">
                <a:solidFill>
                  <a:schemeClr val="bg1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：</a:t>
            </a:r>
            <a:r>
              <a:rPr lang="zh-TW" altLang="zh-TW" sz="1600" i="0" u="none" strike="noStrike" kern="1200" dirty="0">
                <a:solidFill>
                  <a:schemeClr val="bg1">
                    <a:lumMod val="1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強化學生在生活中應用英語能力</a:t>
            </a:r>
            <a:r>
              <a:rPr lang="en-US" altLang="zh-TW" sz="1600" i="0" u="none" strike="noStrike" kern="1200" dirty="0">
                <a:solidFill>
                  <a:schemeClr val="bg1">
                    <a:lumMod val="1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i="0" u="none" strike="noStrike" kern="1200" dirty="0">
                <a:solidFill>
                  <a:schemeClr val="bg1">
                    <a:lumMod val="1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600" i="0" u="none" strike="noStrike" kern="1200" dirty="0">
                <a:solidFill>
                  <a:schemeClr val="bg1">
                    <a:lumMod val="1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zh-TW" altLang="zh-TW" sz="1600" i="0" u="none" strike="noStrike" kern="1200" dirty="0">
                <a:solidFill>
                  <a:schemeClr val="bg1">
                    <a:lumMod val="1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推動校際合作</a:t>
            </a:r>
            <a:r>
              <a:rPr lang="en-US" altLang="zh-TW" sz="1600" i="0" u="none" strike="noStrike" kern="1200" dirty="0">
                <a:solidFill>
                  <a:schemeClr val="bg1">
                    <a:lumMod val="1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i="0" u="none" strike="noStrike" kern="1200" dirty="0">
                <a:solidFill>
                  <a:schemeClr val="bg1">
                    <a:lumMod val="1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i="0" u="none" strike="noStrike" kern="1200" dirty="0">
                <a:solidFill>
                  <a:schemeClr val="bg1">
                    <a:lumMod val="1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en-US" sz="1600" i="0" u="none" strike="noStrike" kern="12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</a:rPr>
              <a:t>   </a:t>
            </a:r>
            <a:r>
              <a:rPr lang="zh-TW" altLang="zh-TW" sz="1600" i="0" u="none" strike="noStrike" kern="1200" dirty="0">
                <a:solidFill>
                  <a:schemeClr val="bg1">
                    <a:lumMod val="1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精進數位學習</a:t>
            </a:r>
            <a:r>
              <a:rPr lang="zh-TW" altLang="en-US" sz="1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、</a:t>
            </a:r>
            <a:r>
              <a:rPr lang="zh-TW" altLang="zh-TW" sz="1600" i="0" u="none" strike="noStrike" kern="1200" dirty="0">
                <a:solidFill>
                  <a:schemeClr val="bg1">
                    <a:lumMod val="1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擴增雙語人力</a:t>
            </a:r>
            <a:endParaRPr lang="zh-TW" altLang="en-US" sz="1600" dirty="0">
              <a:solidFill>
                <a:schemeClr val="bg1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xmlns="" id="{CEEC35FB-A7E3-4C3A-8C26-D7BE7C8D9CDF}"/>
              </a:ext>
            </a:extLst>
          </p:cNvPr>
          <p:cNvSpPr txBox="1"/>
          <p:nvPr/>
        </p:nvSpPr>
        <p:spPr>
          <a:xfrm>
            <a:off x="723068" y="6110587"/>
            <a:ext cx="5777864" cy="63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300"/>
              </a:spcBef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接軌國際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弭平區域資源落差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硬體教材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軟體環境、學分採認機制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Google Shape;1272;p36">
            <a:extLst>
              <a:ext uri="{FF2B5EF4-FFF2-40B4-BE49-F238E27FC236}">
                <a16:creationId xmlns:a16="http://schemas.microsoft.com/office/drawing/2014/main" xmlns="" id="{4A805FC7-6CB1-4015-AFBE-DD739E5E4660}"/>
              </a:ext>
            </a:extLst>
          </p:cNvPr>
          <p:cNvSpPr/>
          <p:nvPr/>
        </p:nvSpPr>
        <p:spPr>
          <a:xfrm>
            <a:off x="7980749" y="280670"/>
            <a:ext cx="943873" cy="548620"/>
          </a:xfrm>
          <a:custGeom>
            <a:avLst/>
            <a:gdLst/>
            <a:ahLst/>
            <a:cxnLst/>
            <a:rect l="l" t="t" r="r" b="b"/>
            <a:pathLst>
              <a:path w="106830" h="70717" extrusionOk="0">
                <a:moveTo>
                  <a:pt x="62376" y="0"/>
                </a:moveTo>
                <a:lnTo>
                  <a:pt x="61465" y="36"/>
                </a:lnTo>
                <a:lnTo>
                  <a:pt x="60581" y="134"/>
                </a:lnTo>
                <a:lnTo>
                  <a:pt x="59715" y="295"/>
                </a:lnTo>
                <a:lnTo>
                  <a:pt x="58867" y="509"/>
                </a:lnTo>
                <a:lnTo>
                  <a:pt x="58036" y="786"/>
                </a:lnTo>
                <a:lnTo>
                  <a:pt x="57233" y="1116"/>
                </a:lnTo>
                <a:lnTo>
                  <a:pt x="56447" y="1509"/>
                </a:lnTo>
                <a:lnTo>
                  <a:pt x="55688" y="1965"/>
                </a:lnTo>
                <a:lnTo>
                  <a:pt x="54955" y="2483"/>
                </a:lnTo>
                <a:lnTo>
                  <a:pt x="54241" y="3072"/>
                </a:lnTo>
                <a:lnTo>
                  <a:pt x="53553" y="3715"/>
                </a:lnTo>
                <a:lnTo>
                  <a:pt x="52893" y="4421"/>
                </a:lnTo>
                <a:lnTo>
                  <a:pt x="52571" y="4805"/>
                </a:lnTo>
                <a:lnTo>
                  <a:pt x="51758" y="4242"/>
                </a:lnTo>
                <a:lnTo>
                  <a:pt x="50517" y="3367"/>
                </a:lnTo>
                <a:lnTo>
                  <a:pt x="49651" y="2813"/>
                </a:lnTo>
                <a:lnTo>
                  <a:pt x="49213" y="2563"/>
                </a:lnTo>
                <a:lnTo>
                  <a:pt x="48713" y="2295"/>
                </a:lnTo>
                <a:lnTo>
                  <a:pt x="47713" y="1804"/>
                </a:lnTo>
                <a:lnTo>
                  <a:pt x="46686" y="1402"/>
                </a:lnTo>
                <a:lnTo>
                  <a:pt x="45650" y="1072"/>
                </a:lnTo>
                <a:lnTo>
                  <a:pt x="44588" y="822"/>
                </a:lnTo>
                <a:lnTo>
                  <a:pt x="43507" y="670"/>
                </a:lnTo>
                <a:lnTo>
                  <a:pt x="42409" y="607"/>
                </a:lnTo>
                <a:lnTo>
                  <a:pt x="41284" y="643"/>
                </a:lnTo>
                <a:lnTo>
                  <a:pt x="40721" y="706"/>
                </a:lnTo>
                <a:lnTo>
                  <a:pt x="40150" y="786"/>
                </a:lnTo>
                <a:lnTo>
                  <a:pt x="39051" y="1027"/>
                </a:lnTo>
                <a:lnTo>
                  <a:pt x="38006" y="1358"/>
                </a:lnTo>
                <a:lnTo>
                  <a:pt x="37015" y="1777"/>
                </a:lnTo>
                <a:lnTo>
                  <a:pt x="36077" y="2304"/>
                </a:lnTo>
                <a:lnTo>
                  <a:pt x="35193" y="2929"/>
                </a:lnTo>
                <a:lnTo>
                  <a:pt x="34381" y="3662"/>
                </a:lnTo>
                <a:lnTo>
                  <a:pt x="33622" y="4501"/>
                </a:lnTo>
                <a:lnTo>
                  <a:pt x="33264" y="4965"/>
                </a:lnTo>
                <a:lnTo>
                  <a:pt x="33023" y="5296"/>
                </a:lnTo>
                <a:lnTo>
                  <a:pt x="32586" y="5965"/>
                </a:lnTo>
                <a:lnTo>
                  <a:pt x="32193" y="6653"/>
                </a:lnTo>
                <a:lnTo>
                  <a:pt x="31845" y="7359"/>
                </a:lnTo>
                <a:lnTo>
                  <a:pt x="31559" y="8100"/>
                </a:lnTo>
                <a:lnTo>
                  <a:pt x="31336" y="8859"/>
                </a:lnTo>
                <a:lnTo>
                  <a:pt x="31184" y="9662"/>
                </a:lnTo>
                <a:lnTo>
                  <a:pt x="31103" y="10493"/>
                </a:lnTo>
                <a:lnTo>
                  <a:pt x="31103" y="10930"/>
                </a:lnTo>
                <a:lnTo>
                  <a:pt x="30719" y="10752"/>
                </a:lnTo>
                <a:lnTo>
                  <a:pt x="29951" y="10475"/>
                </a:lnTo>
                <a:lnTo>
                  <a:pt x="29184" y="10296"/>
                </a:lnTo>
                <a:lnTo>
                  <a:pt x="28416" y="10198"/>
                </a:lnTo>
                <a:lnTo>
                  <a:pt x="27648" y="10171"/>
                </a:lnTo>
                <a:lnTo>
                  <a:pt x="26880" y="10207"/>
                </a:lnTo>
                <a:lnTo>
                  <a:pt x="26112" y="10305"/>
                </a:lnTo>
                <a:lnTo>
                  <a:pt x="25344" y="10457"/>
                </a:lnTo>
                <a:lnTo>
                  <a:pt x="24969" y="10546"/>
                </a:lnTo>
                <a:lnTo>
                  <a:pt x="24004" y="10788"/>
                </a:lnTo>
                <a:lnTo>
                  <a:pt x="22111" y="11341"/>
                </a:lnTo>
                <a:lnTo>
                  <a:pt x="20727" y="11850"/>
                </a:lnTo>
                <a:lnTo>
                  <a:pt x="19834" y="12243"/>
                </a:lnTo>
                <a:lnTo>
                  <a:pt x="18959" y="12708"/>
                </a:lnTo>
                <a:lnTo>
                  <a:pt x="18119" y="13234"/>
                </a:lnTo>
                <a:lnTo>
                  <a:pt x="17708" y="13538"/>
                </a:lnTo>
                <a:lnTo>
                  <a:pt x="17155" y="13967"/>
                </a:lnTo>
                <a:lnTo>
                  <a:pt x="16146" y="14904"/>
                </a:lnTo>
                <a:lnTo>
                  <a:pt x="15235" y="15904"/>
                </a:lnTo>
                <a:lnTo>
                  <a:pt x="14422" y="16967"/>
                </a:lnTo>
                <a:lnTo>
                  <a:pt x="13690" y="18083"/>
                </a:lnTo>
                <a:lnTo>
                  <a:pt x="13038" y="19262"/>
                </a:lnTo>
                <a:lnTo>
                  <a:pt x="12458" y="20477"/>
                </a:lnTo>
                <a:lnTo>
                  <a:pt x="11922" y="21727"/>
                </a:lnTo>
                <a:lnTo>
                  <a:pt x="11681" y="22370"/>
                </a:lnTo>
                <a:lnTo>
                  <a:pt x="11475" y="22923"/>
                </a:lnTo>
                <a:lnTo>
                  <a:pt x="11109" y="24049"/>
                </a:lnTo>
                <a:lnTo>
                  <a:pt x="10823" y="25183"/>
                </a:lnTo>
                <a:lnTo>
                  <a:pt x="10618" y="26326"/>
                </a:lnTo>
                <a:lnTo>
                  <a:pt x="10502" y="27478"/>
                </a:lnTo>
                <a:lnTo>
                  <a:pt x="10493" y="28639"/>
                </a:lnTo>
                <a:lnTo>
                  <a:pt x="10600" y="29799"/>
                </a:lnTo>
                <a:lnTo>
                  <a:pt x="10832" y="30978"/>
                </a:lnTo>
                <a:lnTo>
                  <a:pt x="11011" y="31568"/>
                </a:lnTo>
                <a:lnTo>
                  <a:pt x="11002" y="31630"/>
                </a:lnTo>
                <a:lnTo>
                  <a:pt x="10957" y="31728"/>
                </a:lnTo>
                <a:lnTo>
                  <a:pt x="10797" y="31764"/>
                </a:lnTo>
                <a:lnTo>
                  <a:pt x="10636" y="31818"/>
                </a:lnTo>
                <a:lnTo>
                  <a:pt x="9421" y="32219"/>
                </a:lnTo>
                <a:lnTo>
                  <a:pt x="7921" y="32755"/>
                </a:lnTo>
                <a:lnTo>
                  <a:pt x="7341" y="33023"/>
                </a:lnTo>
                <a:lnTo>
                  <a:pt x="6787" y="33345"/>
                </a:lnTo>
                <a:lnTo>
                  <a:pt x="6269" y="33729"/>
                </a:lnTo>
                <a:lnTo>
                  <a:pt x="6028" y="33961"/>
                </a:lnTo>
                <a:lnTo>
                  <a:pt x="5367" y="34586"/>
                </a:lnTo>
                <a:lnTo>
                  <a:pt x="4064" y="35863"/>
                </a:lnTo>
                <a:lnTo>
                  <a:pt x="3465" y="36533"/>
                </a:lnTo>
                <a:lnTo>
                  <a:pt x="3117" y="36952"/>
                </a:lnTo>
                <a:lnTo>
                  <a:pt x="2456" y="37801"/>
                </a:lnTo>
                <a:lnTo>
                  <a:pt x="1867" y="38676"/>
                </a:lnTo>
                <a:lnTo>
                  <a:pt x="1340" y="39596"/>
                </a:lnTo>
                <a:lnTo>
                  <a:pt x="893" y="40533"/>
                </a:lnTo>
                <a:lnTo>
                  <a:pt x="518" y="41516"/>
                </a:lnTo>
                <a:lnTo>
                  <a:pt x="250" y="42534"/>
                </a:lnTo>
                <a:lnTo>
                  <a:pt x="72" y="43587"/>
                </a:lnTo>
                <a:lnTo>
                  <a:pt x="27" y="44132"/>
                </a:lnTo>
                <a:lnTo>
                  <a:pt x="0" y="44757"/>
                </a:lnTo>
                <a:lnTo>
                  <a:pt x="9" y="45989"/>
                </a:lnTo>
                <a:lnTo>
                  <a:pt x="116" y="47195"/>
                </a:lnTo>
                <a:lnTo>
                  <a:pt x="304" y="48392"/>
                </a:lnTo>
                <a:lnTo>
                  <a:pt x="590" y="49570"/>
                </a:lnTo>
                <a:lnTo>
                  <a:pt x="947" y="50722"/>
                </a:lnTo>
                <a:lnTo>
                  <a:pt x="1402" y="51856"/>
                </a:lnTo>
                <a:lnTo>
                  <a:pt x="1938" y="52964"/>
                </a:lnTo>
                <a:lnTo>
                  <a:pt x="2242" y="53508"/>
                </a:lnTo>
                <a:lnTo>
                  <a:pt x="2510" y="53982"/>
                </a:lnTo>
                <a:lnTo>
                  <a:pt x="3108" y="54866"/>
                </a:lnTo>
                <a:lnTo>
                  <a:pt x="3769" y="55687"/>
                </a:lnTo>
                <a:lnTo>
                  <a:pt x="4492" y="56429"/>
                </a:lnTo>
                <a:lnTo>
                  <a:pt x="5287" y="57080"/>
                </a:lnTo>
                <a:lnTo>
                  <a:pt x="6153" y="57643"/>
                </a:lnTo>
                <a:lnTo>
                  <a:pt x="7091" y="58098"/>
                </a:lnTo>
                <a:lnTo>
                  <a:pt x="8118" y="58438"/>
                </a:lnTo>
                <a:lnTo>
                  <a:pt x="8654" y="58554"/>
                </a:lnTo>
                <a:lnTo>
                  <a:pt x="9582" y="58732"/>
                </a:lnTo>
                <a:lnTo>
                  <a:pt x="11449" y="59009"/>
                </a:lnTo>
                <a:lnTo>
                  <a:pt x="14262" y="59340"/>
                </a:lnTo>
                <a:lnTo>
                  <a:pt x="16128" y="59590"/>
                </a:lnTo>
                <a:lnTo>
                  <a:pt x="16306" y="59634"/>
                </a:lnTo>
                <a:lnTo>
                  <a:pt x="16565" y="59795"/>
                </a:lnTo>
                <a:lnTo>
                  <a:pt x="16690" y="59929"/>
                </a:lnTo>
                <a:lnTo>
                  <a:pt x="16717" y="60001"/>
                </a:lnTo>
                <a:lnTo>
                  <a:pt x="16851" y="60411"/>
                </a:lnTo>
                <a:lnTo>
                  <a:pt x="17173" y="61179"/>
                </a:lnTo>
                <a:lnTo>
                  <a:pt x="17557" y="61903"/>
                </a:lnTo>
                <a:lnTo>
                  <a:pt x="17994" y="62581"/>
                </a:lnTo>
                <a:lnTo>
                  <a:pt x="18494" y="63215"/>
                </a:lnTo>
                <a:lnTo>
                  <a:pt x="19039" y="63823"/>
                </a:lnTo>
                <a:lnTo>
                  <a:pt x="19620" y="64394"/>
                </a:lnTo>
                <a:lnTo>
                  <a:pt x="20245" y="64930"/>
                </a:lnTo>
                <a:lnTo>
                  <a:pt x="20575" y="65189"/>
                </a:lnTo>
                <a:lnTo>
                  <a:pt x="20977" y="65501"/>
                </a:lnTo>
                <a:lnTo>
                  <a:pt x="21807" y="66073"/>
                </a:lnTo>
                <a:lnTo>
                  <a:pt x="22656" y="66591"/>
                </a:lnTo>
                <a:lnTo>
                  <a:pt x="23540" y="67028"/>
                </a:lnTo>
                <a:lnTo>
                  <a:pt x="24451" y="67394"/>
                </a:lnTo>
                <a:lnTo>
                  <a:pt x="25388" y="67680"/>
                </a:lnTo>
                <a:lnTo>
                  <a:pt x="26362" y="67868"/>
                </a:lnTo>
                <a:lnTo>
                  <a:pt x="27371" y="67966"/>
                </a:lnTo>
                <a:lnTo>
                  <a:pt x="27898" y="67966"/>
                </a:lnTo>
                <a:lnTo>
                  <a:pt x="28326" y="67957"/>
                </a:lnTo>
                <a:lnTo>
                  <a:pt x="29175" y="67886"/>
                </a:lnTo>
                <a:lnTo>
                  <a:pt x="29996" y="67752"/>
                </a:lnTo>
                <a:lnTo>
                  <a:pt x="30800" y="67555"/>
                </a:lnTo>
                <a:lnTo>
                  <a:pt x="31586" y="67287"/>
                </a:lnTo>
                <a:lnTo>
                  <a:pt x="32345" y="66966"/>
                </a:lnTo>
                <a:lnTo>
                  <a:pt x="33095" y="66573"/>
                </a:lnTo>
                <a:lnTo>
                  <a:pt x="33827" y="66126"/>
                </a:lnTo>
                <a:lnTo>
                  <a:pt x="34193" y="65885"/>
                </a:lnTo>
                <a:lnTo>
                  <a:pt x="34461" y="66189"/>
                </a:lnTo>
                <a:lnTo>
                  <a:pt x="35042" y="66760"/>
                </a:lnTo>
                <a:lnTo>
                  <a:pt x="35649" y="67287"/>
                </a:lnTo>
                <a:lnTo>
                  <a:pt x="36283" y="67770"/>
                </a:lnTo>
                <a:lnTo>
                  <a:pt x="36953" y="68198"/>
                </a:lnTo>
                <a:lnTo>
                  <a:pt x="37640" y="68600"/>
                </a:lnTo>
                <a:lnTo>
                  <a:pt x="38721" y="69136"/>
                </a:lnTo>
                <a:lnTo>
                  <a:pt x="39462" y="69448"/>
                </a:lnTo>
                <a:lnTo>
                  <a:pt x="39935" y="69636"/>
                </a:lnTo>
                <a:lnTo>
                  <a:pt x="40864" y="69957"/>
                </a:lnTo>
                <a:lnTo>
                  <a:pt x="41793" y="70225"/>
                </a:lnTo>
                <a:lnTo>
                  <a:pt x="42712" y="70440"/>
                </a:lnTo>
                <a:lnTo>
                  <a:pt x="43623" y="70591"/>
                </a:lnTo>
                <a:lnTo>
                  <a:pt x="44525" y="70690"/>
                </a:lnTo>
                <a:lnTo>
                  <a:pt x="45418" y="70716"/>
                </a:lnTo>
                <a:lnTo>
                  <a:pt x="46302" y="70690"/>
                </a:lnTo>
                <a:lnTo>
                  <a:pt x="47177" y="70591"/>
                </a:lnTo>
                <a:lnTo>
                  <a:pt x="48053" y="70422"/>
                </a:lnTo>
                <a:lnTo>
                  <a:pt x="48910" y="70190"/>
                </a:lnTo>
                <a:lnTo>
                  <a:pt x="49758" y="69895"/>
                </a:lnTo>
                <a:lnTo>
                  <a:pt x="50598" y="69520"/>
                </a:lnTo>
                <a:lnTo>
                  <a:pt x="51428" y="69073"/>
                </a:lnTo>
                <a:lnTo>
                  <a:pt x="52250" y="68546"/>
                </a:lnTo>
                <a:lnTo>
                  <a:pt x="53062" y="67948"/>
                </a:lnTo>
                <a:lnTo>
                  <a:pt x="53464" y="67618"/>
                </a:lnTo>
                <a:lnTo>
                  <a:pt x="53723" y="67832"/>
                </a:lnTo>
                <a:lnTo>
                  <a:pt x="54250" y="68225"/>
                </a:lnTo>
                <a:lnTo>
                  <a:pt x="54786" y="68564"/>
                </a:lnTo>
                <a:lnTo>
                  <a:pt x="55339" y="68859"/>
                </a:lnTo>
                <a:lnTo>
                  <a:pt x="56188" y="69216"/>
                </a:lnTo>
                <a:lnTo>
                  <a:pt x="57349" y="69556"/>
                </a:lnTo>
                <a:lnTo>
                  <a:pt x="58545" y="69752"/>
                </a:lnTo>
                <a:lnTo>
                  <a:pt x="59760" y="69823"/>
                </a:lnTo>
                <a:lnTo>
                  <a:pt x="61001" y="69815"/>
                </a:lnTo>
                <a:lnTo>
                  <a:pt x="62251" y="69725"/>
                </a:lnTo>
                <a:lnTo>
                  <a:pt x="62885" y="69663"/>
                </a:lnTo>
                <a:lnTo>
                  <a:pt x="63528" y="69582"/>
                </a:lnTo>
                <a:lnTo>
                  <a:pt x="64769" y="69323"/>
                </a:lnTo>
                <a:lnTo>
                  <a:pt x="65948" y="68948"/>
                </a:lnTo>
                <a:lnTo>
                  <a:pt x="67055" y="68448"/>
                </a:lnTo>
                <a:lnTo>
                  <a:pt x="68100" y="67841"/>
                </a:lnTo>
                <a:lnTo>
                  <a:pt x="69065" y="67109"/>
                </a:lnTo>
                <a:lnTo>
                  <a:pt x="69958" y="66251"/>
                </a:lnTo>
                <a:lnTo>
                  <a:pt x="70770" y="65278"/>
                </a:lnTo>
                <a:lnTo>
                  <a:pt x="71145" y="64742"/>
                </a:lnTo>
                <a:lnTo>
                  <a:pt x="71494" y="64948"/>
                </a:lnTo>
                <a:lnTo>
                  <a:pt x="72172" y="65314"/>
                </a:lnTo>
                <a:lnTo>
                  <a:pt x="72851" y="65609"/>
                </a:lnTo>
                <a:lnTo>
                  <a:pt x="73530" y="65850"/>
                </a:lnTo>
                <a:lnTo>
                  <a:pt x="74208" y="66037"/>
                </a:lnTo>
                <a:lnTo>
                  <a:pt x="74878" y="66153"/>
                </a:lnTo>
                <a:lnTo>
                  <a:pt x="75548" y="66225"/>
                </a:lnTo>
                <a:lnTo>
                  <a:pt x="76218" y="66234"/>
                </a:lnTo>
                <a:lnTo>
                  <a:pt x="76878" y="66198"/>
                </a:lnTo>
                <a:lnTo>
                  <a:pt x="77539" y="66100"/>
                </a:lnTo>
                <a:lnTo>
                  <a:pt x="78200" y="65957"/>
                </a:lnTo>
                <a:lnTo>
                  <a:pt x="78861" y="65760"/>
                </a:lnTo>
                <a:lnTo>
                  <a:pt x="79513" y="65519"/>
                </a:lnTo>
                <a:lnTo>
                  <a:pt x="80165" y="65225"/>
                </a:lnTo>
                <a:lnTo>
                  <a:pt x="81147" y="64716"/>
                </a:lnTo>
                <a:lnTo>
                  <a:pt x="81790" y="64305"/>
                </a:lnTo>
                <a:lnTo>
                  <a:pt x="82228" y="64010"/>
                </a:lnTo>
                <a:lnTo>
                  <a:pt x="83067" y="63412"/>
                </a:lnTo>
                <a:lnTo>
                  <a:pt x="83871" y="62769"/>
                </a:lnTo>
                <a:lnTo>
                  <a:pt x="84612" y="62081"/>
                </a:lnTo>
                <a:lnTo>
                  <a:pt x="85282" y="61331"/>
                </a:lnTo>
                <a:lnTo>
                  <a:pt x="85871" y="60510"/>
                </a:lnTo>
                <a:lnTo>
                  <a:pt x="86362" y="59617"/>
                </a:lnTo>
                <a:lnTo>
                  <a:pt x="86737" y="58634"/>
                </a:lnTo>
                <a:lnTo>
                  <a:pt x="86880" y="58107"/>
                </a:lnTo>
                <a:lnTo>
                  <a:pt x="88862" y="58643"/>
                </a:lnTo>
                <a:lnTo>
                  <a:pt x="90782" y="59152"/>
                </a:lnTo>
                <a:lnTo>
                  <a:pt x="91220" y="59259"/>
                </a:lnTo>
                <a:lnTo>
                  <a:pt x="92104" y="59411"/>
                </a:lnTo>
                <a:lnTo>
                  <a:pt x="92988" y="59456"/>
                </a:lnTo>
                <a:lnTo>
                  <a:pt x="93649" y="59393"/>
                </a:lnTo>
                <a:lnTo>
                  <a:pt x="94087" y="59295"/>
                </a:lnTo>
                <a:lnTo>
                  <a:pt x="94310" y="59233"/>
                </a:lnTo>
                <a:lnTo>
                  <a:pt x="95694" y="58786"/>
                </a:lnTo>
                <a:lnTo>
                  <a:pt x="97766" y="58063"/>
                </a:lnTo>
                <a:lnTo>
                  <a:pt x="99114" y="57536"/>
                </a:lnTo>
                <a:lnTo>
                  <a:pt x="99784" y="57241"/>
                </a:lnTo>
                <a:lnTo>
                  <a:pt x="100195" y="57045"/>
                </a:lnTo>
                <a:lnTo>
                  <a:pt x="100989" y="56580"/>
                </a:lnTo>
                <a:lnTo>
                  <a:pt x="101757" y="56045"/>
                </a:lnTo>
                <a:lnTo>
                  <a:pt x="102454" y="55437"/>
                </a:lnTo>
                <a:lnTo>
                  <a:pt x="102766" y="55116"/>
                </a:lnTo>
                <a:lnTo>
                  <a:pt x="103115" y="54741"/>
                </a:lnTo>
                <a:lnTo>
                  <a:pt x="103740" y="53982"/>
                </a:lnTo>
                <a:lnTo>
                  <a:pt x="104320" y="53205"/>
                </a:lnTo>
                <a:lnTo>
                  <a:pt x="104829" y="52410"/>
                </a:lnTo>
                <a:lnTo>
                  <a:pt x="105294" y="51597"/>
                </a:lnTo>
                <a:lnTo>
                  <a:pt x="105687" y="50767"/>
                </a:lnTo>
                <a:lnTo>
                  <a:pt x="106026" y="49928"/>
                </a:lnTo>
                <a:lnTo>
                  <a:pt x="106303" y="49070"/>
                </a:lnTo>
                <a:lnTo>
                  <a:pt x="106526" y="48204"/>
                </a:lnTo>
                <a:lnTo>
                  <a:pt x="106687" y="47311"/>
                </a:lnTo>
                <a:lnTo>
                  <a:pt x="106785" y="46409"/>
                </a:lnTo>
                <a:lnTo>
                  <a:pt x="106830" y="45489"/>
                </a:lnTo>
                <a:lnTo>
                  <a:pt x="106812" y="44561"/>
                </a:lnTo>
                <a:lnTo>
                  <a:pt x="106740" y="43614"/>
                </a:lnTo>
                <a:lnTo>
                  <a:pt x="106606" y="42659"/>
                </a:lnTo>
                <a:lnTo>
                  <a:pt x="106410" y="41676"/>
                </a:lnTo>
                <a:lnTo>
                  <a:pt x="106285" y="41185"/>
                </a:lnTo>
                <a:lnTo>
                  <a:pt x="106133" y="40587"/>
                </a:lnTo>
                <a:lnTo>
                  <a:pt x="105758" y="39426"/>
                </a:lnTo>
                <a:lnTo>
                  <a:pt x="105303" y="38319"/>
                </a:lnTo>
                <a:lnTo>
                  <a:pt x="104767" y="37256"/>
                </a:lnTo>
                <a:lnTo>
                  <a:pt x="104142" y="36265"/>
                </a:lnTo>
                <a:lnTo>
                  <a:pt x="103418" y="35336"/>
                </a:lnTo>
                <a:lnTo>
                  <a:pt x="102579" y="34479"/>
                </a:lnTo>
                <a:lnTo>
                  <a:pt x="101632" y="33702"/>
                </a:lnTo>
                <a:lnTo>
                  <a:pt x="101105" y="33345"/>
                </a:lnTo>
                <a:lnTo>
                  <a:pt x="100739" y="33121"/>
                </a:lnTo>
                <a:lnTo>
                  <a:pt x="99980" y="32720"/>
                </a:lnTo>
                <a:lnTo>
                  <a:pt x="98775" y="32175"/>
                </a:lnTo>
                <a:lnTo>
                  <a:pt x="97971" y="31791"/>
                </a:lnTo>
                <a:lnTo>
                  <a:pt x="98105" y="31264"/>
                </a:lnTo>
                <a:lnTo>
                  <a:pt x="98328" y="30416"/>
                </a:lnTo>
                <a:lnTo>
                  <a:pt x="98444" y="29835"/>
                </a:lnTo>
                <a:lnTo>
                  <a:pt x="98489" y="29540"/>
                </a:lnTo>
                <a:lnTo>
                  <a:pt x="98560" y="28746"/>
                </a:lnTo>
                <a:lnTo>
                  <a:pt x="98587" y="27192"/>
                </a:lnTo>
                <a:lnTo>
                  <a:pt x="98489" y="25674"/>
                </a:lnTo>
                <a:lnTo>
                  <a:pt x="98248" y="24183"/>
                </a:lnTo>
                <a:lnTo>
                  <a:pt x="97873" y="22727"/>
                </a:lnTo>
                <a:lnTo>
                  <a:pt x="97364" y="21307"/>
                </a:lnTo>
                <a:lnTo>
                  <a:pt x="96730" y="19923"/>
                </a:lnTo>
                <a:lnTo>
                  <a:pt x="95953" y="18575"/>
                </a:lnTo>
                <a:lnTo>
                  <a:pt x="95515" y="17914"/>
                </a:lnTo>
                <a:lnTo>
                  <a:pt x="95033" y="17235"/>
                </a:lnTo>
                <a:lnTo>
                  <a:pt x="93970" y="15976"/>
                </a:lnTo>
                <a:lnTo>
                  <a:pt x="92810" y="14851"/>
                </a:lnTo>
                <a:lnTo>
                  <a:pt x="91568" y="13842"/>
                </a:lnTo>
                <a:lnTo>
                  <a:pt x="90247" y="12949"/>
                </a:lnTo>
                <a:lnTo>
                  <a:pt x="88854" y="12145"/>
                </a:lnTo>
                <a:lnTo>
                  <a:pt x="87398" y="11439"/>
                </a:lnTo>
                <a:lnTo>
                  <a:pt x="85889" y="10814"/>
                </a:lnTo>
                <a:lnTo>
                  <a:pt x="85103" y="10538"/>
                </a:lnTo>
                <a:lnTo>
                  <a:pt x="84460" y="10314"/>
                </a:lnTo>
                <a:lnTo>
                  <a:pt x="83174" y="9948"/>
                </a:lnTo>
                <a:lnTo>
                  <a:pt x="81888" y="9689"/>
                </a:lnTo>
                <a:lnTo>
                  <a:pt x="80602" y="9546"/>
                </a:lnTo>
                <a:lnTo>
                  <a:pt x="79307" y="9537"/>
                </a:lnTo>
                <a:lnTo>
                  <a:pt x="78004" y="9671"/>
                </a:lnTo>
                <a:lnTo>
                  <a:pt x="76700" y="9948"/>
                </a:lnTo>
                <a:lnTo>
                  <a:pt x="75387" y="10404"/>
                </a:lnTo>
                <a:lnTo>
                  <a:pt x="74726" y="10698"/>
                </a:lnTo>
                <a:lnTo>
                  <a:pt x="74726" y="10011"/>
                </a:lnTo>
                <a:lnTo>
                  <a:pt x="74726" y="9448"/>
                </a:lnTo>
                <a:lnTo>
                  <a:pt x="74700" y="8939"/>
                </a:lnTo>
                <a:lnTo>
                  <a:pt x="74548" y="7966"/>
                </a:lnTo>
                <a:lnTo>
                  <a:pt x="74253" y="7037"/>
                </a:lnTo>
                <a:lnTo>
                  <a:pt x="73833" y="6162"/>
                </a:lnTo>
                <a:lnTo>
                  <a:pt x="73574" y="5751"/>
                </a:lnTo>
                <a:lnTo>
                  <a:pt x="73208" y="5215"/>
                </a:lnTo>
                <a:lnTo>
                  <a:pt x="72440" y="4233"/>
                </a:lnTo>
                <a:lnTo>
                  <a:pt x="71592" y="3331"/>
                </a:lnTo>
                <a:lnTo>
                  <a:pt x="70672" y="2536"/>
                </a:lnTo>
                <a:lnTo>
                  <a:pt x="69690" y="1840"/>
                </a:lnTo>
                <a:lnTo>
                  <a:pt x="68627" y="1250"/>
                </a:lnTo>
                <a:lnTo>
                  <a:pt x="67502" y="777"/>
                </a:lnTo>
                <a:lnTo>
                  <a:pt x="66314" y="420"/>
                </a:lnTo>
                <a:lnTo>
                  <a:pt x="65680" y="295"/>
                </a:lnTo>
                <a:lnTo>
                  <a:pt x="65198" y="206"/>
                </a:lnTo>
                <a:lnTo>
                  <a:pt x="64243" y="81"/>
                </a:lnTo>
                <a:lnTo>
                  <a:pt x="63296" y="9"/>
                </a:lnTo>
                <a:lnTo>
                  <a:pt x="62376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zh-TW" altLang="en-US" sz="24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願景</a:t>
            </a:r>
            <a:endParaRPr lang="en-US" altLang="zh-TW" sz="2400" b="1" kern="0" dirty="0">
              <a:solidFill>
                <a:prstClr val="black">
                  <a:lumMod val="85000"/>
                  <a:lumOff val="1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9" name="Google Shape;1273;p36">
            <a:extLst>
              <a:ext uri="{FF2B5EF4-FFF2-40B4-BE49-F238E27FC236}">
                <a16:creationId xmlns:a16="http://schemas.microsoft.com/office/drawing/2014/main" xmlns="" id="{0B368650-E47D-4348-9D14-B923DAADD536}"/>
              </a:ext>
            </a:extLst>
          </p:cNvPr>
          <p:cNvSpPr/>
          <p:nvPr/>
        </p:nvSpPr>
        <p:spPr>
          <a:xfrm>
            <a:off x="7812360" y="216049"/>
            <a:ext cx="1162340" cy="692671"/>
          </a:xfrm>
          <a:custGeom>
            <a:avLst/>
            <a:gdLst/>
            <a:ahLst/>
            <a:cxnLst/>
            <a:rect l="l" t="t" r="r" b="b"/>
            <a:pathLst>
              <a:path w="106830" h="70717" extrusionOk="0">
                <a:moveTo>
                  <a:pt x="62376" y="0"/>
                </a:moveTo>
                <a:lnTo>
                  <a:pt x="61465" y="36"/>
                </a:lnTo>
                <a:lnTo>
                  <a:pt x="60581" y="134"/>
                </a:lnTo>
                <a:lnTo>
                  <a:pt x="59715" y="295"/>
                </a:lnTo>
                <a:lnTo>
                  <a:pt x="58867" y="509"/>
                </a:lnTo>
                <a:lnTo>
                  <a:pt x="58036" y="786"/>
                </a:lnTo>
                <a:lnTo>
                  <a:pt x="57233" y="1116"/>
                </a:lnTo>
                <a:lnTo>
                  <a:pt x="56447" y="1509"/>
                </a:lnTo>
                <a:lnTo>
                  <a:pt x="55688" y="1965"/>
                </a:lnTo>
                <a:lnTo>
                  <a:pt x="54955" y="2483"/>
                </a:lnTo>
                <a:lnTo>
                  <a:pt x="54241" y="3072"/>
                </a:lnTo>
                <a:lnTo>
                  <a:pt x="53553" y="3715"/>
                </a:lnTo>
                <a:lnTo>
                  <a:pt x="52893" y="4421"/>
                </a:lnTo>
                <a:lnTo>
                  <a:pt x="52571" y="4805"/>
                </a:lnTo>
                <a:lnTo>
                  <a:pt x="51758" y="4242"/>
                </a:lnTo>
                <a:lnTo>
                  <a:pt x="50517" y="3367"/>
                </a:lnTo>
                <a:lnTo>
                  <a:pt x="49651" y="2813"/>
                </a:lnTo>
                <a:lnTo>
                  <a:pt x="49213" y="2563"/>
                </a:lnTo>
                <a:lnTo>
                  <a:pt x="48713" y="2295"/>
                </a:lnTo>
                <a:lnTo>
                  <a:pt x="47713" y="1804"/>
                </a:lnTo>
                <a:lnTo>
                  <a:pt x="46686" y="1402"/>
                </a:lnTo>
                <a:lnTo>
                  <a:pt x="45650" y="1072"/>
                </a:lnTo>
                <a:lnTo>
                  <a:pt x="44588" y="822"/>
                </a:lnTo>
                <a:lnTo>
                  <a:pt x="43507" y="670"/>
                </a:lnTo>
                <a:lnTo>
                  <a:pt x="42409" y="607"/>
                </a:lnTo>
                <a:lnTo>
                  <a:pt x="41284" y="643"/>
                </a:lnTo>
                <a:lnTo>
                  <a:pt x="40721" y="706"/>
                </a:lnTo>
                <a:lnTo>
                  <a:pt x="40150" y="786"/>
                </a:lnTo>
                <a:lnTo>
                  <a:pt x="39051" y="1027"/>
                </a:lnTo>
                <a:lnTo>
                  <a:pt x="38006" y="1358"/>
                </a:lnTo>
                <a:lnTo>
                  <a:pt x="37015" y="1777"/>
                </a:lnTo>
                <a:lnTo>
                  <a:pt x="36077" y="2304"/>
                </a:lnTo>
                <a:lnTo>
                  <a:pt x="35193" y="2929"/>
                </a:lnTo>
                <a:lnTo>
                  <a:pt x="34381" y="3662"/>
                </a:lnTo>
                <a:lnTo>
                  <a:pt x="33622" y="4501"/>
                </a:lnTo>
                <a:lnTo>
                  <a:pt x="33264" y="4965"/>
                </a:lnTo>
                <a:lnTo>
                  <a:pt x="33023" y="5296"/>
                </a:lnTo>
                <a:lnTo>
                  <a:pt x="32586" y="5965"/>
                </a:lnTo>
                <a:lnTo>
                  <a:pt x="32193" y="6653"/>
                </a:lnTo>
                <a:lnTo>
                  <a:pt x="31845" y="7359"/>
                </a:lnTo>
                <a:lnTo>
                  <a:pt x="31559" y="8100"/>
                </a:lnTo>
                <a:lnTo>
                  <a:pt x="31336" y="8859"/>
                </a:lnTo>
                <a:lnTo>
                  <a:pt x="31184" y="9662"/>
                </a:lnTo>
                <a:lnTo>
                  <a:pt x="31103" y="10493"/>
                </a:lnTo>
                <a:lnTo>
                  <a:pt x="31103" y="10930"/>
                </a:lnTo>
                <a:lnTo>
                  <a:pt x="30719" y="10752"/>
                </a:lnTo>
                <a:lnTo>
                  <a:pt x="29951" y="10475"/>
                </a:lnTo>
                <a:lnTo>
                  <a:pt x="29184" y="10296"/>
                </a:lnTo>
                <a:lnTo>
                  <a:pt x="28416" y="10198"/>
                </a:lnTo>
                <a:lnTo>
                  <a:pt x="27648" y="10171"/>
                </a:lnTo>
                <a:lnTo>
                  <a:pt x="26880" y="10207"/>
                </a:lnTo>
                <a:lnTo>
                  <a:pt x="26112" y="10305"/>
                </a:lnTo>
                <a:lnTo>
                  <a:pt x="25344" y="10457"/>
                </a:lnTo>
                <a:lnTo>
                  <a:pt x="24969" y="10546"/>
                </a:lnTo>
                <a:lnTo>
                  <a:pt x="24004" y="10788"/>
                </a:lnTo>
                <a:lnTo>
                  <a:pt x="22111" y="11341"/>
                </a:lnTo>
                <a:lnTo>
                  <a:pt x="20727" y="11850"/>
                </a:lnTo>
                <a:lnTo>
                  <a:pt x="19834" y="12243"/>
                </a:lnTo>
                <a:lnTo>
                  <a:pt x="18959" y="12708"/>
                </a:lnTo>
                <a:lnTo>
                  <a:pt x="18119" y="13234"/>
                </a:lnTo>
                <a:lnTo>
                  <a:pt x="17708" y="13538"/>
                </a:lnTo>
                <a:lnTo>
                  <a:pt x="17155" y="13967"/>
                </a:lnTo>
                <a:lnTo>
                  <a:pt x="16146" y="14904"/>
                </a:lnTo>
                <a:lnTo>
                  <a:pt x="15235" y="15904"/>
                </a:lnTo>
                <a:lnTo>
                  <a:pt x="14422" y="16967"/>
                </a:lnTo>
                <a:lnTo>
                  <a:pt x="13690" y="18083"/>
                </a:lnTo>
                <a:lnTo>
                  <a:pt x="13038" y="19262"/>
                </a:lnTo>
                <a:lnTo>
                  <a:pt x="12458" y="20477"/>
                </a:lnTo>
                <a:lnTo>
                  <a:pt x="11922" y="21727"/>
                </a:lnTo>
                <a:lnTo>
                  <a:pt x="11681" y="22370"/>
                </a:lnTo>
                <a:lnTo>
                  <a:pt x="11475" y="22923"/>
                </a:lnTo>
                <a:lnTo>
                  <a:pt x="11109" y="24049"/>
                </a:lnTo>
                <a:lnTo>
                  <a:pt x="10823" y="25183"/>
                </a:lnTo>
                <a:lnTo>
                  <a:pt x="10618" y="26326"/>
                </a:lnTo>
                <a:lnTo>
                  <a:pt x="10502" y="27478"/>
                </a:lnTo>
                <a:lnTo>
                  <a:pt x="10493" y="28639"/>
                </a:lnTo>
                <a:lnTo>
                  <a:pt x="10600" y="29799"/>
                </a:lnTo>
                <a:lnTo>
                  <a:pt x="10832" y="30978"/>
                </a:lnTo>
                <a:lnTo>
                  <a:pt x="11011" y="31568"/>
                </a:lnTo>
                <a:lnTo>
                  <a:pt x="11002" y="31630"/>
                </a:lnTo>
                <a:lnTo>
                  <a:pt x="10957" y="31728"/>
                </a:lnTo>
                <a:lnTo>
                  <a:pt x="10797" y="31764"/>
                </a:lnTo>
                <a:lnTo>
                  <a:pt x="10636" y="31818"/>
                </a:lnTo>
                <a:lnTo>
                  <a:pt x="9421" y="32219"/>
                </a:lnTo>
                <a:lnTo>
                  <a:pt x="7921" y="32755"/>
                </a:lnTo>
                <a:lnTo>
                  <a:pt x="7341" y="33023"/>
                </a:lnTo>
                <a:lnTo>
                  <a:pt x="6787" y="33345"/>
                </a:lnTo>
                <a:lnTo>
                  <a:pt x="6269" y="33729"/>
                </a:lnTo>
                <a:lnTo>
                  <a:pt x="6028" y="33961"/>
                </a:lnTo>
                <a:lnTo>
                  <a:pt x="5367" y="34586"/>
                </a:lnTo>
                <a:lnTo>
                  <a:pt x="4064" y="35863"/>
                </a:lnTo>
                <a:lnTo>
                  <a:pt x="3465" y="36533"/>
                </a:lnTo>
                <a:lnTo>
                  <a:pt x="3117" y="36952"/>
                </a:lnTo>
                <a:lnTo>
                  <a:pt x="2456" y="37801"/>
                </a:lnTo>
                <a:lnTo>
                  <a:pt x="1867" y="38676"/>
                </a:lnTo>
                <a:lnTo>
                  <a:pt x="1340" y="39596"/>
                </a:lnTo>
                <a:lnTo>
                  <a:pt x="893" y="40533"/>
                </a:lnTo>
                <a:lnTo>
                  <a:pt x="518" y="41516"/>
                </a:lnTo>
                <a:lnTo>
                  <a:pt x="250" y="42534"/>
                </a:lnTo>
                <a:lnTo>
                  <a:pt x="72" y="43587"/>
                </a:lnTo>
                <a:lnTo>
                  <a:pt x="27" y="44132"/>
                </a:lnTo>
                <a:lnTo>
                  <a:pt x="0" y="44757"/>
                </a:lnTo>
                <a:lnTo>
                  <a:pt x="9" y="45989"/>
                </a:lnTo>
                <a:lnTo>
                  <a:pt x="116" y="47195"/>
                </a:lnTo>
                <a:lnTo>
                  <a:pt x="304" y="48392"/>
                </a:lnTo>
                <a:lnTo>
                  <a:pt x="590" y="49570"/>
                </a:lnTo>
                <a:lnTo>
                  <a:pt x="947" y="50722"/>
                </a:lnTo>
                <a:lnTo>
                  <a:pt x="1402" y="51856"/>
                </a:lnTo>
                <a:lnTo>
                  <a:pt x="1938" y="52964"/>
                </a:lnTo>
                <a:lnTo>
                  <a:pt x="2242" y="53508"/>
                </a:lnTo>
                <a:lnTo>
                  <a:pt x="2510" y="53982"/>
                </a:lnTo>
                <a:lnTo>
                  <a:pt x="3108" y="54866"/>
                </a:lnTo>
                <a:lnTo>
                  <a:pt x="3769" y="55687"/>
                </a:lnTo>
                <a:lnTo>
                  <a:pt x="4492" y="56429"/>
                </a:lnTo>
                <a:lnTo>
                  <a:pt x="5287" y="57080"/>
                </a:lnTo>
                <a:lnTo>
                  <a:pt x="6153" y="57643"/>
                </a:lnTo>
                <a:lnTo>
                  <a:pt x="7091" y="58098"/>
                </a:lnTo>
                <a:lnTo>
                  <a:pt x="8118" y="58438"/>
                </a:lnTo>
                <a:lnTo>
                  <a:pt x="8654" y="58554"/>
                </a:lnTo>
                <a:lnTo>
                  <a:pt x="9582" y="58732"/>
                </a:lnTo>
                <a:lnTo>
                  <a:pt x="11449" y="59009"/>
                </a:lnTo>
                <a:lnTo>
                  <a:pt x="14262" y="59340"/>
                </a:lnTo>
                <a:lnTo>
                  <a:pt x="16128" y="59590"/>
                </a:lnTo>
                <a:lnTo>
                  <a:pt x="16306" y="59634"/>
                </a:lnTo>
                <a:lnTo>
                  <a:pt x="16565" y="59795"/>
                </a:lnTo>
                <a:lnTo>
                  <a:pt x="16690" y="59929"/>
                </a:lnTo>
                <a:lnTo>
                  <a:pt x="16717" y="60001"/>
                </a:lnTo>
                <a:lnTo>
                  <a:pt x="16851" y="60411"/>
                </a:lnTo>
                <a:lnTo>
                  <a:pt x="17173" y="61179"/>
                </a:lnTo>
                <a:lnTo>
                  <a:pt x="17557" y="61903"/>
                </a:lnTo>
                <a:lnTo>
                  <a:pt x="17994" y="62581"/>
                </a:lnTo>
                <a:lnTo>
                  <a:pt x="18494" y="63215"/>
                </a:lnTo>
                <a:lnTo>
                  <a:pt x="19039" y="63823"/>
                </a:lnTo>
                <a:lnTo>
                  <a:pt x="19620" y="64394"/>
                </a:lnTo>
                <a:lnTo>
                  <a:pt x="20245" y="64930"/>
                </a:lnTo>
                <a:lnTo>
                  <a:pt x="20575" y="65189"/>
                </a:lnTo>
                <a:lnTo>
                  <a:pt x="20977" y="65501"/>
                </a:lnTo>
                <a:lnTo>
                  <a:pt x="21807" y="66073"/>
                </a:lnTo>
                <a:lnTo>
                  <a:pt x="22656" y="66591"/>
                </a:lnTo>
                <a:lnTo>
                  <a:pt x="23540" y="67028"/>
                </a:lnTo>
                <a:lnTo>
                  <a:pt x="24451" y="67394"/>
                </a:lnTo>
                <a:lnTo>
                  <a:pt x="25388" y="67680"/>
                </a:lnTo>
                <a:lnTo>
                  <a:pt x="26362" y="67868"/>
                </a:lnTo>
                <a:lnTo>
                  <a:pt x="27371" y="67966"/>
                </a:lnTo>
                <a:lnTo>
                  <a:pt x="27898" y="67966"/>
                </a:lnTo>
                <a:lnTo>
                  <a:pt x="28326" y="67957"/>
                </a:lnTo>
                <a:lnTo>
                  <a:pt x="29175" y="67886"/>
                </a:lnTo>
                <a:lnTo>
                  <a:pt x="29996" y="67752"/>
                </a:lnTo>
                <a:lnTo>
                  <a:pt x="30800" y="67555"/>
                </a:lnTo>
                <a:lnTo>
                  <a:pt x="31586" y="67287"/>
                </a:lnTo>
                <a:lnTo>
                  <a:pt x="32345" y="66966"/>
                </a:lnTo>
                <a:lnTo>
                  <a:pt x="33095" y="66573"/>
                </a:lnTo>
                <a:lnTo>
                  <a:pt x="33827" y="66126"/>
                </a:lnTo>
                <a:lnTo>
                  <a:pt x="34193" y="65885"/>
                </a:lnTo>
                <a:lnTo>
                  <a:pt x="34461" y="66189"/>
                </a:lnTo>
                <a:lnTo>
                  <a:pt x="35042" y="66760"/>
                </a:lnTo>
                <a:lnTo>
                  <a:pt x="35649" y="67287"/>
                </a:lnTo>
                <a:lnTo>
                  <a:pt x="36283" y="67770"/>
                </a:lnTo>
                <a:lnTo>
                  <a:pt x="36953" y="68198"/>
                </a:lnTo>
                <a:lnTo>
                  <a:pt x="37640" y="68600"/>
                </a:lnTo>
                <a:lnTo>
                  <a:pt x="38721" y="69136"/>
                </a:lnTo>
                <a:lnTo>
                  <a:pt x="39462" y="69448"/>
                </a:lnTo>
                <a:lnTo>
                  <a:pt x="39935" y="69636"/>
                </a:lnTo>
                <a:lnTo>
                  <a:pt x="40864" y="69957"/>
                </a:lnTo>
                <a:lnTo>
                  <a:pt x="41793" y="70225"/>
                </a:lnTo>
                <a:lnTo>
                  <a:pt x="42712" y="70440"/>
                </a:lnTo>
                <a:lnTo>
                  <a:pt x="43623" y="70591"/>
                </a:lnTo>
                <a:lnTo>
                  <a:pt x="44525" y="70690"/>
                </a:lnTo>
                <a:lnTo>
                  <a:pt x="45418" y="70716"/>
                </a:lnTo>
                <a:lnTo>
                  <a:pt x="46302" y="70690"/>
                </a:lnTo>
                <a:lnTo>
                  <a:pt x="47177" y="70591"/>
                </a:lnTo>
                <a:lnTo>
                  <a:pt x="48053" y="70422"/>
                </a:lnTo>
                <a:lnTo>
                  <a:pt x="48910" y="70190"/>
                </a:lnTo>
                <a:lnTo>
                  <a:pt x="49758" y="69895"/>
                </a:lnTo>
                <a:lnTo>
                  <a:pt x="50598" y="69520"/>
                </a:lnTo>
                <a:lnTo>
                  <a:pt x="51428" y="69073"/>
                </a:lnTo>
                <a:lnTo>
                  <a:pt x="52250" y="68546"/>
                </a:lnTo>
                <a:lnTo>
                  <a:pt x="53062" y="67948"/>
                </a:lnTo>
                <a:lnTo>
                  <a:pt x="53464" y="67618"/>
                </a:lnTo>
                <a:lnTo>
                  <a:pt x="53723" y="67832"/>
                </a:lnTo>
                <a:lnTo>
                  <a:pt x="54250" y="68225"/>
                </a:lnTo>
                <a:lnTo>
                  <a:pt x="54786" y="68564"/>
                </a:lnTo>
                <a:lnTo>
                  <a:pt x="55339" y="68859"/>
                </a:lnTo>
                <a:lnTo>
                  <a:pt x="56188" y="69216"/>
                </a:lnTo>
                <a:lnTo>
                  <a:pt x="57349" y="69556"/>
                </a:lnTo>
                <a:lnTo>
                  <a:pt x="58545" y="69752"/>
                </a:lnTo>
                <a:lnTo>
                  <a:pt x="59760" y="69823"/>
                </a:lnTo>
                <a:lnTo>
                  <a:pt x="61001" y="69815"/>
                </a:lnTo>
                <a:lnTo>
                  <a:pt x="62251" y="69725"/>
                </a:lnTo>
                <a:lnTo>
                  <a:pt x="62885" y="69663"/>
                </a:lnTo>
                <a:lnTo>
                  <a:pt x="63528" y="69582"/>
                </a:lnTo>
                <a:lnTo>
                  <a:pt x="64769" y="69323"/>
                </a:lnTo>
                <a:lnTo>
                  <a:pt x="65948" y="68948"/>
                </a:lnTo>
                <a:lnTo>
                  <a:pt x="67055" y="68448"/>
                </a:lnTo>
                <a:lnTo>
                  <a:pt x="68100" y="67841"/>
                </a:lnTo>
                <a:lnTo>
                  <a:pt x="69065" y="67109"/>
                </a:lnTo>
                <a:lnTo>
                  <a:pt x="69958" y="66251"/>
                </a:lnTo>
                <a:lnTo>
                  <a:pt x="70770" y="65278"/>
                </a:lnTo>
                <a:lnTo>
                  <a:pt x="71145" y="64742"/>
                </a:lnTo>
                <a:lnTo>
                  <a:pt x="71494" y="64948"/>
                </a:lnTo>
                <a:lnTo>
                  <a:pt x="72172" y="65314"/>
                </a:lnTo>
                <a:lnTo>
                  <a:pt x="72851" y="65609"/>
                </a:lnTo>
                <a:lnTo>
                  <a:pt x="73530" y="65850"/>
                </a:lnTo>
                <a:lnTo>
                  <a:pt x="74208" y="66037"/>
                </a:lnTo>
                <a:lnTo>
                  <a:pt x="74878" y="66153"/>
                </a:lnTo>
                <a:lnTo>
                  <a:pt x="75548" y="66225"/>
                </a:lnTo>
                <a:lnTo>
                  <a:pt x="76218" y="66234"/>
                </a:lnTo>
                <a:lnTo>
                  <a:pt x="76878" y="66198"/>
                </a:lnTo>
                <a:lnTo>
                  <a:pt x="77539" y="66100"/>
                </a:lnTo>
                <a:lnTo>
                  <a:pt x="78200" y="65957"/>
                </a:lnTo>
                <a:lnTo>
                  <a:pt x="78861" y="65760"/>
                </a:lnTo>
                <a:lnTo>
                  <a:pt x="79513" y="65519"/>
                </a:lnTo>
                <a:lnTo>
                  <a:pt x="80165" y="65225"/>
                </a:lnTo>
                <a:lnTo>
                  <a:pt x="81147" y="64716"/>
                </a:lnTo>
                <a:lnTo>
                  <a:pt x="81790" y="64305"/>
                </a:lnTo>
                <a:lnTo>
                  <a:pt x="82228" y="64010"/>
                </a:lnTo>
                <a:lnTo>
                  <a:pt x="83067" y="63412"/>
                </a:lnTo>
                <a:lnTo>
                  <a:pt x="83871" y="62769"/>
                </a:lnTo>
                <a:lnTo>
                  <a:pt x="84612" y="62081"/>
                </a:lnTo>
                <a:lnTo>
                  <a:pt x="85282" y="61331"/>
                </a:lnTo>
                <a:lnTo>
                  <a:pt x="85871" y="60510"/>
                </a:lnTo>
                <a:lnTo>
                  <a:pt x="86362" y="59617"/>
                </a:lnTo>
                <a:lnTo>
                  <a:pt x="86737" y="58634"/>
                </a:lnTo>
                <a:lnTo>
                  <a:pt x="86880" y="58107"/>
                </a:lnTo>
                <a:lnTo>
                  <a:pt x="88862" y="58643"/>
                </a:lnTo>
                <a:lnTo>
                  <a:pt x="90782" y="59152"/>
                </a:lnTo>
                <a:lnTo>
                  <a:pt x="91220" y="59259"/>
                </a:lnTo>
                <a:lnTo>
                  <a:pt x="92104" y="59411"/>
                </a:lnTo>
                <a:lnTo>
                  <a:pt x="92988" y="59456"/>
                </a:lnTo>
                <a:lnTo>
                  <a:pt x="93649" y="59393"/>
                </a:lnTo>
                <a:lnTo>
                  <a:pt x="94087" y="59295"/>
                </a:lnTo>
                <a:lnTo>
                  <a:pt x="94310" y="59233"/>
                </a:lnTo>
                <a:lnTo>
                  <a:pt x="95694" y="58786"/>
                </a:lnTo>
                <a:lnTo>
                  <a:pt x="97766" y="58063"/>
                </a:lnTo>
                <a:lnTo>
                  <a:pt x="99114" y="57536"/>
                </a:lnTo>
                <a:lnTo>
                  <a:pt x="99784" y="57241"/>
                </a:lnTo>
                <a:lnTo>
                  <a:pt x="100195" y="57045"/>
                </a:lnTo>
                <a:lnTo>
                  <a:pt x="100989" y="56580"/>
                </a:lnTo>
                <a:lnTo>
                  <a:pt x="101757" y="56045"/>
                </a:lnTo>
                <a:lnTo>
                  <a:pt x="102454" y="55437"/>
                </a:lnTo>
                <a:lnTo>
                  <a:pt x="102766" y="55116"/>
                </a:lnTo>
                <a:lnTo>
                  <a:pt x="103115" y="54741"/>
                </a:lnTo>
                <a:lnTo>
                  <a:pt x="103740" y="53982"/>
                </a:lnTo>
                <a:lnTo>
                  <a:pt x="104320" y="53205"/>
                </a:lnTo>
                <a:lnTo>
                  <a:pt x="104829" y="52410"/>
                </a:lnTo>
                <a:lnTo>
                  <a:pt x="105294" y="51597"/>
                </a:lnTo>
                <a:lnTo>
                  <a:pt x="105687" y="50767"/>
                </a:lnTo>
                <a:lnTo>
                  <a:pt x="106026" y="49928"/>
                </a:lnTo>
                <a:lnTo>
                  <a:pt x="106303" y="49070"/>
                </a:lnTo>
                <a:lnTo>
                  <a:pt x="106526" y="48204"/>
                </a:lnTo>
                <a:lnTo>
                  <a:pt x="106687" y="47311"/>
                </a:lnTo>
                <a:lnTo>
                  <a:pt x="106785" y="46409"/>
                </a:lnTo>
                <a:lnTo>
                  <a:pt x="106830" y="45489"/>
                </a:lnTo>
                <a:lnTo>
                  <a:pt x="106812" y="44561"/>
                </a:lnTo>
                <a:lnTo>
                  <a:pt x="106740" y="43614"/>
                </a:lnTo>
                <a:lnTo>
                  <a:pt x="106606" y="42659"/>
                </a:lnTo>
                <a:lnTo>
                  <a:pt x="106410" y="41676"/>
                </a:lnTo>
                <a:lnTo>
                  <a:pt x="106285" y="41185"/>
                </a:lnTo>
                <a:lnTo>
                  <a:pt x="106133" y="40587"/>
                </a:lnTo>
                <a:lnTo>
                  <a:pt x="105758" y="39426"/>
                </a:lnTo>
                <a:lnTo>
                  <a:pt x="105303" y="38319"/>
                </a:lnTo>
                <a:lnTo>
                  <a:pt x="104767" y="37256"/>
                </a:lnTo>
                <a:lnTo>
                  <a:pt x="104142" y="36265"/>
                </a:lnTo>
                <a:lnTo>
                  <a:pt x="103418" y="35336"/>
                </a:lnTo>
                <a:lnTo>
                  <a:pt x="102579" y="34479"/>
                </a:lnTo>
                <a:lnTo>
                  <a:pt x="101632" y="33702"/>
                </a:lnTo>
                <a:lnTo>
                  <a:pt x="101105" y="33345"/>
                </a:lnTo>
                <a:lnTo>
                  <a:pt x="100739" y="33121"/>
                </a:lnTo>
                <a:lnTo>
                  <a:pt x="99980" y="32720"/>
                </a:lnTo>
                <a:lnTo>
                  <a:pt x="98775" y="32175"/>
                </a:lnTo>
                <a:lnTo>
                  <a:pt x="97971" y="31791"/>
                </a:lnTo>
                <a:lnTo>
                  <a:pt x="98105" y="31264"/>
                </a:lnTo>
                <a:lnTo>
                  <a:pt x="98328" y="30416"/>
                </a:lnTo>
                <a:lnTo>
                  <a:pt x="98444" y="29835"/>
                </a:lnTo>
                <a:lnTo>
                  <a:pt x="98489" y="29540"/>
                </a:lnTo>
                <a:lnTo>
                  <a:pt x="98560" y="28746"/>
                </a:lnTo>
                <a:lnTo>
                  <a:pt x="98587" y="27192"/>
                </a:lnTo>
                <a:lnTo>
                  <a:pt x="98489" y="25674"/>
                </a:lnTo>
                <a:lnTo>
                  <a:pt x="98248" y="24183"/>
                </a:lnTo>
                <a:lnTo>
                  <a:pt x="97873" y="22727"/>
                </a:lnTo>
                <a:lnTo>
                  <a:pt x="97364" y="21307"/>
                </a:lnTo>
                <a:lnTo>
                  <a:pt x="96730" y="19923"/>
                </a:lnTo>
                <a:lnTo>
                  <a:pt x="95953" y="18575"/>
                </a:lnTo>
                <a:lnTo>
                  <a:pt x="95515" y="17914"/>
                </a:lnTo>
                <a:lnTo>
                  <a:pt x="95033" y="17235"/>
                </a:lnTo>
                <a:lnTo>
                  <a:pt x="93970" y="15976"/>
                </a:lnTo>
                <a:lnTo>
                  <a:pt x="92810" y="14851"/>
                </a:lnTo>
                <a:lnTo>
                  <a:pt x="91568" y="13842"/>
                </a:lnTo>
                <a:lnTo>
                  <a:pt x="90247" y="12949"/>
                </a:lnTo>
                <a:lnTo>
                  <a:pt x="88854" y="12145"/>
                </a:lnTo>
                <a:lnTo>
                  <a:pt x="87398" y="11439"/>
                </a:lnTo>
                <a:lnTo>
                  <a:pt x="85889" y="10814"/>
                </a:lnTo>
                <a:lnTo>
                  <a:pt x="85103" y="10538"/>
                </a:lnTo>
                <a:lnTo>
                  <a:pt x="84460" y="10314"/>
                </a:lnTo>
                <a:lnTo>
                  <a:pt x="83174" y="9948"/>
                </a:lnTo>
                <a:lnTo>
                  <a:pt x="81888" y="9689"/>
                </a:lnTo>
                <a:lnTo>
                  <a:pt x="80602" y="9546"/>
                </a:lnTo>
                <a:lnTo>
                  <a:pt x="79307" y="9537"/>
                </a:lnTo>
                <a:lnTo>
                  <a:pt x="78004" y="9671"/>
                </a:lnTo>
                <a:lnTo>
                  <a:pt x="76700" y="9948"/>
                </a:lnTo>
                <a:lnTo>
                  <a:pt x="75387" y="10404"/>
                </a:lnTo>
                <a:lnTo>
                  <a:pt x="74726" y="10698"/>
                </a:lnTo>
                <a:lnTo>
                  <a:pt x="74726" y="10011"/>
                </a:lnTo>
                <a:lnTo>
                  <a:pt x="74726" y="9448"/>
                </a:lnTo>
                <a:lnTo>
                  <a:pt x="74700" y="8939"/>
                </a:lnTo>
                <a:lnTo>
                  <a:pt x="74548" y="7966"/>
                </a:lnTo>
                <a:lnTo>
                  <a:pt x="74253" y="7037"/>
                </a:lnTo>
                <a:lnTo>
                  <a:pt x="73833" y="6162"/>
                </a:lnTo>
                <a:lnTo>
                  <a:pt x="73574" y="5751"/>
                </a:lnTo>
                <a:lnTo>
                  <a:pt x="73208" y="5215"/>
                </a:lnTo>
                <a:lnTo>
                  <a:pt x="72440" y="4233"/>
                </a:lnTo>
                <a:lnTo>
                  <a:pt x="71592" y="3331"/>
                </a:lnTo>
                <a:lnTo>
                  <a:pt x="70672" y="2536"/>
                </a:lnTo>
                <a:lnTo>
                  <a:pt x="69690" y="1840"/>
                </a:lnTo>
                <a:lnTo>
                  <a:pt x="68627" y="1250"/>
                </a:lnTo>
                <a:lnTo>
                  <a:pt x="67502" y="777"/>
                </a:lnTo>
                <a:lnTo>
                  <a:pt x="66314" y="420"/>
                </a:lnTo>
                <a:lnTo>
                  <a:pt x="65680" y="295"/>
                </a:lnTo>
                <a:lnTo>
                  <a:pt x="65198" y="206"/>
                </a:lnTo>
                <a:lnTo>
                  <a:pt x="64243" y="81"/>
                </a:lnTo>
                <a:lnTo>
                  <a:pt x="63296" y="9"/>
                </a:lnTo>
                <a:lnTo>
                  <a:pt x="62376" y="0"/>
                </a:ln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000" kern="0">
              <a:solidFill>
                <a:prstClr val="black">
                  <a:lumMod val="85000"/>
                  <a:lumOff val="15000"/>
                </a:prst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67795978-DEB5-4942-A864-1DBEDE634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8" y="2016837"/>
            <a:ext cx="837891" cy="77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xmlns="" id="{F88B5740-305B-4149-85E7-4767B8A55A8A}"/>
              </a:ext>
            </a:extLst>
          </p:cNvPr>
          <p:cNvSpPr txBox="1"/>
          <p:nvPr/>
        </p:nvSpPr>
        <p:spPr>
          <a:xfrm>
            <a:off x="5454241" y="3236200"/>
            <a:ext cx="3753228" cy="953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初任</a:t>
            </a:r>
            <a:r>
              <a:rPr lang="en-US" altLang="zh-TW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：</a:t>
            </a:r>
            <a:r>
              <a:rPr kumimoji="0" lang="zh-TW" altLang="en-US" sz="160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中高階</a:t>
            </a:r>
            <a:r>
              <a:rPr kumimoji="0" lang="zh-TW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公務人員</a:t>
            </a:r>
            <a:r>
              <a:rPr lang="zh-TW" altLang="en-US" sz="1600" u="none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及</a:t>
            </a:r>
            <a:endParaRPr lang="en-US" altLang="zh-TW" sz="1600" u="none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160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            </a:t>
            </a:r>
            <a:r>
              <a:rPr kumimoji="0" lang="zh-TW" altLang="en-US" sz="160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涉外性</a:t>
            </a:r>
            <a:r>
              <a:rPr kumimoji="0" lang="zh-TW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較高的類科考試優先</a:t>
            </a:r>
            <a:r>
              <a:rPr kumimoji="0" lang="en-US" altLang="zh-TW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/>
            </a:r>
            <a:br>
              <a:rPr kumimoji="0" lang="en-US" altLang="zh-TW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</a:br>
            <a:r>
              <a:rPr kumimoji="0" lang="zh-TW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現任：以處理國際業務公務人員優先</a:t>
            </a:r>
          </a:p>
        </p:txBody>
      </p:sp>
      <p:pic>
        <p:nvPicPr>
          <p:cNvPr id="42" name="Picture 3">
            <a:extLst>
              <a:ext uri="{FF2B5EF4-FFF2-40B4-BE49-F238E27FC236}">
                <a16:creationId xmlns:a16="http://schemas.microsoft.com/office/drawing/2014/main" xmlns="" id="{334A85B0-B7A5-4FCF-82AF-EBF14046C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839" y="2405147"/>
            <a:ext cx="558007" cy="59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xmlns="" id="{BB29A9DE-CC7E-47D8-A319-8027B804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95" y="2276872"/>
            <a:ext cx="580601" cy="57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>
            <a:extLst>
              <a:ext uri="{FF2B5EF4-FFF2-40B4-BE49-F238E27FC236}">
                <a16:creationId xmlns:a16="http://schemas.microsoft.com/office/drawing/2014/main" xmlns="" id="{3C535458-C7E7-420D-B3C2-F6335DD7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465" y="2694710"/>
            <a:ext cx="558007" cy="59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16">
            <a:extLst>
              <a:ext uri="{FF2B5EF4-FFF2-40B4-BE49-F238E27FC236}">
                <a16:creationId xmlns:a16="http://schemas.microsoft.com/office/drawing/2014/main" xmlns="" id="{7308D61E-B501-4E02-B339-3FE8C88042C4}"/>
              </a:ext>
            </a:extLst>
          </p:cNvPr>
          <p:cNvSpPr txBox="1"/>
          <p:nvPr/>
        </p:nvSpPr>
        <p:spPr>
          <a:xfrm>
            <a:off x="5474425" y="4527844"/>
            <a:ext cx="3455995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英檢量能</a:t>
            </a:r>
            <a:r>
              <a:rPr lang="zh-TW" altLang="en-US" sz="2000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擴充</a:t>
            </a:r>
            <a:endParaRPr lang="zh-TW" altLang="en-US" sz="2000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xmlns="" id="{6714CB00-9846-4F73-9D71-0DFC1B11C688}"/>
              </a:ext>
            </a:extLst>
          </p:cNvPr>
          <p:cNvSpPr txBox="1"/>
          <p:nvPr/>
        </p:nvSpPr>
        <p:spPr>
          <a:xfrm>
            <a:off x="5415688" y="5034662"/>
            <a:ext cx="37532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提供平價便民的檢測方式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補助弱勢</a:t>
            </a:r>
            <a:endParaRPr kumimoji="0" lang="zh-TW" alt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51" name="Picture 3">
            <a:extLst>
              <a:ext uri="{FF2B5EF4-FFF2-40B4-BE49-F238E27FC236}">
                <a16:creationId xmlns:a16="http://schemas.microsoft.com/office/drawing/2014/main" xmlns="" id="{B6FEDCC6-A4D0-4EA7-8E1E-4BABE9848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524" y="4390008"/>
            <a:ext cx="525952" cy="56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16">
            <a:extLst>
              <a:ext uri="{FF2B5EF4-FFF2-40B4-BE49-F238E27FC236}">
                <a16:creationId xmlns:a16="http://schemas.microsoft.com/office/drawing/2014/main" xmlns="" id="{942688B0-7636-4810-B1B8-51DF38C13150}"/>
              </a:ext>
            </a:extLst>
          </p:cNvPr>
          <p:cNvSpPr txBox="1"/>
          <p:nvPr/>
        </p:nvSpPr>
        <p:spPr>
          <a:xfrm>
            <a:off x="5450467" y="5661248"/>
            <a:ext cx="318391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成立行政法人</a:t>
            </a:r>
            <a:r>
              <a:rPr lang="zh-TW" altLang="zh-TW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專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責</a:t>
            </a:r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推動</a:t>
            </a:r>
            <a:endParaRPr lang="en-US" altLang="zh-TW" sz="20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xmlns="" id="{847EEA1A-F87A-4EF9-93E5-D38D4CDD6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41" y="5504128"/>
            <a:ext cx="529402" cy="51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>
            <a:extLst>
              <a:ext uri="{FF2B5EF4-FFF2-40B4-BE49-F238E27FC236}">
                <a16:creationId xmlns:a16="http://schemas.microsoft.com/office/drawing/2014/main" xmlns="" id="{858A3D98-AB25-4BEA-BDCE-119EA28BA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701" y="5494254"/>
            <a:ext cx="498024" cy="53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xmlns="" id="{47906242-9751-4B6A-BFD6-44C7D6247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5864927"/>
            <a:ext cx="515856" cy="50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">
            <a:extLst>
              <a:ext uri="{FF2B5EF4-FFF2-40B4-BE49-F238E27FC236}">
                <a16:creationId xmlns:a16="http://schemas.microsoft.com/office/drawing/2014/main" xmlns="" id="{65D8BC1E-D96A-41B2-BBD4-BEA7C95A0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16" y="5854294"/>
            <a:ext cx="476309" cy="50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Google Shape;1305;p37">
            <a:extLst>
              <a:ext uri="{FF2B5EF4-FFF2-40B4-BE49-F238E27FC236}">
                <a16:creationId xmlns:a16="http://schemas.microsoft.com/office/drawing/2014/main" xmlns="" id="{E2F165DF-C3A7-4BC3-853D-2A5A9EDF5D40}"/>
              </a:ext>
            </a:extLst>
          </p:cNvPr>
          <p:cNvSpPr/>
          <p:nvPr/>
        </p:nvSpPr>
        <p:spPr>
          <a:xfrm>
            <a:off x="3665565" y="1988845"/>
            <a:ext cx="2124208" cy="737131"/>
          </a:xfrm>
          <a:custGeom>
            <a:avLst/>
            <a:gdLst/>
            <a:ahLst/>
            <a:cxnLst/>
            <a:rect l="l" t="t" r="r" b="b"/>
            <a:pathLst>
              <a:path w="83817" h="35739" extrusionOk="0">
                <a:moveTo>
                  <a:pt x="52642" y="1"/>
                </a:moveTo>
                <a:lnTo>
                  <a:pt x="49919" y="45"/>
                </a:lnTo>
                <a:lnTo>
                  <a:pt x="47874" y="197"/>
                </a:lnTo>
                <a:lnTo>
                  <a:pt x="46516" y="340"/>
                </a:lnTo>
                <a:lnTo>
                  <a:pt x="45829" y="438"/>
                </a:lnTo>
                <a:lnTo>
                  <a:pt x="45150" y="537"/>
                </a:lnTo>
                <a:lnTo>
                  <a:pt x="43793" y="688"/>
                </a:lnTo>
                <a:lnTo>
                  <a:pt x="42418" y="804"/>
                </a:lnTo>
                <a:lnTo>
                  <a:pt x="41051" y="867"/>
                </a:lnTo>
                <a:lnTo>
                  <a:pt x="40364" y="876"/>
                </a:lnTo>
                <a:lnTo>
                  <a:pt x="39346" y="876"/>
                </a:lnTo>
                <a:lnTo>
                  <a:pt x="37319" y="813"/>
                </a:lnTo>
                <a:lnTo>
                  <a:pt x="35291" y="724"/>
                </a:lnTo>
                <a:lnTo>
                  <a:pt x="33264" y="688"/>
                </a:lnTo>
                <a:lnTo>
                  <a:pt x="32246" y="706"/>
                </a:lnTo>
                <a:lnTo>
                  <a:pt x="30809" y="760"/>
                </a:lnTo>
                <a:lnTo>
                  <a:pt x="27915" y="903"/>
                </a:lnTo>
                <a:lnTo>
                  <a:pt x="23584" y="1188"/>
                </a:lnTo>
                <a:lnTo>
                  <a:pt x="20700" y="1403"/>
                </a:lnTo>
                <a:lnTo>
                  <a:pt x="17646" y="1653"/>
                </a:lnTo>
                <a:lnTo>
                  <a:pt x="11538" y="2206"/>
                </a:lnTo>
                <a:lnTo>
                  <a:pt x="8475" y="2501"/>
                </a:lnTo>
                <a:lnTo>
                  <a:pt x="7984" y="2564"/>
                </a:lnTo>
                <a:lnTo>
                  <a:pt x="7019" y="2787"/>
                </a:lnTo>
                <a:lnTo>
                  <a:pt x="6099" y="3135"/>
                </a:lnTo>
                <a:lnTo>
                  <a:pt x="5206" y="3591"/>
                </a:lnTo>
                <a:lnTo>
                  <a:pt x="4769" y="3858"/>
                </a:lnTo>
                <a:lnTo>
                  <a:pt x="4278" y="4189"/>
                </a:lnTo>
                <a:lnTo>
                  <a:pt x="3403" y="4921"/>
                </a:lnTo>
                <a:lnTo>
                  <a:pt x="2652" y="5734"/>
                </a:lnTo>
                <a:lnTo>
                  <a:pt x="2018" y="6609"/>
                </a:lnTo>
                <a:lnTo>
                  <a:pt x="1492" y="7547"/>
                </a:lnTo>
                <a:lnTo>
                  <a:pt x="1054" y="8538"/>
                </a:lnTo>
                <a:lnTo>
                  <a:pt x="706" y="9574"/>
                </a:lnTo>
                <a:lnTo>
                  <a:pt x="429" y="10645"/>
                </a:lnTo>
                <a:lnTo>
                  <a:pt x="313" y="11199"/>
                </a:lnTo>
                <a:lnTo>
                  <a:pt x="215" y="11770"/>
                </a:lnTo>
                <a:lnTo>
                  <a:pt x="98" y="12940"/>
                </a:lnTo>
                <a:lnTo>
                  <a:pt x="63" y="14119"/>
                </a:lnTo>
                <a:lnTo>
                  <a:pt x="98" y="15298"/>
                </a:lnTo>
                <a:lnTo>
                  <a:pt x="125" y="15887"/>
                </a:lnTo>
                <a:lnTo>
                  <a:pt x="143" y="16351"/>
                </a:lnTo>
                <a:lnTo>
                  <a:pt x="143" y="17289"/>
                </a:lnTo>
                <a:lnTo>
                  <a:pt x="72" y="18700"/>
                </a:lnTo>
                <a:lnTo>
                  <a:pt x="9" y="20102"/>
                </a:lnTo>
                <a:lnTo>
                  <a:pt x="0" y="21049"/>
                </a:lnTo>
                <a:lnTo>
                  <a:pt x="45" y="21986"/>
                </a:lnTo>
                <a:lnTo>
                  <a:pt x="170" y="22933"/>
                </a:lnTo>
                <a:lnTo>
                  <a:pt x="268" y="23406"/>
                </a:lnTo>
                <a:lnTo>
                  <a:pt x="429" y="24049"/>
                </a:lnTo>
                <a:lnTo>
                  <a:pt x="777" y="25317"/>
                </a:lnTo>
                <a:lnTo>
                  <a:pt x="1170" y="26558"/>
                </a:lnTo>
                <a:lnTo>
                  <a:pt x="1608" y="27782"/>
                </a:lnTo>
                <a:lnTo>
                  <a:pt x="2117" y="28969"/>
                </a:lnTo>
                <a:lnTo>
                  <a:pt x="2697" y="30121"/>
                </a:lnTo>
                <a:lnTo>
                  <a:pt x="3358" y="31247"/>
                </a:lnTo>
                <a:lnTo>
                  <a:pt x="4099" y="32327"/>
                </a:lnTo>
                <a:lnTo>
                  <a:pt x="4510" y="32845"/>
                </a:lnTo>
                <a:lnTo>
                  <a:pt x="4715" y="33086"/>
                </a:lnTo>
                <a:lnTo>
                  <a:pt x="5153" y="33551"/>
                </a:lnTo>
                <a:lnTo>
                  <a:pt x="5626" y="33979"/>
                </a:lnTo>
                <a:lnTo>
                  <a:pt x="6135" y="34363"/>
                </a:lnTo>
                <a:lnTo>
                  <a:pt x="6394" y="34533"/>
                </a:lnTo>
                <a:lnTo>
                  <a:pt x="6635" y="34685"/>
                </a:lnTo>
                <a:lnTo>
                  <a:pt x="7126" y="34935"/>
                </a:lnTo>
                <a:lnTo>
                  <a:pt x="7635" y="35149"/>
                </a:lnTo>
                <a:lnTo>
                  <a:pt x="8153" y="35319"/>
                </a:lnTo>
                <a:lnTo>
                  <a:pt x="8957" y="35497"/>
                </a:lnTo>
                <a:lnTo>
                  <a:pt x="10055" y="35613"/>
                </a:lnTo>
                <a:lnTo>
                  <a:pt x="10618" y="35622"/>
                </a:lnTo>
                <a:lnTo>
                  <a:pt x="18325" y="35622"/>
                </a:lnTo>
                <a:lnTo>
                  <a:pt x="26031" y="35631"/>
                </a:lnTo>
                <a:lnTo>
                  <a:pt x="26978" y="35649"/>
                </a:lnTo>
                <a:lnTo>
                  <a:pt x="28862" y="35738"/>
                </a:lnTo>
                <a:lnTo>
                  <a:pt x="29808" y="35729"/>
                </a:lnTo>
                <a:lnTo>
                  <a:pt x="35649" y="35533"/>
                </a:lnTo>
                <a:lnTo>
                  <a:pt x="41489" y="35319"/>
                </a:lnTo>
                <a:lnTo>
                  <a:pt x="44882" y="35211"/>
                </a:lnTo>
                <a:lnTo>
                  <a:pt x="48267" y="35069"/>
                </a:lnTo>
                <a:lnTo>
                  <a:pt x="49722" y="34970"/>
                </a:lnTo>
                <a:lnTo>
                  <a:pt x="51910" y="34774"/>
                </a:lnTo>
                <a:lnTo>
                  <a:pt x="53366" y="34676"/>
                </a:lnTo>
                <a:lnTo>
                  <a:pt x="54098" y="34658"/>
                </a:lnTo>
                <a:lnTo>
                  <a:pt x="57179" y="34622"/>
                </a:lnTo>
                <a:lnTo>
                  <a:pt x="63349" y="34631"/>
                </a:lnTo>
                <a:lnTo>
                  <a:pt x="66439" y="34631"/>
                </a:lnTo>
                <a:lnTo>
                  <a:pt x="67707" y="34640"/>
                </a:lnTo>
                <a:lnTo>
                  <a:pt x="70252" y="34667"/>
                </a:lnTo>
                <a:lnTo>
                  <a:pt x="72154" y="34604"/>
                </a:lnTo>
                <a:lnTo>
                  <a:pt x="73414" y="34488"/>
                </a:lnTo>
                <a:lnTo>
                  <a:pt x="74664" y="34283"/>
                </a:lnTo>
                <a:lnTo>
                  <a:pt x="75914" y="33979"/>
                </a:lnTo>
                <a:lnTo>
                  <a:pt x="76530" y="33774"/>
                </a:lnTo>
                <a:lnTo>
                  <a:pt x="76905" y="33640"/>
                </a:lnTo>
                <a:lnTo>
                  <a:pt x="77637" y="33345"/>
                </a:lnTo>
                <a:lnTo>
                  <a:pt x="78307" y="32979"/>
                </a:lnTo>
                <a:lnTo>
                  <a:pt x="78763" y="32622"/>
                </a:lnTo>
                <a:lnTo>
                  <a:pt x="79030" y="32336"/>
                </a:lnTo>
                <a:lnTo>
                  <a:pt x="79147" y="32166"/>
                </a:lnTo>
                <a:lnTo>
                  <a:pt x="80522" y="30184"/>
                </a:lnTo>
                <a:lnTo>
                  <a:pt x="81861" y="28175"/>
                </a:lnTo>
                <a:lnTo>
                  <a:pt x="82272" y="27576"/>
                </a:lnTo>
                <a:lnTo>
                  <a:pt x="82879" y="26666"/>
                </a:lnTo>
                <a:lnTo>
                  <a:pt x="83210" y="26032"/>
                </a:lnTo>
                <a:lnTo>
                  <a:pt x="83335" y="25701"/>
                </a:lnTo>
                <a:lnTo>
                  <a:pt x="83460" y="25290"/>
                </a:lnTo>
                <a:lnTo>
                  <a:pt x="83638" y="24460"/>
                </a:lnTo>
                <a:lnTo>
                  <a:pt x="83754" y="23612"/>
                </a:lnTo>
                <a:lnTo>
                  <a:pt x="83817" y="22754"/>
                </a:lnTo>
                <a:lnTo>
                  <a:pt x="83817" y="22335"/>
                </a:lnTo>
                <a:lnTo>
                  <a:pt x="83808" y="20906"/>
                </a:lnTo>
                <a:lnTo>
                  <a:pt x="83656" y="18057"/>
                </a:lnTo>
                <a:lnTo>
                  <a:pt x="83558" y="16637"/>
                </a:lnTo>
                <a:lnTo>
                  <a:pt x="83406" y="14628"/>
                </a:lnTo>
                <a:lnTo>
                  <a:pt x="83067" y="10610"/>
                </a:lnTo>
                <a:lnTo>
                  <a:pt x="82826" y="8609"/>
                </a:lnTo>
                <a:lnTo>
                  <a:pt x="82781" y="8270"/>
                </a:lnTo>
                <a:lnTo>
                  <a:pt x="82656" y="7609"/>
                </a:lnTo>
                <a:lnTo>
                  <a:pt x="82477" y="6966"/>
                </a:lnTo>
                <a:lnTo>
                  <a:pt x="82245" y="6341"/>
                </a:lnTo>
                <a:lnTo>
                  <a:pt x="81968" y="5734"/>
                </a:lnTo>
                <a:lnTo>
                  <a:pt x="81620" y="5162"/>
                </a:lnTo>
                <a:lnTo>
                  <a:pt x="81209" y="4618"/>
                </a:lnTo>
                <a:lnTo>
                  <a:pt x="80736" y="4109"/>
                </a:lnTo>
                <a:lnTo>
                  <a:pt x="80468" y="3867"/>
                </a:lnTo>
                <a:lnTo>
                  <a:pt x="79950" y="3439"/>
                </a:lnTo>
                <a:lnTo>
                  <a:pt x="79138" y="2876"/>
                </a:lnTo>
                <a:lnTo>
                  <a:pt x="78584" y="2537"/>
                </a:lnTo>
                <a:lnTo>
                  <a:pt x="78004" y="2242"/>
                </a:lnTo>
                <a:lnTo>
                  <a:pt x="77396" y="2001"/>
                </a:lnTo>
                <a:lnTo>
                  <a:pt x="76780" y="1796"/>
                </a:lnTo>
                <a:lnTo>
                  <a:pt x="76128" y="1653"/>
                </a:lnTo>
                <a:lnTo>
                  <a:pt x="75789" y="1599"/>
                </a:lnTo>
                <a:lnTo>
                  <a:pt x="74941" y="1483"/>
                </a:lnTo>
                <a:lnTo>
                  <a:pt x="73244" y="1278"/>
                </a:lnTo>
                <a:lnTo>
                  <a:pt x="72396" y="1206"/>
                </a:lnTo>
                <a:lnTo>
                  <a:pt x="68484" y="921"/>
                </a:lnTo>
                <a:lnTo>
                  <a:pt x="60653" y="376"/>
                </a:lnTo>
                <a:lnTo>
                  <a:pt x="56732" y="144"/>
                </a:lnTo>
                <a:lnTo>
                  <a:pt x="55366" y="72"/>
                </a:lnTo>
                <a:lnTo>
                  <a:pt x="52642" y="1"/>
                </a:lnTo>
                <a:close/>
              </a:path>
            </a:pathLst>
          </a:custGeom>
          <a:solidFill>
            <a:srgbClr val="F2D7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六大推動</a:t>
            </a:r>
            <a:r>
              <a:rPr lang="zh-TW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主軸</a:t>
            </a:r>
            <a:endParaRPr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5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>
            <a:spLocks/>
          </p:cNvSpPr>
          <p:nvPr/>
        </p:nvSpPr>
        <p:spPr>
          <a:xfrm>
            <a:off x="35496" y="850040"/>
            <a:ext cx="4510418" cy="13639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8288" indent="-268288" algn="just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外國人才專法修正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月經大院  三讀通過，並於同年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月經總統修正公布， 相關子法及配套措施刻正增修中，預計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月底前施行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7903" y="343278"/>
            <a:ext cx="39579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落實推動外國人才專法</a:t>
            </a:r>
          </a:p>
        </p:txBody>
      </p:sp>
      <p:sp>
        <p:nvSpPr>
          <p:cNvPr id="4" name="一般五邊形 3"/>
          <p:cNvSpPr/>
          <p:nvPr/>
        </p:nvSpPr>
        <p:spPr>
          <a:xfrm>
            <a:off x="77128" y="240090"/>
            <a:ext cx="634565" cy="560226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prstClr val="white"/>
                </a:solidFill>
              </a:rPr>
              <a:t>2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843C590-9626-45DF-8174-3134EDF61155}"/>
              </a:ext>
            </a:extLst>
          </p:cNvPr>
          <p:cNvSpPr/>
          <p:nvPr/>
        </p:nvSpPr>
        <p:spPr>
          <a:xfrm>
            <a:off x="60234" y="4166911"/>
            <a:ext cx="4474922" cy="2578323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ts val="27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zh-TW" altLang="en-US" sz="17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推動</a:t>
            </a:r>
            <a:r>
              <a:rPr lang="zh-TW" altLang="en-US" sz="17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「強化海外人才深耕臺灣」</a:t>
            </a:r>
            <a:r>
              <a:rPr lang="zh-TW" altLang="en-US" sz="17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專案</a:t>
            </a:r>
            <a:endParaRPr lang="en-US" altLang="zh-TW" sz="17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180975" indent="-180975">
              <a:lnSpc>
                <a:spcPts val="27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zh-TW" sz="17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109.10</a:t>
            </a:r>
            <a:r>
              <a:rPr lang="zh-TW" altLang="en-US" sz="17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成立就業金卡辦公室，提供</a:t>
            </a:r>
            <a:r>
              <a:rPr lang="zh-TW" altLang="en-US" sz="17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一條龍專案服務</a:t>
            </a:r>
            <a:endParaRPr lang="en-US" altLang="zh-TW" sz="17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180975" indent="-180975">
              <a:lnSpc>
                <a:spcPts val="27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zh-TW" altLang="en-US" sz="17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整合</a:t>
            </a:r>
            <a:r>
              <a:rPr lang="zh-TW" altLang="en-US" sz="17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就業</a:t>
            </a:r>
            <a:r>
              <a:rPr lang="en-US" altLang="zh-TW" sz="17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PASS</a:t>
            </a:r>
            <a:r>
              <a:rPr lang="zh-TW" altLang="en-US" sz="17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卡</a:t>
            </a:r>
            <a:r>
              <a:rPr lang="zh-TW" altLang="en-US" sz="17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17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創業</a:t>
            </a:r>
            <a:r>
              <a:rPr lang="zh-TW" altLang="en-US" sz="17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家簽證</a:t>
            </a:r>
            <a:r>
              <a:rPr lang="zh-TW" altLang="en-US" sz="17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，納入就業金卡線</a:t>
            </a:r>
            <a:r>
              <a:rPr lang="zh-TW" altLang="en-US" sz="17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上申辦</a:t>
            </a:r>
            <a:r>
              <a:rPr lang="zh-TW" altLang="en-US" sz="17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平台</a:t>
            </a:r>
            <a:endParaRPr lang="en-US" altLang="zh-TW" sz="17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180975" indent="-180975">
              <a:lnSpc>
                <a:spcPts val="27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zh-TW" altLang="en-US" sz="17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推動</a:t>
            </a:r>
            <a:r>
              <a:rPr lang="zh-TW" altLang="en-US" sz="17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雙語國家政策</a:t>
            </a:r>
            <a:r>
              <a:rPr lang="zh-TW" altLang="en-US" sz="17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17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以及完善海外             人才</a:t>
            </a:r>
            <a:r>
              <a:rPr lang="zh-TW" altLang="en-US" sz="17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子女在臺教育</a:t>
            </a:r>
            <a:r>
              <a:rPr lang="zh-TW" altLang="en-US" sz="17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環境</a:t>
            </a:r>
            <a:r>
              <a:rPr lang="en-US" altLang="zh-TW" sz="17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7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教育部</a:t>
            </a:r>
            <a:r>
              <a:rPr lang="en-US" altLang="zh-TW" sz="17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103912" y="3413410"/>
            <a:ext cx="4442002" cy="7025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563" indent="-182563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實施攬才配套措施，發揮外國人才專法推動綜效</a:t>
            </a:r>
            <a:endParaRPr lang="zh-TW" altLang="en-US" sz="1600" b="1" dirty="0"/>
          </a:p>
        </p:txBody>
      </p:sp>
      <p:grpSp>
        <p:nvGrpSpPr>
          <p:cNvPr id="8" name="群組 7"/>
          <p:cNvGrpSpPr/>
          <p:nvPr/>
        </p:nvGrpSpPr>
        <p:grpSpPr>
          <a:xfrm>
            <a:off x="3494613" y="5922422"/>
            <a:ext cx="1149548" cy="912602"/>
            <a:chOff x="4932040" y="3319208"/>
            <a:chExt cx="4360878" cy="3750588"/>
          </a:xfrm>
        </p:grpSpPr>
        <p:pic>
          <p:nvPicPr>
            <p:cNvPr id="9" name="Picture 4" descr="D:\Users\kingsimba\Desktop\設計相關\各種圖\地球去背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" t="5611" r="49061" b="56145"/>
            <a:stretch/>
          </p:blipFill>
          <p:spPr bwMode="auto">
            <a:xfrm>
              <a:off x="5565699" y="3777193"/>
              <a:ext cx="3256501" cy="3012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D:\Users\kingsimba\Desktop\設計相關\各種圖\490216-PHDFP9-619-removebg-previe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319208"/>
              <a:ext cx="4360878" cy="37505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70992" y="2224793"/>
            <a:ext cx="4474922" cy="105783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17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鬆綁工作條件，爭取優秀</a:t>
            </a:r>
            <a:r>
              <a:rPr lang="zh-TW" altLang="en-US" sz="17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外國大學畢業生</a:t>
            </a:r>
            <a:r>
              <a:rPr lang="zh-TW" altLang="en-US" sz="17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等</a:t>
            </a:r>
            <a:endParaRPr lang="en-US" altLang="zh-TW" sz="17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17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放寬居留及依親規定，縮短申請永居年限等</a:t>
            </a:r>
            <a:endParaRPr lang="en-US" altLang="zh-TW" sz="17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182563" indent="-18256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17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優化社會保障，增加</a:t>
            </a:r>
            <a:r>
              <a:rPr lang="zh-TW" altLang="en-US" sz="17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租稅、健保</a:t>
            </a:r>
            <a:r>
              <a:rPr lang="zh-TW" altLang="en-US" sz="17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等</a:t>
            </a:r>
            <a:r>
              <a:rPr lang="zh-TW" altLang="en-US" sz="17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誘因</a:t>
            </a:r>
            <a:endParaRPr lang="zh-TW" altLang="en-US" sz="1700" dirty="0"/>
          </a:p>
        </p:txBody>
      </p:sp>
      <p:sp>
        <p:nvSpPr>
          <p:cNvPr id="12" name="文字版面配置區 2"/>
          <p:cNvSpPr txBox="1">
            <a:spLocks/>
          </p:cNvSpPr>
          <p:nvPr/>
        </p:nvSpPr>
        <p:spPr>
          <a:xfrm>
            <a:off x="4767368" y="871556"/>
            <a:ext cx="4635178" cy="1642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22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跨部會</a:t>
            </a:r>
            <a:r>
              <a:rPr lang="zh-TW" altLang="en-US" sz="22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推動移民政策</a:t>
            </a:r>
            <a:endParaRPr lang="en-US" altLang="zh-TW" sz="2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8288">
              <a:lnSpc>
                <a:spcPts val="3000"/>
              </a:lnSpc>
              <a:spcBef>
                <a:spcPts val="300"/>
              </a:spcBef>
            </a:pPr>
            <a:r>
              <a:rPr lang="zh-TW" altLang="en-US" sz="18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協調</a:t>
            </a:r>
            <a:r>
              <a:rPr lang="zh-TW" altLang="en-US" sz="18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教育部、經濟部、勞動部、僑委</a:t>
            </a:r>
            <a:r>
              <a:rPr lang="zh-TW" altLang="en-US" sz="18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會  就</a:t>
            </a:r>
            <a:r>
              <a:rPr lang="zh-TW" altLang="en-US" sz="18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多元移民管道，研擬具體策略</a:t>
            </a:r>
            <a:r>
              <a:rPr lang="zh-TW" altLang="en-US" sz="18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，充裕  產業</a:t>
            </a:r>
            <a:r>
              <a:rPr lang="zh-TW" altLang="en-US" sz="18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所需勞動力，並增加人口</a:t>
            </a:r>
            <a:r>
              <a:rPr lang="zh-TW" altLang="en-US" sz="18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來源</a:t>
            </a:r>
            <a:endParaRPr lang="zh-TW" altLang="en-US" sz="180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61" y="2348880"/>
            <a:ext cx="4525551" cy="402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N:\人力處\人力處資料限閱區\07_人力處共用\0 規劃科-移民政策\懶人包\懶人包圖檔\新經濟移民法臉書圖檔\資產 5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166877"/>
            <a:ext cx="2929709" cy="57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5169884" y="353747"/>
            <a:ext cx="42986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協調推動人口及移民政策</a:t>
            </a:r>
          </a:p>
        </p:txBody>
      </p:sp>
      <p:sp>
        <p:nvSpPr>
          <p:cNvPr id="16" name="一般五邊形 15"/>
          <p:cNvSpPr/>
          <p:nvPr/>
        </p:nvSpPr>
        <p:spPr>
          <a:xfrm>
            <a:off x="4611887" y="230775"/>
            <a:ext cx="634565" cy="569252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prstClr val="white"/>
                </a:solidFill>
              </a:rPr>
              <a:t>3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15816" y="126876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818958" y="2492374"/>
            <a:ext cx="7839193" cy="1296665"/>
            <a:chOff x="561497" y="1556792"/>
            <a:chExt cx="7203076" cy="981870"/>
          </a:xfrm>
          <a:solidFill>
            <a:srgbClr val="E9F5E2"/>
          </a:solidFill>
        </p:grpSpPr>
        <p:sp>
          <p:nvSpPr>
            <p:cNvPr id="11" name="平行四邊形 10"/>
            <p:cNvSpPr/>
            <p:nvPr/>
          </p:nvSpPr>
          <p:spPr>
            <a:xfrm>
              <a:off x="635781" y="1556792"/>
              <a:ext cx="7128792" cy="981870"/>
            </a:xfrm>
            <a:prstGeom prst="parallelogram">
              <a:avLst>
                <a:gd name="adj" fmla="val 54688"/>
              </a:avLst>
            </a:prstGeom>
            <a:grpFill/>
            <a:ln>
              <a:noFill/>
            </a:ln>
            <a:effectLst>
              <a:outerShdw blurRad="508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: 圓角 18">
              <a:extLst>
                <a:ext uri="{FF2B5EF4-FFF2-40B4-BE49-F238E27FC236}">
                  <a16:creationId xmlns="" xmlns:a16="http://schemas.microsoft.com/office/drawing/2014/main" id="{AC6B7ECE-01E7-48B4-9A38-F2677DCD1A69}"/>
                </a:ext>
              </a:extLst>
            </p:cNvPr>
            <p:cNvSpPr/>
            <p:nvPr/>
          </p:nvSpPr>
          <p:spPr>
            <a:xfrm>
              <a:off x="561497" y="1556792"/>
              <a:ext cx="6607593" cy="98187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HK" altLang="zh-TW" sz="36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永續國土，促進區域均衡包容發展</a:t>
              </a:r>
              <a:endParaRPr lang="zh-TW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0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537324" y="1052736"/>
            <a:ext cx="8355156" cy="636361"/>
            <a:chOff x="3964" y="2071"/>
            <a:chExt cx="1484" cy="330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FFC319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FFC319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" name="Text Placeholder 1"/>
          <p:cNvSpPr txBox="1">
            <a:spLocks/>
          </p:cNvSpPr>
          <p:nvPr/>
        </p:nvSpPr>
        <p:spPr>
          <a:xfrm>
            <a:off x="1187624" y="249131"/>
            <a:ext cx="4968552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b="1" dirty="0" smtClean="0">
                <a:solidFill>
                  <a:srgbClr val="C19859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管考前</a:t>
            </a:r>
            <a:r>
              <a:rPr lang="zh-TW" altLang="en-US" sz="3200" b="1" dirty="0">
                <a:solidFill>
                  <a:srgbClr val="C19859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瞻基礎</a:t>
            </a:r>
            <a:r>
              <a:rPr lang="zh-TW" altLang="en-US" sz="3200" b="1" dirty="0" smtClean="0">
                <a:solidFill>
                  <a:srgbClr val="C19859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建設之推動</a:t>
            </a:r>
            <a:endParaRPr lang="zh-TW" altLang="en-US" sz="3200" b="1" dirty="0">
              <a:solidFill>
                <a:srgbClr val="C19859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7324" y="314862"/>
            <a:ext cx="578292" cy="5782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altLang="zh-TW" sz="2800" dirty="0">
                <a:solidFill>
                  <a:prstClr val="white"/>
                </a:solidFill>
              </a:rPr>
              <a:t>1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68192"/>
            <a:ext cx="7488832" cy="455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603981" y="5854157"/>
            <a:ext cx="189228" cy="1621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55576" y="1124694"/>
            <a:ext cx="8062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第</a:t>
            </a:r>
            <a:r>
              <a:rPr lang="en-US" altLang="zh-TW" sz="2200" b="1" dirty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3</a:t>
            </a:r>
            <a:r>
              <a:rPr lang="zh-TW" altLang="en-US" sz="2200" b="1" dirty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期特別預算</a:t>
            </a:r>
            <a:r>
              <a:rPr lang="en-US" altLang="zh-TW" sz="2200" b="1" dirty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2,298</a:t>
            </a:r>
            <a:r>
              <a:rPr lang="zh-TW" altLang="en-US" sz="2200" b="1" dirty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億餘元；經費執行</a:t>
            </a:r>
            <a:r>
              <a:rPr lang="zh-TW" altLang="en-US" sz="2200" b="1" dirty="0" smtClean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率</a:t>
            </a:r>
            <a:r>
              <a:rPr lang="en-US" altLang="zh-TW" sz="2800" b="1" dirty="0" smtClean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104.02%</a:t>
            </a:r>
            <a:r>
              <a:rPr lang="en-US" altLang="zh-TW" sz="2300" b="1" dirty="0" smtClean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1600" b="1" dirty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(</a:t>
            </a:r>
            <a:r>
              <a:rPr lang="zh-TW" altLang="en-US" sz="1600" b="1" dirty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截至</a:t>
            </a:r>
            <a:r>
              <a:rPr lang="en-US" altLang="zh-TW" sz="1600" b="1" dirty="0" smtClean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110.8)</a:t>
            </a:r>
            <a:endParaRPr lang="zh-TW" altLang="en-US" sz="1600" b="1" dirty="0">
              <a:solidFill>
                <a:srgbClr val="CC00FF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文字方塊 201"/>
          <p:cNvSpPr txBox="1"/>
          <p:nvPr/>
        </p:nvSpPr>
        <p:spPr>
          <a:xfrm>
            <a:off x="5152567" y="745540"/>
            <a:ext cx="3883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地方創生專案辦公室</a:t>
            </a: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xmlns="" id="{787D1113-1325-FE45-9EA0-66B81C8279BC}"/>
              </a:ext>
            </a:extLst>
          </p:cNvPr>
          <p:cNvSpPr/>
          <p:nvPr/>
        </p:nvSpPr>
        <p:spPr>
          <a:xfrm>
            <a:off x="2096469" y="1983233"/>
            <a:ext cx="4439150" cy="44391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kumimoji="1" lang="zh-TW" altLang="en-US" dirty="0">
              <a:solidFill>
                <a:prstClr val="white"/>
              </a:solidFill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F34E55DF-38AF-D443-AAA9-4EA02B22343A}"/>
              </a:ext>
            </a:extLst>
          </p:cNvPr>
          <p:cNvSpPr>
            <a:spLocks/>
          </p:cNvSpPr>
          <p:nvPr/>
        </p:nvSpPr>
        <p:spPr bwMode="auto">
          <a:xfrm>
            <a:off x="4657730" y="2974590"/>
            <a:ext cx="1023342" cy="1694697"/>
          </a:xfrm>
          <a:custGeom>
            <a:avLst/>
            <a:gdLst/>
            <a:ahLst/>
            <a:cxnLst>
              <a:cxn ang="0">
                <a:pos x="255" y="4324"/>
              </a:cxn>
              <a:cxn ang="0">
                <a:pos x="807" y="4669"/>
              </a:cxn>
              <a:cxn ang="0">
                <a:pos x="909" y="4652"/>
              </a:cxn>
              <a:cxn ang="0">
                <a:pos x="1305" y="4933"/>
              </a:cxn>
              <a:cxn ang="0">
                <a:pos x="1455" y="4918"/>
              </a:cxn>
              <a:cxn ang="0">
                <a:pos x="1785" y="3916"/>
              </a:cxn>
              <a:cxn ang="0">
                <a:pos x="1736" y="3757"/>
              </a:cxn>
              <a:cxn ang="0">
                <a:pos x="1992" y="3614"/>
              </a:cxn>
              <a:cxn ang="0">
                <a:pos x="2169" y="3694"/>
              </a:cxn>
              <a:cxn ang="0">
                <a:pos x="2203" y="3566"/>
              </a:cxn>
              <a:cxn ang="0">
                <a:pos x="2112" y="3392"/>
              </a:cxn>
              <a:cxn ang="0">
                <a:pos x="2213" y="3191"/>
              </a:cxn>
              <a:cxn ang="0">
                <a:pos x="2423" y="1728"/>
              </a:cxn>
              <a:cxn ang="0">
                <a:pos x="2551" y="1399"/>
              </a:cxn>
              <a:cxn ang="0">
                <a:pos x="2523" y="1143"/>
              </a:cxn>
              <a:cxn ang="0">
                <a:pos x="2633" y="805"/>
              </a:cxn>
              <a:cxn ang="0">
                <a:pos x="2587" y="595"/>
              </a:cxn>
              <a:cxn ang="0">
                <a:pos x="2981" y="311"/>
              </a:cxn>
              <a:cxn ang="0">
                <a:pos x="2981" y="101"/>
              </a:cxn>
              <a:cxn ang="0">
                <a:pos x="2423" y="19"/>
              </a:cxn>
              <a:cxn ang="0">
                <a:pos x="2249" y="147"/>
              </a:cxn>
              <a:cxn ang="0">
                <a:pos x="1947" y="101"/>
              </a:cxn>
              <a:cxn ang="0">
                <a:pos x="1847" y="55"/>
              </a:cxn>
              <a:cxn ang="0">
                <a:pos x="1582" y="0"/>
              </a:cxn>
              <a:cxn ang="0">
                <a:pos x="1234" y="394"/>
              </a:cxn>
              <a:cxn ang="0">
                <a:pos x="1243" y="640"/>
              </a:cxn>
              <a:cxn ang="0">
                <a:pos x="1307" y="878"/>
              </a:cxn>
              <a:cxn ang="0">
                <a:pos x="1156" y="971"/>
              </a:cxn>
              <a:cxn ang="0">
                <a:pos x="1207" y="1107"/>
              </a:cxn>
              <a:cxn ang="0">
                <a:pos x="1106" y="1244"/>
              </a:cxn>
              <a:cxn ang="0">
                <a:pos x="951" y="1472"/>
              </a:cxn>
              <a:cxn ang="0">
                <a:pos x="987" y="1582"/>
              </a:cxn>
              <a:cxn ang="0">
                <a:pos x="1015" y="1655"/>
              </a:cxn>
              <a:cxn ang="0">
                <a:pos x="969" y="2085"/>
              </a:cxn>
              <a:cxn ang="0">
                <a:pos x="786" y="2414"/>
              </a:cxn>
              <a:cxn ang="0">
                <a:pos x="960" y="2560"/>
              </a:cxn>
              <a:cxn ang="0">
                <a:pos x="832" y="3118"/>
              </a:cxn>
              <a:cxn ang="0">
                <a:pos x="649" y="3228"/>
              </a:cxn>
              <a:cxn ang="0">
                <a:pos x="631" y="3411"/>
              </a:cxn>
              <a:cxn ang="0">
                <a:pos x="366" y="3484"/>
              </a:cxn>
              <a:cxn ang="0">
                <a:pos x="183" y="3767"/>
              </a:cxn>
              <a:cxn ang="0">
                <a:pos x="229" y="3895"/>
              </a:cxn>
              <a:cxn ang="0">
                <a:pos x="0" y="3941"/>
              </a:cxn>
              <a:cxn ang="0">
                <a:pos x="27" y="4087"/>
              </a:cxn>
              <a:cxn ang="0">
                <a:pos x="240" y="4121"/>
              </a:cxn>
              <a:cxn ang="0">
                <a:pos x="255" y="4324"/>
              </a:cxn>
            </a:cxnLst>
            <a:rect l="0" t="0" r="r" b="b"/>
            <a:pathLst>
              <a:path w="2981" h="4933">
                <a:moveTo>
                  <a:pt x="255" y="4324"/>
                </a:moveTo>
                <a:lnTo>
                  <a:pt x="807" y="4669"/>
                </a:lnTo>
                <a:lnTo>
                  <a:pt x="909" y="4652"/>
                </a:lnTo>
                <a:lnTo>
                  <a:pt x="1305" y="4933"/>
                </a:lnTo>
                <a:lnTo>
                  <a:pt x="1455" y="4918"/>
                </a:lnTo>
                <a:lnTo>
                  <a:pt x="1785" y="3916"/>
                </a:lnTo>
                <a:lnTo>
                  <a:pt x="1736" y="3757"/>
                </a:lnTo>
                <a:lnTo>
                  <a:pt x="1992" y="3614"/>
                </a:lnTo>
                <a:lnTo>
                  <a:pt x="2169" y="3694"/>
                </a:lnTo>
                <a:lnTo>
                  <a:pt x="2203" y="3566"/>
                </a:lnTo>
                <a:lnTo>
                  <a:pt x="2112" y="3392"/>
                </a:lnTo>
                <a:lnTo>
                  <a:pt x="2213" y="3191"/>
                </a:lnTo>
                <a:lnTo>
                  <a:pt x="2423" y="1728"/>
                </a:lnTo>
                <a:lnTo>
                  <a:pt x="2551" y="1399"/>
                </a:lnTo>
                <a:lnTo>
                  <a:pt x="2523" y="1143"/>
                </a:lnTo>
                <a:lnTo>
                  <a:pt x="2633" y="805"/>
                </a:lnTo>
                <a:lnTo>
                  <a:pt x="2587" y="595"/>
                </a:lnTo>
                <a:lnTo>
                  <a:pt x="2981" y="311"/>
                </a:lnTo>
                <a:lnTo>
                  <a:pt x="2981" y="101"/>
                </a:lnTo>
                <a:lnTo>
                  <a:pt x="2423" y="19"/>
                </a:lnTo>
                <a:lnTo>
                  <a:pt x="2249" y="147"/>
                </a:lnTo>
                <a:lnTo>
                  <a:pt x="1947" y="101"/>
                </a:lnTo>
                <a:lnTo>
                  <a:pt x="1847" y="55"/>
                </a:lnTo>
                <a:lnTo>
                  <a:pt x="1582" y="0"/>
                </a:lnTo>
                <a:lnTo>
                  <a:pt x="1234" y="394"/>
                </a:lnTo>
                <a:lnTo>
                  <a:pt x="1243" y="640"/>
                </a:lnTo>
                <a:lnTo>
                  <a:pt x="1307" y="878"/>
                </a:lnTo>
                <a:lnTo>
                  <a:pt x="1156" y="971"/>
                </a:lnTo>
                <a:lnTo>
                  <a:pt x="1207" y="1107"/>
                </a:lnTo>
                <a:lnTo>
                  <a:pt x="1106" y="1244"/>
                </a:lnTo>
                <a:lnTo>
                  <a:pt x="951" y="1472"/>
                </a:lnTo>
                <a:lnTo>
                  <a:pt x="987" y="1582"/>
                </a:lnTo>
                <a:lnTo>
                  <a:pt x="1015" y="1655"/>
                </a:lnTo>
                <a:lnTo>
                  <a:pt x="969" y="2085"/>
                </a:lnTo>
                <a:lnTo>
                  <a:pt x="786" y="2414"/>
                </a:lnTo>
                <a:lnTo>
                  <a:pt x="960" y="2560"/>
                </a:lnTo>
                <a:lnTo>
                  <a:pt x="832" y="3118"/>
                </a:lnTo>
                <a:lnTo>
                  <a:pt x="649" y="3228"/>
                </a:lnTo>
                <a:lnTo>
                  <a:pt x="631" y="3411"/>
                </a:lnTo>
                <a:lnTo>
                  <a:pt x="366" y="3484"/>
                </a:lnTo>
                <a:lnTo>
                  <a:pt x="183" y="3767"/>
                </a:lnTo>
                <a:lnTo>
                  <a:pt x="229" y="3895"/>
                </a:lnTo>
                <a:lnTo>
                  <a:pt x="0" y="3941"/>
                </a:lnTo>
                <a:lnTo>
                  <a:pt x="27" y="4087"/>
                </a:lnTo>
                <a:lnTo>
                  <a:pt x="240" y="4121"/>
                </a:lnTo>
                <a:lnTo>
                  <a:pt x="255" y="432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457200">
              <a:defRPr/>
            </a:pPr>
            <a:endParaRPr lang="zh-CN" altLang="en-US" sz="1200" kern="0">
              <a:solidFill>
                <a:srgbClr val="70AD47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6E68E5C7-7E51-974A-9471-681EC224C966}"/>
              </a:ext>
            </a:extLst>
          </p:cNvPr>
          <p:cNvSpPr>
            <a:spLocks/>
          </p:cNvSpPr>
          <p:nvPr/>
        </p:nvSpPr>
        <p:spPr bwMode="auto">
          <a:xfrm>
            <a:off x="3548538" y="4269221"/>
            <a:ext cx="1196761" cy="1435426"/>
          </a:xfrm>
          <a:custGeom>
            <a:avLst/>
            <a:gdLst/>
            <a:ahLst/>
            <a:cxnLst>
              <a:cxn ang="0">
                <a:pos x="0" y="2506"/>
              </a:cxn>
              <a:cxn ang="0">
                <a:pos x="360" y="3160"/>
              </a:cxn>
              <a:cxn ang="0">
                <a:pos x="438" y="3235"/>
              </a:cxn>
              <a:cxn ang="0">
                <a:pos x="462" y="3286"/>
              </a:cxn>
              <a:cxn ang="0">
                <a:pos x="456" y="3330"/>
              </a:cxn>
              <a:cxn ang="0">
                <a:pos x="428" y="3352"/>
              </a:cxn>
              <a:cxn ang="0">
                <a:pos x="402" y="3406"/>
              </a:cxn>
              <a:cxn ang="0">
                <a:pos x="480" y="3484"/>
              </a:cxn>
              <a:cxn ang="0">
                <a:pos x="468" y="3567"/>
              </a:cxn>
              <a:cxn ang="0">
                <a:pos x="528" y="3666"/>
              </a:cxn>
              <a:cxn ang="0">
                <a:pos x="593" y="3750"/>
              </a:cxn>
              <a:cxn ang="0">
                <a:pos x="623" y="3828"/>
              </a:cxn>
              <a:cxn ang="0">
                <a:pos x="786" y="3963"/>
              </a:cxn>
              <a:cxn ang="0">
                <a:pos x="786" y="4026"/>
              </a:cxn>
              <a:cxn ang="0">
                <a:pos x="882" y="4060"/>
              </a:cxn>
              <a:cxn ang="0">
                <a:pos x="1068" y="4180"/>
              </a:cxn>
              <a:cxn ang="0">
                <a:pos x="1203" y="3852"/>
              </a:cxn>
              <a:cxn ang="0">
                <a:pos x="1220" y="3619"/>
              </a:cxn>
              <a:cxn ang="0">
                <a:pos x="1149" y="3484"/>
              </a:cxn>
              <a:cxn ang="0">
                <a:pos x="1139" y="2748"/>
              </a:cxn>
              <a:cxn ang="0">
                <a:pos x="1244" y="2659"/>
              </a:cxn>
              <a:cxn ang="0">
                <a:pos x="1526" y="2676"/>
              </a:cxn>
              <a:cxn ang="0">
                <a:pos x="1739" y="2404"/>
              </a:cxn>
              <a:cxn ang="0">
                <a:pos x="1899" y="2421"/>
              </a:cxn>
              <a:cxn ang="0">
                <a:pos x="2036" y="2358"/>
              </a:cxn>
              <a:cxn ang="0">
                <a:pos x="2142" y="2476"/>
              </a:cxn>
              <a:cxn ang="0">
                <a:pos x="2330" y="2428"/>
              </a:cxn>
              <a:cxn ang="0">
                <a:pos x="2510" y="2515"/>
              </a:cxn>
              <a:cxn ang="0">
                <a:pos x="2676" y="2371"/>
              </a:cxn>
              <a:cxn ang="0">
                <a:pos x="2880" y="2427"/>
              </a:cxn>
              <a:cxn ang="0">
                <a:pos x="2756" y="2113"/>
              </a:cxn>
              <a:cxn ang="0">
                <a:pos x="2741" y="1972"/>
              </a:cxn>
              <a:cxn ang="0">
                <a:pos x="2868" y="1818"/>
              </a:cxn>
              <a:cxn ang="0">
                <a:pos x="2924" y="1107"/>
              </a:cxn>
              <a:cxn ang="0">
                <a:pos x="3140" y="732"/>
              </a:cxn>
              <a:cxn ang="0">
                <a:pos x="3482" y="556"/>
              </a:cxn>
              <a:cxn ang="0">
                <a:pos x="3467" y="352"/>
              </a:cxn>
              <a:cxn ang="0">
                <a:pos x="3255" y="318"/>
              </a:cxn>
              <a:cxn ang="0">
                <a:pos x="3228" y="172"/>
              </a:cxn>
              <a:cxn ang="0">
                <a:pos x="3456" y="126"/>
              </a:cxn>
              <a:cxn ang="0">
                <a:pos x="3410" y="0"/>
              </a:cxn>
              <a:cxn ang="0">
                <a:pos x="2934" y="4"/>
              </a:cxn>
              <a:cxn ang="0">
                <a:pos x="2544" y="358"/>
              </a:cxn>
              <a:cxn ang="0">
                <a:pos x="2280" y="616"/>
              </a:cxn>
              <a:cxn ang="0">
                <a:pos x="1944" y="832"/>
              </a:cxn>
              <a:cxn ang="0">
                <a:pos x="1812" y="1084"/>
              </a:cxn>
              <a:cxn ang="0">
                <a:pos x="1776" y="1264"/>
              </a:cxn>
              <a:cxn ang="0">
                <a:pos x="1278" y="1852"/>
              </a:cxn>
              <a:cxn ang="0">
                <a:pos x="1236" y="2014"/>
              </a:cxn>
              <a:cxn ang="0">
                <a:pos x="1020" y="2116"/>
              </a:cxn>
              <a:cxn ang="0">
                <a:pos x="966" y="2302"/>
              </a:cxn>
              <a:cxn ang="0">
                <a:pos x="834" y="2320"/>
              </a:cxn>
              <a:cxn ang="0">
                <a:pos x="792" y="2434"/>
              </a:cxn>
              <a:cxn ang="0">
                <a:pos x="696" y="2446"/>
              </a:cxn>
              <a:cxn ang="0">
                <a:pos x="606" y="2494"/>
              </a:cxn>
              <a:cxn ang="0">
                <a:pos x="462" y="2488"/>
              </a:cxn>
              <a:cxn ang="0">
                <a:pos x="96" y="2398"/>
              </a:cxn>
              <a:cxn ang="0">
                <a:pos x="18" y="2416"/>
              </a:cxn>
              <a:cxn ang="0">
                <a:pos x="0" y="2506"/>
              </a:cxn>
            </a:cxnLst>
            <a:rect l="0" t="0" r="r" b="b"/>
            <a:pathLst>
              <a:path w="3482" h="4180">
                <a:moveTo>
                  <a:pt x="0" y="2506"/>
                </a:moveTo>
                <a:lnTo>
                  <a:pt x="360" y="3160"/>
                </a:lnTo>
                <a:lnTo>
                  <a:pt x="438" y="3235"/>
                </a:lnTo>
                <a:lnTo>
                  <a:pt x="462" y="3286"/>
                </a:lnTo>
                <a:lnTo>
                  <a:pt x="456" y="3330"/>
                </a:lnTo>
                <a:lnTo>
                  <a:pt x="428" y="3352"/>
                </a:lnTo>
                <a:lnTo>
                  <a:pt x="402" y="3406"/>
                </a:lnTo>
                <a:lnTo>
                  <a:pt x="480" y="3484"/>
                </a:lnTo>
                <a:lnTo>
                  <a:pt x="468" y="3567"/>
                </a:lnTo>
                <a:lnTo>
                  <a:pt x="528" y="3666"/>
                </a:lnTo>
                <a:lnTo>
                  <a:pt x="593" y="3750"/>
                </a:lnTo>
                <a:lnTo>
                  <a:pt x="623" y="3828"/>
                </a:lnTo>
                <a:lnTo>
                  <a:pt x="786" y="3963"/>
                </a:lnTo>
                <a:lnTo>
                  <a:pt x="786" y="4026"/>
                </a:lnTo>
                <a:lnTo>
                  <a:pt x="882" y="4060"/>
                </a:lnTo>
                <a:lnTo>
                  <a:pt x="1068" y="4180"/>
                </a:lnTo>
                <a:lnTo>
                  <a:pt x="1203" y="3852"/>
                </a:lnTo>
                <a:lnTo>
                  <a:pt x="1220" y="3619"/>
                </a:lnTo>
                <a:lnTo>
                  <a:pt x="1149" y="3484"/>
                </a:lnTo>
                <a:lnTo>
                  <a:pt x="1139" y="2748"/>
                </a:lnTo>
                <a:lnTo>
                  <a:pt x="1244" y="2659"/>
                </a:lnTo>
                <a:lnTo>
                  <a:pt x="1526" y="2676"/>
                </a:lnTo>
                <a:lnTo>
                  <a:pt x="1739" y="2404"/>
                </a:lnTo>
                <a:lnTo>
                  <a:pt x="1899" y="2421"/>
                </a:lnTo>
                <a:lnTo>
                  <a:pt x="2036" y="2358"/>
                </a:lnTo>
                <a:lnTo>
                  <a:pt x="2142" y="2476"/>
                </a:lnTo>
                <a:lnTo>
                  <a:pt x="2330" y="2428"/>
                </a:lnTo>
                <a:lnTo>
                  <a:pt x="2510" y="2515"/>
                </a:lnTo>
                <a:lnTo>
                  <a:pt x="2676" y="2371"/>
                </a:lnTo>
                <a:lnTo>
                  <a:pt x="2880" y="2427"/>
                </a:lnTo>
                <a:lnTo>
                  <a:pt x="2756" y="2113"/>
                </a:lnTo>
                <a:lnTo>
                  <a:pt x="2741" y="1972"/>
                </a:lnTo>
                <a:lnTo>
                  <a:pt x="2868" y="1818"/>
                </a:lnTo>
                <a:lnTo>
                  <a:pt x="2924" y="1107"/>
                </a:lnTo>
                <a:lnTo>
                  <a:pt x="3140" y="732"/>
                </a:lnTo>
                <a:lnTo>
                  <a:pt x="3482" y="556"/>
                </a:lnTo>
                <a:lnTo>
                  <a:pt x="3467" y="352"/>
                </a:lnTo>
                <a:lnTo>
                  <a:pt x="3255" y="318"/>
                </a:lnTo>
                <a:lnTo>
                  <a:pt x="3228" y="172"/>
                </a:lnTo>
                <a:lnTo>
                  <a:pt x="3456" y="126"/>
                </a:lnTo>
                <a:lnTo>
                  <a:pt x="3410" y="0"/>
                </a:lnTo>
                <a:lnTo>
                  <a:pt x="2934" y="4"/>
                </a:lnTo>
                <a:lnTo>
                  <a:pt x="2544" y="358"/>
                </a:lnTo>
                <a:lnTo>
                  <a:pt x="2280" y="616"/>
                </a:lnTo>
                <a:lnTo>
                  <a:pt x="1944" y="832"/>
                </a:lnTo>
                <a:lnTo>
                  <a:pt x="1812" y="1084"/>
                </a:lnTo>
                <a:lnTo>
                  <a:pt x="1776" y="1264"/>
                </a:lnTo>
                <a:lnTo>
                  <a:pt x="1278" y="1852"/>
                </a:lnTo>
                <a:lnTo>
                  <a:pt x="1236" y="2014"/>
                </a:lnTo>
                <a:lnTo>
                  <a:pt x="1020" y="2116"/>
                </a:lnTo>
                <a:lnTo>
                  <a:pt x="966" y="2302"/>
                </a:lnTo>
                <a:lnTo>
                  <a:pt x="834" y="2320"/>
                </a:lnTo>
                <a:lnTo>
                  <a:pt x="792" y="2434"/>
                </a:lnTo>
                <a:lnTo>
                  <a:pt x="696" y="2446"/>
                </a:lnTo>
                <a:lnTo>
                  <a:pt x="606" y="2494"/>
                </a:lnTo>
                <a:lnTo>
                  <a:pt x="462" y="2488"/>
                </a:lnTo>
                <a:lnTo>
                  <a:pt x="96" y="2398"/>
                </a:lnTo>
                <a:lnTo>
                  <a:pt x="18" y="2416"/>
                </a:lnTo>
                <a:lnTo>
                  <a:pt x="0" y="250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457200">
              <a:defRPr/>
            </a:pPr>
            <a:endParaRPr lang="zh-CN" altLang="en-US" sz="1200" kern="0">
              <a:solidFill>
                <a:sysClr val="windowText" lastClr="000000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xmlns="" id="{A4E87AC2-6CB5-E34D-863F-DA439C6796E5}"/>
              </a:ext>
            </a:extLst>
          </p:cNvPr>
          <p:cNvSpPr>
            <a:spLocks/>
          </p:cNvSpPr>
          <p:nvPr/>
        </p:nvSpPr>
        <p:spPr bwMode="auto">
          <a:xfrm>
            <a:off x="3351080" y="4365374"/>
            <a:ext cx="820735" cy="764073"/>
          </a:xfrm>
          <a:custGeom>
            <a:avLst/>
            <a:gdLst/>
            <a:ahLst/>
            <a:cxnLst>
              <a:cxn ang="0">
                <a:pos x="492" y="572"/>
              </a:cxn>
              <a:cxn ang="0">
                <a:pos x="288" y="512"/>
              </a:cxn>
              <a:cxn ang="0">
                <a:pos x="120" y="516"/>
              </a:cxn>
              <a:cxn ang="0">
                <a:pos x="0" y="1204"/>
              </a:cxn>
              <a:cxn ang="0">
                <a:pos x="48" y="1296"/>
              </a:cxn>
              <a:cxn ang="0">
                <a:pos x="76" y="1668"/>
              </a:cxn>
              <a:cxn ang="0">
                <a:pos x="161" y="1767"/>
              </a:cxn>
              <a:cxn ang="0">
                <a:pos x="249" y="1802"/>
              </a:cxn>
              <a:cxn ang="0">
                <a:pos x="296" y="1847"/>
              </a:cxn>
              <a:cxn ang="0">
                <a:pos x="404" y="1986"/>
              </a:cxn>
              <a:cxn ang="0">
                <a:pos x="513" y="2117"/>
              </a:cxn>
              <a:cxn ang="0">
                <a:pos x="575" y="2223"/>
              </a:cxn>
              <a:cxn ang="0">
                <a:pos x="593" y="2136"/>
              </a:cxn>
              <a:cxn ang="0">
                <a:pos x="671" y="2117"/>
              </a:cxn>
              <a:cxn ang="0">
                <a:pos x="1038" y="2208"/>
              </a:cxn>
              <a:cxn ang="0">
                <a:pos x="1179" y="2214"/>
              </a:cxn>
              <a:cxn ang="0">
                <a:pos x="1272" y="2166"/>
              </a:cxn>
              <a:cxn ang="0">
                <a:pos x="1368" y="2154"/>
              </a:cxn>
              <a:cxn ang="0">
                <a:pos x="1410" y="2039"/>
              </a:cxn>
              <a:cxn ang="0">
                <a:pos x="1542" y="2021"/>
              </a:cxn>
              <a:cxn ang="0">
                <a:pos x="1596" y="1835"/>
              </a:cxn>
              <a:cxn ang="0">
                <a:pos x="1812" y="1733"/>
              </a:cxn>
              <a:cxn ang="0">
                <a:pos x="1854" y="1572"/>
              </a:cxn>
              <a:cxn ang="0">
                <a:pos x="2351" y="983"/>
              </a:cxn>
              <a:cxn ang="0">
                <a:pos x="2388" y="808"/>
              </a:cxn>
              <a:cxn ang="0">
                <a:pos x="2240" y="808"/>
              </a:cxn>
              <a:cxn ang="0">
                <a:pos x="2172" y="728"/>
              </a:cxn>
              <a:cxn ang="0">
                <a:pos x="2120" y="836"/>
              </a:cxn>
              <a:cxn ang="0">
                <a:pos x="2036" y="836"/>
              </a:cxn>
              <a:cxn ang="0">
                <a:pos x="1921" y="596"/>
              </a:cxn>
              <a:cxn ang="0">
                <a:pos x="1856" y="440"/>
              </a:cxn>
              <a:cxn ang="0">
                <a:pos x="1852" y="256"/>
              </a:cxn>
              <a:cxn ang="0">
                <a:pos x="1688" y="144"/>
              </a:cxn>
              <a:cxn ang="0">
                <a:pos x="1528" y="0"/>
              </a:cxn>
              <a:cxn ang="0">
                <a:pos x="1376" y="64"/>
              </a:cxn>
              <a:cxn ang="0">
                <a:pos x="1136" y="48"/>
              </a:cxn>
              <a:cxn ang="0">
                <a:pos x="836" y="232"/>
              </a:cxn>
              <a:cxn ang="0">
                <a:pos x="720" y="348"/>
              </a:cxn>
              <a:cxn ang="0">
                <a:pos x="692" y="464"/>
              </a:cxn>
              <a:cxn ang="0">
                <a:pos x="616" y="444"/>
              </a:cxn>
              <a:cxn ang="0">
                <a:pos x="492" y="572"/>
              </a:cxn>
            </a:cxnLst>
            <a:rect l="0" t="0" r="r" b="b"/>
            <a:pathLst>
              <a:path w="2388" h="2223">
                <a:moveTo>
                  <a:pt x="492" y="572"/>
                </a:moveTo>
                <a:lnTo>
                  <a:pt x="288" y="512"/>
                </a:lnTo>
                <a:lnTo>
                  <a:pt x="120" y="516"/>
                </a:lnTo>
                <a:lnTo>
                  <a:pt x="0" y="1204"/>
                </a:lnTo>
                <a:lnTo>
                  <a:pt x="48" y="1296"/>
                </a:lnTo>
                <a:lnTo>
                  <a:pt x="76" y="1668"/>
                </a:lnTo>
                <a:lnTo>
                  <a:pt x="161" y="1767"/>
                </a:lnTo>
                <a:lnTo>
                  <a:pt x="249" y="1802"/>
                </a:lnTo>
                <a:lnTo>
                  <a:pt x="296" y="1847"/>
                </a:lnTo>
                <a:lnTo>
                  <a:pt x="404" y="1986"/>
                </a:lnTo>
                <a:lnTo>
                  <a:pt x="513" y="2117"/>
                </a:lnTo>
                <a:lnTo>
                  <a:pt x="575" y="2223"/>
                </a:lnTo>
                <a:lnTo>
                  <a:pt x="593" y="2136"/>
                </a:lnTo>
                <a:lnTo>
                  <a:pt x="671" y="2117"/>
                </a:lnTo>
                <a:lnTo>
                  <a:pt x="1038" y="2208"/>
                </a:lnTo>
                <a:lnTo>
                  <a:pt x="1179" y="2214"/>
                </a:lnTo>
                <a:lnTo>
                  <a:pt x="1272" y="2166"/>
                </a:lnTo>
                <a:lnTo>
                  <a:pt x="1368" y="2154"/>
                </a:lnTo>
                <a:lnTo>
                  <a:pt x="1410" y="2039"/>
                </a:lnTo>
                <a:lnTo>
                  <a:pt x="1542" y="2021"/>
                </a:lnTo>
                <a:lnTo>
                  <a:pt x="1596" y="1835"/>
                </a:lnTo>
                <a:lnTo>
                  <a:pt x="1812" y="1733"/>
                </a:lnTo>
                <a:lnTo>
                  <a:pt x="1854" y="1572"/>
                </a:lnTo>
                <a:lnTo>
                  <a:pt x="2351" y="983"/>
                </a:lnTo>
                <a:lnTo>
                  <a:pt x="2388" y="808"/>
                </a:lnTo>
                <a:lnTo>
                  <a:pt x="2240" y="808"/>
                </a:lnTo>
                <a:lnTo>
                  <a:pt x="2172" y="728"/>
                </a:lnTo>
                <a:lnTo>
                  <a:pt x="2120" y="836"/>
                </a:lnTo>
                <a:lnTo>
                  <a:pt x="2036" y="836"/>
                </a:lnTo>
                <a:lnTo>
                  <a:pt x="1921" y="596"/>
                </a:lnTo>
                <a:lnTo>
                  <a:pt x="1856" y="440"/>
                </a:lnTo>
                <a:lnTo>
                  <a:pt x="1852" y="256"/>
                </a:lnTo>
                <a:lnTo>
                  <a:pt x="1688" y="144"/>
                </a:lnTo>
                <a:lnTo>
                  <a:pt x="1528" y="0"/>
                </a:lnTo>
                <a:lnTo>
                  <a:pt x="1376" y="64"/>
                </a:lnTo>
                <a:lnTo>
                  <a:pt x="1136" y="48"/>
                </a:lnTo>
                <a:lnTo>
                  <a:pt x="836" y="232"/>
                </a:lnTo>
                <a:lnTo>
                  <a:pt x="720" y="348"/>
                </a:lnTo>
                <a:lnTo>
                  <a:pt x="692" y="464"/>
                </a:lnTo>
                <a:lnTo>
                  <a:pt x="616" y="444"/>
                </a:lnTo>
                <a:lnTo>
                  <a:pt x="492" y="57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457200">
              <a:defRPr/>
            </a:pPr>
            <a:endParaRPr lang="zh-CN" altLang="en-US" sz="1200" kern="0">
              <a:solidFill>
                <a:sysClr val="windowText" lastClr="000000"/>
              </a:solidFill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xmlns="" id="{0EF1D1F3-E7A1-2D46-B256-7A5282B2F57C}"/>
              </a:ext>
            </a:extLst>
          </p:cNvPr>
          <p:cNvSpPr>
            <a:spLocks/>
          </p:cNvSpPr>
          <p:nvPr/>
        </p:nvSpPr>
        <p:spPr bwMode="auto">
          <a:xfrm>
            <a:off x="3394005" y="4052877"/>
            <a:ext cx="1162420" cy="599239"/>
          </a:xfrm>
          <a:custGeom>
            <a:avLst/>
            <a:gdLst/>
            <a:ahLst/>
            <a:cxnLst>
              <a:cxn ang="0">
                <a:pos x="34" y="560"/>
              </a:cxn>
              <a:cxn ang="0">
                <a:pos x="58" y="736"/>
              </a:cxn>
              <a:cxn ang="0">
                <a:pos x="50" y="904"/>
              </a:cxn>
              <a:cxn ang="0">
                <a:pos x="0" y="1424"/>
              </a:cxn>
              <a:cxn ang="0">
                <a:pos x="165" y="1420"/>
              </a:cxn>
              <a:cxn ang="0">
                <a:pos x="370" y="1480"/>
              </a:cxn>
              <a:cxn ang="0">
                <a:pos x="492" y="1352"/>
              </a:cxn>
              <a:cxn ang="0">
                <a:pos x="570" y="1372"/>
              </a:cxn>
              <a:cxn ang="0">
                <a:pos x="597" y="1259"/>
              </a:cxn>
              <a:cxn ang="0">
                <a:pos x="714" y="1139"/>
              </a:cxn>
              <a:cxn ang="0">
                <a:pos x="1014" y="955"/>
              </a:cxn>
              <a:cxn ang="0">
                <a:pos x="1255" y="973"/>
              </a:cxn>
              <a:cxn ang="0">
                <a:pos x="1407" y="907"/>
              </a:cxn>
              <a:cxn ang="0">
                <a:pos x="1573" y="1058"/>
              </a:cxn>
              <a:cxn ang="0">
                <a:pos x="1731" y="1165"/>
              </a:cxn>
              <a:cxn ang="0">
                <a:pos x="1734" y="1346"/>
              </a:cxn>
              <a:cxn ang="0">
                <a:pos x="1803" y="1511"/>
              </a:cxn>
              <a:cxn ang="0">
                <a:pos x="1914" y="1744"/>
              </a:cxn>
              <a:cxn ang="0">
                <a:pos x="1999" y="1744"/>
              </a:cxn>
              <a:cxn ang="0">
                <a:pos x="2049" y="1636"/>
              </a:cxn>
              <a:cxn ang="0">
                <a:pos x="2116" y="1715"/>
              </a:cxn>
              <a:cxn ang="0">
                <a:pos x="2265" y="1714"/>
              </a:cxn>
              <a:cxn ang="0">
                <a:pos x="2400" y="1459"/>
              </a:cxn>
              <a:cxn ang="0">
                <a:pos x="2737" y="1243"/>
              </a:cxn>
              <a:cxn ang="0">
                <a:pos x="2998" y="985"/>
              </a:cxn>
              <a:cxn ang="0">
                <a:pos x="3388" y="631"/>
              </a:cxn>
              <a:cxn ang="0">
                <a:pos x="3146" y="600"/>
              </a:cxn>
              <a:cxn ang="0">
                <a:pos x="2970" y="368"/>
              </a:cxn>
              <a:cxn ang="0">
                <a:pos x="2946" y="232"/>
              </a:cxn>
              <a:cxn ang="0">
                <a:pos x="2834" y="112"/>
              </a:cxn>
              <a:cxn ang="0">
                <a:pos x="2586" y="88"/>
              </a:cxn>
              <a:cxn ang="0">
                <a:pos x="2522" y="192"/>
              </a:cxn>
              <a:cxn ang="0">
                <a:pos x="2362" y="184"/>
              </a:cxn>
              <a:cxn ang="0">
                <a:pos x="2186" y="168"/>
              </a:cxn>
              <a:cxn ang="0">
                <a:pos x="2066" y="184"/>
              </a:cxn>
              <a:cxn ang="0">
                <a:pos x="1890" y="192"/>
              </a:cxn>
              <a:cxn ang="0">
                <a:pos x="1786" y="176"/>
              </a:cxn>
              <a:cxn ang="0">
                <a:pos x="1682" y="160"/>
              </a:cxn>
              <a:cxn ang="0">
                <a:pos x="1522" y="16"/>
              </a:cxn>
              <a:cxn ang="0">
                <a:pos x="1322" y="0"/>
              </a:cxn>
              <a:cxn ang="0">
                <a:pos x="1138" y="40"/>
              </a:cxn>
              <a:cxn ang="0">
                <a:pos x="906" y="232"/>
              </a:cxn>
              <a:cxn ang="0">
                <a:pos x="818" y="224"/>
              </a:cxn>
              <a:cxn ang="0">
                <a:pos x="730" y="344"/>
              </a:cxn>
              <a:cxn ang="0">
                <a:pos x="642" y="432"/>
              </a:cxn>
              <a:cxn ang="0">
                <a:pos x="530" y="440"/>
              </a:cxn>
              <a:cxn ang="0">
                <a:pos x="450" y="496"/>
              </a:cxn>
              <a:cxn ang="0">
                <a:pos x="434" y="584"/>
              </a:cxn>
              <a:cxn ang="0">
                <a:pos x="362" y="616"/>
              </a:cxn>
              <a:cxn ang="0">
                <a:pos x="290" y="624"/>
              </a:cxn>
              <a:cxn ang="0">
                <a:pos x="178" y="592"/>
              </a:cxn>
              <a:cxn ang="0">
                <a:pos x="34" y="560"/>
              </a:cxn>
            </a:cxnLst>
            <a:rect l="0" t="0" r="r" b="b"/>
            <a:pathLst>
              <a:path w="3388" h="1744">
                <a:moveTo>
                  <a:pt x="34" y="560"/>
                </a:moveTo>
                <a:lnTo>
                  <a:pt x="58" y="736"/>
                </a:lnTo>
                <a:lnTo>
                  <a:pt x="50" y="904"/>
                </a:lnTo>
                <a:lnTo>
                  <a:pt x="0" y="1424"/>
                </a:lnTo>
                <a:lnTo>
                  <a:pt x="165" y="1420"/>
                </a:lnTo>
                <a:lnTo>
                  <a:pt x="370" y="1480"/>
                </a:lnTo>
                <a:lnTo>
                  <a:pt x="492" y="1352"/>
                </a:lnTo>
                <a:lnTo>
                  <a:pt x="570" y="1372"/>
                </a:lnTo>
                <a:lnTo>
                  <a:pt x="597" y="1259"/>
                </a:lnTo>
                <a:lnTo>
                  <a:pt x="714" y="1139"/>
                </a:lnTo>
                <a:lnTo>
                  <a:pt x="1014" y="955"/>
                </a:lnTo>
                <a:lnTo>
                  <a:pt x="1255" y="973"/>
                </a:lnTo>
                <a:lnTo>
                  <a:pt x="1407" y="907"/>
                </a:lnTo>
                <a:lnTo>
                  <a:pt x="1573" y="1058"/>
                </a:lnTo>
                <a:lnTo>
                  <a:pt x="1731" y="1165"/>
                </a:lnTo>
                <a:lnTo>
                  <a:pt x="1734" y="1346"/>
                </a:lnTo>
                <a:lnTo>
                  <a:pt x="1803" y="1511"/>
                </a:lnTo>
                <a:lnTo>
                  <a:pt x="1914" y="1744"/>
                </a:lnTo>
                <a:lnTo>
                  <a:pt x="1999" y="1744"/>
                </a:lnTo>
                <a:lnTo>
                  <a:pt x="2049" y="1636"/>
                </a:lnTo>
                <a:lnTo>
                  <a:pt x="2116" y="1715"/>
                </a:lnTo>
                <a:lnTo>
                  <a:pt x="2265" y="1714"/>
                </a:lnTo>
                <a:lnTo>
                  <a:pt x="2400" y="1459"/>
                </a:lnTo>
                <a:lnTo>
                  <a:pt x="2737" y="1243"/>
                </a:lnTo>
                <a:lnTo>
                  <a:pt x="2998" y="985"/>
                </a:lnTo>
                <a:lnTo>
                  <a:pt x="3388" y="631"/>
                </a:lnTo>
                <a:lnTo>
                  <a:pt x="3146" y="600"/>
                </a:lnTo>
                <a:lnTo>
                  <a:pt x="2970" y="368"/>
                </a:lnTo>
                <a:lnTo>
                  <a:pt x="2946" y="232"/>
                </a:lnTo>
                <a:lnTo>
                  <a:pt x="2834" y="112"/>
                </a:lnTo>
                <a:lnTo>
                  <a:pt x="2586" y="88"/>
                </a:lnTo>
                <a:lnTo>
                  <a:pt x="2522" y="192"/>
                </a:lnTo>
                <a:lnTo>
                  <a:pt x="2362" y="184"/>
                </a:lnTo>
                <a:lnTo>
                  <a:pt x="2186" y="168"/>
                </a:lnTo>
                <a:lnTo>
                  <a:pt x="2066" y="184"/>
                </a:lnTo>
                <a:lnTo>
                  <a:pt x="1890" y="192"/>
                </a:lnTo>
                <a:lnTo>
                  <a:pt x="1786" y="176"/>
                </a:lnTo>
                <a:lnTo>
                  <a:pt x="1682" y="160"/>
                </a:lnTo>
                <a:lnTo>
                  <a:pt x="1522" y="16"/>
                </a:lnTo>
                <a:lnTo>
                  <a:pt x="1322" y="0"/>
                </a:lnTo>
                <a:lnTo>
                  <a:pt x="1138" y="40"/>
                </a:lnTo>
                <a:lnTo>
                  <a:pt x="906" y="232"/>
                </a:lnTo>
                <a:lnTo>
                  <a:pt x="818" y="224"/>
                </a:lnTo>
                <a:lnTo>
                  <a:pt x="730" y="344"/>
                </a:lnTo>
                <a:lnTo>
                  <a:pt x="642" y="432"/>
                </a:lnTo>
                <a:lnTo>
                  <a:pt x="530" y="440"/>
                </a:lnTo>
                <a:lnTo>
                  <a:pt x="450" y="496"/>
                </a:lnTo>
                <a:lnTo>
                  <a:pt x="434" y="584"/>
                </a:lnTo>
                <a:lnTo>
                  <a:pt x="362" y="616"/>
                </a:lnTo>
                <a:lnTo>
                  <a:pt x="290" y="624"/>
                </a:lnTo>
                <a:lnTo>
                  <a:pt x="178" y="592"/>
                </a:lnTo>
                <a:lnTo>
                  <a:pt x="34" y="56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457200">
              <a:defRPr/>
            </a:pPr>
            <a:endParaRPr lang="zh-CN" altLang="en-US" sz="1200" kern="0">
              <a:solidFill>
                <a:sysClr val="windowText" lastClr="000000"/>
              </a:solidFill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xmlns="" id="{B586A6CF-D2C1-8B49-9EEB-0083C34FE81E}"/>
              </a:ext>
            </a:extLst>
          </p:cNvPr>
          <p:cNvSpPr>
            <a:spLocks/>
          </p:cNvSpPr>
          <p:nvPr/>
        </p:nvSpPr>
        <p:spPr bwMode="auto">
          <a:xfrm>
            <a:off x="4044754" y="3190934"/>
            <a:ext cx="1026777" cy="1080004"/>
          </a:xfrm>
          <a:custGeom>
            <a:avLst/>
            <a:gdLst/>
            <a:ahLst/>
            <a:cxnLst>
              <a:cxn ang="0">
                <a:pos x="120" y="840"/>
              </a:cxn>
              <a:cxn ang="0">
                <a:pos x="0" y="904"/>
              </a:cxn>
              <a:cxn ang="0">
                <a:pos x="0" y="1056"/>
              </a:cxn>
              <a:cxn ang="0">
                <a:pos x="72" y="1192"/>
              </a:cxn>
              <a:cxn ang="0">
                <a:pos x="72" y="1408"/>
              </a:cxn>
              <a:cxn ang="0">
                <a:pos x="48" y="1592"/>
              </a:cxn>
              <a:cxn ang="0">
                <a:pos x="120" y="1680"/>
              </a:cxn>
              <a:cxn ang="0">
                <a:pos x="232" y="1760"/>
              </a:cxn>
              <a:cxn ang="0">
                <a:pos x="384" y="1752"/>
              </a:cxn>
              <a:cxn ang="0">
                <a:pos x="392" y="1888"/>
              </a:cxn>
              <a:cxn ang="0">
                <a:pos x="232" y="1944"/>
              </a:cxn>
              <a:cxn ang="0">
                <a:pos x="248" y="2040"/>
              </a:cxn>
              <a:cxn ang="0">
                <a:pos x="208" y="2256"/>
              </a:cxn>
              <a:cxn ang="0">
                <a:pos x="192" y="2520"/>
              </a:cxn>
              <a:cxn ang="0">
                <a:pos x="392" y="2552"/>
              </a:cxn>
              <a:cxn ang="0">
                <a:pos x="504" y="2504"/>
              </a:cxn>
              <a:cxn ang="0">
                <a:pos x="672" y="2496"/>
              </a:cxn>
              <a:cxn ang="0">
                <a:pos x="688" y="2601"/>
              </a:cxn>
              <a:cxn ang="0">
                <a:pos x="935" y="2624"/>
              </a:cxn>
              <a:cxn ang="0">
                <a:pos x="1048" y="2744"/>
              </a:cxn>
              <a:cxn ang="0">
                <a:pos x="1073" y="2882"/>
              </a:cxn>
              <a:cxn ang="0">
                <a:pos x="1249" y="3113"/>
              </a:cxn>
              <a:cxn ang="0">
                <a:pos x="1490" y="3144"/>
              </a:cxn>
              <a:cxn ang="0">
                <a:pos x="1966" y="3141"/>
              </a:cxn>
              <a:cxn ang="0">
                <a:pos x="2153" y="2853"/>
              </a:cxn>
              <a:cxn ang="0">
                <a:pos x="2414" y="2783"/>
              </a:cxn>
              <a:cxn ang="0">
                <a:pos x="2434" y="2600"/>
              </a:cxn>
              <a:cxn ang="0">
                <a:pos x="2615" y="2489"/>
              </a:cxn>
              <a:cxn ang="0">
                <a:pos x="2743" y="1931"/>
              </a:cxn>
              <a:cxn ang="0">
                <a:pos x="2570" y="1785"/>
              </a:cxn>
              <a:cxn ang="0">
                <a:pos x="2753" y="1455"/>
              </a:cxn>
              <a:cxn ang="0">
                <a:pos x="2800" y="1029"/>
              </a:cxn>
              <a:cxn ang="0">
                <a:pos x="2770" y="947"/>
              </a:cxn>
              <a:cxn ang="0">
                <a:pos x="2735" y="846"/>
              </a:cxn>
              <a:cxn ang="0">
                <a:pos x="2872" y="642"/>
              </a:cxn>
              <a:cxn ang="0">
                <a:pos x="2990" y="477"/>
              </a:cxn>
              <a:cxn ang="0">
                <a:pos x="2941" y="342"/>
              </a:cxn>
              <a:cxn ang="0">
                <a:pos x="2496" y="256"/>
              </a:cxn>
              <a:cxn ang="0">
                <a:pos x="2240" y="0"/>
              </a:cxn>
              <a:cxn ang="0">
                <a:pos x="2080" y="128"/>
              </a:cxn>
              <a:cxn ang="0">
                <a:pos x="1912" y="144"/>
              </a:cxn>
              <a:cxn ang="0">
                <a:pos x="1904" y="216"/>
              </a:cxn>
              <a:cxn ang="0">
                <a:pos x="1696" y="328"/>
              </a:cxn>
              <a:cxn ang="0">
                <a:pos x="1592" y="360"/>
              </a:cxn>
              <a:cxn ang="0">
                <a:pos x="1472" y="432"/>
              </a:cxn>
              <a:cxn ang="0">
                <a:pos x="1288" y="400"/>
              </a:cxn>
              <a:cxn ang="0">
                <a:pos x="1152" y="560"/>
              </a:cxn>
              <a:cxn ang="0">
                <a:pos x="1072" y="504"/>
              </a:cxn>
              <a:cxn ang="0">
                <a:pos x="952" y="480"/>
              </a:cxn>
              <a:cxn ang="0">
                <a:pos x="680" y="976"/>
              </a:cxn>
              <a:cxn ang="0">
                <a:pos x="528" y="992"/>
              </a:cxn>
              <a:cxn ang="0">
                <a:pos x="400" y="944"/>
              </a:cxn>
              <a:cxn ang="0">
                <a:pos x="120" y="840"/>
              </a:cxn>
            </a:cxnLst>
            <a:rect l="0" t="0" r="r" b="b"/>
            <a:pathLst>
              <a:path w="2990" h="3144">
                <a:moveTo>
                  <a:pt x="120" y="840"/>
                </a:moveTo>
                <a:lnTo>
                  <a:pt x="0" y="904"/>
                </a:lnTo>
                <a:lnTo>
                  <a:pt x="0" y="1056"/>
                </a:lnTo>
                <a:lnTo>
                  <a:pt x="72" y="1192"/>
                </a:lnTo>
                <a:lnTo>
                  <a:pt x="72" y="1408"/>
                </a:lnTo>
                <a:lnTo>
                  <a:pt x="48" y="1592"/>
                </a:lnTo>
                <a:lnTo>
                  <a:pt x="120" y="1680"/>
                </a:lnTo>
                <a:lnTo>
                  <a:pt x="232" y="1760"/>
                </a:lnTo>
                <a:lnTo>
                  <a:pt x="384" y="1752"/>
                </a:lnTo>
                <a:lnTo>
                  <a:pt x="392" y="1888"/>
                </a:lnTo>
                <a:lnTo>
                  <a:pt x="232" y="1944"/>
                </a:lnTo>
                <a:lnTo>
                  <a:pt x="248" y="2040"/>
                </a:lnTo>
                <a:lnTo>
                  <a:pt x="208" y="2256"/>
                </a:lnTo>
                <a:lnTo>
                  <a:pt x="192" y="2520"/>
                </a:lnTo>
                <a:lnTo>
                  <a:pt x="392" y="2552"/>
                </a:lnTo>
                <a:lnTo>
                  <a:pt x="504" y="2504"/>
                </a:lnTo>
                <a:lnTo>
                  <a:pt x="672" y="2496"/>
                </a:lnTo>
                <a:lnTo>
                  <a:pt x="688" y="2601"/>
                </a:lnTo>
                <a:lnTo>
                  <a:pt x="935" y="2624"/>
                </a:lnTo>
                <a:lnTo>
                  <a:pt x="1048" y="2744"/>
                </a:lnTo>
                <a:lnTo>
                  <a:pt x="1073" y="2882"/>
                </a:lnTo>
                <a:lnTo>
                  <a:pt x="1249" y="3113"/>
                </a:lnTo>
                <a:lnTo>
                  <a:pt x="1490" y="3144"/>
                </a:lnTo>
                <a:lnTo>
                  <a:pt x="1966" y="3141"/>
                </a:lnTo>
                <a:lnTo>
                  <a:pt x="2153" y="2853"/>
                </a:lnTo>
                <a:lnTo>
                  <a:pt x="2414" y="2783"/>
                </a:lnTo>
                <a:lnTo>
                  <a:pt x="2434" y="2600"/>
                </a:lnTo>
                <a:lnTo>
                  <a:pt x="2615" y="2489"/>
                </a:lnTo>
                <a:lnTo>
                  <a:pt x="2743" y="1931"/>
                </a:lnTo>
                <a:lnTo>
                  <a:pt x="2570" y="1785"/>
                </a:lnTo>
                <a:lnTo>
                  <a:pt x="2753" y="1455"/>
                </a:lnTo>
                <a:lnTo>
                  <a:pt x="2800" y="1029"/>
                </a:lnTo>
                <a:lnTo>
                  <a:pt x="2770" y="947"/>
                </a:lnTo>
                <a:lnTo>
                  <a:pt x="2735" y="846"/>
                </a:lnTo>
                <a:lnTo>
                  <a:pt x="2872" y="642"/>
                </a:lnTo>
                <a:lnTo>
                  <a:pt x="2990" y="477"/>
                </a:lnTo>
                <a:lnTo>
                  <a:pt x="2941" y="342"/>
                </a:lnTo>
                <a:lnTo>
                  <a:pt x="2496" y="256"/>
                </a:lnTo>
                <a:lnTo>
                  <a:pt x="2240" y="0"/>
                </a:lnTo>
                <a:lnTo>
                  <a:pt x="2080" y="128"/>
                </a:lnTo>
                <a:lnTo>
                  <a:pt x="1912" y="144"/>
                </a:lnTo>
                <a:lnTo>
                  <a:pt x="1904" y="216"/>
                </a:lnTo>
                <a:lnTo>
                  <a:pt x="1696" y="328"/>
                </a:lnTo>
                <a:lnTo>
                  <a:pt x="1592" y="360"/>
                </a:lnTo>
                <a:lnTo>
                  <a:pt x="1472" y="432"/>
                </a:lnTo>
                <a:lnTo>
                  <a:pt x="1288" y="400"/>
                </a:lnTo>
                <a:lnTo>
                  <a:pt x="1152" y="560"/>
                </a:lnTo>
                <a:lnTo>
                  <a:pt x="1072" y="504"/>
                </a:lnTo>
                <a:lnTo>
                  <a:pt x="952" y="480"/>
                </a:lnTo>
                <a:lnTo>
                  <a:pt x="680" y="976"/>
                </a:lnTo>
                <a:lnTo>
                  <a:pt x="528" y="992"/>
                </a:lnTo>
                <a:lnTo>
                  <a:pt x="400" y="944"/>
                </a:lnTo>
                <a:lnTo>
                  <a:pt x="120" y="84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457200">
              <a:defRPr/>
            </a:pPr>
            <a:endParaRPr lang="zh-CN" altLang="en-US" sz="1200" kern="0">
              <a:solidFill>
                <a:sysClr val="windowText" lastClr="000000"/>
              </a:solidFill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xmlns="" id="{B41EE7D5-A25A-9346-A7C2-1EEF3C2EA46D}"/>
              </a:ext>
            </a:extLst>
          </p:cNvPr>
          <p:cNvSpPr>
            <a:spLocks/>
          </p:cNvSpPr>
          <p:nvPr/>
        </p:nvSpPr>
        <p:spPr bwMode="auto">
          <a:xfrm>
            <a:off x="3404307" y="3809060"/>
            <a:ext cx="875679" cy="458444"/>
          </a:xfrm>
          <a:custGeom>
            <a:avLst/>
            <a:gdLst/>
            <a:ahLst/>
            <a:cxnLst>
              <a:cxn ang="0">
                <a:pos x="2256" y="753"/>
              </a:cxn>
              <a:cxn ang="0">
                <a:pos x="2057" y="719"/>
              </a:cxn>
              <a:cxn ang="0">
                <a:pos x="2072" y="456"/>
              </a:cxn>
              <a:cxn ang="0">
                <a:pos x="2112" y="240"/>
              </a:cxn>
              <a:cxn ang="0">
                <a:pos x="2096" y="144"/>
              </a:cxn>
              <a:cxn ang="0">
                <a:pos x="1824" y="128"/>
              </a:cxn>
              <a:cxn ang="0">
                <a:pos x="1480" y="80"/>
              </a:cxn>
              <a:cxn ang="0">
                <a:pos x="1120" y="16"/>
              </a:cxn>
              <a:cxn ang="0">
                <a:pos x="920" y="0"/>
              </a:cxn>
              <a:cxn ang="0">
                <a:pos x="744" y="64"/>
              </a:cxn>
              <a:cxn ang="0">
                <a:pos x="592" y="72"/>
              </a:cxn>
              <a:cxn ang="0">
                <a:pos x="448" y="0"/>
              </a:cxn>
              <a:cxn ang="0">
                <a:pos x="312" y="104"/>
              </a:cxn>
              <a:cxn ang="0">
                <a:pos x="224" y="352"/>
              </a:cxn>
              <a:cxn ang="0">
                <a:pos x="64" y="672"/>
              </a:cxn>
              <a:cxn ang="0">
                <a:pos x="0" y="1271"/>
              </a:cxn>
              <a:cxn ang="0">
                <a:pos x="138" y="1302"/>
              </a:cxn>
              <a:cxn ang="0">
                <a:pos x="252" y="1335"/>
              </a:cxn>
              <a:cxn ang="0">
                <a:pos x="326" y="1329"/>
              </a:cxn>
              <a:cxn ang="0">
                <a:pos x="399" y="1296"/>
              </a:cxn>
              <a:cxn ang="0">
                <a:pos x="416" y="1209"/>
              </a:cxn>
              <a:cxn ang="0">
                <a:pos x="498" y="1152"/>
              </a:cxn>
              <a:cxn ang="0">
                <a:pos x="606" y="1145"/>
              </a:cxn>
              <a:cxn ang="0">
                <a:pos x="698" y="1053"/>
              </a:cxn>
              <a:cxn ang="0">
                <a:pos x="783" y="935"/>
              </a:cxn>
              <a:cxn ang="0">
                <a:pos x="872" y="944"/>
              </a:cxn>
              <a:cxn ang="0">
                <a:pos x="1104" y="752"/>
              </a:cxn>
              <a:cxn ang="0">
                <a:pos x="1287" y="713"/>
              </a:cxn>
              <a:cxn ang="0">
                <a:pos x="1487" y="728"/>
              </a:cxn>
              <a:cxn ang="0">
                <a:pos x="1649" y="872"/>
              </a:cxn>
              <a:cxn ang="0">
                <a:pos x="1850" y="903"/>
              </a:cxn>
              <a:cxn ang="0">
                <a:pos x="2018" y="897"/>
              </a:cxn>
              <a:cxn ang="0">
                <a:pos x="2153" y="881"/>
              </a:cxn>
              <a:cxn ang="0">
                <a:pos x="2315" y="896"/>
              </a:cxn>
              <a:cxn ang="0">
                <a:pos x="2489" y="905"/>
              </a:cxn>
              <a:cxn ang="0">
                <a:pos x="2550" y="801"/>
              </a:cxn>
              <a:cxn ang="0">
                <a:pos x="2535" y="696"/>
              </a:cxn>
              <a:cxn ang="0">
                <a:pos x="2366" y="705"/>
              </a:cxn>
              <a:cxn ang="0">
                <a:pos x="2256" y="753"/>
              </a:cxn>
            </a:cxnLst>
            <a:rect l="0" t="0" r="r" b="b"/>
            <a:pathLst>
              <a:path w="2550" h="1335">
                <a:moveTo>
                  <a:pt x="2256" y="753"/>
                </a:moveTo>
                <a:lnTo>
                  <a:pt x="2057" y="719"/>
                </a:lnTo>
                <a:lnTo>
                  <a:pt x="2072" y="456"/>
                </a:lnTo>
                <a:lnTo>
                  <a:pt x="2112" y="240"/>
                </a:lnTo>
                <a:lnTo>
                  <a:pt x="2096" y="144"/>
                </a:lnTo>
                <a:lnTo>
                  <a:pt x="1824" y="128"/>
                </a:lnTo>
                <a:lnTo>
                  <a:pt x="1480" y="80"/>
                </a:lnTo>
                <a:lnTo>
                  <a:pt x="1120" y="16"/>
                </a:lnTo>
                <a:lnTo>
                  <a:pt x="920" y="0"/>
                </a:lnTo>
                <a:lnTo>
                  <a:pt x="744" y="64"/>
                </a:lnTo>
                <a:lnTo>
                  <a:pt x="592" y="72"/>
                </a:lnTo>
                <a:lnTo>
                  <a:pt x="448" y="0"/>
                </a:lnTo>
                <a:lnTo>
                  <a:pt x="312" y="104"/>
                </a:lnTo>
                <a:lnTo>
                  <a:pt x="224" y="352"/>
                </a:lnTo>
                <a:lnTo>
                  <a:pt x="64" y="672"/>
                </a:lnTo>
                <a:lnTo>
                  <a:pt x="0" y="1271"/>
                </a:lnTo>
                <a:lnTo>
                  <a:pt x="138" y="1302"/>
                </a:lnTo>
                <a:lnTo>
                  <a:pt x="252" y="1335"/>
                </a:lnTo>
                <a:lnTo>
                  <a:pt x="326" y="1329"/>
                </a:lnTo>
                <a:lnTo>
                  <a:pt x="399" y="1296"/>
                </a:lnTo>
                <a:lnTo>
                  <a:pt x="416" y="1209"/>
                </a:lnTo>
                <a:lnTo>
                  <a:pt x="498" y="1152"/>
                </a:lnTo>
                <a:lnTo>
                  <a:pt x="606" y="1145"/>
                </a:lnTo>
                <a:lnTo>
                  <a:pt x="698" y="1053"/>
                </a:lnTo>
                <a:lnTo>
                  <a:pt x="783" y="935"/>
                </a:lnTo>
                <a:lnTo>
                  <a:pt x="872" y="944"/>
                </a:lnTo>
                <a:lnTo>
                  <a:pt x="1104" y="752"/>
                </a:lnTo>
                <a:lnTo>
                  <a:pt x="1287" y="713"/>
                </a:lnTo>
                <a:lnTo>
                  <a:pt x="1487" y="728"/>
                </a:lnTo>
                <a:lnTo>
                  <a:pt x="1649" y="872"/>
                </a:lnTo>
                <a:lnTo>
                  <a:pt x="1850" y="903"/>
                </a:lnTo>
                <a:lnTo>
                  <a:pt x="2018" y="897"/>
                </a:lnTo>
                <a:lnTo>
                  <a:pt x="2153" y="881"/>
                </a:lnTo>
                <a:lnTo>
                  <a:pt x="2315" y="896"/>
                </a:lnTo>
                <a:lnTo>
                  <a:pt x="2489" y="905"/>
                </a:lnTo>
                <a:lnTo>
                  <a:pt x="2550" y="801"/>
                </a:lnTo>
                <a:lnTo>
                  <a:pt x="2535" y="696"/>
                </a:lnTo>
                <a:lnTo>
                  <a:pt x="2366" y="705"/>
                </a:lnTo>
                <a:lnTo>
                  <a:pt x="2256" y="75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457200">
              <a:defRPr/>
            </a:pPr>
            <a:endParaRPr lang="zh-CN" altLang="en-US" sz="1200" kern="0">
              <a:solidFill>
                <a:sysClr val="windowText" lastClr="000000"/>
              </a:solidFill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xmlns="" id="{A14BAD03-512B-9846-AA80-4FABA6A4D87C}"/>
              </a:ext>
            </a:extLst>
          </p:cNvPr>
          <p:cNvSpPr>
            <a:spLocks/>
          </p:cNvSpPr>
          <p:nvPr/>
        </p:nvSpPr>
        <p:spPr bwMode="auto">
          <a:xfrm>
            <a:off x="3558840" y="3285370"/>
            <a:ext cx="619842" cy="573484"/>
          </a:xfrm>
          <a:custGeom>
            <a:avLst/>
            <a:gdLst/>
            <a:ahLst/>
            <a:cxnLst>
              <a:cxn ang="0">
                <a:pos x="1645" y="1672"/>
              </a:cxn>
              <a:cxn ang="0">
                <a:pos x="1380" y="1656"/>
              </a:cxn>
              <a:cxn ang="0">
                <a:pos x="1032" y="1608"/>
              </a:cxn>
              <a:cxn ang="0">
                <a:pos x="675" y="1545"/>
              </a:cxn>
              <a:cxn ang="0">
                <a:pos x="471" y="1528"/>
              </a:cxn>
              <a:cxn ang="0">
                <a:pos x="291" y="1593"/>
              </a:cxn>
              <a:cxn ang="0">
                <a:pos x="141" y="1599"/>
              </a:cxn>
              <a:cxn ang="0">
                <a:pos x="0" y="1527"/>
              </a:cxn>
              <a:cxn ang="0">
                <a:pos x="111" y="1336"/>
              </a:cxn>
              <a:cxn ang="0">
                <a:pos x="215" y="1048"/>
              </a:cxn>
              <a:cxn ang="0">
                <a:pos x="351" y="832"/>
              </a:cxn>
              <a:cxn ang="0">
                <a:pos x="575" y="520"/>
              </a:cxn>
              <a:cxn ang="0">
                <a:pos x="863" y="0"/>
              </a:cxn>
              <a:cxn ang="0">
                <a:pos x="999" y="32"/>
              </a:cxn>
              <a:cxn ang="0">
                <a:pos x="1079" y="216"/>
              </a:cxn>
              <a:cxn ang="0">
                <a:pos x="1223" y="312"/>
              </a:cxn>
              <a:cxn ang="0">
                <a:pos x="1431" y="456"/>
              </a:cxn>
              <a:cxn ang="0">
                <a:pos x="1534" y="568"/>
              </a:cxn>
              <a:cxn ang="0">
                <a:pos x="1416" y="631"/>
              </a:cxn>
              <a:cxn ang="0">
                <a:pos x="1414" y="780"/>
              </a:cxn>
              <a:cxn ang="0">
                <a:pos x="1488" y="922"/>
              </a:cxn>
              <a:cxn ang="0">
                <a:pos x="1486" y="1135"/>
              </a:cxn>
              <a:cxn ang="0">
                <a:pos x="1464" y="1320"/>
              </a:cxn>
              <a:cxn ang="0">
                <a:pos x="1540" y="1413"/>
              </a:cxn>
              <a:cxn ang="0">
                <a:pos x="1647" y="1488"/>
              </a:cxn>
              <a:cxn ang="0">
                <a:pos x="1801" y="1480"/>
              </a:cxn>
              <a:cxn ang="0">
                <a:pos x="1806" y="1617"/>
              </a:cxn>
              <a:cxn ang="0">
                <a:pos x="1645" y="1672"/>
              </a:cxn>
            </a:cxnLst>
            <a:rect l="0" t="0" r="r" b="b"/>
            <a:pathLst>
              <a:path w="1806" h="1672">
                <a:moveTo>
                  <a:pt x="1645" y="1672"/>
                </a:moveTo>
                <a:lnTo>
                  <a:pt x="1380" y="1656"/>
                </a:lnTo>
                <a:lnTo>
                  <a:pt x="1032" y="1608"/>
                </a:lnTo>
                <a:lnTo>
                  <a:pt x="675" y="1545"/>
                </a:lnTo>
                <a:lnTo>
                  <a:pt x="471" y="1528"/>
                </a:lnTo>
                <a:lnTo>
                  <a:pt x="291" y="1593"/>
                </a:lnTo>
                <a:lnTo>
                  <a:pt x="141" y="1599"/>
                </a:lnTo>
                <a:lnTo>
                  <a:pt x="0" y="1527"/>
                </a:lnTo>
                <a:lnTo>
                  <a:pt x="111" y="1336"/>
                </a:lnTo>
                <a:lnTo>
                  <a:pt x="215" y="1048"/>
                </a:lnTo>
                <a:lnTo>
                  <a:pt x="351" y="832"/>
                </a:lnTo>
                <a:lnTo>
                  <a:pt x="575" y="520"/>
                </a:lnTo>
                <a:lnTo>
                  <a:pt x="863" y="0"/>
                </a:lnTo>
                <a:lnTo>
                  <a:pt x="999" y="32"/>
                </a:lnTo>
                <a:lnTo>
                  <a:pt x="1079" y="216"/>
                </a:lnTo>
                <a:lnTo>
                  <a:pt x="1223" y="312"/>
                </a:lnTo>
                <a:lnTo>
                  <a:pt x="1431" y="456"/>
                </a:lnTo>
                <a:lnTo>
                  <a:pt x="1534" y="568"/>
                </a:lnTo>
                <a:lnTo>
                  <a:pt x="1416" y="631"/>
                </a:lnTo>
                <a:lnTo>
                  <a:pt x="1414" y="780"/>
                </a:lnTo>
                <a:lnTo>
                  <a:pt x="1488" y="922"/>
                </a:lnTo>
                <a:lnTo>
                  <a:pt x="1486" y="1135"/>
                </a:lnTo>
                <a:lnTo>
                  <a:pt x="1464" y="1320"/>
                </a:lnTo>
                <a:lnTo>
                  <a:pt x="1540" y="1413"/>
                </a:lnTo>
                <a:lnTo>
                  <a:pt x="1647" y="1488"/>
                </a:lnTo>
                <a:lnTo>
                  <a:pt x="1801" y="1480"/>
                </a:lnTo>
                <a:lnTo>
                  <a:pt x="1806" y="1617"/>
                </a:lnTo>
                <a:lnTo>
                  <a:pt x="1645" y="167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457200">
              <a:defRPr/>
            </a:pPr>
            <a:endParaRPr lang="zh-CN" altLang="en-US" sz="1200" kern="0">
              <a:solidFill>
                <a:sysClr val="windowText" lastClr="000000"/>
              </a:solidFill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xmlns="" id="{7DF4F7DC-F374-CA40-B2DA-41757D1F3B5F}"/>
              </a:ext>
            </a:extLst>
          </p:cNvPr>
          <p:cNvSpPr>
            <a:spLocks/>
          </p:cNvSpPr>
          <p:nvPr/>
        </p:nvSpPr>
        <p:spPr bwMode="auto">
          <a:xfrm>
            <a:off x="3855883" y="2892174"/>
            <a:ext cx="1346141" cy="640448"/>
          </a:xfrm>
          <a:custGeom>
            <a:avLst/>
            <a:gdLst/>
            <a:ahLst/>
            <a:cxnLst>
              <a:cxn ang="0">
                <a:pos x="3577" y="886"/>
              </a:cxn>
              <a:cxn ang="0">
                <a:pos x="3568" y="638"/>
              </a:cxn>
              <a:cxn ang="0">
                <a:pos x="3918" y="242"/>
              </a:cxn>
              <a:cxn ang="0">
                <a:pos x="3743" y="200"/>
              </a:cxn>
              <a:cxn ang="0">
                <a:pos x="3511" y="208"/>
              </a:cxn>
              <a:cxn ang="0">
                <a:pos x="3343" y="0"/>
              </a:cxn>
              <a:cxn ang="0">
                <a:pos x="3063" y="104"/>
              </a:cxn>
              <a:cxn ang="0">
                <a:pos x="2999" y="232"/>
              </a:cxn>
              <a:cxn ang="0">
                <a:pos x="2903" y="256"/>
              </a:cxn>
              <a:cxn ang="0">
                <a:pos x="2735" y="328"/>
              </a:cxn>
              <a:cxn ang="0">
                <a:pos x="2695" y="400"/>
              </a:cxn>
              <a:cxn ang="0">
                <a:pos x="2607" y="424"/>
              </a:cxn>
              <a:cxn ang="0">
                <a:pos x="2511" y="520"/>
              </a:cxn>
              <a:cxn ang="0">
                <a:pos x="2448" y="534"/>
              </a:cxn>
              <a:cxn ang="0">
                <a:pos x="2375" y="552"/>
              </a:cxn>
              <a:cxn ang="0">
                <a:pos x="2319" y="608"/>
              </a:cxn>
              <a:cxn ang="0">
                <a:pos x="2143" y="592"/>
              </a:cxn>
              <a:cxn ang="0">
                <a:pos x="2111" y="528"/>
              </a:cxn>
              <a:cxn ang="0">
                <a:pos x="1983" y="576"/>
              </a:cxn>
              <a:cxn ang="0">
                <a:pos x="1871" y="536"/>
              </a:cxn>
              <a:cxn ang="0">
                <a:pos x="1767" y="552"/>
              </a:cxn>
              <a:cxn ang="0">
                <a:pos x="1695" y="528"/>
              </a:cxn>
              <a:cxn ang="0">
                <a:pos x="1615" y="448"/>
              </a:cxn>
              <a:cxn ang="0">
                <a:pos x="1519" y="400"/>
              </a:cxn>
              <a:cxn ang="0">
                <a:pos x="1327" y="456"/>
              </a:cxn>
              <a:cxn ang="0">
                <a:pos x="1119" y="552"/>
              </a:cxn>
              <a:cxn ang="0">
                <a:pos x="1007" y="536"/>
              </a:cxn>
              <a:cxn ang="0">
                <a:pos x="911" y="488"/>
              </a:cxn>
              <a:cxn ang="0">
                <a:pos x="711" y="384"/>
              </a:cxn>
              <a:cxn ang="0">
                <a:pos x="487" y="208"/>
              </a:cxn>
              <a:cxn ang="0">
                <a:pos x="239" y="656"/>
              </a:cxn>
              <a:cxn ang="0">
                <a:pos x="151" y="912"/>
              </a:cxn>
              <a:cxn ang="0">
                <a:pos x="0" y="1144"/>
              </a:cxn>
              <a:cxn ang="0">
                <a:pos x="136" y="1175"/>
              </a:cxn>
              <a:cxn ang="0">
                <a:pos x="216" y="1361"/>
              </a:cxn>
              <a:cxn ang="0">
                <a:pos x="369" y="1462"/>
              </a:cxn>
              <a:cxn ang="0">
                <a:pos x="559" y="1594"/>
              </a:cxn>
              <a:cxn ang="0">
                <a:pos x="670" y="1712"/>
              </a:cxn>
              <a:cxn ang="0">
                <a:pos x="1081" y="1864"/>
              </a:cxn>
              <a:cxn ang="0">
                <a:pos x="1231" y="1849"/>
              </a:cxn>
              <a:cxn ang="0">
                <a:pos x="1501" y="1352"/>
              </a:cxn>
              <a:cxn ang="0">
                <a:pos x="1623" y="1376"/>
              </a:cxn>
              <a:cxn ang="0">
                <a:pos x="1702" y="1432"/>
              </a:cxn>
              <a:cxn ang="0">
                <a:pos x="1839" y="1273"/>
              </a:cxn>
              <a:cxn ang="0">
                <a:pos x="2026" y="1304"/>
              </a:cxn>
              <a:cxn ang="0">
                <a:pos x="2143" y="1231"/>
              </a:cxn>
              <a:cxn ang="0">
                <a:pos x="2250" y="1199"/>
              </a:cxn>
              <a:cxn ang="0">
                <a:pos x="2457" y="1087"/>
              </a:cxn>
              <a:cxn ang="0">
                <a:pos x="2463" y="1015"/>
              </a:cxn>
              <a:cxn ang="0">
                <a:pos x="2629" y="1001"/>
              </a:cxn>
              <a:cxn ang="0">
                <a:pos x="2790" y="872"/>
              </a:cxn>
              <a:cxn ang="0">
                <a:pos x="3045" y="1127"/>
              </a:cxn>
              <a:cxn ang="0">
                <a:pos x="3492" y="1214"/>
              </a:cxn>
              <a:cxn ang="0">
                <a:pos x="3642" y="1120"/>
              </a:cxn>
              <a:cxn ang="0">
                <a:pos x="3577" y="886"/>
              </a:cxn>
            </a:cxnLst>
            <a:rect l="0" t="0" r="r" b="b"/>
            <a:pathLst>
              <a:path w="3918" h="1864">
                <a:moveTo>
                  <a:pt x="3577" y="886"/>
                </a:moveTo>
                <a:lnTo>
                  <a:pt x="3568" y="638"/>
                </a:lnTo>
                <a:lnTo>
                  <a:pt x="3918" y="242"/>
                </a:lnTo>
                <a:lnTo>
                  <a:pt x="3743" y="200"/>
                </a:lnTo>
                <a:lnTo>
                  <a:pt x="3511" y="208"/>
                </a:lnTo>
                <a:lnTo>
                  <a:pt x="3343" y="0"/>
                </a:lnTo>
                <a:lnTo>
                  <a:pt x="3063" y="104"/>
                </a:lnTo>
                <a:lnTo>
                  <a:pt x="2999" y="232"/>
                </a:lnTo>
                <a:lnTo>
                  <a:pt x="2903" y="256"/>
                </a:lnTo>
                <a:lnTo>
                  <a:pt x="2735" y="328"/>
                </a:lnTo>
                <a:lnTo>
                  <a:pt x="2695" y="400"/>
                </a:lnTo>
                <a:lnTo>
                  <a:pt x="2607" y="424"/>
                </a:lnTo>
                <a:lnTo>
                  <a:pt x="2511" y="520"/>
                </a:lnTo>
                <a:lnTo>
                  <a:pt x="2448" y="534"/>
                </a:lnTo>
                <a:lnTo>
                  <a:pt x="2375" y="552"/>
                </a:lnTo>
                <a:lnTo>
                  <a:pt x="2319" y="608"/>
                </a:lnTo>
                <a:lnTo>
                  <a:pt x="2143" y="592"/>
                </a:lnTo>
                <a:lnTo>
                  <a:pt x="2111" y="528"/>
                </a:lnTo>
                <a:lnTo>
                  <a:pt x="1983" y="576"/>
                </a:lnTo>
                <a:lnTo>
                  <a:pt x="1871" y="536"/>
                </a:lnTo>
                <a:lnTo>
                  <a:pt x="1767" y="552"/>
                </a:lnTo>
                <a:lnTo>
                  <a:pt x="1695" y="528"/>
                </a:lnTo>
                <a:lnTo>
                  <a:pt x="1615" y="448"/>
                </a:lnTo>
                <a:lnTo>
                  <a:pt x="1519" y="400"/>
                </a:lnTo>
                <a:lnTo>
                  <a:pt x="1327" y="456"/>
                </a:lnTo>
                <a:lnTo>
                  <a:pt x="1119" y="552"/>
                </a:lnTo>
                <a:lnTo>
                  <a:pt x="1007" y="536"/>
                </a:lnTo>
                <a:lnTo>
                  <a:pt x="911" y="488"/>
                </a:lnTo>
                <a:lnTo>
                  <a:pt x="711" y="384"/>
                </a:lnTo>
                <a:lnTo>
                  <a:pt x="487" y="208"/>
                </a:lnTo>
                <a:lnTo>
                  <a:pt x="239" y="656"/>
                </a:lnTo>
                <a:lnTo>
                  <a:pt x="151" y="912"/>
                </a:lnTo>
                <a:lnTo>
                  <a:pt x="0" y="1144"/>
                </a:lnTo>
                <a:lnTo>
                  <a:pt x="136" y="1175"/>
                </a:lnTo>
                <a:lnTo>
                  <a:pt x="216" y="1361"/>
                </a:lnTo>
                <a:lnTo>
                  <a:pt x="369" y="1462"/>
                </a:lnTo>
                <a:lnTo>
                  <a:pt x="559" y="1594"/>
                </a:lnTo>
                <a:lnTo>
                  <a:pt x="670" y="1712"/>
                </a:lnTo>
                <a:lnTo>
                  <a:pt x="1081" y="1864"/>
                </a:lnTo>
                <a:lnTo>
                  <a:pt x="1231" y="1849"/>
                </a:lnTo>
                <a:lnTo>
                  <a:pt x="1501" y="1352"/>
                </a:lnTo>
                <a:lnTo>
                  <a:pt x="1623" y="1376"/>
                </a:lnTo>
                <a:lnTo>
                  <a:pt x="1702" y="1432"/>
                </a:lnTo>
                <a:lnTo>
                  <a:pt x="1839" y="1273"/>
                </a:lnTo>
                <a:lnTo>
                  <a:pt x="2026" y="1304"/>
                </a:lnTo>
                <a:lnTo>
                  <a:pt x="2143" y="1231"/>
                </a:lnTo>
                <a:lnTo>
                  <a:pt x="2250" y="1199"/>
                </a:lnTo>
                <a:lnTo>
                  <a:pt x="2457" y="1087"/>
                </a:lnTo>
                <a:lnTo>
                  <a:pt x="2463" y="1015"/>
                </a:lnTo>
                <a:lnTo>
                  <a:pt x="2629" y="1001"/>
                </a:lnTo>
                <a:lnTo>
                  <a:pt x="2790" y="872"/>
                </a:lnTo>
                <a:lnTo>
                  <a:pt x="3045" y="1127"/>
                </a:lnTo>
                <a:lnTo>
                  <a:pt x="3492" y="1214"/>
                </a:lnTo>
                <a:lnTo>
                  <a:pt x="3642" y="1120"/>
                </a:lnTo>
                <a:lnTo>
                  <a:pt x="3577" y="88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457200">
              <a:defRPr/>
            </a:pPr>
            <a:endParaRPr lang="zh-CN" altLang="en-US" sz="1200" kern="0">
              <a:solidFill>
                <a:sysClr val="windowText" lastClr="000000"/>
              </a:solidFill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xmlns="" id="{FA2EFCC2-A396-8241-807D-8BA26A328024}"/>
              </a:ext>
            </a:extLst>
          </p:cNvPr>
          <p:cNvSpPr>
            <a:spLocks/>
          </p:cNvSpPr>
          <p:nvPr/>
        </p:nvSpPr>
        <p:spPr bwMode="auto">
          <a:xfrm>
            <a:off x="5004568" y="2104062"/>
            <a:ext cx="877395" cy="922038"/>
          </a:xfrm>
          <a:custGeom>
            <a:avLst/>
            <a:gdLst/>
            <a:ahLst/>
            <a:cxnLst>
              <a:cxn ang="0">
                <a:pos x="2422" y="0"/>
              </a:cxn>
              <a:cxn ang="0">
                <a:pos x="2078" y="144"/>
              </a:cxn>
              <a:cxn ang="0">
                <a:pos x="2006" y="312"/>
              </a:cxn>
              <a:cxn ang="0">
                <a:pos x="1894" y="344"/>
              </a:cxn>
              <a:cxn ang="0">
                <a:pos x="1798" y="320"/>
              </a:cxn>
              <a:cxn ang="0">
                <a:pos x="1790" y="416"/>
              </a:cxn>
              <a:cxn ang="0">
                <a:pos x="1078" y="848"/>
              </a:cxn>
              <a:cxn ang="0">
                <a:pos x="1038" y="1120"/>
              </a:cxn>
              <a:cxn ang="0">
                <a:pos x="590" y="1296"/>
              </a:cxn>
              <a:cxn ang="0">
                <a:pos x="342" y="1704"/>
              </a:cxn>
              <a:cxn ang="0">
                <a:pos x="398" y="1808"/>
              </a:cxn>
              <a:cxn ang="0">
                <a:pos x="326" y="1920"/>
              </a:cxn>
              <a:cxn ang="0">
                <a:pos x="190" y="2064"/>
              </a:cxn>
              <a:cxn ang="0">
                <a:pos x="0" y="2297"/>
              </a:cxn>
              <a:cxn ang="0">
                <a:pos x="165" y="2504"/>
              </a:cxn>
              <a:cxn ang="0">
                <a:pos x="400" y="2495"/>
              </a:cxn>
              <a:cxn ang="0">
                <a:pos x="571" y="2538"/>
              </a:cxn>
              <a:cxn ang="0">
                <a:pos x="838" y="2594"/>
              </a:cxn>
              <a:cxn ang="0">
                <a:pos x="939" y="2640"/>
              </a:cxn>
              <a:cxn ang="0">
                <a:pos x="1242" y="2685"/>
              </a:cxn>
              <a:cxn ang="0">
                <a:pos x="1413" y="2558"/>
              </a:cxn>
              <a:cxn ang="0">
                <a:pos x="1969" y="2640"/>
              </a:cxn>
              <a:cxn ang="0">
                <a:pos x="2022" y="2408"/>
              </a:cxn>
              <a:cxn ang="0">
                <a:pos x="2174" y="2248"/>
              </a:cxn>
              <a:cxn ang="0">
                <a:pos x="2222" y="2032"/>
              </a:cxn>
              <a:cxn ang="0">
                <a:pos x="2310" y="1944"/>
              </a:cxn>
              <a:cxn ang="0">
                <a:pos x="2302" y="1712"/>
              </a:cxn>
              <a:cxn ang="0">
                <a:pos x="2382" y="1576"/>
              </a:cxn>
              <a:cxn ang="0">
                <a:pos x="2158" y="1328"/>
              </a:cxn>
              <a:cxn ang="0">
                <a:pos x="2054" y="784"/>
              </a:cxn>
              <a:cxn ang="0">
                <a:pos x="2230" y="344"/>
              </a:cxn>
              <a:cxn ang="0">
                <a:pos x="2558" y="16"/>
              </a:cxn>
              <a:cxn ang="0">
                <a:pos x="2422" y="0"/>
              </a:cxn>
            </a:cxnLst>
            <a:rect l="0" t="0" r="r" b="b"/>
            <a:pathLst>
              <a:path w="2558" h="2685">
                <a:moveTo>
                  <a:pt x="2422" y="0"/>
                </a:moveTo>
                <a:lnTo>
                  <a:pt x="2078" y="144"/>
                </a:lnTo>
                <a:lnTo>
                  <a:pt x="2006" y="312"/>
                </a:lnTo>
                <a:lnTo>
                  <a:pt x="1894" y="344"/>
                </a:lnTo>
                <a:lnTo>
                  <a:pt x="1798" y="320"/>
                </a:lnTo>
                <a:lnTo>
                  <a:pt x="1790" y="416"/>
                </a:lnTo>
                <a:lnTo>
                  <a:pt x="1078" y="848"/>
                </a:lnTo>
                <a:lnTo>
                  <a:pt x="1038" y="1120"/>
                </a:lnTo>
                <a:lnTo>
                  <a:pt x="590" y="1296"/>
                </a:lnTo>
                <a:lnTo>
                  <a:pt x="342" y="1704"/>
                </a:lnTo>
                <a:lnTo>
                  <a:pt x="398" y="1808"/>
                </a:lnTo>
                <a:lnTo>
                  <a:pt x="326" y="1920"/>
                </a:lnTo>
                <a:lnTo>
                  <a:pt x="190" y="2064"/>
                </a:lnTo>
                <a:lnTo>
                  <a:pt x="0" y="2297"/>
                </a:lnTo>
                <a:lnTo>
                  <a:pt x="165" y="2504"/>
                </a:lnTo>
                <a:lnTo>
                  <a:pt x="400" y="2495"/>
                </a:lnTo>
                <a:lnTo>
                  <a:pt x="571" y="2538"/>
                </a:lnTo>
                <a:lnTo>
                  <a:pt x="838" y="2594"/>
                </a:lnTo>
                <a:lnTo>
                  <a:pt x="939" y="2640"/>
                </a:lnTo>
                <a:lnTo>
                  <a:pt x="1242" y="2685"/>
                </a:lnTo>
                <a:lnTo>
                  <a:pt x="1413" y="2558"/>
                </a:lnTo>
                <a:lnTo>
                  <a:pt x="1969" y="2640"/>
                </a:lnTo>
                <a:lnTo>
                  <a:pt x="2022" y="2408"/>
                </a:lnTo>
                <a:lnTo>
                  <a:pt x="2174" y="2248"/>
                </a:lnTo>
                <a:lnTo>
                  <a:pt x="2222" y="2032"/>
                </a:lnTo>
                <a:lnTo>
                  <a:pt x="2310" y="1944"/>
                </a:lnTo>
                <a:lnTo>
                  <a:pt x="2302" y="1712"/>
                </a:lnTo>
                <a:lnTo>
                  <a:pt x="2382" y="1576"/>
                </a:lnTo>
                <a:lnTo>
                  <a:pt x="2158" y="1328"/>
                </a:lnTo>
                <a:lnTo>
                  <a:pt x="2054" y="784"/>
                </a:lnTo>
                <a:lnTo>
                  <a:pt x="2230" y="344"/>
                </a:lnTo>
                <a:lnTo>
                  <a:pt x="2558" y="16"/>
                </a:lnTo>
                <a:lnTo>
                  <a:pt x="2422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457200">
              <a:defRPr/>
            </a:pPr>
            <a:endParaRPr lang="zh-CN" altLang="en-US" sz="1200" kern="0">
              <a:solidFill>
                <a:srgbClr val="70AD47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xmlns="" id="{4EC3FFFA-F8ED-1941-81C8-CE0C271938E7}"/>
              </a:ext>
            </a:extLst>
          </p:cNvPr>
          <p:cNvSpPr>
            <a:spLocks/>
          </p:cNvSpPr>
          <p:nvPr/>
        </p:nvSpPr>
        <p:spPr bwMode="auto">
          <a:xfrm>
            <a:off x="4022435" y="2509279"/>
            <a:ext cx="901434" cy="590654"/>
          </a:xfrm>
          <a:custGeom>
            <a:avLst/>
            <a:gdLst/>
            <a:ahLst/>
            <a:cxnLst>
              <a:cxn ang="0">
                <a:pos x="2336" y="656"/>
              </a:cxn>
              <a:cxn ang="0">
                <a:pos x="1808" y="504"/>
              </a:cxn>
              <a:cxn ang="0">
                <a:pos x="1400" y="176"/>
              </a:cxn>
              <a:cxn ang="0">
                <a:pos x="1128" y="96"/>
              </a:cxn>
              <a:cxn ang="0">
                <a:pos x="1080" y="0"/>
              </a:cxn>
              <a:cxn ang="0">
                <a:pos x="976" y="48"/>
              </a:cxn>
              <a:cxn ang="0">
                <a:pos x="792" y="320"/>
              </a:cxn>
              <a:cxn ang="0">
                <a:pos x="560" y="432"/>
              </a:cxn>
              <a:cxn ang="0">
                <a:pos x="512" y="560"/>
              </a:cxn>
              <a:cxn ang="0">
                <a:pos x="344" y="696"/>
              </a:cxn>
              <a:cxn ang="0">
                <a:pos x="147" y="1056"/>
              </a:cxn>
              <a:cxn ang="0">
                <a:pos x="0" y="1320"/>
              </a:cxn>
              <a:cxn ang="0">
                <a:pos x="228" y="1500"/>
              </a:cxn>
              <a:cxn ang="0">
                <a:pos x="525" y="1650"/>
              </a:cxn>
              <a:cxn ang="0">
                <a:pos x="635" y="1663"/>
              </a:cxn>
              <a:cxn ang="0">
                <a:pos x="839" y="1567"/>
              </a:cxn>
              <a:cxn ang="0">
                <a:pos x="1031" y="1513"/>
              </a:cxn>
              <a:cxn ang="0">
                <a:pos x="1130" y="1560"/>
              </a:cxn>
              <a:cxn ang="0">
                <a:pos x="1205" y="1639"/>
              </a:cxn>
              <a:cxn ang="0">
                <a:pos x="1281" y="1663"/>
              </a:cxn>
              <a:cxn ang="0">
                <a:pos x="1383" y="1648"/>
              </a:cxn>
              <a:cxn ang="0">
                <a:pos x="1494" y="1687"/>
              </a:cxn>
              <a:cxn ang="0">
                <a:pos x="1623" y="1641"/>
              </a:cxn>
              <a:cxn ang="0">
                <a:pos x="1658" y="1705"/>
              </a:cxn>
              <a:cxn ang="0">
                <a:pos x="1835" y="1720"/>
              </a:cxn>
              <a:cxn ang="0">
                <a:pos x="1886" y="1665"/>
              </a:cxn>
              <a:cxn ang="0">
                <a:pos x="2025" y="1632"/>
              </a:cxn>
              <a:cxn ang="0">
                <a:pos x="2123" y="1534"/>
              </a:cxn>
              <a:cxn ang="0">
                <a:pos x="2205" y="1515"/>
              </a:cxn>
              <a:cxn ang="0">
                <a:pos x="2250" y="1440"/>
              </a:cxn>
              <a:cxn ang="0">
                <a:pos x="2414" y="1369"/>
              </a:cxn>
              <a:cxn ang="0">
                <a:pos x="2510" y="1345"/>
              </a:cxn>
              <a:cxn ang="0">
                <a:pos x="2576" y="1215"/>
              </a:cxn>
              <a:cxn ang="0">
                <a:pos x="2624" y="944"/>
              </a:cxn>
              <a:cxn ang="0">
                <a:pos x="2336" y="656"/>
              </a:cxn>
            </a:cxnLst>
            <a:rect l="0" t="0" r="r" b="b"/>
            <a:pathLst>
              <a:path w="2624" h="1720">
                <a:moveTo>
                  <a:pt x="2336" y="656"/>
                </a:moveTo>
                <a:lnTo>
                  <a:pt x="1808" y="504"/>
                </a:lnTo>
                <a:lnTo>
                  <a:pt x="1400" y="176"/>
                </a:lnTo>
                <a:lnTo>
                  <a:pt x="1128" y="96"/>
                </a:lnTo>
                <a:lnTo>
                  <a:pt x="1080" y="0"/>
                </a:lnTo>
                <a:lnTo>
                  <a:pt x="976" y="48"/>
                </a:lnTo>
                <a:lnTo>
                  <a:pt x="792" y="320"/>
                </a:lnTo>
                <a:lnTo>
                  <a:pt x="560" y="432"/>
                </a:lnTo>
                <a:lnTo>
                  <a:pt x="512" y="560"/>
                </a:lnTo>
                <a:lnTo>
                  <a:pt x="344" y="696"/>
                </a:lnTo>
                <a:lnTo>
                  <a:pt x="147" y="1056"/>
                </a:lnTo>
                <a:lnTo>
                  <a:pt x="0" y="1320"/>
                </a:lnTo>
                <a:lnTo>
                  <a:pt x="228" y="1500"/>
                </a:lnTo>
                <a:lnTo>
                  <a:pt x="525" y="1650"/>
                </a:lnTo>
                <a:lnTo>
                  <a:pt x="635" y="1663"/>
                </a:lnTo>
                <a:lnTo>
                  <a:pt x="839" y="1567"/>
                </a:lnTo>
                <a:lnTo>
                  <a:pt x="1031" y="1513"/>
                </a:lnTo>
                <a:lnTo>
                  <a:pt x="1130" y="1560"/>
                </a:lnTo>
                <a:lnTo>
                  <a:pt x="1205" y="1639"/>
                </a:lnTo>
                <a:lnTo>
                  <a:pt x="1281" y="1663"/>
                </a:lnTo>
                <a:lnTo>
                  <a:pt x="1383" y="1648"/>
                </a:lnTo>
                <a:lnTo>
                  <a:pt x="1494" y="1687"/>
                </a:lnTo>
                <a:lnTo>
                  <a:pt x="1623" y="1641"/>
                </a:lnTo>
                <a:lnTo>
                  <a:pt x="1658" y="1705"/>
                </a:lnTo>
                <a:lnTo>
                  <a:pt x="1835" y="1720"/>
                </a:lnTo>
                <a:lnTo>
                  <a:pt x="1886" y="1665"/>
                </a:lnTo>
                <a:lnTo>
                  <a:pt x="2025" y="1632"/>
                </a:lnTo>
                <a:lnTo>
                  <a:pt x="2123" y="1534"/>
                </a:lnTo>
                <a:lnTo>
                  <a:pt x="2205" y="1515"/>
                </a:lnTo>
                <a:lnTo>
                  <a:pt x="2250" y="1440"/>
                </a:lnTo>
                <a:lnTo>
                  <a:pt x="2414" y="1369"/>
                </a:lnTo>
                <a:lnTo>
                  <a:pt x="2510" y="1345"/>
                </a:lnTo>
                <a:lnTo>
                  <a:pt x="2576" y="1215"/>
                </a:lnTo>
                <a:lnTo>
                  <a:pt x="2624" y="944"/>
                </a:lnTo>
                <a:lnTo>
                  <a:pt x="2336" y="65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457200">
              <a:defRPr/>
            </a:pPr>
            <a:endParaRPr lang="zh-CN" altLang="en-US" sz="1200" kern="0">
              <a:solidFill>
                <a:sysClr val="windowText" lastClr="000000"/>
              </a:solidFill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xmlns="" id="{E5979A50-A2C9-F54D-AFA5-170077532CC3}"/>
              </a:ext>
            </a:extLst>
          </p:cNvPr>
          <p:cNvSpPr>
            <a:spLocks/>
          </p:cNvSpPr>
          <p:nvPr/>
        </p:nvSpPr>
        <p:spPr bwMode="auto">
          <a:xfrm>
            <a:off x="4410480" y="2203650"/>
            <a:ext cx="731450" cy="722864"/>
          </a:xfrm>
          <a:custGeom>
            <a:avLst/>
            <a:gdLst/>
            <a:ahLst/>
            <a:cxnLst>
              <a:cxn ang="0">
                <a:pos x="2074" y="1414"/>
              </a:cxn>
              <a:cxn ang="0">
                <a:pos x="1890" y="1266"/>
              </a:cxn>
              <a:cxn ang="0">
                <a:pos x="1729" y="1192"/>
              </a:cxn>
              <a:cxn ang="0">
                <a:pos x="1597" y="1090"/>
              </a:cxn>
              <a:cxn ang="0">
                <a:pos x="1597" y="898"/>
              </a:cxn>
              <a:cxn ang="0">
                <a:pos x="1572" y="708"/>
              </a:cxn>
              <a:cxn ang="0">
                <a:pos x="1506" y="630"/>
              </a:cxn>
              <a:cxn ang="0">
                <a:pos x="1182" y="522"/>
              </a:cxn>
              <a:cxn ang="0">
                <a:pos x="984" y="420"/>
              </a:cxn>
              <a:cxn ang="0">
                <a:pos x="948" y="312"/>
              </a:cxn>
              <a:cxn ang="0">
                <a:pos x="540" y="18"/>
              </a:cxn>
              <a:cxn ang="0">
                <a:pos x="306" y="0"/>
              </a:cxn>
              <a:cxn ang="0">
                <a:pos x="156" y="156"/>
              </a:cxn>
              <a:cxn ang="0">
                <a:pos x="18" y="366"/>
              </a:cxn>
              <a:cxn ang="0">
                <a:pos x="90" y="402"/>
              </a:cxn>
              <a:cxn ang="0">
                <a:pos x="180" y="426"/>
              </a:cxn>
              <a:cxn ang="0">
                <a:pos x="294" y="462"/>
              </a:cxn>
              <a:cxn ang="0">
                <a:pos x="390" y="576"/>
              </a:cxn>
              <a:cxn ang="0">
                <a:pos x="426" y="666"/>
              </a:cxn>
              <a:cxn ang="0">
                <a:pos x="408" y="744"/>
              </a:cxn>
              <a:cxn ang="0">
                <a:pos x="372" y="684"/>
              </a:cxn>
              <a:cxn ang="0">
                <a:pos x="252" y="666"/>
              </a:cxn>
              <a:cxn ang="0">
                <a:pos x="150" y="768"/>
              </a:cxn>
              <a:cxn ang="0">
                <a:pos x="72" y="846"/>
              </a:cxn>
              <a:cxn ang="0">
                <a:pos x="0" y="990"/>
              </a:cxn>
              <a:cxn ang="0">
                <a:pos x="271" y="1069"/>
              </a:cxn>
              <a:cxn ang="0">
                <a:pos x="679" y="1398"/>
              </a:cxn>
              <a:cxn ang="0">
                <a:pos x="1210" y="1549"/>
              </a:cxn>
              <a:cxn ang="0">
                <a:pos x="1497" y="1839"/>
              </a:cxn>
              <a:cxn ang="0">
                <a:pos x="1449" y="2109"/>
              </a:cxn>
              <a:cxn ang="0">
                <a:pos x="1731" y="2007"/>
              </a:cxn>
              <a:cxn ang="0">
                <a:pos x="1923" y="1770"/>
              </a:cxn>
              <a:cxn ang="0">
                <a:pos x="2052" y="1636"/>
              </a:cxn>
              <a:cxn ang="0">
                <a:pos x="2130" y="1519"/>
              </a:cxn>
              <a:cxn ang="0">
                <a:pos x="2074" y="1414"/>
              </a:cxn>
            </a:cxnLst>
            <a:rect l="0" t="0" r="r" b="b"/>
            <a:pathLst>
              <a:path w="2130" h="2109">
                <a:moveTo>
                  <a:pt x="2074" y="1414"/>
                </a:moveTo>
                <a:lnTo>
                  <a:pt x="1890" y="1266"/>
                </a:lnTo>
                <a:lnTo>
                  <a:pt x="1729" y="1192"/>
                </a:lnTo>
                <a:lnTo>
                  <a:pt x="1597" y="1090"/>
                </a:lnTo>
                <a:lnTo>
                  <a:pt x="1597" y="898"/>
                </a:lnTo>
                <a:lnTo>
                  <a:pt x="1572" y="708"/>
                </a:lnTo>
                <a:lnTo>
                  <a:pt x="1506" y="630"/>
                </a:lnTo>
                <a:lnTo>
                  <a:pt x="1182" y="522"/>
                </a:lnTo>
                <a:lnTo>
                  <a:pt x="984" y="420"/>
                </a:lnTo>
                <a:lnTo>
                  <a:pt x="948" y="312"/>
                </a:lnTo>
                <a:lnTo>
                  <a:pt x="540" y="18"/>
                </a:lnTo>
                <a:lnTo>
                  <a:pt x="306" y="0"/>
                </a:lnTo>
                <a:lnTo>
                  <a:pt x="156" y="156"/>
                </a:lnTo>
                <a:lnTo>
                  <a:pt x="18" y="366"/>
                </a:lnTo>
                <a:lnTo>
                  <a:pt x="90" y="402"/>
                </a:lnTo>
                <a:lnTo>
                  <a:pt x="180" y="426"/>
                </a:lnTo>
                <a:lnTo>
                  <a:pt x="294" y="462"/>
                </a:lnTo>
                <a:lnTo>
                  <a:pt x="390" y="576"/>
                </a:lnTo>
                <a:lnTo>
                  <a:pt x="426" y="666"/>
                </a:lnTo>
                <a:lnTo>
                  <a:pt x="408" y="744"/>
                </a:lnTo>
                <a:lnTo>
                  <a:pt x="372" y="684"/>
                </a:lnTo>
                <a:lnTo>
                  <a:pt x="252" y="666"/>
                </a:lnTo>
                <a:lnTo>
                  <a:pt x="150" y="768"/>
                </a:lnTo>
                <a:lnTo>
                  <a:pt x="72" y="846"/>
                </a:lnTo>
                <a:lnTo>
                  <a:pt x="0" y="990"/>
                </a:lnTo>
                <a:lnTo>
                  <a:pt x="271" y="1069"/>
                </a:lnTo>
                <a:lnTo>
                  <a:pt x="679" y="1398"/>
                </a:lnTo>
                <a:lnTo>
                  <a:pt x="1210" y="1549"/>
                </a:lnTo>
                <a:lnTo>
                  <a:pt x="1497" y="1839"/>
                </a:lnTo>
                <a:lnTo>
                  <a:pt x="1449" y="2109"/>
                </a:lnTo>
                <a:lnTo>
                  <a:pt x="1731" y="2007"/>
                </a:lnTo>
                <a:lnTo>
                  <a:pt x="1923" y="1770"/>
                </a:lnTo>
                <a:lnTo>
                  <a:pt x="2052" y="1636"/>
                </a:lnTo>
                <a:lnTo>
                  <a:pt x="2130" y="1519"/>
                </a:lnTo>
                <a:lnTo>
                  <a:pt x="2074" y="1414"/>
                </a:lnTo>
                <a:close/>
              </a:path>
            </a:pathLst>
          </a:custGeom>
          <a:solidFill>
            <a:srgbClr val="DBC09D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457200">
              <a:defRPr/>
            </a:pPr>
            <a:endParaRPr lang="zh-CN" altLang="en-US" sz="1200" kern="0">
              <a:solidFill>
                <a:srgbClr val="FFC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xmlns="" id="{EC6994E5-075C-1148-9A9A-27D34FECE056}"/>
              </a:ext>
            </a:extLst>
          </p:cNvPr>
          <p:cNvSpPr>
            <a:spLocks/>
          </p:cNvSpPr>
          <p:nvPr/>
        </p:nvSpPr>
        <p:spPr bwMode="auto">
          <a:xfrm>
            <a:off x="4515218" y="1954682"/>
            <a:ext cx="691958" cy="733166"/>
          </a:xfrm>
          <a:custGeom>
            <a:avLst/>
            <a:gdLst/>
            <a:ahLst/>
            <a:cxnLst>
              <a:cxn ang="0">
                <a:pos x="2012" y="1730"/>
              </a:cxn>
              <a:cxn ang="0">
                <a:pos x="1818" y="1428"/>
              </a:cxn>
              <a:cxn ang="0">
                <a:pos x="1722" y="1104"/>
              </a:cxn>
              <a:cxn ang="0">
                <a:pos x="1434" y="1104"/>
              </a:cxn>
              <a:cxn ang="0">
                <a:pos x="1422" y="936"/>
              </a:cxn>
              <a:cxn ang="0">
                <a:pos x="1290" y="804"/>
              </a:cxn>
              <a:cxn ang="0">
                <a:pos x="1242" y="588"/>
              </a:cxn>
              <a:cxn ang="0">
                <a:pos x="1434" y="576"/>
              </a:cxn>
              <a:cxn ang="0">
                <a:pos x="1554" y="432"/>
              </a:cxn>
              <a:cxn ang="0">
                <a:pos x="1578" y="228"/>
              </a:cxn>
              <a:cxn ang="0">
                <a:pos x="1434" y="72"/>
              </a:cxn>
              <a:cxn ang="0">
                <a:pos x="1182" y="0"/>
              </a:cxn>
              <a:cxn ang="0">
                <a:pos x="798" y="96"/>
              </a:cxn>
              <a:cxn ang="0">
                <a:pos x="390" y="348"/>
              </a:cxn>
              <a:cxn ang="0">
                <a:pos x="270" y="396"/>
              </a:cxn>
              <a:cxn ang="0">
                <a:pos x="0" y="723"/>
              </a:cxn>
              <a:cxn ang="0">
                <a:pos x="230" y="740"/>
              </a:cxn>
              <a:cxn ang="0">
                <a:pos x="641" y="1032"/>
              </a:cxn>
              <a:cxn ang="0">
                <a:pos x="678" y="1142"/>
              </a:cxn>
              <a:cxn ang="0">
                <a:pos x="876" y="1245"/>
              </a:cxn>
              <a:cxn ang="0">
                <a:pos x="1197" y="1352"/>
              </a:cxn>
              <a:cxn ang="0">
                <a:pos x="1266" y="1433"/>
              </a:cxn>
              <a:cxn ang="0">
                <a:pos x="1289" y="1617"/>
              </a:cxn>
              <a:cxn ang="0">
                <a:pos x="1289" y="1811"/>
              </a:cxn>
              <a:cxn ang="0">
                <a:pos x="1418" y="1911"/>
              </a:cxn>
              <a:cxn ang="0">
                <a:pos x="1589" y="1992"/>
              </a:cxn>
              <a:cxn ang="0">
                <a:pos x="1766" y="2133"/>
              </a:cxn>
              <a:cxn ang="0">
                <a:pos x="2012" y="1730"/>
              </a:cxn>
            </a:cxnLst>
            <a:rect l="0" t="0" r="r" b="b"/>
            <a:pathLst>
              <a:path w="2012" h="2133">
                <a:moveTo>
                  <a:pt x="2012" y="1730"/>
                </a:moveTo>
                <a:lnTo>
                  <a:pt x="1818" y="1428"/>
                </a:lnTo>
                <a:lnTo>
                  <a:pt x="1722" y="1104"/>
                </a:lnTo>
                <a:lnTo>
                  <a:pt x="1434" y="1104"/>
                </a:lnTo>
                <a:lnTo>
                  <a:pt x="1422" y="936"/>
                </a:lnTo>
                <a:lnTo>
                  <a:pt x="1290" y="804"/>
                </a:lnTo>
                <a:lnTo>
                  <a:pt x="1242" y="588"/>
                </a:lnTo>
                <a:lnTo>
                  <a:pt x="1434" y="576"/>
                </a:lnTo>
                <a:lnTo>
                  <a:pt x="1554" y="432"/>
                </a:lnTo>
                <a:lnTo>
                  <a:pt x="1578" y="228"/>
                </a:lnTo>
                <a:lnTo>
                  <a:pt x="1434" y="72"/>
                </a:lnTo>
                <a:lnTo>
                  <a:pt x="1182" y="0"/>
                </a:lnTo>
                <a:lnTo>
                  <a:pt x="798" y="96"/>
                </a:lnTo>
                <a:lnTo>
                  <a:pt x="390" y="348"/>
                </a:lnTo>
                <a:lnTo>
                  <a:pt x="270" y="396"/>
                </a:lnTo>
                <a:lnTo>
                  <a:pt x="0" y="723"/>
                </a:lnTo>
                <a:lnTo>
                  <a:pt x="230" y="740"/>
                </a:lnTo>
                <a:lnTo>
                  <a:pt x="641" y="1032"/>
                </a:lnTo>
                <a:lnTo>
                  <a:pt x="678" y="1142"/>
                </a:lnTo>
                <a:lnTo>
                  <a:pt x="876" y="1245"/>
                </a:lnTo>
                <a:lnTo>
                  <a:pt x="1197" y="1352"/>
                </a:lnTo>
                <a:lnTo>
                  <a:pt x="1266" y="1433"/>
                </a:lnTo>
                <a:lnTo>
                  <a:pt x="1289" y="1617"/>
                </a:lnTo>
                <a:lnTo>
                  <a:pt x="1289" y="1811"/>
                </a:lnTo>
                <a:lnTo>
                  <a:pt x="1418" y="1911"/>
                </a:lnTo>
                <a:lnTo>
                  <a:pt x="1589" y="1992"/>
                </a:lnTo>
                <a:lnTo>
                  <a:pt x="1766" y="2133"/>
                </a:lnTo>
                <a:lnTo>
                  <a:pt x="2012" y="1730"/>
                </a:lnTo>
                <a:close/>
              </a:path>
            </a:pathLst>
          </a:custGeom>
          <a:solidFill>
            <a:srgbClr val="DBC09D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457200">
              <a:defRPr/>
            </a:pPr>
            <a:endParaRPr lang="zh-CN" altLang="en-US" sz="1200" kern="0">
              <a:solidFill>
                <a:srgbClr val="FFC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xmlns="" id="{C0A5323D-902C-314F-BCCC-03FA2C699656}"/>
              </a:ext>
            </a:extLst>
          </p:cNvPr>
          <p:cNvSpPr>
            <a:spLocks/>
          </p:cNvSpPr>
          <p:nvPr/>
        </p:nvSpPr>
        <p:spPr bwMode="auto">
          <a:xfrm>
            <a:off x="4922151" y="1688544"/>
            <a:ext cx="1001021" cy="860225"/>
          </a:xfrm>
          <a:custGeom>
            <a:avLst/>
            <a:gdLst/>
            <a:ahLst/>
            <a:cxnLst>
              <a:cxn ang="0">
                <a:pos x="1070" y="0"/>
              </a:cxn>
              <a:cxn ang="0">
                <a:pos x="894" y="72"/>
              </a:cxn>
              <a:cxn ang="0">
                <a:pos x="542" y="328"/>
              </a:cxn>
              <a:cxn ang="0">
                <a:pos x="438" y="576"/>
              </a:cxn>
              <a:cxn ang="0">
                <a:pos x="0" y="776"/>
              </a:cxn>
              <a:cxn ang="0">
                <a:pos x="252" y="848"/>
              </a:cxn>
              <a:cxn ang="0">
                <a:pos x="393" y="1006"/>
              </a:cxn>
              <a:cxn ang="0">
                <a:pos x="370" y="1208"/>
              </a:cxn>
              <a:cxn ang="0">
                <a:pos x="249" y="1354"/>
              </a:cxn>
              <a:cxn ang="0">
                <a:pos x="57" y="1364"/>
              </a:cxn>
              <a:cxn ang="0">
                <a:pos x="105" y="1579"/>
              </a:cxn>
              <a:cxn ang="0">
                <a:pos x="237" y="1712"/>
              </a:cxn>
              <a:cxn ang="0">
                <a:pos x="249" y="1880"/>
              </a:cxn>
              <a:cxn ang="0">
                <a:pos x="537" y="1880"/>
              </a:cxn>
              <a:cxn ang="0">
                <a:pos x="634" y="2207"/>
              </a:cxn>
              <a:cxn ang="0">
                <a:pos x="829" y="2504"/>
              </a:cxn>
              <a:cxn ang="0">
                <a:pos x="1278" y="2329"/>
              </a:cxn>
              <a:cxn ang="0">
                <a:pos x="1318" y="2054"/>
              </a:cxn>
              <a:cxn ang="0">
                <a:pos x="2031" y="1624"/>
              </a:cxn>
              <a:cxn ang="0">
                <a:pos x="2038" y="1528"/>
              </a:cxn>
              <a:cxn ang="0">
                <a:pos x="2134" y="1552"/>
              </a:cxn>
              <a:cxn ang="0">
                <a:pos x="2247" y="1519"/>
              </a:cxn>
              <a:cxn ang="0">
                <a:pos x="2320" y="1351"/>
              </a:cxn>
              <a:cxn ang="0">
                <a:pos x="2662" y="1208"/>
              </a:cxn>
              <a:cxn ang="0">
                <a:pos x="2799" y="1223"/>
              </a:cxn>
              <a:cxn ang="0">
                <a:pos x="2918" y="1176"/>
              </a:cxn>
              <a:cxn ang="0">
                <a:pos x="2902" y="1072"/>
              </a:cxn>
              <a:cxn ang="0">
                <a:pos x="2798" y="1040"/>
              </a:cxn>
              <a:cxn ang="0">
                <a:pos x="2710" y="1000"/>
              </a:cxn>
              <a:cxn ang="0">
                <a:pos x="2686" y="952"/>
              </a:cxn>
              <a:cxn ang="0">
                <a:pos x="2638" y="864"/>
              </a:cxn>
              <a:cxn ang="0">
                <a:pos x="2558" y="744"/>
              </a:cxn>
              <a:cxn ang="0">
                <a:pos x="2390" y="728"/>
              </a:cxn>
              <a:cxn ang="0">
                <a:pos x="2246" y="681"/>
              </a:cxn>
              <a:cxn ang="0">
                <a:pos x="2174" y="696"/>
              </a:cxn>
              <a:cxn ang="0">
                <a:pos x="2094" y="728"/>
              </a:cxn>
              <a:cxn ang="0">
                <a:pos x="1998" y="768"/>
              </a:cxn>
              <a:cxn ang="0">
                <a:pos x="2054" y="904"/>
              </a:cxn>
              <a:cxn ang="0">
                <a:pos x="2118" y="968"/>
              </a:cxn>
              <a:cxn ang="0">
                <a:pos x="2054" y="1048"/>
              </a:cxn>
              <a:cxn ang="0">
                <a:pos x="1982" y="1056"/>
              </a:cxn>
              <a:cxn ang="0">
                <a:pos x="1830" y="1032"/>
              </a:cxn>
              <a:cxn ang="0">
                <a:pos x="1710" y="1000"/>
              </a:cxn>
              <a:cxn ang="0">
                <a:pos x="1590" y="840"/>
              </a:cxn>
              <a:cxn ang="0">
                <a:pos x="1486" y="744"/>
              </a:cxn>
              <a:cxn ang="0">
                <a:pos x="1534" y="632"/>
              </a:cxn>
              <a:cxn ang="0">
                <a:pos x="1670" y="600"/>
              </a:cxn>
              <a:cxn ang="0">
                <a:pos x="1718" y="488"/>
              </a:cxn>
              <a:cxn ang="0">
                <a:pos x="1558" y="328"/>
              </a:cxn>
              <a:cxn ang="0">
                <a:pos x="1382" y="296"/>
              </a:cxn>
              <a:cxn ang="0">
                <a:pos x="1286" y="96"/>
              </a:cxn>
              <a:cxn ang="0">
                <a:pos x="1206" y="8"/>
              </a:cxn>
              <a:cxn ang="0">
                <a:pos x="1070" y="0"/>
              </a:cxn>
            </a:cxnLst>
            <a:rect l="0" t="0" r="r" b="b"/>
            <a:pathLst>
              <a:path w="2918" h="2504">
                <a:moveTo>
                  <a:pt x="1070" y="0"/>
                </a:moveTo>
                <a:lnTo>
                  <a:pt x="894" y="72"/>
                </a:lnTo>
                <a:lnTo>
                  <a:pt x="542" y="328"/>
                </a:lnTo>
                <a:lnTo>
                  <a:pt x="438" y="576"/>
                </a:lnTo>
                <a:lnTo>
                  <a:pt x="0" y="776"/>
                </a:lnTo>
                <a:lnTo>
                  <a:pt x="252" y="848"/>
                </a:lnTo>
                <a:lnTo>
                  <a:pt x="393" y="1006"/>
                </a:lnTo>
                <a:lnTo>
                  <a:pt x="370" y="1208"/>
                </a:lnTo>
                <a:lnTo>
                  <a:pt x="249" y="1354"/>
                </a:lnTo>
                <a:lnTo>
                  <a:pt x="57" y="1364"/>
                </a:lnTo>
                <a:lnTo>
                  <a:pt x="105" y="1579"/>
                </a:lnTo>
                <a:lnTo>
                  <a:pt x="237" y="1712"/>
                </a:lnTo>
                <a:lnTo>
                  <a:pt x="249" y="1880"/>
                </a:lnTo>
                <a:lnTo>
                  <a:pt x="537" y="1880"/>
                </a:lnTo>
                <a:lnTo>
                  <a:pt x="634" y="2207"/>
                </a:lnTo>
                <a:lnTo>
                  <a:pt x="829" y="2504"/>
                </a:lnTo>
                <a:lnTo>
                  <a:pt x="1278" y="2329"/>
                </a:lnTo>
                <a:lnTo>
                  <a:pt x="1318" y="2054"/>
                </a:lnTo>
                <a:lnTo>
                  <a:pt x="2031" y="1624"/>
                </a:lnTo>
                <a:lnTo>
                  <a:pt x="2038" y="1528"/>
                </a:lnTo>
                <a:lnTo>
                  <a:pt x="2134" y="1552"/>
                </a:lnTo>
                <a:lnTo>
                  <a:pt x="2247" y="1519"/>
                </a:lnTo>
                <a:lnTo>
                  <a:pt x="2320" y="1351"/>
                </a:lnTo>
                <a:lnTo>
                  <a:pt x="2662" y="1208"/>
                </a:lnTo>
                <a:lnTo>
                  <a:pt x="2799" y="1223"/>
                </a:lnTo>
                <a:lnTo>
                  <a:pt x="2918" y="1176"/>
                </a:lnTo>
                <a:lnTo>
                  <a:pt x="2902" y="1072"/>
                </a:lnTo>
                <a:lnTo>
                  <a:pt x="2798" y="1040"/>
                </a:lnTo>
                <a:lnTo>
                  <a:pt x="2710" y="1000"/>
                </a:lnTo>
                <a:lnTo>
                  <a:pt x="2686" y="952"/>
                </a:lnTo>
                <a:lnTo>
                  <a:pt x="2638" y="864"/>
                </a:lnTo>
                <a:lnTo>
                  <a:pt x="2558" y="744"/>
                </a:lnTo>
                <a:lnTo>
                  <a:pt x="2390" y="728"/>
                </a:lnTo>
                <a:lnTo>
                  <a:pt x="2246" y="681"/>
                </a:lnTo>
                <a:lnTo>
                  <a:pt x="2174" y="696"/>
                </a:lnTo>
                <a:lnTo>
                  <a:pt x="2094" y="728"/>
                </a:lnTo>
                <a:lnTo>
                  <a:pt x="1998" y="768"/>
                </a:lnTo>
                <a:lnTo>
                  <a:pt x="2054" y="904"/>
                </a:lnTo>
                <a:lnTo>
                  <a:pt x="2118" y="968"/>
                </a:lnTo>
                <a:lnTo>
                  <a:pt x="2054" y="1048"/>
                </a:lnTo>
                <a:lnTo>
                  <a:pt x="1982" y="1056"/>
                </a:lnTo>
                <a:lnTo>
                  <a:pt x="1830" y="1032"/>
                </a:lnTo>
                <a:lnTo>
                  <a:pt x="1710" y="1000"/>
                </a:lnTo>
                <a:lnTo>
                  <a:pt x="1590" y="840"/>
                </a:lnTo>
                <a:lnTo>
                  <a:pt x="1486" y="744"/>
                </a:lnTo>
                <a:lnTo>
                  <a:pt x="1534" y="632"/>
                </a:lnTo>
                <a:lnTo>
                  <a:pt x="1670" y="600"/>
                </a:lnTo>
                <a:lnTo>
                  <a:pt x="1718" y="488"/>
                </a:lnTo>
                <a:lnTo>
                  <a:pt x="1558" y="328"/>
                </a:lnTo>
                <a:lnTo>
                  <a:pt x="1382" y="296"/>
                </a:lnTo>
                <a:lnTo>
                  <a:pt x="1286" y="96"/>
                </a:lnTo>
                <a:lnTo>
                  <a:pt x="1206" y="8"/>
                </a:lnTo>
                <a:lnTo>
                  <a:pt x="1070" y="0"/>
                </a:lnTo>
                <a:close/>
              </a:path>
            </a:pathLst>
          </a:custGeom>
          <a:solidFill>
            <a:srgbClr val="DBC09D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457200">
              <a:defRPr/>
            </a:pPr>
            <a:endParaRPr lang="zh-CN" altLang="en-US" sz="1200" kern="0">
              <a:solidFill>
                <a:srgbClr val="FFC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xmlns="" id="{C5FE20C5-0A67-9C42-B04D-117A878A3C95}"/>
              </a:ext>
            </a:extLst>
          </p:cNvPr>
          <p:cNvSpPr>
            <a:spLocks/>
          </p:cNvSpPr>
          <p:nvPr/>
        </p:nvSpPr>
        <p:spPr bwMode="auto">
          <a:xfrm>
            <a:off x="5432105" y="1856812"/>
            <a:ext cx="260987" cy="194023"/>
          </a:xfrm>
          <a:custGeom>
            <a:avLst/>
            <a:gdLst/>
            <a:ahLst/>
            <a:cxnLst>
              <a:cxn ang="0">
                <a:pos x="759" y="194"/>
              </a:cxn>
              <a:cxn ang="0">
                <a:pos x="608" y="136"/>
              </a:cxn>
              <a:cxn ang="0">
                <a:pos x="392" y="120"/>
              </a:cxn>
              <a:cxn ang="0">
                <a:pos x="230" y="0"/>
              </a:cxn>
              <a:cxn ang="0">
                <a:pos x="182" y="113"/>
              </a:cxn>
              <a:cxn ang="0">
                <a:pos x="47" y="144"/>
              </a:cxn>
              <a:cxn ang="0">
                <a:pos x="0" y="257"/>
              </a:cxn>
              <a:cxn ang="0">
                <a:pos x="104" y="353"/>
              </a:cxn>
              <a:cxn ang="0">
                <a:pos x="224" y="512"/>
              </a:cxn>
              <a:cxn ang="0">
                <a:pos x="347" y="546"/>
              </a:cxn>
              <a:cxn ang="0">
                <a:pos x="498" y="567"/>
              </a:cxn>
              <a:cxn ang="0">
                <a:pos x="570" y="561"/>
              </a:cxn>
              <a:cxn ang="0">
                <a:pos x="630" y="480"/>
              </a:cxn>
              <a:cxn ang="0">
                <a:pos x="567" y="414"/>
              </a:cxn>
              <a:cxn ang="0">
                <a:pos x="512" y="279"/>
              </a:cxn>
              <a:cxn ang="0">
                <a:pos x="693" y="207"/>
              </a:cxn>
              <a:cxn ang="0">
                <a:pos x="759" y="194"/>
              </a:cxn>
            </a:cxnLst>
            <a:rect l="0" t="0" r="r" b="b"/>
            <a:pathLst>
              <a:path w="759" h="567">
                <a:moveTo>
                  <a:pt x="759" y="194"/>
                </a:moveTo>
                <a:lnTo>
                  <a:pt x="608" y="136"/>
                </a:lnTo>
                <a:lnTo>
                  <a:pt x="392" y="120"/>
                </a:lnTo>
                <a:lnTo>
                  <a:pt x="230" y="0"/>
                </a:lnTo>
                <a:lnTo>
                  <a:pt x="182" y="113"/>
                </a:lnTo>
                <a:lnTo>
                  <a:pt x="47" y="144"/>
                </a:lnTo>
                <a:lnTo>
                  <a:pt x="0" y="257"/>
                </a:lnTo>
                <a:lnTo>
                  <a:pt x="104" y="353"/>
                </a:lnTo>
                <a:lnTo>
                  <a:pt x="224" y="512"/>
                </a:lnTo>
                <a:lnTo>
                  <a:pt x="347" y="546"/>
                </a:lnTo>
                <a:lnTo>
                  <a:pt x="498" y="567"/>
                </a:lnTo>
                <a:lnTo>
                  <a:pt x="570" y="561"/>
                </a:lnTo>
                <a:lnTo>
                  <a:pt x="630" y="480"/>
                </a:lnTo>
                <a:lnTo>
                  <a:pt x="567" y="414"/>
                </a:lnTo>
                <a:lnTo>
                  <a:pt x="512" y="279"/>
                </a:lnTo>
                <a:lnTo>
                  <a:pt x="693" y="207"/>
                </a:lnTo>
                <a:lnTo>
                  <a:pt x="759" y="194"/>
                </a:lnTo>
                <a:close/>
              </a:path>
            </a:pathLst>
          </a:custGeom>
          <a:solidFill>
            <a:srgbClr val="DBC09D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457200">
              <a:defRPr/>
            </a:pPr>
            <a:endParaRPr lang="zh-CN" altLang="en-US" sz="1200" kern="0">
              <a:solidFill>
                <a:srgbClr val="FFC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xmlns="" id="{D71689CA-2CD0-B24E-8B87-296AE89155E5}"/>
              </a:ext>
            </a:extLst>
          </p:cNvPr>
          <p:cNvSpPr>
            <a:spLocks/>
          </p:cNvSpPr>
          <p:nvPr/>
        </p:nvSpPr>
        <p:spPr bwMode="auto">
          <a:xfrm>
            <a:off x="5176270" y="1817321"/>
            <a:ext cx="273005" cy="353705"/>
          </a:xfrm>
          <a:custGeom>
            <a:avLst/>
            <a:gdLst/>
            <a:ahLst/>
            <a:cxnLst>
              <a:cxn ang="0">
                <a:pos x="642" y="1031"/>
              </a:cxn>
              <a:cxn ang="0">
                <a:pos x="472" y="1016"/>
              </a:cxn>
              <a:cxn ang="0">
                <a:pos x="336" y="904"/>
              </a:cxn>
              <a:cxn ang="0">
                <a:pos x="296" y="824"/>
              </a:cxn>
              <a:cxn ang="0">
                <a:pos x="256" y="752"/>
              </a:cxn>
              <a:cxn ang="0">
                <a:pos x="176" y="784"/>
              </a:cxn>
              <a:cxn ang="0">
                <a:pos x="120" y="800"/>
              </a:cxn>
              <a:cxn ang="0">
                <a:pos x="120" y="680"/>
              </a:cxn>
              <a:cxn ang="0">
                <a:pos x="176" y="560"/>
              </a:cxn>
              <a:cxn ang="0">
                <a:pos x="160" y="448"/>
              </a:cxn>
              <a:cxn ang="0">
                <a:pos x="72" y="432"/>
              </a:cxn>
              <a:cxn ang="0">
                <a:pos x="0" y="376"/>
              </a:cxn>
              <a:cxn ang="0">
                <a:pos x="24" y="272"/>
              </a:cxn>
              <a:cxn ang="0">
                <a:pos x="104" y="192"/>
              </a:cxn>
              <a:cxn ang="0">
                <a:pos x="176" y="144"/>
              </a:cxn>
              <a:cxn ang="0">
                <a:pos x="256" y="64"/>
              </a:cxn>
              <a:cxn ang="0">
                <a:pos x="368" y="0"/>
              </a:cxn>
              <a:cxn ang="0">
                <a:pos x="472" y="24"/>
              </a:cxn>
              <a:cxn ang="0">
                <a:pos x="512" y="128"/>
              </a:cxn>
              <a:cxn ang="0">
                <a:pos x="576" y="248"/>
              </a:cxn>
              <a:cxn ang="0">
                <a:pos x="560" y="360"/>
              </a:cxn>
              <a:cxn ang="0">
                <a:pos x="624" y="376"/>
              </a:cxn>
              <a:cxn ang="0">
                <a:pos x="624" y="504"/>
              </a:cxn>
              <a:cxn ang="0">
                <a:pos x="640" y="600"/>
              </a:cxn>
              <a:cxn ang="0">
                <a:pos x="728" y="696"/>
              </a:cxn>
              <a:cxn ang="0">
                <a:pos x="792" y="728"/>
              </a:cxn>
              <a:cxn ang="0">
                <a:pos x="632" y="768"/>
              </a:cxn>
              <a:cxn ang="0">
                <a:pos x="552" y="848"/>
              </a:cxn>
              <a:cxn ang="0">
                <a:pos x="560" y="920"/>
              </a:cxn>
              <a:cxn ang="0">
                <a:pos x="664" y="952"/>
              </a:cxn>
              <a:cxn ang="0">
                <a:pos x="642" y="1031"/>
              </a:cxn>
            </a:cxnLst>
            <a:rect l="0" t="0" r="r" b="b"/>
            <a:pathLst>
              <a:path w="792" h="1031">
                <a:moveTo>
                  <a:pt x="642" y="1031"/>
                </a:moveTo>
                <a:lnTo>
                  <a:pt x="472" y="1016"/>
                </a:lnTo>
                <a:lnTo>
                  <a:pt x="336" y="904"/>
                </a:lnTo>
                <a:lnTo>
                  <a:pt x="296" y="824"/>
                </a:lnTo>
                <a:lnTo>
                  <a:pt x="256" y="752"/>
                </a:lnTo>
                <a:lnTo>
                  <a:pt x="176" y="784"/>
                </a:lnTo>
                <a:lnTo>
                  <a:pt x="120" y="800"/>
                </a:lnTo>
                <a:lnTo>
                  <a:pt x="120" y="680"/>
                </a:lnTo>
                <a:lnTo>
                  <a:pt x="176" y="560"/>
                </a:lnTo>
                <a:lnTo>
                  <a:pt x="160" y="448"/>
                </a:lnTo>
                <a:lnTo>
                  <a:pt x="72" y="432"/>
                </a:lnTo>
                <a:lnTo>
                  <a:pt x="0" y="376"/>
                </a:lnTo>
                <a:lnTo>
                  <a:pt x="24" y="272"/>
                </a:lnTo>
                <a:lnTo>
                  <a:pt x="104" y="192"/>
                </a:lnTo>
                <a:lnTo>
                  <a:pt x="176" y="144"/>
                </a:lnTo>
                <a:lnTo>
                  <a:pt x="256" y="64"/>
                </a:lnTo>
                <a:lnTo>
                  <a:pt x="368" y="0"/>
                </a:lnTo>
                <a:lnTo>
                  <a:pt x="472" y="24"/>
                </a:lnTo>
                <a:lnTo>
                  <a:pt x="512" y="128"/>
                </a:lnTo>
                <a:lnTo>
                  <a:pt x="576" y="248"/>
                </a:lnTo>
                <a:lnTo>
                  <a:pt x="560" y="360"/>
                </a:lnTo>
                <a:lnTo>
                  <a:pt x="624" y="376"/>
                </a:lnTo>
                <a:lnTo>
                  <a:pt x="624" y="504"/>
                </a:lnTo>
                <a:lnTo>
                  <a:pt x="640" y="600"/>
                </a:lnTo>
                <a:lnTo>
                  <a:pt x="728" y="696"/>
                </a:lnTo>
                <a:lnTo>
                  <a:pt x="792" y="728"/>
                </a:lnTo>
                <a:lnTo>
                  <a:pt x="632" y="768"/>
                </a:lnTo>
                <a:lnTo>
                  <a:pt x="552" y="848"/>
                </a:lnTo>
                <a:lnTo>
                  <a:pt x="560" y="920"/>
                </a:lnTo>
                <a:lnTo>
                  <a:pt x="664" y="952"/>
                </a:lnTo>
                <a:lnTo>
                  <a:pt x="642" y="1031"/>
                </a:lnTo>
                <a:close/>
              </a:path>
            </a:pathLst>
          </a:custGeom>
          <a:solidFill>
            <a:srgbClr val="DBC09D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b="1" kern="0">
              <a:solidFill>
                <a:srgbClr val="FFC000">
                  <a:lumMod val="20000"/>
                  <a:lumOff val="80000"/>
                </a:srgbClr>
              </a:solidFill>
              <a:latin typeface="Arial" charset="0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xmlns="" id="{A36C8E5E-BDF8-FA46-AF97-65F97469B3DF}"/>
              </a:ext>
            </a:extLst>
          </p:cNvPr>
          <p:cNvSpPr>
            <a:spLocks/>
          </p:cNvSpPr>
          <p:nvPr/>
        </p:nvSpPr>
        <p:spPr bwMode="auto">
          <a:xfrm>
            <a:off x="4358970" y="2328992"/>
            <a:ext cx="197456" cy="212910"/>
          </a:xfrm>
          <a:custGeom>
            <a:avLst/>
            <a:gdLst/>
            <a:ahLst/>
            <a:cxnLst>
              <a:cxn ang="0">
                <a:pos x="0" y="577"/>
              </a:cxn>
              <a:cxn ang="0">
                <a:pos x="103" y="526"/>
              </a:cxn>
              <a:cxn ang="0">
                <a:pos x="150" y="622"/>
              </a:cxn>
              <a:cxn ang="0">
                <a:pos x="220" y="481"/>
              </a:cxn>
              <a:cxn ang="0">
                <a:pos x="400" y="301"/>
              </a:cxn>
              <a:cxn ang="0">
                <a:pos x="523" y="318"/>
              </a:cxn>
              <a:cxn ang="0">
                <a:pos x="559" y="378"/>
              </a:cxn>
              <a:cxn ang="0">
                <a:pos x="577" y="300"/>
              </a:cxn>
              <a:cxn ang="0">
                <a:pos x="538" y="207"/>
              </a:cxn>
              <a:cxn ang="0">
                <a:pos x="445" y="97"/>
              </a:cxn>
              <a:cxn ang="0">
                <a:pos x="333" y="61"/>
              </a:cxn>
              <a:cxn ang="0">
                <a:pos x="237" y="34"/>
              </a:cxn>
              <a:cxn ang="0">
                <a:pos x="169" y="0"/>
              </a:cxn>
              <a:cxn ang="0">
                <a:pos x="121" y="112"/>
              </a:cxn>
              <a:cxn ang="0">
                <a:pos x="157" y="190"/>
              </a:cxn>
              <a:cxn ang="0">
                <a:pos x="91" y="226"/>
              </a:cxn>
              <a:cxn ang="0">
                <a:pos x="73" y="328"/>
              </a:cxn>
              <a:cxn ang="0">
                <a:pos x="61" y="520"/>
              </a:cxn>
              <a:cxn ang="0">
                <a:pos x="0" y="577"/>
              </a:cxn>
            </a:cxnLst>
            <a:rect l="0" t="0" r="r" b="b"/>
            <a:pathLst>
              <a:path w="577" h="622">
                <a:moveTo>
                  <a:pt x="0" y="577"/>
                </a:moveTo>
                <a:lnTo>
                  <a:pt x="103" y="526"/>
                </a:lnTo>
                <a:lnTo>
                  <a:pt x="150" y="622"/>
                </a:lnTo>
                <a:lnTo>
                  <a:pt x="220" y="481"/>
                </a:lnTo>
                <a:lnTo>
                  <a:pt x="400" y="301"/>
                </a:lnTo>
                <a:lnTo>
                  <a:pt x="523" y="318"/>
                </a:lnTo>
                <a:lnTo>
                  <a:pt x="559" y="378"/>
                </a:lnTo>
                <a:lnTo>
                  <a:pt x="577" y="300"/>
                </a:lnTo>
                <a:lnTo>
                  <a:pt x="538" y="207"/>
                </a:lnTo>
                <a:lnTo>
                  <a:pt x="445" y="97"/>
                </a:lnTo>
                <a:lnTo>
                  <a:pt x="333" y="61"/>
                </a:lnTo>
                <a:lnTo>
                  <a:pt x="237" y="34"/>
                </a:lnTo>
                <a:lnTo>
                  <a:pt x="169" y="0"/>
                </a:lnTo>
                <a:lnTo>
                  <a:pt x="121" y="112"/>
                </a:lnTo>
                <a:lnTo>
                  <a:pt x="157" y="190"/>
                </a:lnTo>
                <a:lnTo>
                  <a:pt x="91" y="226"/>
                </a:lnTo>
                <a:lnTo>
                  <a:pt x="73" y="328"/>
                </a:lnTo>
                <a:lnTo>
                  <a:pt x="61" y="520"/>
                </a:lnTo>
                <a:lnTo>
                  <a:pt x="0" y="577"/>
                </a:lnTo>
                <a:close/>
              </a:path>
            </a:pathLst>
          </a:custGeom>
          <a:solidFill>
            <a:srgbClr val="DBC09D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457200">
              <a:defRPr/>
            </a:pPr>
            <a:endParaRPr lang="zh-CN" altLang="en-US" sz="1200" kern="0">
              <a:solidFill>
                <a:srgbClr val="FFC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xmlns="" id="{D3716E7C-5C4A-9B47-8693-3BD644E8A766}"/>
              </a:ext>
            </a:extLst>
          </p:cNvPr>
          <p:cNvSpPr>
            <a:spLocks/>
          </p:cNvSpPr>
          <p:nvPr/>
        </p:nvSpPr>
        <p:spPr bwMode="auto">
          <a:xfrm>
            <a:off x="3821542" y="4243465"/>
            <a:ext cx="142512" cy="108173"/>
          </a:xfrm>
          <a:custGeom>
            <a:avLst/>
            <a:gdLst/>
            <a:ahLst/>
            <a:cxnLst>
              <a:cxn ang="0">
                <a:pos x="372" y="278"/>
              </a:cxn>
              <a:cxn ang="0">
                <a:pos x="417" y="181"/>
              </a:cxn>
              <a:cxn ang="0">
                <a:pos x="360" y="98"/>
              </a:cxn>
              <a:cxn ang="0">
                <a:pos x="236" y="0"/>
              </a:cxn>
              <a:cxn ang="0">
                <a:pos x="186" y="14"/>
              </a:cxn>
              <a:cxn ang="0">
                <a:pos x="138" y="32"/>
              </a:cxn>
              <a:cxn ang="0">
                <a:pos x="6" y="38"/>
              </a:cxn>
              <a:cxn ang="0">
                <a:pos x="0" y="116"/>
              </a:cxn>
              <a:cxn ang="0">
                <a:pos x="9" y="181"/>
              </a:cxn>
              <a:cxn ang="0">
                <a:pos x="48" y="230"/>
              </a:cxn>
              <a:cxn ang="0">
                <a:pos x="120" y="236"/>
              </a:cxn>
              <a:cxn ang="0">
                <a:pos x="145" y="272"/>
              </a:cxn>
              <a:cxn ang="0">
                <a:pos x="186" y="314"/>
              </a:cxn>
              <a:cxn ang="0">
                <a:pos x="276" y="260"/>
              </a:cxn>
              <a:cxn ang="0">
                <a:pos x="372" y="278"/>
              </a:cxn>
            </a:cxnLst>
            <a:rect l="0" t="0" r="r" b="b"/>
            <a:pathLst>
              <a:path w="417" h="314">
                <a:moveTo>
                  <a:pt x="372" y="278"/>
                </a:moveTo>
                <a:lnTo>
                  <a:pt x="417" y="181"/>
                </a:lnTo>
                <a:lnTo>
                  <a:pt x="360" y="98"/>
                </a:lnTo>
                <a:lnTo>
                  <a:pt x="236" y="0"/>
                </a:lnTo>
                <a:lnTo>
                  <a:pt x="186" y="14"/>
                </a:lnTo>
                <a:lnTo>
                  <a:pt x="138" y="32"/>
                </a:lnTo>
                <a:lnTo>
                  <a:pt x="6" y="38"/>
                </a:lnTo>
                <a:lnTo>
                  <a:pt x="0" y="116"/>
                </a:lnTo>
                <a:lnTo>
                  <a:pt x="9" y="181"/>
                </a:lnTo>
                <a:lnTo>
                  <a:pt x="48" y="230"/>
                </a:lnTo>
                <a:lnTo>
                  <a:pt x="120" y="236"/>
                </a:lnTo>
                <a:lnTo>
                  <a:pt x="145" y="272"/>
                </a:lnTo>
                <a:lnTo>
                  <a:pt x="186" y="314"/>
                </a:lnTo>
                <a:lnTo>
                  <a:pt x="276" y="260"/>
                </a:lnTo>
                <a:lnTo>
                  <a:pt x="372" y="2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457200">
              <a:defRPr/>
            </a:pPr>
            <a:endParaRPr lang="zh-CN" altLang="en-US" sz="1200" kern="0">
              <a:solidFill>
                <a:sysClr val="windowText" lastClr="000000"/>
              </a:solidFill>
            </a:endParaRPr>
          </a:p>
        </p:txBody>
      </p:sp>
      <p:grpSp>
        <p:nvGrpSpPr>
          <p:cNvPr id="26" name="组合 55">
            <a:extLst>
              <a:ext uri="{FF2B5EF4-FFF2-40B4-BE49-F238E27FC236}">
                <a16:creationId xmlns:a16="http://schemas.microsoft.com/office/drawing/2014/main" xmlns="" id="{DC9AC889-2157-A74D-A9A9-6E473AE83E69}"/>
              </a:ext>
            </a:extLst>
          </p:cNvPr>
          <p:cNvGrpSpPr/>
          <p:nvPr/>
        </p:nvGrpSpPr>
        <p:grpSpPr>
          <a:xfrm>
            <a:off x="4401894" y="4215993"/>
            <a:ext cx="1002738" cy="1758225"/>
            <a:chOff x="2384425" y="3979863"/>
            <a:chExt cx="927100" cy="16256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xmlns="" id="{F01F932F-F684-E845-A7F1-581C0261D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425" y="3979863"/>
              <a:ext cx="925512" cy="1625600"/>
            </a:xfrm>
            <a:custGeom>
              <a:avLst/>
              <a:gdLst/>
              <a:ahLst/>
              <a:cxnLst>
                <a:cxn ang="0">
                  <a:pos x="2912" y="80"/>
                </a:cxn>
                <a:cxn ang="0">
                  <a:pos x="2736" y="0"/>
                </a:cxn>
                <a:cxn ang="0">
                  <a:pos x="2480" y="144"/>
                </a:cxn>
                <a:cxn ang="0">
                  <a:pos x="2528" y="304"/>
                </a:cxn>
                <a:cxn ang="0">
                  <a:pos x="2200" y="1304"/>
                </a:cxn>
                <a:cxn ang="0">
                  <a:pos x="2048" y="1320"/>
                </a:cxn>
                <a:cxn ang="0">
                  <a:pos x="1656" y="1040"/>
                </a:cxn>
                <a:cxn ang="0">
                  <a:pos x="1552" y="1056"/>
                </a:cxn>
                <a:cxn ang="0">
                  <a:pos x="1000" y="712"/>
                </a:cxn>
                <a:cxn ang="0">
                  <a:pos x="656" y="888"/>
                </a:cxn>
                <a:cxn ang="0">
                  <a:pos x="440" y="1264"/>
                </a:cxn>
                <a:cxn ang="0">
                  <a:pos x="384" y="1976"/>
                </a:cxn>
                <a:cxn ang="0">
                  <a:pos x="256" y="2128"/>
                </a:cxn>
                <a:cxn ang="0">
                  <a:pos x="272" y="2272"/>
                </a:cxn>
                <a:cxn ang="0">
                  <a:pos x="396" y="2581"/>
                </a:cxn>
                <a:cxn ang="0">
                  <a:pos x="575" y="2805"/>
                </a:cxn>
                <a:cxn ang="0">
                  <a:pos x="575" y="3105"/>
                </a:cxn>
                <a:cxn ang="0">
                  <a:pos x="338" y="3214"/>
                </a:cxn>
                <a:cxn ang="0">
                  <a:pos x="168" y="3342"/>
                </a:cxn>
                <a:cxn ang="0">
                  <a:pos x="0" y="3831"/>
                </a:cxn>
                <a:cxn ang="0">
                  <a:pos x="167" y="4387"/>
                </a:cxn>
                <a:cxn ang="0">
                  <a:pos x="159" y="4647"/>
                </a:cxn>
                <a:cxn ang="0">
                  <a:pos x="288" y="4711"/>
                </a:cxn>
                <a:cxn ang="0">
                  <a:pos x="312" y="4855"/>
                </a:cxn>
                <a:cxn ang="0">
                  <a:pos x="449" y="5025"/>
                </a:cxn>
                <a:cxn ang="0">
                  <a:pos x="605" y="5056"/>
                </a:cxn>
                <a:cxn ang="0">
                  <a:pos x="807" y="5119"/>
                </a:cxn>
                <a:cxn ang="0">
                  <a:pos x="848" y="4592"/>
                </a:cxn>
                <a:cxn ang="0">
                  <a:pos x="976" y="4464"/>
                </a:cxn>
                <a:cxn ang="0">
                  <a:pos x="1160" y="3664"/>
                </a:cxn>
                <a:cxn ang="0">
                  <a:pos x="1912" y="2672"/>
                </a:cxn>
                <a:cxn ang="0">
                  <a:pos x="1904" y="2496"/>
                </a:cxn>
                <a:cxn ang="0">
                  <a:pos x="2008" y="2464"/>
                </a:cxn>
                <a:cxn ang="0">
                  <a:pos x="2128" y="2408"/>
                </a:cxn>
                <a:cxn ang="0">
                  <a:pos x="2728" y="1472"/>
                </a:cxn>
                <a:cxn ang="0">
                  <a:pos x="2656" y="1136"/>
                </a:cxn>
                <a:cxn ang="0">
                  <a:pos x="2912" y="80"/>
                </a:cxn>
              </a:cxnLst>
              <a:rect l="0" t="0" r="r" b="b"/>
              <a:pathLst>
                <a:path w="2912" h="5119">
                  <a:moveTo>
                    <a:pt x="2912" y="80"/>
                  </a:moveTo>
                  <a:lnTo>
                    <a:pt x="2736" y="0"/>
                  </a:lnTo>
                  <a:lnTo>
                    <a:pt x="2480" y="144"/>
                  </a:lnTo>
                  <a:lnTo>
                    <a:pt x="2528" y="304"/>
                  </a:lnTo>
                  <a:lnTo>
                    <a:pt x="2200" y="1304"/>
                  </a:lnTo>
                  <a:lnTo>
                    <a:pt x="2048" y="1320"/>
                  </a:lnTo>
                  <a:lnTo>
                    <a:pt x="1656" y="1040"/>
                  </a:lnTo>
                  <a:lnTo>
                    <a:pt x="1552" y="1056"/>
                  </a:lnTo>
                  <a:lnTo>
                    <a:pt x="1000" y="712"/>
                  </a:lnTo>
                  <a:lnTo>
                    <a:pt x="656" y="888"/>
                  </a:lnTo>
                  <a:lnTo>
                    <a:pt x="440" y="1264"/>
                  </a:lnTo>
                  <a:lnTo>
                    <a:pt x="384" y="1976"/>
                  </a:lnTo>
                  <a:lnTo>
                    <a:pt x="256" y="2128"/>
                  </a:lnTo>
                  <a:lnTo>
                    <a:pt x="272" y="2272"/>
                  </a:lnTo>
                  <a:lnTo>
                    <a:pt x="396" y="2581"/>
                  </a:lnTo>
                  <a:lnTo>
                    <a:pt x="575" y="2805"/>
                  </a:lnTo>
                  <a:lnTo>
                    <a:pt x="575" y="3105"/>
                  </a:lnTo>
                  <a:lnTo>
                    <a:pt x="338" y="3214"/>
                  </a:lnTo>
                  <a:lnTo>
                    <a:pt x="168" y="3342"/>
                  </a:lnTo>
                  <a:lnTo>
                    <a:pt x="0" y="3831"/>
                  </a:lnTo>
                  <a:lnTo>
                    <a:pt x="167" y="4387"/>
                  </a:lnTo>
                  <a:lnTo>
                    <a:pt x="159" y="4647"/>
                  </a:lnTo>
                  <a:lnTo>
                    <a:pt x="288" y="4711"/>
                  </a:lnTo>
                  <a:lnTo>
                    <a:pt x="312" y="4855"/>
                  </a:lnTo>
                  <a:lnTo>
                    <a:pt x="449" y="5025"/>
                  </a:lnTo>
                  <a:lnTo>
                    <a:pt x="605" y="5056"/>
                  </a:lnTo>
                  <a:lnTo>
                    <a:pt x="807" y="5119"/>
                  </a:lnTo>
                  <a:lnTo>
                    <a:pt x="848" y="4592"/>
                  </a:lnTo>
                  <a:lnTo>
                    <a:pt x="976" y="4464"/>
                  </a:lnTo>
                  <a:lnTo>
                    <a:pt x="1160" y="3664"/>
                  </a:lnTo>
                  <a:lnTo>
                    <a:pt x="1912" y="2672"/>
                  </a:lnTo>
                  <a:lnTo>
                    <a:pt x="1904" y="2496"/>
                  </a:lnTo>
                  <a:lnTo>
                    <a:pt x="2008" y="2464"/>
                  </a:lnTo>
                  <a:lnTo>
                    <a:pt x="2128" y="2408"/>
                  </a:lnTo>
                  <a:lnTo>
                    <a:pt x="2728" y="1472"/>
                  </a:lnTo>
                  <a:lnTo>
                    <a:pt x="2656" y="1136"/>
                  </a:lnTo>
                  <a:lnTo>
                    <a:pt x="2912" y="8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zh-CN" altLang="en-US" sz="1200" kern="0">
                <a:solidFill>
                  <a:srgbClr val="70AD47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xmlns="" id="{21008079-B1AA-F945-88AC-55F1A2710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388" y="5006976"/>
              <a:ext cx="84137" cy="77788"/>
            </a:xfrm>
            <a:custGeom>
              <a:avLst/>
              <a:gdLst/>
              <a:ahLst/>
              <a:cxnLst>
                <a:cxn ang="0">
                  <a:pos x="200" y="246"/>
                </a:cxn>
                <a:cxn ang="0">
                  <a:pos x="160" y="224"/>
                </a:cxn>
                <a:cxn ang="0">
                  <a:pos x="110" y="200"/>
                </a:cxn>
                <a:cxn ang="0">
                  <a:pos x="72" y="184"/>
                </a:cxn>
                <a:cxn ang="0">
                  <a:pos x="80" y="108"/>
                </a:cxn>
                <a:cxn ang="0">
                  <a:pos x="0" y="48"/>
                </a:cxn>
                <a:cxn ang="0">
                  <a:pos x="12" y="4"/>
                </a:cxn>
                <a:cxn ang="0">
                  <a:pos x="96" y="8"/>
                </a:cxn>
                <a:cxn ang="0">
                  <a:pos x="192" y="12"/>
                </a:cxn>
                <a:cxn ang="0">
                  <a:pos x="240" y="0"/>
                </a:cxn>
                <a:cxn ang="0">
                  <a:pos x="268" y="68"/>
                </a:cxn>
                <a:cxn ang="0">
                  <a:pos x="236" y="156"/>
                </a:cxn>
                <a:cxn ang="0">
                  <a:pos x="224" y="196"/>
                </a:cxn>
                <a:cxn ang="0">
                  <a:pos x="252" y="240"/>
                </a:cxn>
                <a:cxn ang="0">
                  <a:pos x="200" y="246"/>
                </a:cxn>
              </a:cxnLst>
              <a:rect l="0" t="0" r="r" b="b"/>
              <a:pathLst>
                <a:path w="268" h="246">
                  <a:moveTo>
                    <a:pt x="200" y="246"/>
                  </a:moveTo>
                  <a:lnTo>
                    <a:pt x="160" y="224"/>
                  </a:lnTo>
                  <a:lnTo>
                    <a:pt x="110" y="200"/>
                  </a:lnTo>
                  <a:lnTo>
                    <a:pt x="72" y="184"/>
                  </a:lnTo>
                  <a:lnTo>
                    <a:pt x="80" y="108"/>
                  </a:lnTo>
                  <a:lnTo>
                    <a:pt x="0" y="48"/>
                  </a:lnTo>
                  <a:lnTo>
                    <a:pt x="12" y="4"/>
                  </a:lnTo>
                  <a:lnTo>
                    <a:pt x="96" y="8"/>
                  </a:lnTo>
                  <a:lnTo>
                    <a:pt x="192" y="12"/>
                  </a:lnTo>
                  <a:lnTo>
                    <a:pt x="240" y="0"/>
                  </a:lnTo>
                  <a:lnTo>
                    <a:pt x="268" y="68"/>
                  </a:lnTo>
                  <a:lnTo>
                    <a:pt x="236" y="156"/>
                  </a:lnTo>
                  <a:lnTo>
                    <a:pt x="224" y="196"/>
                  </a:lnTo>
                  <a:lnTo>
                    <a:pt x="252" y="240"/>
                  </a:lnTo>
                  <a:lnTo>
                    <a:pt x="200" y="24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zh-CN" altLang="en-US" sz="1200" kern="0">
                <a:solidFill>
                  <a:srgbClr val="70AD47">
                    <a:lumMod val="20000"/>
                    <a:lumOff val="80000"/>
                  </a:srgbClr>
                </a:solidFill>
              </a:endParaRPr>
            </a:p>
          </p:txBody>
        </p:sp>
      </p:grpSp>
      <p:grpSp>
        <p:nvGrpSpPr>
          <p:cNvPr id="29" name="组合 56">
            <a:extLst>
              <a:ext uri="{FF2B5EF4-FFF2-40B4-BE49-F238E27FC236}">
                <a16:creationId xmlns:a16="http://schemas.microsoft.com/office/drawing/2014/main" xmlns="" id="{50B29E55-3C85-C844-AD69-89E715C6DFF5}"/>
              </a:ext>
            </a:extLst>
          </p:cNvPr>
          <p:cNvGrpSpPr/>
          <p:nvPr/>
        </p:nvGrpSpPr>
        <p:grpSpPr>
          <a:xfrm>
            <a:off x="3684181" y="5077936"/>
            <a:ext cx="1850944" cy="1383915"/>
            <a:chOff x="1720850" y="4776788"/>
            <a:chExt cx="1711325" cy="127952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xmlns="" id="{40F8AF29-507B-3B4B-AC03-3E01B0580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4776788"/>
              <a:ext cx="739775" cy="1279525"/>
            </a:xfrm>
            <a:custGeom>
              <a:avLst/>
              <a:gdLst/>
              <a:ahLst/>
              <a:cxnLst>
                <a:cxn ang="0">
                  <a:pos x="1684" y="3873"/>
                </a:cxn>
                <a:cxn ang="0">
                  <a:pos x="1456" y="3504"/>
                </a:cxn>
                <a:cxn ang="0">
                  <a:pos x="1544" y="3184"/>
                </a:cxn>
                <a:cxn ang="0">
                  <a:pos x="1200" y="2648"/>
                </a:cxn>
                <a:cxn ang="0">
                  <a:pos x="960" y="2432"/>
                </a:cxn>
                <a:cxn ang="0">
                  <a:pos x="752" y="2288"/>
                </a:cxn>
                <a:cxn ang="0">
                  <a:pos x="624" y="2112"/>
                </a:cxn>
                <a:cxn ang="0">
                  <a:pos x="496" y="2024"/>
                </a:cxn>
                <a:cxn ang="0">
                  <a:pos x="392" y="1960"/>
                </a:cxn>
                <a:cxn ang="0">
                  <a:pos x="296" y="1824"/>
                </a:cxn>
                <a:cxn ang="0">
                  <a:pos x="192" y="1896"/>
                </a:cxn>
                <a:cxn ang="0">
                  <a:pos x="0" y="1824"/>
                </a:cxn>
                <a:cxn ang="0">
                  <a:pos x="136" y="1496"/>
                </a:cxn>
                <a:cxn ang="0">
                  <a:pos x="152" y="1264"/>
                </a:cxn>
                <a:cxn ang="0">
                  <a:pos x="80" y="1128"/>
                </a:cxn>
                <a:cxn ang="0">
                  <a:pos x="72" y="392"/>
                </a:cxn>
                <a:cxn ang="0">
                  <a:pos x="176" y="304"/>
                </a:cxn>
                <a:cxn ang="0">
                  <a:pos x="456" y="320"/>
                </a:cxn>
                <a:cxn ang="0">
                  <a:pos x="672" y="48"/>
                </a:cxn>
                <a:cxn ang="0">
                  <a:pos x="832" y="64"/>
                </a:cxn>
                <a:cxn ang="0">
                  <a:pos x="968" y="0"/>
                </a:cxn>
                <a:cxn ang="0">
                  <a:pos x="1072" y="120"/>
                </a:cxn>
                <a:cxn ang="0">
                  <a:pos x="1264" y="72"/>
                </a:cxn>
                <a:cxn ang="0">
                  <a:pos x="1440" y="160"/>
                </a:cxn>
                <a:cxn ang="0">
                  <a:pos x="1608" y="16"/>
                </a:cxn>
                <a:cxn ang="0">
                  <a:pos x="1816" y="72"/>
                </a:cxn>
                <a:cxn ang="0">
                  <a:pos x="1992" y="296"/>
                </a:cxn>
                <a:cxn ang="0">
                  <a:pos x="1992" y="592"/>
                </a:cxn>
                <a:cxn ang="0">
                  <a:pos x="1752" y="704"/>
                </a:cxn>
                <a:cxn ang="0">
                  <a:pos x="1584" y="832"/>
                </a:cxn>
                <a:cxn ang="0">
                  <a:pos x="1416" y="1320"/>
                </a:cxn>
                <a:cxn ang="0">
                  <a:pos x="1584" y="1880"/>
                </a:cxn>
                <a:cxn ang="0">
                  <a:pos x="1576" y="2136"/>
                </a:cxn>
                <a:cxn ang="0">
                  <a:pos x="1704" y="2200"/>
                </a:cxn>
                <a:cxn ang="0">
                  <a:pos x="1728" y="2344"/>
                </a:cxn>
                <a:cxn ang="0">
                  <a:pos x="1864" y="2512"/>
                </a:cxn>
                <a:cxn ang="0">
                  <a:pos x="2016" y="2544"/>
                </a:cxn>
                <a:cxn ang="0">
                  <a:pos x="2224" y="2608"/>
                </a:cxn>
                <a:cxn ang="0">
                  <a:pos x="2272" y="3136"/>
                </a:cxn>
                <a:cxn ang="0">
                  <a:pos x="2328" y="3336"/>
                </a:cxn>
                <a:cxn ang="0">
                  <a:pos x="2232" y="3576"/>
                </a:cxn>
                <a:cxn ang="0">
                  <a:pos x="2224" y="4032"/>
                </a:cxn>
                <a:cxn ang="0">
                  <a:pos x="1880" y="3840"/>
                </a:cxn>
                <a:cxn ang="0">
                  <a:pos x="1808" y="4008"/>
                </a:cxn>
                <a:cxn ang="0">
                  <a:pos x="1684" y="3873"/>
                </a:cxn>
              </a:cxnLst>
              <a:rect l="0" t="0" r="r" b="b"/>
              <a:pathLst>
                <a:path w="2328" h="4032">
                  <a:moveTo>
                    <a:pt x="1684" y="3873"/>
                  </a:moveTo>
                  <a:lnTo>
                    <a:pt x="1456" y="3504"/>
                  </a:lnTo>
                  <a:lnTo>
                    <a:pt x="1544" y="3184"/>
                  </a:lnTo>
                  <a:lnTo>
                    <a:pt x="1200" y="2648"/>
                  </a:lnTo>
                  <a:lnTo>
                    <a:pt x="960" y="2432"/>
                  </a:lnTo>
                  <a:lnTo>
                    <a:pt x="752" y="2288"/>
                  </a:lnTo>
                  <a:lnTo>
                    <a:pt x="624" y="2112"/>
                  </a:lnTo>
                  <a:lnTo>
                    <a:pt x="496" y="2024"/>
                  </a:lnTo>
                  <a:lnTo>
                    <a:pt x="392" y="1960"/>
                  </a:lnTo>
                  <a:lnTo>
                    <a:pt x="296" y="1824"/>
                  </a:lnTo>
                  <a:lnTo>
                    <a:pt x="192" y="1896"/>
                  </a:lnTo>
                  <a:lnTo>
                    <a:pt x="0" y="1824"/>
                  </a:lnTo>
                  <a:lnTo>
                    <a:pt x="136" y="1496"/>
                  </a:lnTo>
                  <a:lnTo>
                    <a:pt x="152" y="1264"/>
                  </a:lnTo>
                  <a:lnTo>
                    <a:pt x="80" y="1128"/>
                  </a:lnTo>
                  <a:lnTo>
                    <a:pt x="72" y="392"/>
                  </a:lnTo>
                  <a:lnTo>
                    <a:pt x="176" y="304"/>
                  </a:lnTo>
                  <a:lnTo>
                    <a:pt x="456" y="320"/>
                  </a:lnTo>
                  <a:lnTo>
                    <a:pt x="672" y="48"/>
                  </a:lnTo>
                  <a:lnTo>
                    <a:pt x="832" y="64"/>
                  </a:lnTo>
                  <a:lnTo>
                    <a:pt x="968" y="0"/>
                  </a:lnTo>
                  <a:lnTo>
                    <a:pt x="1072" y="120"/>
                  </a:lnTo>
                  <a:lnTo>
                    <a:pt x="1264" y="72"/>
                  </a:lnTo>
                  <a:lnTo>
                    <a:pt x="1440" y="160"/>
                  </a:lnTo>
                  <a:lnTo>
                    <a:pt x="1608" y="16"/>
                  </a:lnTo>
                  <a:lnTo>
                    <a:pt x="1816" y="72"/>
                  </a:lnTo>
                  <a:lnTo>
                    <a:pt x="1992" y="296"/>
                  </a:lnTo>
                  <a:lnTo>
                    <a:pt x="1992" y="592"/>
                  </a:lnTo>
                  <a:lnTo>
                    <a:pt x="1752" y="704"/>
                  </a:lnTo>
                  <a:lnTo>
                    <a:pt x="1584" y="832"/>
                  </a:lnTo>
                  <a:lnTo>
                    <a:pt x="1416" y="1320"/>
                  </a:lnTo>
                  <a:lnTo>
                    <a:pt x="1584" y="1880"/>
                  </a:lnTo>
                  <a:lnTo>
                    <a:pt x="1576" y="2136"/>
                  </a:lnTo>
                  <a:lnTo>
                    <a:pt x="1704" y="2200"/>
                  </a:lnTo>
                  <a:lnTo>
                    <a:pt x="1728" y="2344"/>
                  </a:lnTo>
                  <a:lnTo>
                    <a:pt x="1864" y="2512"/>
                  </a:lnTo>
                  <a:lnTo>
                    <a:pt x="2016" y="2544"/>
                  </a:lnTo>
                  <a:lnTo>
                    <a:pt x="2224" y="2608"/>
                  </a:lnTo>
                  <a:lnTo>
                    <a:pt x="2272" y="3136"/>
                  </a:lnTo>
                  <a:lnTo>
                    <a:pt x="2328" y="3336"/>
                  </a:lnTo>
                  <a:lnTo>
                    <a:pt x="2232" y="3576"/>
                  </a:lnTo>
                  <a:lnTo>
                    <a:pt x="2224" y="4032"/>
                  </a:lnTo>
                  <a:lnTo>
                    <a:pt x="1880" y="3840"/>
                  </a:lnTo>
                  <a:lnTo>
                    <a:pt x="1808" y="4008"/>
                  </a:lnTo>
                  <a:lnTo>
                    <a:pt x="1684" y="3873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C8F9AA1E-C0C9-B843-9FD8-6D411EA26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063" y="5792788"/>
              <a:ext cx="138112" cy="134938"/>
            </a:xfrm>
            <a:custGeom>
              <a:avLst/>
              <a:gdLst/>
              <a:ahLst/>
              <a:cxnLst>
                <a:cxn ang="0">
                  <a:pos x="396" y="392"/>
                </a:cxn>
                <a:cxn ang="0">
                  <a:pos x="364" y="424"/>
                </a:cxn>
                <a:cxn ang="0">
                  <a:pos x="308" y="388"/>
                </a:cxn>
                <a:cxn ang="0">
                  <a:pos x="296" y="344"/>
                </a:cxn>
                <a:cxn ang="0">
                  <a:pos x="232" y="296"/>
                </a:cxn>
                <a:cxn ang="0">
                  <a:pos x="148" y="284"/>
                </a:cxn>
                <a:cxn ang="0">
                  <a:pos x="80" y="219"/>
                </a:cxn>
                <a:cxn ang="0">
                  <a:pos x="44" y="184"/>
                </a:cxn>
                <a:cxn ang="0">
                  <a:pos x="44" y="124"/>
                </a:cxn>
                <a:cxn ang="0">
                  <a:pos x="40" y="80"/>
                </a:cxn>
                <a:cxn ang="0">
                  <a:pos x="0" y="8"/>
                </a:cxn>
                <a:cxn ang="0">
                  <a:pos x="64" y="12"/>
                </a:cxn>
                <a:cxn ang="0">
                  <a:pos x="180" y="16"/>
                </a:cxn>
                <a:cxn ang="0">
                  <a:pos x="268" y="8"/>
                </a:cxn>
                <a:cxn ang="0">
                  <a:pos x="316" y="0"/>
                </a:cxn>
                <a:cxn ang="0">
                  <a:pos x="308" y="72"/>
                </a:cxn>
                <a:cxn ang="0">
                  <a:pos x="328" y="132"/>
                </a:cxn>
                <a:cxn ang="0">
                  <a:pos x="264" y="152"/>
                </a:cxn>
                <a:cxn ang="0">
                  <a:pos x="288" y="224"/>
                </a:cxn>
                <a:cxn ang="0">
                  <a:pos x="432" y="316"/>
                </a:cxn>
                <a:cxn ang="0">
                  <a:pos x="436" y="360"/>
                </a:cxn>
                <a:cxn ang="0">
                  <a:pos x="396" y="392"/>
                </a:cxn>
              </a:cxnLst>
              <a:rect l="0" t="0" r="r" b="b"/>
              <a:pathLst>
                <a:path w="436" h="424">
                  <a:moveTo>
                    <a:pt x="396" y="392"/>
                  </a:moveTo>
                  <a:lnTo>
                    <a:pt x="364" y="424"/>
                  </a:lnTo>
                  <a:lnTo>
                    <a:pt x="308" y="388"/>
                  </a:lnTo>
                  <a:lnTo>
                    <a:pt x="296" y="344"/>
                  </a:lnTo>
                  <a:lnTo>
                    <a:pt x="232" y="296"/>
                  </a:lnTo>
                  <a:lnTo>
                    <a:pt x="148" y="284"/>
                  </a:lnTo>
                  <a:lnTo>
                    <a:pt x="80" y="219"/>
                  </a:lnTo>
                  <a:lnTo>
                    <a:pt x="44" y="184"/>
                  </a:lnTo>
                  <a:lnTo>
                    <a:pt x="44" y="124"/>
                  </a:lnTo>
                  <a:lnTo>
                    <a:pt x="40" y="80"/>
                  </a:lnTo>
                  <a:lnTo>
                    <a:pt x="0" y="8"/>
                  </a:lnTo>
                  <a:lnTo>
                    <a:pt x="64" y="12"/>
                  </a:lnTo>
                  <a:lnTo>
                    <a:pt x="180" y="16"/>
                  </a:lnTo>
                  <a:lnTo>
                    <a:pt x="268" y="8"/>
                  </a:lnTo>
                  <a:lnTo>
                    <a:pt x="316" y="0"/>
                  </a:lnTo>
                  <a:lnTo>
                    <a:pt x="308" y="72"/>
                  </a:lnTo>
                  <a:lnTo>
                    <a:pt x="328" y="132"/>
                  </a:lnTo>
                  <a:lnTo>
                    <a:pt x="264" y="152"/>
                  </a:lnTo>
                  <a:lnTo>
                    <a:pt x="288" y="224"/>
                  </a:lnTo>
                  <a:lnTo>
                    <a:pt x="432" y="316"/>
                  </a:lnTo>
                  <a:lnTo>
                    <a:pt x="436" y="360"/>
                  </a:lnTo>
                  <a:lnTo>
                    <a:pt x="396" y="39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xmlns="" id="{88AF2E5A-4AEE-7341-A7BB-C2CC56771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0" y="5495926"/>
              <a:ext cx="52387" cy="68263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15" y="152"/>
                </a:cxn>
                <a:cxn ang="0">
                  <a:pos x="19" y="116"/>
                </a:cxn>
                <a:cxn ang="0">
                  <a:pos x="11" y="80"/>
                </a:cxn>
                <a:cxn ang="0">
                  <a:pos x="47" y="28"/>
                </a:cxn>
                <a:cxn ang="0">
                  <a:pos x="103" y="16"/>
                </a:cxn>
                <a:cxn ang="0">
                  <a:pos x="127" y="0"/>
                </a:cxn>
                <a:cxn ang="0">
                  <a:pos x="163" y="44"/>
                </a:cxn>
                <a:cxn ang="0">
                  <a:pos x="167" y="92"/>
                </a:cxn>
                <a:cxn ang="0">
                  <a:pos x="107" y="132"/>
                </a:cxn>
                <a:cxn ang="0">
                  <a:pos x="79" y="168"/>
                </a:cxn>
                <a:cxn ang="0">
                  <a:pos x="47" y="216"/>
                </a:cxn>
                <a:cxn ang="0">
                  <a:pos x="0" y="203"/>
                </a:cxn>
              </a:cxnLst>
              <a:rect l="0" t="0" r="r" b="b"/>
              <a:pathLst>
                <a:path w="167" h="216">
                  <a:moveTo>
                    <a:pt x="0" y="203"/>
                  </a:moveTo>
                  <a:lnTo>
                    <a:pt x="15" y="152"/>
                  </a:lnTo>
                  <a:lnTo>
                    <a:pt x="19" y="116"/>
                  </a:lnTo>
                  <a:lnTo>
                    <a:pt x="11" y="80"/>
                  </a:lnTo>
                  <a:lnTo>
                    <a:pt x="47" y="28"/>
                  </a:lnTo>
                  <a:lnTo>
                    <a:pt x="103" y="16"/>
                  </a:lnTo>
                  <a:lnTo>
                    <a:pt x="127" y="0"/>
                  </a:lnTo>
                  <a:lnTo>
                    <a:pt x="163" y="44"/>
                  </a:lnTo>
                  <a:lnTo>
                    <a:pt x="167" y="92"/>
                  </a:lnTo>
                  <a:lnTo>
                    <a:pt x="107" y="132"/>
                  </a:lnTo>
                  <a:lnTo>
                    <a:pt x="79" y="168"/>
                  </a:lnTo>
                  <a:lnTo>
                    <a:pt x="47" y="216"/>
                  </a:lnTo>
                  <a:lnTo>
                    <a:pt x="0" y="203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62" name="圖片 61">
            <a:extLst>
              <a:ext uri="{FF2B5EF4-FFF2-40B4-BE49-F238E27FC236}">
                <a16:creationId xmlns:a16="http://schemas.microsoft.com/office/drawing/2014/main" xmlns="" id="{0961CFC1-A2F0-45F7-A783-2AFC8AA29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843" y="5333841"/>
            <a:ext cx="146007" cy="199834"/>
          </a:xfrm>
          <a:prstGeom prst="rect">
            <a:avLst/>
          </a:prstGeom>
        </p:spPr>
      </p:pic>
      <p:pic>
        <p:nvPicPr>
          <p:cNvPr id="63" name="圖片 62">
            <a:extLst>
              <a:ext uri="{FF2B5EF4-FFF2-40B4-BE49-F238E27FC236}">
                <a16:creationId xmlns:a16="http://schemas.microsoft.com/office/drawing/2014/main" xmlns="" id="{172D30D3-0C5A-4978-9C33-1A53ED37F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094" y="5251323"/>
            <a:ext cx="146007" cy="199834"/>
          </a:xfrm>
          <a:prstGeom prst="rect">
            <a:avLst/>
          </a:prstGeom>
        </p:spPr>
      </p:pic>
      <p:pic>
        <p:nvPicPr>
          <p:cNvPr id="65" name="圖片 64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139" y="4091708"/>
            <a:ext cx="146007" cy="199834"/>
          </a:xfrm>
          <a:prstGeom prst="rect">
            <a:avLst/>
          </a:prstGeom>
        </p:spPr>
      </p:pic>
      <p:pic>
        <p:nvPicPr>
          <p:cNvPr id="67" name="圖片 66">
            <a:extLst>
              <a:ext uri="{FF2B5EF4-FFF2-40B4-BE49-F238E27FC236}">
                <a16:creationId xmlns:a16="http://schemas.microsoft.com/office/drawing/2014/main" xmlns="" id="{9BFF3606-C9CA-4F61-BFAF-3587BE420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368" y="6062906"/>
            <a:ext cx="146007" cy="199834"/>
          </a:xfrm>
          <a:prstGeom prst="rect">
            <a:avLst/>
          </a:prstGeom>
        </p:spPr>
      </p:pic>
      <p:grpSp>
        <p:nvGrpSpPr>
          <p:cNvPr id="87" name="Group 34">
            <a:extLst>
              <a:ext uri="{FF2B5EF4-FFF2-40B4-BE49-F238E27FC236}">
                <a16:creationId xmlns:a16="http://schemas.microsoft.com/office/drawing/2014/main" xmlns="" id="{202F9476-97BA-40DE-9CB5-B54120483F65}"/>
              </a:ext>
            </a:extLst>
          </p:cNvPr>
          <p:cNvGrpSpPr>
            <a:grpSpLocks/>
          </p:cNvGrpSpPr>
          <p:nvPr/>
        </p:nvGrpSpPr>
        <p:grpSpPr bwMode="auto">
          <a:xfrm>
            <a:off x="3171800" y="2063783"/>
            <a:ext cx="434148" cy="226213"/>
            <a:chOff x="16848" y="9216"/>
            <a:chExt cx="948" cy="498"/>
          </a:xfrm>
          <a:solidFill>
            <a:srgbClr val="DBC09D"/>
          </a:solidFill>
        </p:grpSpPr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xmlns="" id="{A451065B-F654-489C-85CD-761E3CAD4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6" y="9216"/>
              <a:ext cx="690" cy="498"/>
            </a:xfrm>
            <a:custGeom>
              <a:avLst/>
              <a:gdLst/>
              <a:ahLst/>
              <a:cxnLst>
                <a:cxn ang="0">
                  <a:pos x="162" y="150"/>
                </a:cxn>
                <a:cxn ang="0">
                  <a:pos x="72" y="138"/>
                </a:cxn>
                <a:cxn ang="0">
                  <a:pos x="48" y="204"/>
                </a:cxn>
                <a:cxn ang="0">
                  <a:pos x="84" y="282"/>
                </a:cxn>
                <a:cxn ang="0">
                  <a:pos x="108" y="312"/>
                </a:cxn>
                <a:cxn ang="0">
                  <a:pos x="72" y="384"/>
                </a:cxn>
                <a:cxn ang="0">
                  <a:pos x="0" y="426"/>
                </a:cxn>
                <a:cxn ang="0">
                  <a:pos x="84" y="486"/>
                </a:cxn>
                <a:cxn ang="0">
                  <a:pos x="168" y="498"/>
                </a:cxn>
                <a:cxn ang="0">
                  <a:pos x="216" y="438"/>
                </a:cxn>
                <a:cxn ang="0">
                  <a:pos x="288" y="354"/>
                </a:cxn>
                <a:cxn ang="0">
                  <a:pos x="420" y="330"/>
                </a:cxn>
                <a:cxn ang="0">
                  <a:pos x="504" y="372"/>
                </a:cxn>
                <a:cxn ang="0">
                  <a:pos x="552" y="432"/>
                </a:cxn>
                <a:cxn ang="0">
                  <a:pos x="642" y="402"/>
                </a:cxn>
                <a:cxn ang="0">
                  <a:pos x="690" y="294"/>
                </a:cxn>
                <a:cxn ang="0">
                  <a:pos x="642" y="240"/>
                </a:cxn>
                <a:cxn ang="0">
                  <a:pos x="654" y="174"/>
                </a:cxn>
                <a:cxn ang="0">
                  <a:pos x="612" y="96"/>
                </a:cxn>
                <a:cxn ang="0">
                  <a:pos x="546" y="48"/>
                </a:cxn>
                <a:cxn ang="0">
                  <a:pos x="480" y="0"/>
                </a:cxn>
                <a:cxn ang="0">
                  <a:pos x="432" y="78"/>
                </a:cxn>
                <a:cxn ang="0">
                  <a:pos x="432" y="138"/>
                </a:cxn>
                <a:cxn ang="0">
                  <a:pos x="384" y="162"/>
                </a:cxn>
                <a:cxn ang="0">
                  <a:pos x="360" y="222"/>
                </a:cxn>
                <a:cxn ang="0">
                  <a:pos x="270" y="240"/>
                </a:cxn>
                <a:cxn ang="0">
                  <a:pos x="198" y="210"/>
                </a:cxn>
                <a:cxn ang="0">
                  <a:pos x="162" y="150"/>
                </a:cxn>
              </a:cxnLst>
              <a:rect l="0" t="0" r="r" b="b"/>
              <a:pathLst>
                <a:path w="690" h="498">
                  <a:moveTo>
                    <a:pt x="162" y="150"/>
                  </a:moveTo>
                  <a:lnTo>
                    <a:pt x="72" y="138"/>
                  </a:lnTo>
                  <a:lnTo>
                    <a:pt x="48" y="204"/>
                  </a:lnTo>
                  <a:lnTo>
                    <a:pt x="84" y="282"/>
                  </a:lnTo>
                  <a:lnTo>
                    <a:pt x="108" y="312"/>
                  </a:lnTo>
                  <a:lnTo>
                    <a:pt x="72" y="384"/>
                  </a:lnTo>
                  <a:lnTo>
                    <a:pt x="0" y="426"/>
                  </a:lnTo>
                  <a:lnTo>
                    <a:pt x="84" y="486"/>
                  </a:lnTo>
                  <a:lnTo>
                    <a:pt x="168" y="498"/>
                  </a:lnTo>
                  <a:lnTo>
                    <a:pt x="216" y="438"/>
                  </a:lnTo>
                  <a:lnTo>
                    <a:pt x="288" y="354"/>
                  </a:lnTo>
                  <a:lnTo>
                    <a:pt x="420" y="330"/>
                  </a:lnTo>
                  <a:lnTo>
                    <a:pt x="504" y="372"/>
                  </a:lnTo>
                  <a:lnTo>
                    <a:pt x="552" y="432"/>
                  </a:lnTo>
                  <a:lnTo>
                    <a:pt x="642" y="402"/>
                  </a:lnTo>
                  <a:lnTo>
                    <a:pt x="690" y="294"/>
                  </a:lnTo>
                  <a:lnTo>
                    <a:pt x="642" y="240"/>
                  </a:lnTo>
                  <a:lnTo>
                    <a:pt x="654" y="174"/>
                  </a:lnTo>
                  <a:lnTo>
                    <a:pt x="612" y="96"/>
                  </a:lnTo>
                  <a:lnTo>
                    <a:pt x="546" y="48"/>
                  </a:lnTo>
                  <a:lnTo>
                    <a:pt x="480" y="0"/>
                  </a:lnTo>
                  <a:lnTo>
                    <a:pt x="432" y="78"/>
                  </a:lnTo>
                  <a:lnTo>
                    <a:pt x="432" y="138"/>
                  </a:lnTo>
                  <a:lnTo>
                    <a:pt x="384" y="162"/>
                  </a:lnTo>
                  <a:lnTo>
                    <a:pt x="360" y="222"/>
                  </a:lnTo>
                  <a:lnTo>
                    <a:pt x="270" y="240"/>
                  </a:lnTo>
                  <a:lnTo>
                    <a:pt x="198" y="210"/>
                  </a:lnTo>
                  <a:lnTo>
                    <a:pt x="162" y="15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xmlns="" id="{CFD9B283-8824-457B-BB81-D11B49C85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8" y="9496"/>
              <a:ext cx="208" cy="160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2" y="24"/>
                </a:cxn>
                <a:cxn ang="0">
                  <a:pos x="40" y="72"/>
                </a:cxn>
                <a:cxn ang="0">
                  <a:pos x="0" y="144"/>
                </a:cxn>
                <a:cxn ang="0">
                  <a:pos x="80" y="160"/>
                </a:cxn>
                <a:cxn ang="0">
                  <a:pos x="152" y="120"/>
                </a:cxn>
                <a:cxn ang="0">
                  <a:pos x="208" y="64"/>
                </a:cxn>
                <a:cxn ang="0">
                  <a:pos x="200" y="0"/>
                </a:cxn>
                <a:cxn ang="0">
                  <a:pos x="128" y="0"/>
                </a:cxn>
              </a:cxnLst>
              <a:rect l="0" t="0" r="r" b="b"/>
              <a:pathLst>
                <a:path w="208" h="160">
                  <a:moveTo>
                    <a:pt x="128" y="0"/>
                  </a:moveTo>
                  <a:lnTo>
                    <a:pt x="72" y="24"/>
                  </a:lnTo>
                  <a:lnTo>
                    <a:pt x="40" y="72"/>
                  </a:lnTo>
                  <a:lnTo>
                    <a:pt x="0" y="144"/>
                  </a:lnTo>
                  <a:lnTo>
                    <a:pt x="80" y="160"/>
                  </a:lnTo>
                  <a:lnTo>
                    <a:pt x="152" y="120"/>
                  </a:lnTo>
                  <a:lnTo>
                    <a:pt x="208" y="64"/>
                  </a:lnTo>
                  <a:lnTo>
                    <a:pt x="200" y="0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1" name="Group 37">
            <a:extLst>
              <a:ext uri="{FF2B5EF4-FFF2-40B4-BE49-F238E27FC236}">
                <a16:creationId xmlns:a16="http://schemas.microsoft.com/office/drawing/2014/main" xmlns="" id="{900173AF-57ED-42EA-BB31-586907AA323F}"/>
              </a:ext>
            </a:extLst>
          </p:cNvPr>
          <p:cNvGrpSpPr>
            <a:grpSpLocks/>
          </p:cNvGrpSpPr>
          <p:nvPr/>
        </p:nvGrpSpPr>
        <p:grpSpPr bwMode="auto">
          <a:xfrm>
            <a:off x="3879558" y="1942551"/>
            <a:ext cx="202597" cy="621698"/>
            <a:chOff x="16707" y="6842"/>
            <a:chExt cx="336" cy="1014"/>
          </a:xfrm>
          <a:solidFill>
            <a:srgbClr val="DBC09D"/>
          </a:solidFill>
        </p:grpSpPr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xmlns="" id="{21386856-9EC3-46A7-84DE-BE85175AD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9" y="7038"/>
              <a:ext cx="210" cy="13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75" y="9"/>
                </a:cxn>
                <a:cxn ang="0">
                  <a:pos x="21" y="24"/>
                </a:cxn>
                <a:cxn ang="0">
                  <a:pos x="6" y="81"/>
                </a:cxn>
                <a:cxn ang="0">
                  <a:pos x="0" y="129"/>
                </a:cxn>
                <a:cxn ang="0">
                  <a:pos x="42" y="138"/>
                </a:cxn>
                <a:cxn ang="0">
                  <a:pos x="63" y="90"/>
                </a:cxn>
                <a:cxn ang="0">
                  <a:pos x="102" y="72"/>
                </a:cxn>
                <a:cxn ang="0">
                  <a:pos x="150" y="75"/>
                </a:cxn>
                <a:cxn ang="0">
                  <a:pos x="189" y="75"/>
                </a:cxn>
                <a:cxn ang="0">
                  <a:pos x="210" y="45"/>
                </a:cxn>
                <a:cxn ang="0">
                  <a:pos x="174" y="9"/>
                </a:cxn>
                <a:cxn ang="0">
                  <a:pos x="129" y="0"/>
                </a:cxn>
              </a:cxnLst>
              <a:rect l="0" t="0" r="r" b="b"/>
              <a:pathLst>
                <a:path w="210" h="138">
                  <a:moveTo>
                    <a:pt x="129" y="0"/>
                  </a:moveTo>
                  <a:lnTo>
                    <a:pt x="75" y="9"/>
                  </a:lnTo>
                  <a:lnTo>
                    <a:pt x="21" y="24"/>
                  </a:lnTo>
                  <a:lnTo>
                    <a:pt x="6" y="81"/>
                  </a:lnTo>
                  <a:lnTo>
                    <a:pt x="0" y="129"/>
                  </a:lnTo>
                  <a:lnTo>
                    <a:pt x="42" y="138"/>
                  </a:lnTo>
                  <a:lnTo>
                    <a:pt x="63" y="90"/>
                  </a:lnTo>
                  <a:lnTo>
                    <a:pt x="102" y="72"/>
                  </a:lnTo>
                  <a:lnTo>
                    <a:pt x="150" y="75"/>
                  </a:lnTo>
                  <a:lnTo>
                    <a:pt x="189" y="75"/>
                  </a:lnTo>
                  <a:lnTo>
                    <a:pt x="210" y="45"/>
                  </a:lnTo>
                  <a:lnTo>
                    <a:pt x="174" y="9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Freeform 39">
              <a:extLst>
                <a:ext uri="{FF2B5EF4-FFF2-40B4-BE49-F238E27FC236}">
                  <a16:creationId xmlns:a16="http://schemas.microsoft.com/office/drawing/2014/main" xmlns="" id="{7CBE9356-F222-4FBC-80F5-2938D3CC8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7" y="7214"/>
              <a:ext cx="273" cy="120"/>
            </a:xfrm>
            <a:custGeom>
              <a:avLst/>
              <a:gdLst/>
              <a:ahLst/>
              <a:cxnLst>
                <a:cxn ang="0">
                  <a:pos x="71" y="33"/>
                </a:cxn>
                <a:cxn ang="0">
                  <a:pos x="50" y="0"/>
                </a:cxn>
                <a:cxn ang="0">
                  <a:pos x="23" y="18"/>
                </a:cxn>
                <a:cxn ang="0">
                  <a:pos x="0" y="69"/>
                </a:cxn>
                <a:cxn ang="0">
                  <a:pos x="23" y="114"/>
                </a:cxn>
                <a:cxn ang="0">
                  <a:pos x="80" y="132"/>
                </a:cxn>
                <a:cxn ang="0">
                  <a:pos x="119" y="132"/>
                </a:cxn>
                <a:cxn ang="0">
                  <a:pos x="170" y="102"/>
                </a:cxn>
                <a:cxn ang="0">
                  <a:pos x="194" y="66"/>
                </a:cxn>
                <a:cxn ang="0">
                  <a:pos x="185" y="27"/>
                </a:cxn>
                <a:cxn ang="0">
                  <a:pos x="146" y="45"/>
                </a:cxn>
                <a:cxn ang="0">
                  <a:pos x="104" y="57"/>
                </a:cxn>
                <a:cxn ang="0">
                  <a:pos x="71" y="33"/>
                </a:cxn>
              </a:cxnLst>
              <a:rect l="0" t="0" r="r" b="b"/>
              <a:pathLst>
                <a:path w="194" h="132">
                  <a:moveTo>
                    <a:pt x="71" y="33"/>
                  </a:moveTo>
                  <a:lnTo>
                    <a:pt x="50" y="0"/>
                  </a:lnTo>
                  <a:lnTo>
                    <a:pt x="23" y="18"/>
                  </a:lnTo>
                  <a:lnTo>
                    <a:pt x="0" y="69"/>
                  </a:lnTo>
                  <a:lnTo>
                    <a:pt x="23" y="114"/>
                  </a:lnTo>
                  <a:lnTo>
                    <a:pt x="80" y="132"/>
                  </a:lnTo>
                  <a:lnTo>
                    <a:pt x="119" y="132"/>
                  </a:lnTo>
                  <a:lnTo>
                    <a:pt x="170" y="102"/>
                  </a:lnTo>
                  <a:lnTo>
                    <a:pt x="194" y="66"/>
                  </a:lnTo>
                  <a:lnTo>
                    <a:pt x="185" y="27"/>
                  </a:lnTo>
                  <a:lnTo>
                    <a:pt x="146" y="45"/>
                  </a:lnTo>
                  <a:lnTo>
                    <a:pt x="104" y="57"/>
                  </a:lnTo>
                  <a:lnTo>
                    <a:pt x="71" y="3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Freeform 40">
              <a:extLst>
                <a:ext uri="{FF2B5EF4-FFF2-40B4-BE49-F238E27FC236}">
                  <a16:creationId xmlns:a16="http://schemas.microsoft.com/office/drawing/2014/main" xmlns="" id="{59F9476E-02EE-44C4-B308-CC9A46991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1" y="7699"/>
              <a:ext cx="93" cy="6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21" y="12"/>
                </a:cxn>
                <a:cxn ang="0">
                  <a:pos x="0" y="45"/>
                </a:cxn>
                <a:cxn ang="0">
                  <a:pos x="24" y="60"/>
                </a:cxn>
                <a:cxn ang="0">
                  <a:pos x="54" y="48"/>
                </a:cxn>
                <a:cxn ang="0">
                  <a:pos x="90" y="54"/>
                </a:cxn>
                <a:cxn ang="0">
                  <a:pos x="87" y="33"/>
                </a:cxn>
                <a:cxn ang="0">
                  <a:pos x="93" y="15"/>
                </a:cxn>
                <a:cxn ang="0">
                  <a:pos x="66" y="3"/>
                </a:cxn>
                <a:cxn ang="0">
                  <a:pos x="45" y="0"/>
                </a:cxn>
              </a:cxnLst>
              <a:rect l="0" t="0" r="r" b="b"/>
              <a:pathLst>
                <a:path w="93" h="60">
                  <a:moveTo>
                    <a:pt x="45" y="0"/>
                  </a:moveTo>
                  <a:lnTo>
                    <a:pt x="21" y="12"/>
                  </a:lnTo>
                  <a:lnTo>
                    <a:pt x="0" y="45"/>
                  </a:lnTo>
                  <a:lnTo>
                    <a:pt x="24" y="60"/>
                  </a:lnTo>
                  <a:lnTo>
                    <a:pt x="54" y="48"/>
                  </a:lnTo>
                  <a:lnTo>
                    <a:pt x="90" y="54"/>
                  </a:lnTo>
                  <a:lnTo>
                    <a:pt x="87" y="33"/>
                  </a:lnTo>
                  <a:lnTo>
                    <a:pt x="93" y="15"/>
                  </a:lnTo>
                  <a:lnTo>
                    <a:pt x="66" y="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Freeform 41">
              <a:extLst>
                <a:ext uri="{FF2B5EF4-FFF2-40B4-BE49-F238E27FC236}">
                  <a16:creationId xmlns:a16="http://schemas.microsoft.com/office/drawing/2014/main" xmlns="" id="{877523DE-C51B-4AD2-9A97-6A2F0FF4D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3" y="7732"/>
              <a:ext cx="90" cy="124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24" y="6"/>
                </a:cxn>
                <a:cxn ang="0">
                  <a:pos x="9" y="66"/>
                </a:cxn>
                <a:cxn ang="0">
                  <a:pos x="0" y="111"/>
                </a:cxn>
                <a:cxn ang="0">
                  <a:pos x="18" y="124"/>
                </a:cxn>
                <a:cxn ang="0">
                  <a:pos x="63" y="81"/>
                </a:cxn>
                <a:cxn ang="0">
                  <a:pos x="90" y="84"/>
                </a:cxn>
                <a:cxn ang="0">
                  <a:pos x="81" y="30"/>
                </a:cxn>
                <a:cxn ang="0">
                  <a:pos x="66" y="0"/>
                </a:cxn>
              </a:cxnLst>
              <a:rect l="0" t="0" r="r" b="b"/>
              <a:pathLst>
                <a:path w="90" h="124">
                  <a:moveTo>
                    <a:pt x="66" y="0"/>
                  </a:moveTo>
                  <a:lnTo>
                    <a:pt x="24" y="6"/>
                  </a:lnTo>
                  <a:lnTo>
                    <a:pt x="9" y="66"/>
                  </a:lnTo>
                  <a:lnTo>
                    <a:pt x="0" y="111"/>
                  </a:lnTo>
                  <a:lnTo>
                    <a:pt x="18" y="124"/>
                  </a:lnTo>
                  <a:lnTo>
                    <a:pt x="63" y="81"/>
                  </a:lnTo>
                  <a:lnTo>
                    <a:pt x="90" y="84"/>
                  </a:lnTo>
                  <a:lnTo>
                    <a:pt x="81" y="3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xmlns="" id="{4A5427C2-38E2-463F-8598-3F8D9F591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0" y="6842"/>
              <a:ext cx="48" cy="7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9" y="9"/>
                </a:cxn>
                <a:cxn ang="0">
                  <a:pos x="2" y="34"/>
                </a:cxn>
                <a:cxn ang="0">
                  <a:pos x="0" y="61"/>
                </a:cxn>
                <a:cxn ang="0">
                  <a:pos x="20" y="78"/>
                </a:cxn>
                <a:cxn ang="0">
                  <a:pos x="38" y="64"/>
                </a:cxn>
                <a:cxn ang="0">
                  <a:pos x="48" y="34"/>
                </a:cxn>
                <a:cxn ang="0">
                  <a:pos x="47" y="12"/>
                </a:cxn>
                <a:cxn ang="0">
                  <a:pos x="27" y="0"/>
                </a:cxn>
              </a:cxnLst>
              <a:rect l="0" t="0" r="r" b="b"/>
              <a:pathLst>
                <a:path w="48" h="78">
                  <a:moveTo>
                    <a:pt x="27" y="0"/>
                  </a:moveTo>
                  <a:lnTo>
                    <a:pt x="9" y="9"/>
                  </a:lnTo>
                  <a:lnTo>
                    <a:pt x="2" y="34"/>
                  </a:lnTo>
                  <a:lnTo>
                    <a:pt x="0" y="61"/>
                  </a:lnTo>
                  <a:lnTo>
                    <a:pt x="20" y="78"/>
                  </a:lnTo>
                  <a:lnTo>
                    <a:pt x="38" y="64"/>
                  </a:lnTo>
                  <a:lnTo>
                    <a:pt x="48" y="34"/>
                  </a:lnTo>
                  <a:lnTo>
                    <a:pt x="47" y="1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xmlns="" id="{DC09F119-F51E-44AF-B36A-497A3DAEB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9" y="6962"/>
              <a:ext cx="52" cy="4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4" y="4"/>
                </a:cxn>
                <a:cxn ang="0">
                  <a:pos x="6" y="19"/>
                </a:cxn>
                <a:cxn ang="0">
                  <a:pos x="0" y="40"/>
                </a:cxn>
                <a:cxn ang="0">
                  <a:pos x="29" y="46"/>
                </a:cxn>
                <a:cxn ang="0">
                  <a:pos x="47" y="42"/>
                </a:cxn>
                <a:cxn ang="0">
                  <a:pos x="52" y="19"/>
                </a:cxn>
                <a:cxn ang="0">
                  <a:pos x="36" y="0"/>
                </a:cxn>
              </a:cxnLst>
              <a:rect l="0" t="0" r="r" b="b"/>
              <a:pathLst>
                <a:path w="52" h="46">
                  <a:moveTo>
                    <a:pt x="36" y="0"/>
                  </a:moveTo>
                  <a:lnTo>
                    <a:pt x="14" y="4"/>
                  </a:lnTo>
                  <a:lnTo>
                    <a:pt x="6" y="19"/>
                  </a:lnTo>
                  <a:lnTo>
                    <a:pt x="0" y="40"/>
                  </a:lnTo>
                  <a:lnTo>
                    <a:pt x="29" y="46"/>
                  </a:lnTo>
                  <a:lnTo>
                    <a:pt x="47" y="42"/>
                  </a:lnTo>
                  <a:lnTo>
                    <a:pt x="52" y="19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6" name="TextBox 18">
            <a:extLst>
              <a:ext uri="{FF2B5EF4-FFF2-40B4-BE49-F238E27FC236}">
                <a16:creationId xmlns:a16="http://schemas.microsoft.com/office/drawing/2014/main" xmlns="" id="{45D02C78-B123-4621-9CB5-B3DEA00D7754}"/>
              </a:ext>
            </a:extLst>
          </p:cNvPr>
          <p:cNvSpPr txBox="1"/>
          <p:nvPr/>
        </p:nvSpPr>
        <p:spPr>
          <a:xfrm>
            <a:off x="962476" y="221793"/>
            <a:ext cx="4453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>
                  <a:noFill/>
                </a:ln>
                <a:solidFill>
                  <a:srgbClr val="C19859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defTabSz="457200"/>
            <a:r>
              <a:rPr lang="zh-TW" altLang="en-US" dirty="0"/>
              <a:t>加速推動地方創生政策</a:t>
            </a:r>
            <a:endParaRPr lang="ko-KR" altLang="en-US" dirty="0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xmlns="" id="{28C836A2-B310-A94B-877A-BDB60845D7ED}"/>
              </a:ext>
            </a:extLst>
          </p:cNvPr>
          <p:cNvSpPr/>
          <p:nvPr/>
        </p:nvSpPr>
        <p:spPr>
          <a:xfrm>
            <a:off x="334487" y="2111022"/>
            <a:ext cx="2730624" cy="16411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kumimoji="1" lang="zh-TW" altLang="en-US" sz="1350">
              <a:solidFill>
                <a:prstClr val="white"/>
              </a:solidFill>
            </a:endParaRPr>
          </a:p>
        </p:txBody>
      </p:sp>
      <p:sp>
        <p:nvSpPr>
          <p:cNvPr id="109" name="文字方塊 108">
            <a:extLst>
              <a:ext uri="{FF2B5EF4-FFF2-40B4-BE49-F238E27FC236}">
                <a16:creationId xmlns:a16="http://schemas.microsoft.com/office/drawing/2014/main" xmlns="" id="{7D5CEC73-2EE4-A34E-8119-7CC351E5BE06}"/>
              </a:ext>
            </a:extLst>
          </p:cNvPr>
          <p:cNvSpPr txBox="1"/>
          <p:nvPr/>
        </p:nvSpPr>
        <p:spPr>
          <a:xfrm>
            <a:off x="451750" y="211166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kumimoji="1" lang="zh-TW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</a:t>
            </a: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xmlns="" id="{D9913FB1-88BF-4B45-AAB7-A77F828F2025}"/>
              </a:ext>
            </a:extLst>
          </p:cNvPr>
          <p:cNvSpPr/>
          <p:nvPr/>
        </p:nvSpPr>
        <p:spPr>
          <a:xfrm>
            <a:off x="6156176" y="2105714"/>
            <a:ext cx="2685018" cy="1641600"/>
          </a:xfrm>
          <a:prstGeom prst="rect">
            <a:avLst/>
          </a:prstGeom>
          <a:solidFill>
            <a:srgbClr val="DBC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kumimoji="1" lang="zh-TW" altLang="en-US" sz="1350">
              <a:solidFill>
                <a:prstClr val="white"/>
              </a:solidFill>
            </a:endParaRPr>
          </a:p>
        </p:txBody>
      </p:sp>
      <p:sp>
        <p:nvSpPr>
          <p:cNvPr id="111" name="文字方塊 110">
            <a:extLst>
              <a:ext uri="{FF2B5EF4-FFF2-40B4-BE49-F238E27FC236}">
                <a16:creationId xmlns:a16="http://schemas.microsoft.com/office/drawing/2014/main" xmlns="" id="{17DC79D5-FFB9-2C43-BD44-C782CABCB53A}"/>
              </a:ext>
            </a:extLst>
          </p:cNvPr>
          <p:cNvSpPr txBox="1"/>
          <p:nvPr/>
        </p:nvSpPr>
        <p:spPr>
          <a:xfrm>
            <a:off x="6402104" y="211293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kumimoji="1" lang="zh-TW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北</a:t>
            </a: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xmlns="" id="{D8C582DF-D799-DC40-BAF8-0CC400A18B40}"/>
              </a:ext>
            </a:extLst>
          </p:cNvPr>
          <p:cNvSpPr/>
          <p:nvPr/>
        </p:nvSpPr>
        <p:spPr>
          <a:xfrm>
            <a:off x="6156176" y="4489014"/>
            <a:ext cx="2710488" cy="1641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kumimoji="1" lang="zh-TW" altLang="en-US" sz="135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文字方塊 112">
            <a:extLst>
              <a:ext uri="{FF2B5EF4-FFF2-40B4-BE49-F238E27FC236}">
                <a16:creationId xmlns:a16="http://schemas.microsoft.com/office/drawing/2014/main" xmlns="" id="{A5ECA940-CF19-6441-BACF-D15B4C5E0AAD}"/>
              </a:ext>
            </a:extLst>
          </p:cNvPr>
          <p:cNvSpPr txBox="1"/>
          <p:nvPr/>
        </p:nvSpPr>
        <p:spPr>
          <a:xfrm>
            <a:off x="6362373" y="450074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kumimoji="1" lang="zh-TW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東</a:t>
            </a: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xmlns="" id="{4F77C0A5-3719-4746-8463-6D21B7BACB3B}"/>
              </a:ext>
            </a:extLst>
          </p:cNvPr>
          <p:cNvSpPr/>
          <p:nvPr/>
        </p:nvSpPr>
        <p:spPr>
          <a:xfrm>
            <a:off x="332453" y="4497556"/>
            <a:ext cx="2732657" cy="1641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kumimoji="1" lang="zh-TW" altLang="en-US" sz="1350">
              <a:solidFill>
                <a:prstClr val="white"/>
              </a:solidFill>
            </a:endParaRPr>
          </a:p>
        </p:txBody>
      </p:sp>
      <p:sp>
        <p:nvSpPr>
          <p:cNvPr id="117" name="文字方塊 116">
            <a:extLst>
              <a:ext uri="{FF2B5EF4-FFF2-40B4-BE49-F238E27FC236}">
                <a16:creationId xmlns:a16="http://schemas.microsoft.com/office/drawing/2014/main" xmlns="" id="{9DC6A2FD-3550-7C45-9DEF-77D1AC03D84A}"/>
              </a:ext>
            </a:extLst>
          </p:cNvPr>
          <p:cNvSpPr txBox="1"/>
          <p:nvPr/>
        </p:nvSpPr>
        <p:spPr>
          <a:xfrm>
            <a:off x="449702" y="45019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kumimoji="1" lang="zh-TW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南</a:t>
            </a:r>
          </a:p>
        </p:txBody>
      </p:sp>
      <p:pic>
        <p:nvPicPr>
          <p:cNvPr id="131" name="圖片 130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177" y="3933285"/>
            <a:ext cx="146007" cy="199834"/>
          </a:xfrm>
          <a:prstGeom prst="rect">
            <a:avLst/>
          </a:prstGeom>
        </p:spPr>
      </p:pic>
      <p:pic>
        <p:nvPicPr>
          <p:cNvPr id="133" name="圖片 132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516" y="3564368"/>
            <a:ext cx="146007" cy="199834"/>
          </a:xfrm>
          <a:prstGeom prst="rect">
            <a:avLst/>
          </a:prstGeom>
        </p:spPr>
      </p:pic>
      <p:pic>
        <p:nvPicPr>
          <p:cNvPr id="134" name="圖片 133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697" y="3609226"/>
            <a:ext cx="146007" cy="199834"/>
          </a:xfrm>
          <a:prstGeom prst="rect">
            <a:avLst/>
          </a:prstGeom>
        </p:spPr>
      </p:pic>
      <p:pic>
        <p:nvPicPr>
          <p:cNvPr id="132" name="圖片 131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922" y="3758937"/>
            <a:ext cx="146007" cy="199834"/>
          </a:xfrm>
          <a:prstGeom prst="rect">
            <a:avLst/>
          </a:prstGeom>
        </p:spPr>
      </p:pic>
      <p:pic>
        <p:nvPicPr>
          <p:cNvPr id="135" name="圖片 134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512" y="3332788"/>
            <a:ext cx="146007" cy="199834"/>
          </a:xfrm>
          <a:prstGeom prst="rect">
            <a:avLst/>
          </a:prstGeom>
        </p:spPr>
      </p:pic>
      <p:pic>
        <p:nvPicPr>
          <p:cNvPr id="136" name="圖片 135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410" y="2761126"/>
            <a:ext cx="146007" cy="199834"/>
          </a:xfrm>
          <a:prstGeom prst="rect">
            <a:avLst/>
          </a:prstGeom>
        </p:spPr>
      </p:pic>
      <p:pic>
        <p:nvPicPr>
          <p:cNvPr id="137" name="圖片 136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201" y="2960030"/>
            <a:ext cx="146007" cy="199834"/>
          </a:xfrm>
          <a:prstGeom prst="rect">
            <a:avLst/>
          </a:prstGeom>
        </p:spPr>
      </p:pic>
      <p:pic>
        <p:nvPicPr>
          <p:cNvPr id="138" name="圖片 137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637" y="3174094"/>
            <a:ext cx="146007" cy="199834"/>
          </a:xfrm>
          <a:prstGeom prst="rect">
            <a:avLst/>
          </a:prstGeom>
        </p:spPr>
      </p:pic>
      <p:pic>
        <p:nvPicPr>
          <p:cNvPr id="139" name="圖片 138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538" y="3232871"/>
            <a:ext cx="146007" cy="199834"/>
          </a:xfrm>
          <a:prstGeom prst="rect">
            <a:avLst/>
          </a:prstGeom>
        </p:spPr>
      </p:pic>
      <p:pic>
        <p:nvPicPr>
          <p:cNvPr id="140" name="圖片 139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197" y="3279690"/>
            <a:ext cx="146007" cy="199834"/>
          </a:xfrm>
          <a:prstGeom prst="rect">
            <a:avLst/>
          </a:prstGeom>
        </p:spPr>
      </p:pic>
      <p:pic>
        <p:nvPicPr>
          <p:cNvPr id="141" name="圖片 140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059" y="3559103"/>
            <a:ext cx="146007" cy="199834"/>
          </a:xfrm>
          <a:prstGeom prst="rect">
            <a:avLst/>
          </a:prstGeom>
        </p:spPr>
      </p:pic>
      <p:pic>
        <p:nvPicPr>
          <p:cNvPr id="142" name="圖片 141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926" y="4366984"/>
            <a:ext cx="146007" cy="199834"/>
          </a:xfrm>
          <a:prstGeom prst="rect">
            <a:avLst/>
          </a:prstGeom>
        </p:spPr>
      </p:pic>
      <p:pic>
        <p:nvPicPr>
          <p:cNvPr id="143" name="圖片 142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375" y="4640259"/>
            <a:ext cx="146007" cy="199834"/>
          </a:xfrm>
          <a:prstGeom prst="rect">
            <a:avLst/>
          </a:prstGeom>
        </p:spPr>
      </p:pic>
      <p:pic>
        <p:nvPicPr>
          <p:cNvPr id="144" name="圖片 143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009" y="2587931"/>
            <a:ext cx="146007" cy="199834"/>
          </a:xfrm>
          <a:prstGeom prst="rect">
            <a:avLst/>
          </a:prstGeom>
        </p:spPr>
      </p:pic>
      <p:pic>
        <p:nvPicPr>
          <p:cNvPr id="146" name="圖片 145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511" y="2299285"/>
            <a:ext cx="146007" cy="199834"/>
          </a:xfrm>
          <a:prstGeom prst="rect">
            <a:avLst/>
          </a:prstGeom>
        </p:spPr>
      </p:pic>
      <p:pic>
        <p:nvPicPr>
          <p:cNvPr id="147" name="圖片 146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485" y="2348402"/>
            <a:ext cx="146007" cy="199834"/>
          </a:xfrm>
          <a:prstGeom prst="rect">
            <a:avLst/>
          </a:prstGeom>
        </p:spPr>
      </p:pic>
      <p:pic>
        <p:nvPicPr>
          <p:cNvPr id="145" name="圖片 144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299" y="2462105"/>
            <a:ext cx="146007" cy="199834"/>
          </a:xfrm>
          <a:prstGeom prst="rect">
            <a:avLst/>
          </a:prstGeom>
        </p:spPr>
      </p:pic>
      <p:pic>
        <p:nvPicPr>
          <p:cNvPr id="148" name="圖片 147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209" y="2299285"/>
            <a:ext cx="146007" cy="199834"/>
          </a:xfrm>
          <a:prstGeom prst="rect">
            <a:avLst/>
          </a:prstGeom>
        </p:spPr>
      </p:pic>
      <p:pic>
        <p:nvPicPr>
          <p:cNvPr id="149" name="圖片 148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518" y="2130605"/>
            <a:ext cx="146007" cy="199834"/>
          </a:xfrm>
          <a:prstGeom prst="rect">
            <a:avLst/>
          </a:prstGeom>
        </p:spPr>
      </p:pic>
      <p:pic>
        <p:nvPicPr>
          <p:cNvPr id="150" name="圖片 149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388" y="1801199"/>
            <a:ext cx="146007" cy="199834"/>
          </a:xfrm>
          <a:prstGeom prst="rect">
            <a:avLst/>
          </a:prstGeom>
        </p:spPr>
      </p:pic>
      <p:pic>
        <p:nvPicPr>
          <p:cNvPr id="151" name="圖片 150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53" y="1775576"/>
            <a:ext cx="146007" cy="199834"/>
          </a:xfrm>
          <a:prstGeom prst="rect">
            <a:avLst/>
          </a:prstGeom>
        </p:spPr>
      </p:pic>
      <p:pic>
        <p:nvPicPr>
          <p:cNvPr id="152" name="圖片 151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065" y="1975410"/>
            <a:ext cx="146007" cy="199834"/>
          </a:xfrm>
          <a:prstGeom prst="rect">
            <a:avLst/>
          </a:prstGeom>
        </p:spPr>
      </p:pic>
      <p:pic>
        <p:nvPicPr>
          <p:cNvPr id="153" name="圖片 152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227" y="2326800"/>
            <a:ext cx="146007" cy="199834"/>
          </a:xfrm>
          <a:prstGeom prst="rect">
            <a:avLst/>
          </a:prstGeom>
        </p:spPr>
      </p:pic>
      <p:pic>
        <p:nvPicPr>
          <p:cNvPr id="154" name="圖片 153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360" y="2199368"/>
            <a:ext cx="146007" cy="199834"/>
          </a:xfrm>
          <a:prstGeom prst="rect">
            <a:avLst/>
          </a:prstGeom>
        </p:spPr>
      </p:pic>
      <p:pic>
        <p:nvPicPr>
          <p:cNvPr id="155" name="圖片 154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51" y="2007916"/>
            <a:ext cx="146007" cy="199834"/>
          </a:xfrm>
          <a:prstGeom prst="rect">
            <a:avLst/>
          </a:prstGeom>
        </p:spPr>
      </p:pic>
      <p:sp>
        <p:nvSpPr>
          <p:cNvPr id="161" name="五角星形 160"/>
          <p:cNvSpPr/>
          <p:nvPr/>
        </p:nvSpPr>
        <p:spPr>
          <a:xfrm>
            <a:off x="4349508" y="5892661"/>
            <a:ext cx="220677" cy="216647"/>
          </a:xfrm>
          <a:prstGeom prst="star5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64" name="五角星形 163"/>
          <p:cNvSpPr/>
          <p:nvPr/>
        </p:nvSpPr>
        <p:spPr>
          <a:xfrm>
            <a:off x="3537117" y="4551832"/>
            <a:ext cx="220677" cy="216647"/>
          </a:xfrm>
          <a:prstGeom prst="star5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65" name="五角星形 164"/>
          <p:cNvSpPr/>
          <p:nvPr/>
        </p:nvSpPr>
        <p:spPr>
          <a:xfrm>
            <a:off x="3438199" y="3974978"/>
            <a:ext cx="220677" cy="216647"/>
          </a:xfrm>
          <a:prstGeom prst="star5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66" name="五角星形 165"/>
          <p:cNvSpPr/>
          <p:nvPr/>
        </p:nvSpPr>
        <p:spPr>
          <a:xfrm>
            <a:off x="4412558" y="3564368"/>
            <a:ext cx="220677" cy="216647"/>
          </a:xfrm>
          <a:prstGeom prst="star5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67" name="五角星形 166"/>
          <p:cNvSpPr/>
          <p:nvPr/>
        </p:nvSpPr>
        <p:spPr>
          <a:xfrm>
            <a:off x="5031591" y="3704498"/>
            <a:ext cx="220677" cy="216647"/>
          </a:xfrm>
          <a:prstGeom prst="star5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68" name="五角星形 167"/>
          <p:cNvSpPr/>
          <p:nvPr/>
        </p:nvSpPr>
        <p:spPr>
          <a:xfrm>
            <a:off x="4605770" y="5152323"/>
            <a:ext cx="220677" cy="216647"/>
          </a:xfrm>
          <a:prstGeom prst="star5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69" name="五角星形 168"/>
          <p:cNvSpPr/>
          <p:nvPr/>
        </p:nvSpPr>
        <p:spPr>
          <a:xfrm>
            <a:off x="4302510" y="2709867"/>
            <a:ext cx="220677" cy="216647"/>
          </a:xfrm>
          <a:prstGeom prst="star5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0" name="五角星形 169"/>
          <p:cNvSpPr/>
          <p:nvPr/>
        </p:nvSpPr>
        <p:spPr>
          <a:xfrm>
            <a:off x="5239378" y="2171026"/>
            <a:ext cx="220677" cy="216647"/>
          </a:xfrm>
          <a:prstGeom prst="star5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1" name="五角星形 170"/>
          <p:cNvSpPr/>
          <p:nvPr/>
        </p:nvSpPr>
        <p:spPr>
          <a:xfrm>
            <a:off x="5434395" y="2673926"/>
            <a:ext cx="220677" cy="216647"/>
          </a:xfrm>
          <a:prstGeom prst="star5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73" name="圖片 172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515" y="1066304"/>
            <a:ext cx="280520" cy="383937"/>
          </a:xfrm>
          <a:prstGeom prst="rect">
            <a:avLst/>
          </a:prstGeom>
        </p:spPr>
      </p:pic>
      <p:sp>
        <p:nvSpPr>
          <p:cNvPr id="203" name="矩形 202"/>
          <p:cNvSpPr/>
          <p:nvPr/>
        </p:nvSpPr>
        <p:spPr>
          <a:xfrm>
            <a:off x="266603" y="1614768"/>
            <a:ext cx="8678333" cy="5019376"/>
          </a:xfrm>
          <a:prstGeom prst="rect">
            <a:avLst/>
          </a:prstGeom>
          <a:noFill/>
          <a:ln w="698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201" name="Picture 49" descr="arrow_metal01"/>
          <p:cNvPicPr>
            <a:picLocks noChangeAspect="1" noChangeArrowheads="1"/>
          </p:cNvPicPr>
          <p:nvPr/>
        </p:nvPicPr>
        <p:blipFill>
          <a:blip r:embed="rId5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626" y="865169"/>
            <a:ext cx="802246" cy="10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" name="文字方塊 203"/>
          <p:cNvSpPr txBox="1"/>
          <p:nvPr/>
        </p:nvSpPr>
        <p:spPr>
          <a:xfrm>
            <a:off x="985487" y="23560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區輔導中心</a:t>
            </a:r>
          </a:p>
        </p:txBody>
      </p:sp>
      <p:sp>
        <p:nvSpPr>
          <p:cNvPr id="206" name="文字方塊 205"/>
          <p:cNvSpPr txBox="1"/>
          <p:nvPr/>
        </p:nvSpPr>
        <p:spPr>
          <a:xfrm>
            <a:off x="1022764" y="474741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區輔導中心</a:t>
            </a:r>
          </a:p>
        </p:txBody>
      </p:sp>
      <p:sp>
        <p:nvSpPr>
          <p:cNvPr id="207" name="文字方塊 206"/>
          <p:cNvSpPr txBox="1"/>
          <p:nvPr/>
        </p:nvSpPr>
        <p:spPr>
          <a:xfrm>
            <a:off x="6950313" y="235584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區輔導中心</a:t>
            </a:r>
          </a:p>
        </p:txBody>
      </p:sp>
      <p:sp>
        <p:nvSpPr>
          <p:cNvPr id="208" name="文字方塊 207"/>
          <p:cNvSpPr txBox="1"/>
          <p:nvPr/>
        </p:nvSpPr>
        <p:spPr>
          <a:xfrm>
            <a:off x="6898492" y="471829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區輔導中心</a:t>
            </a:r>
          </a:p>
        </p:txBody>
      </p:sp>
      <p:sp>
        <p:nvSpPr>
          <p:cNvPr id="210" name="五角星形 209"/>
          <p:cNvSpPr/>
          <p:nvPr/>
        </p:nvSpPr>
        <p:spPr>
          <a:xfrm>
            <a:off x="2381024" y="1037698"/>
            <a:ext cx="387324" cy="331895"/>
          </a:xfrm>
          <a:prstGeom prst="star5">
            <a:avLst/>
          </a:prstGeom>
          <a:solidFill>
            <a:srgbClr val="FF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 sz="1400" b="1">
              <a:solidFill>
                <a:srgbClr val="E7E6E6">
                  <a:lumMod val="10000"/>
                </a:srgbClr>
              </a:solidFill>
            </a:endParaRPr>
          </a:p>
        </p:txBody>
      </p:sp>
      <p:sp>
        <p:nvSpPr>
          <p:cNvPr id="211" name="文字方塊 210"/>
          <p:cNvSpPr txBox="1"/>
          <p:nvPr/>
        </p:nvSpPr>
        <p:spPr>
          <a:xfrm>
            <a:off x="420465" y="1096149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TW" sz="1600" b="1" dirty="0">
                <a:solidFill>
                  <a:srgbClr val="E7E6E6">
                    <a:lumMod val="1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1600" b="1" dirty="0">
                <a:solidFill>
                  <a:srgbClr val="E7E6E6">
                    <a:lumMod val="1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處青年培力工作站</a:t>
            </a:r>
          </a:p>
        </p:txBody>
      </p:sp>
      <p:sp>
        <p:nvSpPr>
          <p:cNvPr id="212" name="文字方塊 211"/>
          <p:cNvSpPr txBox="1"/>
          <p:nvPr/>
        </p:nvSpPr>
        <p:spPr>
          <a:xfrm>
            <a:off x="2557259" y="956843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TW" sz="1600" b="1" dirty="0">
                <a:solidFill>
                  <a:srgbClr val="E7E6E6">
                    <a:lumMod val="1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sz="1600" b="1" dirty="0">
                <a:solidFill>
                  <a:srgbClr val="E7E6E6">
                    <a:lumMod val="1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處公有空間活化</a:t>
            </a:r>
            <a:endParaRPr lang="en-US" altLang="zh-TW" sz="1600" b="1" dirty="0">
              <a:solidFill>
                <a:srgbClr val="E7E6E6">
                  <a:lumMod val="1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457200"/>
            <a:r>
              <a:rPr lang="zh-TW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處修正計畫中</a:t>
            </a:r>
            <a:r>
              <a:rPr lang="zh-TW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</a:p>
        </p:txBody>
      </p:sp>
      <p:pic>
        <p:nvPicPr>
          <p:cNvPr id="213" name="圖片 212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731" y="3258611"/>
            <a:ext cx="259567" cy="355258"/>
          </a:xfrm>
          <a:prstGeom prst="rect">
            <a:avLst/>
          </a:prstGeom>
        </p:spPr>
      </p:pic>
      <p:pic>
        <p:nvPicPr>
          <p:cNvPr id="64" name="圖片 63">
            <a:extLst>
              <a:ext uri="{FF2B5EF4-FFF2-40B4-BE49-F238E27FC236}">
                <a16:creationId xmlns:a16="http://schemas.microsoft.com/office/drawing/2014/main" xmlns="" id="{3EDC70F6-748F-4A45-A1FD-56BC51D4F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702" y="4563033"/>
            <a:ext cx="146007" cy="199834"/>
          </a:xfrm>
          <a:prstGeom prst="rect">
            <a:avLst/>
          </a:prstGeom>
        </p:spPr>
      </p:pic>
      <p:sp>
        <p:nvSpPr>
          <p:cNvPr id="215" name="五角星形 214"/>
          <p:cNvSpPr/>
          <p:nvPr/>
        </p:nvSpPr>
        <p:spPr>
          <a:xfrm>
            <a:off x="1658803" y="3252285"/>
            <a:ext cx="294487" cy="306818"/>
          </a:xfrm>
          <a:prstGeom prst="star5">
            <a:avLst/>
          </a:prstGeom>
          <a:solidFill>
            <a:srgbClr val="FF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" name="文字方塊 215"/>
          <p:cNvSpPr txBox="1"/>
          <p:nvPr/>
        </p:nvSpPr>
        <p:spPr>
          <a:xfrm>
            <a:off x="885963" y="326744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TW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處</a:t>
            </a:r>
          </a:p>
        </p:txBody>
      </p:sp>
      <p:sp>
        <p:nvSpPr>
          <p:cNvPr id="217" name="文字方塊 216"/>
          <p:cNvSpPr txBox="1"/>
          <p:nvPr/>
        </p:nvSpPr>
        <p:spPr>
          <a:xfrm>
            <a:off x="1952529" y="326744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TW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處</a:t>
            </a:r>
          </a:p>
        </p:txBody>
      </p:sp>
      <p:pic>
        <p:nvPicPr>
          <p:cNvPr id="222" name="圖片 221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281" y="5644328"/>
            <a:ext cx="259567" cy="355258"/>
          </a:xfrm>
          <a:prstGeom prst="rect">
            <a:avLst/>
          </a:prstGeom>
        </p:spPr>
      </p:pic>
      <p:sp>
        <p:nvSpPr>
          <p:cNvPr id="223" name="五角星形 222"/>
          <p:cNvSpPr/>
          <p:nvPr/>
        </p:nvSpPr>
        <p:spPr>
          <a:xfrm>
            <a:off x="1611353" y="5638002"/>
            <a:ext cx="294487" cy="306818"/>
          </a:xfrm>
          <a:prstGeom prst="star5">
            <a:avLst/>
          </a:prstGeom>
          <a:solidFill>
            <a:srgbClr val="FF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4" name="文字方塊 223"/>
          <p:cNvSpPr txBox="1"/>
          <p:nvPr/>
        </p:nvSpPr>
        <p:spPr>
          <a:xfrm>
            <a:off x="838513" y="5653163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TW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處</a:t>
            </a:r>
          </a:p>
        </p:txBody>
      </p:sp>
      <p:sp>
        <p:nvSpPr>
          <p:cNvPr id="225" name="文字方塊 224"/>
          <p:cNvSpPr txBox="1"/>
          <p:nvPr/>
        </p:nvSpPr>
        <p:spPr>
          <a:xfrm>
            <a:off x="1905079" y="5653163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TW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處</a:t>
            </a:r>
          </a:p>
        </p:txBody>
      </p:sp>
      <p:pic>
        <p:nvPicPr>
          <p:cNvPr id="226" name="圖片 225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9754" y="3275194"/>
            <a:ext cx="259567" cy="355258"/>
          </a:xfrm>
          <a:prstGeom prst="rect">
            <a:avLst/>
          </a:prstGeom>
        </p:spPr>
      </p:pic>
      <p:sp>
        <p:nvSpPr>
          <p:cNvPr id="227" name="五角星形 226"/>
          <p:cNvSpPr/>
          <p:nvPr/>
        </p:nvSpPr>
        <p:spPr>
          <a:xfrm>
            <a:off x="7539826" y="3268868"/>
            <a:ext cx="294487" cy="306818"/>
          </a:xfrm>
          <a:prstGeom prst="star5">
            <a:avLst/>
          </a:prstGeom>
          <a:solidFill>
            <a:srgbClr val="FF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8" name="文字方塊 227"/>
          <p:cNvSpPr txBox="1"/>
          <p:nvPr/>
        </p:nvSpPr>
        <p:spPr>
          <a:xfrm>
            <a:off x="6766986" y="3284029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TW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處</a:t>
            </a:r>
          </a:p>
        </p:txBody>
      </p:sp>
      <p:sp>
        <p:nvSpPr>
          <p:cNvPr id="229" name="文字方塊 228"/>
          <p:cNvSpPr txBox="1"/>
          <p:nvPr/>
        </p:nvSpPr>
        <p:spPr>
          <a:xfrm>
            <a:off x="7833552" y="3284029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TW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處</a:t>
            </a:r>
          </a:p>
        </p:txBody>
      </p:sp>
      <p:pic>
        <p:nvPicPr>
          <p:cNvPr id="234" name="圖片 233">
            <a:extLst>
              <a:ext uri="{FF2B5EF4-FFF2-40B4-BE49-F238E27FC236}">
                <a16:creationId xmlns:a16="http://schemas.microsoft.com/office/drawing/2014/main" xmlns="" id="{2C332466-30D5-474B-A0FD-83D3BF5569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0515" y="5613299"/>
            <a:ext cx="259567" cy="355258"/>
          </a:xfrm>
          <a:prstGeom prst="rect">
            <a:avLst/>
          </a:prstGeom>
        </p:spPr>
      </p:pic>
      <p:sp>
        <p:nvSpPr>
          <p:cNvPr id="235" name="五角星形 234"/>
          <p:cNvSpPr/>
          <p:nvPr/>
        </p:nvSpPr>
        <p:spPr>
          <a:xfrm>
            <a:off x="7540587" y="5606973"/>
            <a:ext cx="294487" cy="306818"/>
          </a:xfrm>
          <a:prstGeom prst="star5">
            <a:avLst/>
          </a:prstGeom>
          <a:solidFill>
            <a:srgbClr val="FF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6" name="文字方塊 235"/>
          <p:cNvSpPr txBox="1"/>
          <p:nvPr/>
        </p:nvSpPr>
        <p:spPr>
          <a:xfrm>
            <a:off x="6767747" y="562213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TW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處</a:t>
            </a:r>
          </a:p>
        </p:txBody>
      </p:sp>
      <p:sp>
        <p:nvSpPr>
          <p:cNvPr id="237" name="文字方塊 236"/>
          <p:cNvSpPr txBox="1"/>
          <p:nvPr/>
        </p:nvSpPr>
        <p:spPr>
          <a:xfrm>
            <a:off x="7834313" y="562213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TW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處</a:t>
            </a:r>
          </a:p>
        </p:txBody>
      </p:sp>
      <p:sp>
        <p:nvSpPr>
          <p:cNvPr id="238" name="文字方塊 237"/>
          <p:cNvSpPr txBox="1"/>
          <p:nvPr/>
        </p:nvSpPr>
        <p:spPr>
          <a:xfrm>
            <a:off x="251520" y="277062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zh-TW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已媒</a:t>
            </a:r>
            <a:r>
              <a:rPr lang="zh-TW" alt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合</a:t>
            </a:r>
            <a:r>
              <a:rPr lang="en-US" altLang="zh-TW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案</a:t>
            </a:r>
            <a:r>
              <a:rPr lang="zh-TW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、輔導中</a:t>
            </a:r>
            <a:r>
              <a:rPr lang="en-US" altLang="zh-TW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案</a:t>
            </a:r>
            <a:endParaRPr lang="zh-TW" alt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3" name="文字方塊 242"/>
          <p:cNvSpPr txBox="1"/>
          <p:nvPr/>
        </p:nvSpPr>
        <p:spPr>
          <a:xfrm>
            <a:off x="264912" y="5217442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zh-TW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已媒合</a:t>
            </a:r>
            <a:r>
              <a:rPr lang="en-US" altLang="zh-TW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案</a:t>
            </a:r>
            <a:r>
              <a:rPr lang="zh-TW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、輔導中</a:t>
            </a:r>
            <a:r>
              <a:rPr lang="en-US" altLang="zh-TW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23</a:t>
            </a:r>
            <a:r>
              <a:rPr lang="zh-TW" alt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案</a:t>
            </a:r>
            <a:endParaRPr lang="zh-TW" alt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4" name="文字方塊 243"/>
          <p:cNvSpPr txBox="1"/>
          <p:nvPr/>
        </p:nvSpPr>
        <p:spPr>
          <a:xfrm>
            <a:off x="6242406" y="2824678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zh-TW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已媒合</a:t>
            </a:r>
            <a:r>
              <a:rPr lang="en-US" altLang="zh-TW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案、輔導中</a:t>
            </a:r>
            <a:r>
              <a:rPr lang="en-US" altLang="zh-TW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案</a:t>
            </a:r>
          </a:p>
        </p:txBody>
      </p:sp>
      <p:sp>
        <p:nvSpPr>
          <p:cNvPr id="245" name="文字方塊 244"/>
          <p:cNvSpPr txBox="1"/>
          <p:nvPr/>
        </p:nvSpPr>
        <p:spPr>
          <a:xfrm>
            <a:off x="6084168" y="5181498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zh-TW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已媒合</a:t>
            </a:r>
            <a:r>
              <a:rPr lang="en-US" altLang="zh-TW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案</a:t>
            </a:r>
            <a:r>
              <a:rPr lang="zh-TW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、輔導中</a:t>
            </a:r>
            <a:r>
              <a:rPr lang="en-US" altLang="zh-TW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案</a:t>
            </a:r>
            <a:endParaRPr lang="zh-TW" alt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6" name="文字方塊 245"/>
          <p:cNvSpPr txBox="1"/>
          <p:nvPr/>
        </p:nvSpPr>
        <p:spPr>
          <a:xfrm>
            <a:off x="4788024" y="1238819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zh-TW" altLang="en-US" b="1" dirty="0">
                <a:solidFill>
                  <a:srgbClr val="E7E6E6">
                    <a:lumMod val="1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地方創生計畫：共媒合</a:t>
            </a:r>
            <a:r>
              <a:rPr lang="en-US" altLang="zh-TW" b="1" dirty="0" smtClean="0">
                <a:solidFill>
                  <a:srgbClr val="E7E6E6">
                    <a:lumMod val="1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57</a:t>
            </a:r>
            <a:r>
              <a:rPr lang="zh-TW" altLang="en-US" b="1" dirty="0" smtClean="0">
                <a:solidFill>
                  <a:srgbClr val="E7E6E6">
                    <a:lumMod val="1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案</a:t>
            </a:r>
            <a:r>
              <a:rPr lang="zh-TW" altLang="en-US" b="1" dirty="0">
                <a:solidFill>
                  <a:srgbClr val="E7E6E6">
                    <a:lumMod val="1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、輔導</a:t>
            </a:r>
            <a:r>
              <a:rPr lang="zh-TW" altLang="en-US" b="1" dirty="0" smtClean="0">
                <a:solidFill>
                  <a:srgbClr val="E7E6E6">
                    <a:lumMod val="1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中</a:t>
            </a:r>
            <a:r>
              <a:rPr lang="en-US" altLang="zh-TW" b="1" dirty="0" smtClean="0">
                <a:solidFill>
                  <a:srgbClr val="E7E6E6">
                    <a:lumMod val="1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63</a:t>
            </a:r>
            <a:r>
              <a:rPr lang="zh-TW" altLang="en-US" b="1" dirty="0" smtClean="0">
                <a:solidFill>
                  <a:srgbClr val="E7E6E6">
                    <a:lumMod val="1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案</a:t>
            </a:r>
            <a:endParaRPr lang="zh-TW" altLang="en-US" b="1" dirty="0">
              <a:solidFill>
                <a:srgbClr val="E7E6E6">
                  <a:lumMod val="1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7" name="矩形 246"/>
          <p:cNvSpPr/>
          <p:nvPr/>
        </p:nvSpPr>
        <p:spPr>
          <a:xfrm>
            <a:off x="319490" y="179201"/>
            <a:ext cx="638914" cy="614843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zh-TW" sz="2800" kern="0" dirty="0">
                <a:solidFill>
                  <a:prstClr val="white"/>
                </a:solidFill>
              </a:rPr>
              <a:t>2</a:t>
            </a:r>
            <a:endParaRPr lang="zh-TW" altLang="en-US" sz="2800" kern="0" dirty="0">
              <a:solidFill>
                <a:prstClr val="white"/>
              </a:solidFill>
            </a:endParaRPr>
          </a:p>
        </p:txBody>
      </p:sp>
      <p:sp>
        <p:nvSpPr>
          <p:cNvPr id="118" name="投影片編號版面配置區 5"/>
          <p:cNvSpPr txBox="1"/>
          <p:nvPr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15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550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10100" y="6093296"/>
            <a:ext cx="45720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3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zh-TW" altLang="en-US" sz="17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後續視成效滾動檢討，必要時</a:t>
            </a:r>
            <a:r>
              <a:rPr lang="zh-TW" altLang="en-US" sz="1700" b="1" kern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採取             精進措施</a:t>
            </a:r>
            <a:r>
              <a:rPr lang="zh-TW" altLang="en-US" sz="17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，促進房地產健全發展</a:t>
            </a:r>
            <a:endParaRPr lang="en-US" altLang="zh-TW" sz="1700" b="1" kern="0" dirty="0">
              <a:solidFill>
                <a:srgbClr val="000000"/>
              </a:solidFill>
              <a:latin typeface="微軟正黑體" pitchFamily="34"/>
              <a:ea typeface="微軟正黑體" pitchFamily="34"/>
              <a:cs typeface="Arial" pitchFamily="34"/>
            </a:endParaRP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xmlns="" id="{F3AF67D6-8A8B-45A7-8281-79F99B6A8FE7}"/>
              </a:ext>
            </a:extLst>
          </p:cNvPr>
          <p:cNvSpPr txBox="1"/>
          <p:nvPr/>
        </p:nvSpPr>
        <p:spPr>
          <a:xfrm>
            <a:off x="787517" y="398449"/>
            <a:ext cx="375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>
                  <a:noFill/>
                </a:ln>
                <a:solidFill>
                  <a:srgbClr val="C19859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sz="2700" dirty="0"/>
              <a:t>強化花東離島永續發展</a:t>
            </a:r>
            <a:endParaRPr lang="ko-KR" altLang="en-US" sz="2700" dirty="0"/>
          </a:p>
        </p:txBody>
      </p:sp>
      <p:sp>
        <p:nvSpPr>
          <p:cNvPr id="36" name="矩形 35"/>
          <p:cNvSpPr/>
          <p:nvPr/>
        </p:nvSpPr>
        <p:spPr>
          <a:xfrm>
            <a:off x="281101" y="400833"/>
            <a:ext cx="528028" cy="45846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zh-TW" sz="2800" kern="0" dirty="0">
                <a:solidFill>
                  <a:prstClr val="white"/>
                </a:solidFill>
              </a:rPr>
              <a:t>3</a:t>
            </a:r>
            <a:endParaRPr lang="zh-TW" altLang="en-US" sz="2800" kern="0" dirty="0">
              <a:solidFill>
                <a:prstClr val="white"/>
              </a:solidFill>
            </a:endParaRP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4"/>
          <a:stretch>
            <a:fillRect/>
          </a:stretch>
        </p:blipFill>
        <p:spPr bwMode="auto">
          <a:xfrm>
            <a:off x="7320495" y="-2957"/>
            <a:ext cx="1824937" cy="997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644008" y="1060196"/>
            <a:ext cx="4248472" cy="187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914377">
              <a:lnSpc>
                <a:spcPts val="27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離</a:t>
            </a:r>
            <a:r>
              <a:rPr lang="zh-TW" altLang="zh-TW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島</a:t>
            </a:r>
            <a:r>
              <a:rPr lang="zh-TW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建設基金</a:t>
            </a:r>
            <a:endParaRPr lang="en-US" altLang="zh-TW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algn="just" defTabSz="914377">
              <a:lnSpc>
                <a:spcPts val="2800"/>
              </a:lnSpc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年編列支出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億元，協助離島地區推動各項計畫，並研擬離島地區整體發展策略規劃，截至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底執行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100%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年度將持續編列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億元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Picture 3" descr="D:\鎮修\50 花東\花東照片\台東最好動攝影比賽照片\台東最好動X攝影活動人文05-佳-蕭安順-任重道遠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"/>
            <a:ext cx="2028415" cy="993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753160" y="3041310"/>
            <a:ext cx="380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>
                  <a:noFill/>
                </a:ln>
                <a:solidFill>
                  <a:srgbClr val="C19859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sz="2700" dirty="0"/>
              <a:t>中興新村整體</a:t>
            </a:r>
            <a:r>
              <a:rPr lang="zh-TW" altLang="en-US" sz="2700" dirty="0" smtClean="0"/>
              <a:t>規劃方向</a:t>
            </a:r>
            <a:endParaRPr lang="zh-TW" altLang="en-US" sz="2700" dirty="0"/>
          </a:p>
        </p:txBody>
      </p:sp>
      <p:sp>
        <p:nvSpPr>
          <p:cNvPr id="11" name="矩形 10"/>
          <p:cNvSpPr/>
          <p:nvPr/>
        </p:nvSpPr>
        <p:spPr>
          <a:xfrm>
            <a:off x="282391" y="3045686"/>
            <a:ext cx="528028" cy="4619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zh-TW" sz="2800" kern="0" dirty="0">
                <a:solidFill>
                  <a:prstClr val="white"/>
                </a:solidFill>
              </a:rPr>
              <a:t>4</a:t>
            </a:r>
            <a:endParaRPr lang="zh-TW" altLang="en-US" sz="2800" kern="0" dirty="0">
              <a:solidFill>
                <a:prstClr val="white"/>
              </a:solidFill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267432" y="3647735"/>
            <a:ext cx="2996603" cy="29273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just" defTabSz="914377">
              <a:lnSpc>
                <a:spcPts val="2900"/>
              </a:lnSpc>
              <a:buFont typeface="Wingdings" pitchFamily="2" charset="2"/>
              <a:buChar char="Ø"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從國家發展角度，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配合 地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方創生計畫及中科中興園區發展，結合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大學機構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進駐，進行整體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規劃</a:t>
            </a:r>
            <a:r>
              <a:rPr lang="zh-TW" altLang="en-US" b="1" dirty="0" smtClean="0">
                <a:solidFill>
                  <a:prstClr val="black"/>
                </a:solidFill>
                <a:latin typeface="新細明體"/>
                <a:ea typeface="新細明體"/>
              </a:rPr>
              <a:t>：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北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核心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--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歷史文化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區     中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核心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--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休閒生活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區     南 核 心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--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大學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城</a:t>
            </a:r>
            <a:endParaRPr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80" y="4424315"/>
            <a:ext cx="1124124" cy="213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251520" y="1047578"/>
            <a:ext cx="4446202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377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花東地區永續發展基金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年編列支出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億元，協助推動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各項 計畫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，並檢討「花東地區永續發展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策略 計畫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」，截至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月底執行率達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84%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；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年度將持續編列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億元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5"/>
          <a:srcRect l="6041" t="19997" r="72907" b="43327"/>
          <a:stretch>
            <a:fillRect/>
          </a:stretch>
        </p:blipFill>
        <p:spPr>
          <a:xfrm>
            <a:off x="8272364" y="6167727"/>
            <a:ext cx="566235" cy="6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1"/>
          <p:cNvSpPr txBox="1"/>
          <p:nvPr/>
        </p:nvSpPr>
        <p:spPr>
          <a:xfrm>
            <a:off x="5025732" y="2960280"/>
            <a:ext cx="4239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>
                  <a:noFill/>
                </a:ln>
                <a:solidFill>
                  <a:srgbClr val="C19859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sz="2700" dirty="0"/>
              <a:t>協調促進房地產健全發展</a:t>
            </a:r>
            <a:endParaRPr lang="en-US" sz="2700" dirty="0"/>
          </a:p>
        </p:txBody>
      </p:sp>
      <p:sp>
        <p:nvSpPr>
          <p:cNvPr id="17" name="矩形 278"/>
          <p:cNvSpPr/>
          <p:nvPr/>
        </p:nvSpPr>
        <p:spPr>
          <a:xfrm>
            <a:off x="4622327" y="2976554"/>
            <a:ext cx="477926" cy="4779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800" kern="0" dirty="0">
                <a:solidFill>
                  <a:srgbClr val="FFFFFF"/>
                </a:solidFill>
              </a:rPr>
              <a:t>5</a:t>
            </a:r>
            <a:endParaRPr lang="en-US" sz="2800" kern="0" dirty="0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7187" y="3429000"/>
            <a:ext cx="459681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zh-TW" altLang="en-US" sz="17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行政院於</a:t>
            </a:r>
            <a:r>
              <a:rPr lang="en-US" altLang="zh-TW" sz="17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109</a:t>
            </a:r>
            <a:r>
              <a:rPr lang="zh-TW" altLang="en-US" sz="17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年</a:t>
            </a:r>
            <a:r>
              <a:rPr lang="en-US" altLang="zh-TW" sz="17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12</a:t>
            </a:r>
            <a:r>
              <a:rPr lang="zh-TW" altLang="en-US" sz="17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月</a:t>
            </a:r>
            <a:r>
              <a:rPr lang="en-US" altLang="zh-TW" sz="17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3</a:t>
            </a:r>
            <a:r>
              <a:rPr lang="zh-TW" altLang="en-US" sz="17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日通過「健全</a:t>
            </a:r>
            <a:r>
              <a:rPr lang="zh-TW" altLang="en-US" sz="1700" b="1" kern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房地產 市場</a:t>
            </a:r>
            <a:r>
              <a:rPr lang="zh-TW" altLang="en-US" sz="17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方案</a:t>
            </a:r>
            <a:r>
              <a:rPr lang="zh-TW" altLang="en-US" sz="1700" b="1" kern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」，各部會依據方案內容逐步</a:t>
            </a:r>
            <a:r>
              <a:rPr lang="zh-TW" altLang="en-US" sz="17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落實各項</a:t>
            </a:r>
            <a:r>
              <a:rPr lang="zh-TW" altLang="en-US" sz="1700" b="1" kern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措施</a:t>
            </a:r>
            <a:r>
              <a:rPr lang="zh-TW" altLang="en-US" sz="17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，房市已趨</a:t>
            </a:r>
            <a:r>
              <a:rPr lang="zh-TW" altLang="en-US" sz="1700" b="1" kern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穩</a:t>
            </a:r>
            <a:endParaRPr lang="en-US" altLang="zh-TW" sz="1700" b="1" kern="0" dirty="0">
              <a:solidFill>
                <a:srgbClr val="000000"/>
              </a:solidFill>
              <a:latin typeface="微軟正黑體" pitchFamily="34"/>
              <a:ea typeface="微軟正黑體" pitchFamily="34"/>
              <a:cs typeface="Arial" pitchFamily="3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63306" y="4243368"/>
            <a:ext cx="4485890" cy="1921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indent="-182563" algn="just">
              <a:lnSpc>
                <a:spcPts val="2000"/>
              </a:lnSpc>
              <a:spcBef>
                <a:spcPts val="200"/>
              </a:spcBef>
              <a:buSzPct val="100000"/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600" b="1" kern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央行調整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選擇性信用管制措施</a:t>
            </a:r>
            <a:r>
              <a:rPr lang="zh-TW" altLang="en-US" sz="1600" b="1" kern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，防範銀行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信用資源過度流向不動產貸款</a:t>
            </a:r>
            <a:endParaRPr lang="en-US" altLang="zh-TW" sz="1600" b="1" kern="0" dirty="0">
              <a:solidFill>
                <a:srgbClr val="000000"/>
              </a:solidFill>
              <a:latin typeface="微軟正黑體" pitchFamily="34"/>
              <a:ea typeface="微軟正黑體" pitchFamily="34"/>
              <a:cs typeface="Arial" pitchFamily="34"/>
            </a:endParaRPr>
          </a:p>
          <a:p>
            <a:pPr marL="538163" indent="-182563" algn="just">
              <a:lnSpc>
                <a:spcPts val="2000"/>
              </a:lnSpc>
              <a:spcBef>
                <a:spcPts val="200"/>
              </a:spcBef>
              <a:buSzPct val="100000"/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6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內政部完成實價登錄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2.0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修法，並</a:t>
            </a:r>
            <a:r>
              <a:rPr lang="zh-TW" altLang="en-US" sz="1600" b="1" kern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全面納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管預售屋</a:t>
            </a:r>
            <a:endParaRPr lang="en-US" altLang="zh-TW" sz="1600" b="1" kern="0" dirty="0">
              <a:solidFill>
                <a:srgbClr val="000000"/>
              </a:solidFill>
              <a:latin typeface="微軟正黑體" pitchFamily="34"/>
              <a:ea typeface="微軟正黑體" pitchFamily="34"/>
              <a:cs typeface="Arial" pitchFamily="34"/>
            </a:endParaRPr>
          </a:p>
          <a:p>
            <a:pPr marL="538163" indent="-182563" algn="just">
              <a:lnSpc>
                <a:spcPts val="2000"/>
              </a:lnSpc>
              <a:spcBef>
                <a:spcPts val="200"/>
              </a:spcBef>
              <a:buSzPct val="100000"/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6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財政部修正所得基本稅額條例，防杜藉由設立公司避稅，並修正房地合一課稅制度，延長高稅率適用期間</a:t>
            </a:r>
            <a:r>
              <a:rPr lang="zh-TW" altLang="en-US" sz="1600" b="1" kern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，遏止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rPr>
              <a:t>短期投機炒房</a:t>
            </a:r>
            <a:endParaRPr lang="en-US" altLang="zh-TW" sz="1600" b="1" kern="0" dirty="0">
              <a:solidFill>
                <a:srgbClr val="000000"/>
              </a:solidFill>
              <a:latin typeface="微軟正黑體" pitchFamily="34"/>
              <a:ea typeface="微軟正黑體" pitchFamily="34"/>
              <a:cs typeface="Arial" pitchFamily="34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281101" y="2924175"/>
            <a:ext cx="8768095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4515203" y="2924175"/>
            <a:ext cx="15829" cy="36509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4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3"/>
          <p:cNvSpPr/>
          <p:nvPr/>
        </p:nvSpPr>
        <p:spPr>
          <a:xfrm>
            <a:off x="1025184" y="231841"/>
            <a:ext cx="2646878" cy="5847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200" b="1" kern="0" dirty="0">
                <a:solidFill>
                  <a:srgbClr val="66B13C"/>
                </a:solidFill>
                <a:latin typeface="微軟正黑體" pitchFamily="34"/>
                <a:ea typeface="微軟正黑體" pitchFamily="34"/>
                <a:cs typeface="Arial" pitchFamily="34"/>
              </a:rPr>
              <a:t>落實綠能永續</a:t>
            </a:r>
            <a:endParaRPr lang="en-US" sz="3200" b="1" kern="0" dirty="0">
              <a:solidFill>
                <a:srgbClr val="66B13C"/>
              </a:solidFill>
              <a:latin typeface="微軟正黑體" pitchFamily="34"/>
              <a:ea typeface="微軟正黑體" pitchFamily="34"/>
              <a:cs typeface="Arial" pitchFamily="34"/>
            </a:endParaRPr>
          </a:p>
        </p:txBody>
      </p:sp>
      <p:sp>
        <p:nvSpPr>
          <p:cNvPr id="23" name="TextBox 40"/>
          <p:cNvSpPr txBox="1"/>
          <p:nvPr/>
        </p:nvSpPr>
        <p:spPr>
          <a:xfrm>
            <a:off x="298590" y="2756279"/>
            <a:ext cx="2465286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914372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200" b="1" kern="0" dirty="0">
                <a:solidFill>
                  <a:srgbClr val="9BBB5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前瞻基礎建設</a:t>
            </a:r>
            <a:r>
              <a:rPr lang="en-US" altLang="zh-TW" sz="2200" b="1" kern="0" dirty="0">
                <a:solidFill>
                  <a:srgbClr val="9BBB5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2.0</a:t>
            </a:r>
            <a:endParaRPr lang="en-US" sz="2200" b="1" kern="0" dirty="0">
              <a:solidFill>
                <a:srgbClr val="9BBB59">
                  <a:lumMod val="75000"/>
                </a:srgbClr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24" name="TextBox 41"/>
          <p:cNvSpPr txBox="1"/>
          <p:nvPr/>
        </p:nvSpPr>
        <p:spPr>
          <a:xfrm>
            <a:off x="315604" y="3188327"/>
            <a:ext cx="3176276" cy="15029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2563" indent="-182563" algn="just" defTabSz="914372">
              <a:lnSpc>
                <a:spcPts val="2600"/>
              </a:lnSpc>
              <a:spcBef>
                <a:spcPts val="6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b="1" kern="0" dirty="0">
                <a:solidFill>
                  <a:srgbClr val="404040"/>
                </a:solidFill>
                <a:latin typeface="微軟正黑體" pitchFamily="34"/>
                <a:ea typeface="微軟正黑體" pitchFamily="34"/>
                <a:cs typeface="新細明體" pitchFamily="18"/>
              </a:rPr>
              <a:t>完備綠能基礎建設</a:t>
            </a:r>
            <a:endParaRPr lang="en-US" altLang="zh-TW" b="1" kern="0" dirty="0">
              <a:solidFill>
                <a:srgbClr val="404040"/>
              </a:solidFill>
              <a:latin typeface="微軟正黑體" pitchFamily="34"/>
              <a:ea typeface="微軟正黑體" pitchFamily="34"/>
              <a:cs typeface="新細明體" pitchFamily="18"/>
            </a:endParaRPr>
          </a:p>
          <a:p>
            <a:pPr marL="182563" indent="-182563" algn="just" defTabSz="914372">
              <a:lnSpc>
                <a:spcPts val="2600"/>
              </a:lnSpc>
              <a:spcBef>
                <a:spcPts val="6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b="1" kern="0" dirty="0">
                <a:solidFill>
                  <a:srgbClr val="404040"/>
                </a:solidFill>
                <a:latin typeface="微軟正黑體" pitchFamily="34"/>
                <a:ea typeface="微軟正黑體" pitchFamily="34"/>
                <a:cs typeface="新細明體" pitchFamily="18"/>
              </a:rPr>
              <a:t>要求建設計畫納入永續轉型、綠色振興、生態檢核概念，以兼顧國家永續發展目標</a:t>
            </a:r>
            <a:endParaRPr lang="en-US" b="1" kern="0" dirty="0">
              <a:solidFill>
                <a:srgbClr val="404040"/>
              </a:solidFill>
              <a:latin typeface="微軟正黑體" pitchFamily="34"/>
              <a:ea typeface="微軟正黑體" pitchFamily="34"/>
              <a:cs typeface="新細明體" pitchFamily="18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852034" y="764704"/>
            <a:ext cx="2568332" cy="43088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defTabSz="914372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200" b="1" kern="0" dirty="0">
                <a:solidFill>
                  <a:srgbClr val="9BBB5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五加二產業創新</a:t>
            </a:r>
            <a:r>
              <a:rPr lang="en-US" altLang="zh-TW" sz="2200" b="1" kern="0" dirty="0">
                <a:solidFill>
                  <a:srgbClr val="9BBB5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2.0</a:t>
            </a:r>
            <a:endParaRPr lang="en-US" sz="2200" b="1" kern="0" dirty="0">
              <a:solidFill>
                <a:srgbClr val="9BBB59">
                  <a:lumMod val="75000"/>
                </a:srgbClr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852740" y="2756279"/>
            <a:ext cx="2441694" cy="43088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defTabSz="914372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200" b="1" kern="0" dirty="0">
                <a:solidFill>
                  <a:srgbClr val="9BBB5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六大核心戰略產業</a:t>
            </a:r>
            <a:endParaRPr lang="en-US" sz="2200" b="1" kern="0" dirty="0">
              <a:solidFill>
                <a:srgbClr val="9BBB59">
                  <a:lumMod val="75000"/>
                </a:srgbClr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29" name="TextBox 41"/>
          <p:cNvSpPr txBox="1"/>
          <p:nvPr/>
        </p:nvSpPr>
        <p:spPr>
          <a:xfrm>
            <a:off x="5766841" y="3667299"/>
            <a:ext cx="2931624" cy="956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2563" indent="-182563" algn="just" defTabSz="914372">
              <a:lnSpc>
                <a:spcPts val="2300"/>
              </a:lnSpc>
              <a:spcBef>
                <a:spcPts val="6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b="1" kern="0" dirty="0" smtClean="0">
                <a:solidFill>
                  <a:srgbClr val="404040"/>
                </a:solidFill>
                <a:latin typeface="微軟正黑體" pitchFamily="34"/>
                <a:ea typeface="微軟正黑體" pitchFamily="34"/>
                <a:cs typeface="新細明體" pitchFamily="18"/>
              </a:rPr>
              <a:t>組建</a:t>
            </a:r>
            <a:r>
              <a:rPr lang="zh-TW" altLang="en-US" b="1" kern="0" dirty="0">
                <a:solidFill>
                  <a:srgbClr val="404040"/>
                </a:solidFill>
                <a:latin typeface="微軟正黑體" pitchFamily="34"/>
                <a:ea typeface="微軟正黑體" pitchFamily="34"/>
                <a:cs typeface="新細明體" pitchFamily="18"/>
              </a:rPr>
              <a:t>風電國家隊，將風電產業輸出國際，打造臺灣成為「亞洲綠能發展中心」</a:t>
            </a:r>
            <a:endParaRPr lang="en-US" altLang="zh-TW" b="1" kern="0" dirty="0">
              <a:solidFill>
                <a:srgbClr val="404040"/>
              </a:solidFill>
              <a:latin typeface="微軟正黑體" pitchFamily="34"/>
              <a:ea typeface="微軟正黑體" pitchFamily="34"/>
              <a:cs typeface="新細明體" pitchFamily="18"/>
            </a:endParaRPr>
          </a:p>
        </p:txBody>
      </p:sp>
      <p:cxnSp>
        <p:nvCxnSpPr>
          <p:cNvPr id="32" name="肘形接點 61"/>
          <p:cNvCxnSpPr/>
          <p:nvPr/>
        </p:nvCxnSpPr>
        <p:spPr>
          <a:xfrm rot="10800000">
            <a:off x="377720" y="1355753"/>
            <a:ext cx="3017214" cy="156303"/>
          </a:xfrm>
          <a:prstGeom prst="bentConnector3">
            <a:avLst>
              <a:gd name="adj1" fmla="val 16792"/>
            </a:avLst>
          </a:prstGeom>
          <a:noFill/>
          <a:ln w="19046">
            <a:solidFill>
              <a:srgbClr val="D9DCCA"/>
            </a:solidFill>
            <a:prstDash val="solid"/>
          </a:ln>
        </p:spPr>
      </p:cxnSp>
      <p:cxnSp>
        <p:nvCxnSpPr>
          <p:cNvPr id="35" name="肘形接點 4153"/>
          <p:cNvCxnSpPr/>
          <p:nvPr/>
        </p:nvCxnSpPr>
        <p:spPr>
          <a:xfrm flipV="1">
            <a:off x="5162144" y="3215844"/>
            <a:ext cx="3188730" cy="682006"/>
          </a:xfrm>
          <a:prstGeom prst="bentConnector3">
            <a:avLst>
              <a:gd name="adj1" fmla="val 11128"/>
            </a:avLst>
          </a:prstGeom>
          <a:noFill/>
          <a:ln w="19046">
            <a:solidFill>
              <a:srgbClr val="D9DCCA"/>
            </a:solidFill>
            <a:prstDash val="solid"/>
          </a:ln>
        </p:spPr>
      </p:cxnSp>
      <p:sp>
        <p:nvSpPr>
          <p:cNvPr id="17" name="TextBox 40"/>
          <p:cNvSpPr txBox="1"/>
          <p:nvPr/>
        </p:nvSpPr>
        <p:spPr>
          <a:xfrm>
            <a:off x="334442" y="951760"/>
            <a:ext cx="2700452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914372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200" b="1" kern="0" dirty="0">
                <a:solidFill>
                  <a:srgbClr val="9BBB5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落實淨零排放轉型</a:t>
            </a:r>
            <a:endParaRPr lang="en-US" sz="2200" b="1" kern="0" dirty="0">
              <a:solidFill>
                <a:srgbClr val="9BBB59">
                  <a:lumMod val="75000"/>
                </a:srgbClr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28" name="TextBox 41"/>
          <p:cNvSpPr txBox="1"/>
          <p:nvPr/>
        </p:nvSpPr>
        <p:spPr>
          <a:xfrm>
            <a:off x="226582" y="1362309"/>
            <a:ext cx="2743992" cy="1395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2563" indent="-182563" defTabSz="914372">
              <a:lnSpc>
                <a:spcPts val="26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b="1" kern="0" dirty="0">
                <a:solidFill>
                  <a:srgbClr val="404040"/>
                </a:solidFill>
                <a:latin typeface="微軟正黑體" pitchFamily="34"/>
                <a:ea typeface="微軟正黑體" pitchFamily="34"/>
                <a:cs typeface="新細明體" pitchFamily="18"/>
              </a:rPr>
              <a:t>去碳能源、產業及能源  效率、運具電氣化及負碳技術等四大方向研提對策</a:t>
            </a:r>
            <a:endParaRPr lang="en-US" b="1" kern="0" dirty="0">
              <a:solidFill>
                <a:srgbClr val="404040"/>
              </a:solidFill>
              <a:latin typeface="微軟正黑體" pitchFamily="34"/>
              <a:ea typeface="微軟正黑體" pitchFamily="34"/>
              <a:cs typeface="新細明體" pitchFamily="18"/>
            </a:endParaRPr>
          </a:p>
        </p:txBody>
      </p:sp>
      <p:cxnSp>
        <p:nvCxnSpPr>
          <p:cNvPr id="31" name="肘形接點 61"/>
          <p:cNvCxnSpPr/>
          <p:nvPr/>
        </p:nvCxnSpPr>
        <p:spPr>
          <a:xfrm rot="10800000">
            <a:off x="387612" y="3188327"/>
            <a:ext cx="2808311" cy="183854"/>
          </a:xfrm>
          <a:prstGeom prst="bentConnector3">
            <a:avLst>
              <a:gd name="adj1" fmla="val 24367"/>
            </a:avLst>
          </a:prstGeom>
          <a:noFill/>
          <a:ln w="19046">
            <a:solidFill>
              <a:srgbClr val="D9DCCA"/>
            </a:solidFill>
            <a:prstDash val="solid"/>
          </a:ln>
        </p:spPr>
      </p:cxnSp>
      <p:sp>
        <p:nvSpPr>
          <p:cNvPr id="26" name="矩形 278"/>
          <p:cNvSpPr/>
          <p:nvPr/>
        </p:nvSpPr>
        <p:spPr>
          <a:xfrm>
            <a:off x="323528" y="188640"/>
            <a:ext cx="636120" cy="6361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800" kern="0" dirty="0">
                <a:solidFill>
                  <a:srgbClr val="FFFFFF"/>
                </a:solidFill>
              </a:rPr>
              <a:t>6</a:t>
            </a:r>
            <a:endParaRPr lang="en-US" sz="2800" kern="0" dirty="0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47206" y="1200921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綠</a:t>
            </a:r>
            <a:r>
              <a:rPr lang="zh-TW" altLang="en-US" b="1" dirty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能科技產業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94953" y="3272424"/>
            <a:ext cx="2743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綠</a:t>
            </a:r>
            <a:r>
              <a:rPr lang="zh-TW" altLang="en-US" b="1" dirty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電及再生能源產業</a:t>
            </a:r>
            <a:endParaRPr lang="zh-TW" altLang="en-US" sz="1600" dirty="0">
              <a:solidFill>
                <a:prstClr val="black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48" y="2131272"/>
            <a:ext cx="1897521" cy="1897521"/>
          </a:xfrm>
          <a:prstGeom prst="rect">
            <a:avLst/>
          </a:prstGeom>
        </p:spPr>
      </p:pic>
      <p:sp>
        <p:nvSpPr>
          <p:cNvPr id="45" name="38%"/>
          <p:cNvSpPr txBox="1"/>
          <p:nvPr/>
        </p:nvSpPr>
        <p:spPr>
          <a:xfrm>
            <a:off x="3415533" y="1385587"/>
            <a:ext cx="2133918" cy="67710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800" b="1" kern="0" dirty="0" smtClean="0">
                <a:solidFill>
                  <a:srgbClr val="727850"/>
                </a:solidFill>
                <a:latin typeface="Microsoft JhengHei"/>
                <a:ea typeface="Microsoft JhengHei"/>
                <a:cs typeface="Microsoft JhengHei"/>
              </a:rPr>
              <a:t>綠能永續</a:t>
            </a:r>
            <a:endParaRPr lang="en-US" sz="3800" b="1" kern="0" dirty="0">
              <a:solidFill>
                <a:srgbClr val="727850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5797000" y="1504911"/>
            <a:ext cx="2931624" cy="12721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2563" indent="-182563" algn="just" defTabSz="914372">
              <a:lnSpc>
                <a:spcPts val="23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b="1" kern="0" dirty="0">
                <a:solidFill>
                  <a:srgbClr val="404040"/>
                </a:solidFill>
                <a:latin typeface="微軟正黑體" pitchFamily="34"/>
                <a:ea typeface="微軟正黑體" pitchFamily="34"/>
                <a:cs typeface="新細明體" pitchFamily="18"/>
              </a:rPr>
              <a:t>亞洲第一座離岸風場完工  </a:t>
            </a:r>
            <a:r>
              <a:rPr lang="zh-TW" altLang="en-US" b="1" kern="0" dirty="0" smtClean="0">
                <a:solidFill>
                  <a:srgbClr val="404040"/>
                </a:solidFill>
                <a:latin typeface="微軟正黑體" pitchFamily="34"/>
                <a:ea typeface="微軟正黑體" pitchFamily="34"/>
                <a:cs typeface="新細明體" pitchFamily="18"/>
              </a:rPr>
              <a:t>啟用；</a:t>
            </a:r>
            <a:r>
              <a:rPr lang="en-US" altLang="zh-TW" b="1" kern="0" dirty="0" smtClean="0">
                <a:solidFill>
                  <a:srgbClr val="404040"/>
                </a:solidFill>
                <a:latin typeface="微軟正黑體" pitchFamily="34"/>
                <a:ea typeface="微軟正黑體" pitchFamily="34"/>
                <a:cs typeface="新細明體" pitchFamily="18"/>
              </a:rPr>
              <a:t>2021</a:t>
            </a:r>
            <a:r>
              <a:rPr lang="zh-TW" altLang="en-US" b="1" kern="0" dirty="0">
                <a:solidFill>
                  <a:srgbClr val="404040"/>
                </a:solidFill>
                <a:latin typeface="微軟正黑體" pitchFamily="34"/>
                <a:ea typeface="微軟正黑體" pitchFamily="34"/>
                <a:cs typeface="新細明體" pitchFamily="18"/>
              </a:rPr>
              <a:t>年</a:t>
            </a:r>
            <a:r>
              <a:rPr lang="en-US" altLang="zh-TW" b="1" kern="0" dirty="0">
                <a:solidFill>
                  <a:srgbClr val="404040"/>
                </a:solidFill>
                <a:latin typeface="微軟正黑體" pitchFamily="34"/>
                <a:ea typeface="微軟正黑體" pitchFamily="34"/>
                <a:cs typeface="新細明體" pitchFamily="18"/>
              </a:rPr>
              <a:t>6</a:t>
            </a:r>
            <a:r>
              <a:rPr lang="zh-TW" altLang="en-US" b="1" kern="0" dirty="0">
                <a:solidFill>
                  <a:srgbClr val="404040"/>
                </a:solidFill>
                <a:latin typeface="微軟正黑體" pitchFamily="34"/>
                <a:ea typeface="微軟正黑體" pitchFamily="34"/>
                <a:cs typeface="新細明體" pitchFamily="18"/>
              </a:rPr>
              <a:t>月太陽光電累積設置量達</a:t>
            </a:r>
            <a:r>
              <a:rPr lang="en-US" altLang="zh-TW" b="1" kern="0" dirty="0">
                <a:solidFill>
                  <a:srgbClr val="404040"/>
                </a:solidFill>
                <a:latin typeface="微軟正黑體" pitchFamily="34"/>
                <a:ea typeface="微軟正黑體" pitchFamily="34"/>
                <a:cs typeface="新細明體" pitchFamily="18"/>
              </a:rPr>
              <a:t>6.62GW</a:t>
            </a:r>
            <a:r>
              <a:rPr lang="zh-TW" altLang="en-US" b="1" kern="0" dirty="0">
                <a:solidFill>
                  <a:srgbClr val="404040"/>
                </a:solidFill>
                <a:latin typeface="微軟正黑體" pitchFamily="34"/>
                <a:ea typeface="微軟正黑體" pitchFamily="34"/>
                <a:cs typeface="新細明體" pitchFamily="18"/>
              </a:rPr>
              <a:t>，為</a:t>
            </a:r>
            <a:r>
              <a:rPr lang="en-US" altLang="zh-TW" b="1" kern="0" dirty="0">
                <a:solidFill>
                  <a:srgbClr val="404040"/>
                </a:solidFill>
                <a:latin typeface="微軟正黑體" pitchFamily="34"/>
                <a:ea typeface="微軟正黑體" pitchFamily="34"/>
                <a:cs typeface="新細明體" pitchFamily="18"/>
              </a:rPr>
              <a:t>2016</a:t>
            </a:r>
            <a:r>
              <a:rPr lang="zh-TW" altLang="en-US" b="1" kern="0" dirty="0">
                <a:solidFill>
                  <a:srgbClr val="404040"/>
                </a:solidFill>
                <a:latin typeface="微軟正黑體" pitchFamily="34"/>
                <a:ea typeface="微軟正黑體" pitchFamily="34"/>
                <a:cs typeface="新細明體" pitchFamily="18"/>
              </a:rPr>
              <a:t>年的</a:t>
            </a:r>
            <a:r>
              <a:rPr lang="en-US" altLang="zh-TW" b="1" kern="0" dirty="0">
                <a:solidFill>
                  <a:srgbClr val="404040"/>
                </a:solidFill>
                <a:latin typeface="微軟正黑體" pitchFamily="34"/>
                <a:ea typeface="微軟正黑體" pitchFamily="34"/>
                <a:cs typeface="新細明體" pitchFamily="18"/>
              </a:rPr>
              <a:t>5.3</a:t>
            </a:r>
            <a:r>
              <a:rPr lang="zh-TW" altLang="en-US" b="1" kern="0" dirty="0" smtClean="0">
                <a:solidFill>
                  <a:srgbClr val="404040"/>
                </a:solidFill>
                <a:latin typeface="微軟正黑體" pitchFamily="34"/>
                <a:ea typeface="微軟正黑體" pitchFamily="34"/>
                <a:cs typeface="新細明體" pitchFamily="18"/>
              </a:rPr>
              <a:t>倍</a:t>
            </a:r>
            <a:endParaRPr lang="en-US" altLang="zh-TW" b="1" kern="0" dirty="0">
              <a:solidFill>
                <a:srgbClr val="404040"/>
              </a:solidFill>
              <a:latin typeface="微軟正黑體" pitchFamily="34"/>
              <a:ea typeface="微軟正黑體" pitchFamily="34"/>
              <a:cs typeface="新細明體" pitchFamily="18"/>
            </a:endParaRPr>
          </a:p>
        </p:txBody>
      </p:sp>
      <p:cxnSp>
        <p:nvCxnSpPr>
          <p:cNvPr id="20" name="肘形接點 4153"/>
          <p:cNvCxnSpPr/>
          <p:nvPr/>
        </p:nvCxnSpPr>
        <p:spPr>
          <a:xfrm flipV="1">
            <a:off x="5345944" y="1199303"/>
            <a:ext cx="3188730" cy="682006"/>
          </a:xfrm>
          <a:prstGeom prst="bentConnector3">
            <a:avLst>
              <a:gd name="adj1" fmla="val 11128"/>
            </a:avLst>
          </a:prstGeom>
          <a:noFill/>
          <a:ln w="19046">
            <a:solidFill>
              <a:srgbClr val="D9DCCA"/>
            </a:solidFill>
            <a:prstDash val="solid"/>
          </a:ln>
        </p:spPr>
      </p:cxnSp>
      <p:sp>
        <p:nvSpPr>
          <p:cNvPr id="21" name="矩形 20"/>
          <p:cNvSpPr/>
          <p:nvPr/>
        </p:nvSpPr>
        <p:spPr>
          <a:xfrm>
            <a:off x="323528" y="4776728"/>
            <a:ext cx="8488807" cy="1964640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 marL="342900" indent="-342900" algn="just">
              <a:lnSpc>
                <a:spcPts val="28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000" b="1" dirty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奉院長指示，龔政委明鑫自</a:t>
            </a:r>
            <a:r>
              <a:rPr lang="en-US" altLang="zh-TW" sz="2000" b="1" dirty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2000" b="1" dirty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月下旬起擔任行政院永續會執行長，本</a:t>
            </a:r>
            <a:r>
              <a:rPr lang="zh-TW" altLang="en-US" sz="2000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會 承接</a:t>
            </a:r>
            <a:r>
              <a:rPr lang="zh-TW" altLang="en-US" sz="2000" b="1" dirty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永續會幕僚機關任務，積極落實永續發展</a:t>
            </a:r>
            <a:endParaRPr lang="en-US" altLang="zh-TW" sz="2000" b="1" dirty="0">
              <a:solidFill>
                <a:srgbClr val="17375E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8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000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sz="2000" b="1" dirty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落實淨零排放轉型，行政院龔政委明鑫召集「淨零排放</a:t>
            </a:r>
            <a:r>
              <a:rPr lang="zh-TW" altLang="en-US" sz="2000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路徑專案工作</a:t>
            </a:r>
            <a:r>
              <a:rPr lang="zh-TW" altLang="en-US" sz="2000" b="1" dirty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組」，召開</a:t>
            </a:r>
            <a:r>
              <a:rPr lang="en-US" altLang="zh-TW" sz="2000" b="1" dirty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2000" b="1" dirty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次跨部會協商會議，將確認淨零</a:t>
            </a:r>
            <a:r>
              <a:rPr lang="zh-TW" altLang="en-US" sz="2000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排放路徑</a:t>
            </a:r>
            <a:r>
              <a:rPr lang="zh-TW" altLang="en-US" sz="2000" b="1" dirty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方向與對策</a:t>
            </a:r>
            <a:r>
              <a:rPr lang="zh-TW" altLang="en-US" sz="2000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    邁向</a:t>
            </a:r>
            <a:r>
              <a:rPr lang="zh-TW" altLang="en-US" sz="2000" b="1" dirty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綠色永續</a:t>
            </a:r>
            <a:r>
              <a:rPr lang="zh-TW" altLang="en-US" sz="2000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成長</a:t>
            </a:r>
            <a:endParaRPr lang="en-US" altLang="zh-TW" sz="2000" b="1" dirty="0">
              <a:solidFill>
                <a:srgbClr val="17375E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812021" y="2492375"/>
            <a:ext cx="7632848" cy="1296665"/>
            <a:chOff x="561497" y="1556792"/>
            <a:chExt cx="7203076" cy="981870"/>
          </a:xfrm>
          <a:solidFill>
            <a:srgbClr val="F4F8C0"/>
          </a:solidFill>
        </p:grpSpPr>
        <p:sp>
          <p:nvSpPr>
            <p:cNvPr id="6" name="平行四邊形 5"/>
            <p:cNvSpPr/>
            <p:nvPr/>
          </p:nvSpPr>
          <p:spPr>
            <a:xfrm>
              <a:off x="635781" y="1556792"/>
              <a:ext cx="7128792" cy="981870"/>
            </a:xfrm>
            <a:prstGeom prst="parallelogram">
              <a:avLst>
                <a:gd name="adj" fmla="val 54688"/>
              </a:avLst>
            </a:prstGeom>
            <a:grpFill/>
            <a:ln>
              <a:noFill/>
            </a:ln>
            <a:effectLst>
              <a:outerShdw blurRad="508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: 圓角 18">
              <a:extLst>
                <a:ext uri="{FF2B5EF4-FFF2-40B4-BE49-F238E27FC236}">
                  <a16:creationId xmlns="" xmlns:a16="http://schemas.microsoft.com/office/drawing/2014/main" id="{AC6B7ECE-01E7-48B4-9A38-F2677DCD1A69}"/>
                </a:ext>
              </a:extLst>
            </p:cNvPr>
            <p:cNvSpPr/>
            <p:nvPr/>
          </p:nvSpPr>
          <p:spPr>
            <a:xfrm>
              <a:off x="561497" y="1556792"/>
              <a:ext cx="6624736" cy="98187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918745" y="2780928"/>
            <a:ext cx="710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數位服務，完備政府施政治理功能</a:t>
            </a:r>
            <a:endParaRPr lang="zh-TW" altLang="zh-TW" sz="36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46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976945" y="350233"/>
            <a:ext cx="6288582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zh-TW"/>
            </a:defPPr>
            <a:lvl1pPr defTabSz="914372">
              <a:defRPr sz="3200" b="1" i="0" u="none" strike="noStrike" kern="0" cap="none" spc="0" baseline="0">
                <a:solidFill>
                  <a:srgbClr val="CC00FF"/>
                </a:solidFill>
                <a:uFillTx/>
                <a:latin typeface="微軟正黑體" pitchFamily="34"/>
                <a:ea typeface="微軟正黑體" pitchFamily="34"/>
              </a:defRPr>
            </a:lvl1pPr>
          </a:lstStyle>
          <a:p>
            <a:r>
              <a:rPr lang="zh-TW" altLang="en-US" dirty="0">
                <a:solidFill>
                  <a:srgbClr val="4BACC6">
                    <a:lumMod val="50000"/>
                  </a:srgbClr>
                </a:solidFill>
              </a:rPr>
              <a:t>建立高效能的智慧政府</a:t>
            </a: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7" name="六邊形 2"/>
          <p:cNvSpPr/>
          <p:nvPr/>
        </p:nvSpPr>
        <p:spPr>
          <a:xfrm>
            <a:off x="251520" y="332656"/>
            <a:ext cx="699159" cy="602726"/>
          </a:xfrm>
          <a:custGeom>
            <a:avLst>
              <a:gd name="f11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115470"/>
              <a:gd name="f11" fmla="val 250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val f7"/>
              <a:gd name="f18" fmla="val f11"/>
              <a:gd name="f19" fmla="+- 3600000 f2 0"/>
              <a:gd name="f20" fmla="*/ f12 f1 1"/>
              <a:gd name="f21" fmla="*/ f13 f1 1"/>
              <a:gd name="f22" fmla="?: f14 f4 1"/>
              <a:gd name="f23" fmla="?: f15 f5 1"/>
              <a:gd name="f24" fmla="?: f16 f6 1"/>
              <a:gd name="f25" fmla="*/ f19 f8 1"/>
              <a:gd name="f26" fmla="*/ f20 1 f3"/>
              <a:gd name="f27" fmla="*/ f21 1 f3"/>
              <a:gd name="f28" fmla="*/ f22 1 21600"/>
              <a:gd name="f29" fmla="*/ f23 1 21600"/>
              <a:gd name="f30" fmla="*/ 21600 f22 1"/>
              <a:gd name="f31" fmla="*/ 21600 f23 1"/>
              <a:gd name="f32" fmla="*/ f25 1 f1"/>
              <a:gd name="f33" fmla="+- f26 0 f2"/>
              <a:gd name="f34" fmla="+- f27 0 f2"/>
              <a:gd name="f35" fmla="min f29 f28"/>
              <a:gd name="f36" fmla="*/ f30 1 f24"/>
              <a:gd name="f37" fmla="*/ f31 1 f24"/>
              <a:gd name="f38" fmla="+- 0 0 f32"/>
              <a:gd name="f39" fmla="val f36"/>
              <a:gd name="f40" fmla="val f37"/>
              <a:gd name="f41" fmla="+- 0 0 f38"/>
              <a:gd name="f42" fmla="*/ f17 f35 1"/>
              <a:gd name="f43" fmla="+- f40 0 f17"/>
              <a:gd name="f44" fmla="+- f39 0 f17"/>
              <a:gd name="f45" fmla="*/ f41 f1 1"/>
              <a:gd name="f46" fmla="*/ f39 f35 1"/>
              <a:gd name="f47" fmla="*/ f43 1 2"/>
              <a:gd name="f48" fmla="min f44 f43"/>
              <a:gd name="f49" fmla="*/ 50000 f44 1"/>
              <a:gd name="f50" fmla="*/ f45 1 f8"/>
              <a:gd name="f51" fmla="+- f17 f47 0"/>
              <a:gd name="f52" fmla="*/ f49 1 f48"/>
              <a:gd name="f53" fmla="*/ f47 f10 1"/>
              <a:gd name="f54" fmla="*/ f48 f18 1"/>
              <a:gd name="f55" fmla="+- f50 0 f2"/>
              <a:gd name="f56" fmla="*/ f53 1 100000"/>
              <a:gd name="f57" fmla="*/ f54 1 100000"/>
              <a:gd name="f58" fmla="sin 1 f55"/>
              <a:gd name="f59" fmla="*/ f52 f9 1"/>
              <a:gd name="f60" fmla="*/ f51 f35 1"/>
              <a:gd name="f61" fmla="+- f39 0 f57"/>
              <a:gd name="f62" fmla="+- 0 0 f58"/>
              <a:gd name="f63" fmla="*/ f59 1 2"/>
              <a:gd name="f64" fmla="*/ f57 f35 1"/>
              <a:gd name="f65" fmla="+- 0 0 f62"/>
              <a:gd name="f66" fmla="+- f18 f63 0"/>
              <a:gd name="f67" fmla="*/ f61 f35 1"/>
              <a:gd name="f68" fmla="*/ f65 f56 1"/>
              <a:gd name="f69" fmla="?: f66 4 2"/>
              <a:gd name="f70" fmla="?: f66 3 2"/>
              <a:gd name="f71" fmla="?: f66 f63 0"/>
              <a:gd name="f72" fmla="+- f51 0 f68"/>
              <a:gd name="f73" fmla="+- f51 f68 0"/>
              <a:gd name="f74" fmla="+- f18 f71 0"/>
              <a:gd name="f75" fmla="*/ f74 1 f63"/>
              <a:gd name="f76" fmla="*/ f72 f35 1"/>
              <a:gd name="f77" fmla="*/ f73 f35 1"/>
              <a:gd name="f78" fmla="*/ f75 f70 1"/>
              <a:gd name="f79" fmla="*/ f78 1 f9"/>
              <a:gd name="f80" fmla="+- f69 f79 0"/>
              <a:gd name="f81" fmla="*/ f44 f80 1"/>
              <a:gd name="f82" fmla="*/ f43 f80 1"/>
              <a:gd name="f83" fmla="*/ f81 1 24"/>
              <a:gd name="f84" fmla="*/ f82 1 24"/>
              <a:gd name="f85" fmla="+- f39 0 f83"/>
              <a:gd name="f86" fmla="+- f40 0 f84"/>
              <a:gd name="f87" fmla="*/ f83 f35 1"/>
              <a:gd name="f88" fmla="*/ f84 f35 1"/>
              <a:gd name="f89" fmla="*/ f85 f35 1"/>
              <a:gd name="f90" fmla="*/ f86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7" y="f77"/>
              </a:cxn>
              <a:cxn ang="f33">
                <a:pos x="f64" y="f77"/>
              </a:cxn>
              <a:cxn ang="f34">
                <a:pos x="f64" y="f76"/>
              </a:cxn>
              <a:cxn ang="f34">
                <a:pos x="f67" y="f76"/>
              </a:cxn>
            </a:cxnLst>
            <a:rect l="f87" t="f88" r="f89" b="f90"/>
            <a:pathLst>
              <a:path>
                <a:moveTo>
                  <a:pt x="f42" y="f60"/>
                </a:moveTo>
                <a:lnTo>
                  <a:pt x="f64" y="f76"/>
                </a:lnTo>
                <a:lnTo>
                  <a:pt x="f67" y="f76"/>
                </a:lnTo>
                <a:lnTo>
                  <a:pt x="f46" y="f60"/>
                </a:lnTo>
                <a:lnTo>
                  <a:pt x="f67" y="f77"/>
                </a:lnTo>
                <a:lnTo>
                  <a:pt x="f64" y="f77"/>
                </a:lnTo>
                <a:close/>
              </a:path>
            </a:pathLst>
          </a:custGeom>
          <a:solidFill>
            <a:srgbClr val="B3D6AC"/>
          </a:solidFill>
          <a:ln w="15873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1</a:t>
            </a:r>
          </a:p>
        </p:txBody>
      </p:sp>
      <p:graphicFrame>
        <p:nvGraphicFramePr>
          <p:cNvPr id="9" name="資料庫圖表 8"/>
          <p:cNvGraphicFramePr/>
          <p:nvPr/>
        </p:nvGraphicFramePr>
        <p:xfrm>
          <a:off x="337640" y="953838"/>
          <a:ext cx="72481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486500" y="1311623"/>
            <a:ext cx="2736304" cy="113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完成健保卡、自然人憑證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IC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卡、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   </a:t>
            </a:r>
            <a:r>
              <a:rPr lang="zh-TW" altLang="en-US" sz="2200" b="1" dirty="0">
                <a:solidFill>
                  <a:srgbClr val="F79646">
                    <a:lumMod val="75000"/>
                  </a:srgbClr>
                </a:solidFill>
                <a:uFill>
                  <a:solidFill>
                    <a:srgbClr val="9BBB59">
                      <a:lumMod val="75000"/>
                    </a:srgbClr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多元身分認證機制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5496" y="4453497"/>
            <a:ext cx="2981559" cy="221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依民間提議開放「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公車     路線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SHP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檔」、「臺灣鐵路  路線」、「民眾全自費醫材品項收費情形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民眾自付差額醫材品項收費情形」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    </a:t>
            </a:r>
            <a:r>
              <a:rPr lang="zh-TW" altLang="en-US" sz="2200" b="1" dirty="0">
                <a:solidFill>
                  <a:srgbClr val="F79646">
                    <a:lumMod val="75000"/>
                  </a:srgbClr>
                </a:solidFill>
                <a:uFill>
                  <a:solidFill>
                    <a:srgbClr val="9BBB59">
                      <a:lumMod val="75000"/>
                    </a:srgbClr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高應用價值資料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626859" y="1105259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TW" sz="2200" b="1" dirty="0" err="1">
                <a:solidFill>
                  <a:srgbClr val="F79646">
                    <a:lumMod val="75000"/>
                  </a:srgbClr>
                </a:solidFill>
                <a:uFill>
                  <a:solidFill>
                    <a:srgbClr val="9BBB59">
                      <a:lumMod val="75000"/>
                    </a:srgbClr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MyData</a:t>
            </a:r>
            <a:r>
              <a:rPr lang="zh-TW" altLang="en-US" sz="2200" b="1" dirty="0">
                <a:solidFill>
                  <a:srgbClr val="F79646">
                    <a:lumMod val="75000"/>
                  </a:srgbClr>
                </a:solidFill>
                <a:uFill>
                  <a:solidFill>
                    <a:srgbClr val="9BBB59">
                      <a:lumMod val="75000"/>
                    </a:srgbClr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平臺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110.4.15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正式上線，提供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個人化資料下載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210</a:t>
            </a:r>
            <a:r>
              <a:rPr lang="zh-TW" altLang="en-US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線上服務及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73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便民臨櫃核驗服務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385118" y="2852936"/>
            <a:ext cx="2592288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200" b="1" dirty="0">
                <a:solidFill>
                  <a:srgbClr val="F79646">
                    <a:lumMod val="75000"/>
                  </a:srgbClr>
                </a:solidFill>
                <a:uFill>
                  <a:solidFill>
                    <a:srgbClr val="9BBB59">
                      <a:lumMod val="75000"/>
                    </a:srgbClr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手機報稅服務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TW-</a:t>
            </a:r>
            <a:r>
              <a:rPr lang="en-US" altLang="zh-TW" dirty="0" err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FidO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行動身分識別或行動電話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認證，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分鐘完成綜所稅申報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695682" y="4764252"/>
            <a:ext cx="2399026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2200" b="1" dirty="0">
                <a:solidFill>
                  <a:srgbClr val="F79646">
                    <a:lumMod val="75000"/>
                  </a:srgbClr>
                </a:solidFill>
                <a:uFill>
                  <a:solidFill>
                    <a:srgbClr val="9BBB59">
                      <a:lumMod val="75000"/>
                    </a:srgbClr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健保快易通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健康存摺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新增「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疫苗接種紀錄」及「新冠病毒快篩及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PCR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檢測結果」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684965" y="1675547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強韌政府數位基磐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2425441" y="322505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多元資料治理生態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4609475" y="4002361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精準智慧</a:t>
            </a:r>
          </a:p>
          <a:p>
            <a:r>
              <a: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政府服務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73" y="2310448"/>
            <a:ext cx="542488" cy="54248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18" y="3859961"/>
            <a:ext cx="671581" cy="67158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11" y="4710248"/>
            <a:ext cx="1194319" cy="119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圖說文字 21"/>
          <p:cNvSpPr/>
          <p:nvPr/>
        </p:nvSpPr>
        <p:spPr>
          <a:xfrm>
            <a:off x="5652120" y="836711"/>
            <a:ext cx="3384376" cy="5965631"/>
          </a:xfrm>
          <a:prstGeom prst="wedgeRectCallout">
            <a:avLst>
              <a:gd name="adj1" fmla="val -60512"/>
              <a:gd name="adj2" fmla="val 21674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graphicFrame>
        <p:nvGraphicFramePr>
          <p:cNvPr id="72" name="Chart 44"/>
          <p:cNvGraphicFramePr/>
          <p:nvPr>
            <p:extLst>
              <p:ext uri="{D42A27DB-BD31-4B8C-83A1-F6EECF244321}">
                <p14:modId xmlns:p14="http://schemas.microsoft.com/office/powerpoint/2010/main" val="2095940643"/>
              </p:ext>
            </p:extLst>
          </p:nvPr>
        </p:nvGraphicFramePr>
        <p:xfrm>
          <a:off x="158516" y="4352438"/>
          <a:ext cx="5133563" cy="2474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6"/>
          <p:cNvSpPr/>
          <p:nvPr/>
        </p:nvSpPr>
        <p:spPr>
          <a:xfrm>
            <a:off x="512" y="-11379"/>
            <a:ext cx="9144000" cy="841805"/>
          </a:xfrm>
          <a:prstGeom prst="rect">
            <a:avLst/>
          </a:prstGeom>
          <a:solidFill>
            <a:srgbClr val="D9EBB8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4000" b="1" kern="0" dirty="0">
                <a:solidFill>
                  <a:srgbClr val="838FD4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臺灣經濟穩健成長</a:t>
            </a:r>
            <a:endParaRPr lang="en-US" sz="4000" b="1" kern="0" dirty="0">
              <a:solidFill>
                <a:srgbClr val="838FD4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文字方塊 37"/>
          <p:cNvSpPr txBox="1"/>
          <p:nvPr/>
        </p:nvSpPr>
        <p:spPr>
          <a:xfrm>
            <a:off x="909090" y="884482"/>
            <a:ext cx="34380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r>
              <a:rPr lang="zh-TW" altLang="en-US" sz="25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全球經濟成長率預測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104594" y="1244727"/>
            <a:ext cx="4911038" cy="2331532"/>
            <a:chOff x="282104" y="1310392"/>
            <a:chExt cx="8558825" cy="2331532"/>
          </a:xfrm>
        </p:grpSpPr>
        <p:grpSp>
          <p:nvGrpSpPr>
            <p:cNvPr id="4" name="群組 3"/>
            <p:cNvGrpSpPr/>
            <p:nvPr/>
          </p:nvGrpSpPr>
          <p:grpSpPr>
            <a:xfrm>
              <a:off x="343985" y="1310392"/>
              <a:ext cx="8496944" cy="2331532"/>
              <a:chOff x="343985" y="1310392"/>
              <a:chExt cx="8496944" cy="2331532"/>
            </a:xfrm>
          </p:grpSpPr>
          <p:graphicFrame>
            <p:nvGraphicFramePr>
              <p:cNvPr id="63" name="圖表 62"/>
              <p:cNvGraphicFramePr/>
              <p:nvPr>
                <p:extLst>
                  <p:ext uri="{D42A27DB-BD31-4B8C-83A1-F6EECF244321}">
                    <p14:modId xmlns:p14="http://schemas.microsoft.com/office/powerpoint/2010/main" val="2814099177"/>
                  </p:ext>
                </p:extLst>
              </p:nvPr>
            </p:nvGraphicFramePr>
            <p:xfrm>
              <a:off x="343985" y="1310392"/>
              <a:ext cx="8496944" cy="233153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64" name="直線接點 63"/>
              <p:cNvCxnSpPr/>
              <p:nvPr/>
            </p:nvCxnSpPr>
            <p:spPr>
              <a:xfrm>
                <a:off x="666794" y="2876780"/>
                <a:ext cx="79928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文字方塊 64"/>
            <p:cNvSpPr txBox="1"/>
            <p:nvPr/>
          </p:nvSpPr>
          <p:spPr>
            <a:xfrm>
              <a:off x="282104" y="1399434"/>
              <a:ext cx="127789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單位：</a:t>
              </a:r>
              <a:r>
                <a:rPr lang="en-US" altLang="zh-TW" sz="105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%</a:t>
              </a:r>
              <a:endParaRPr lang="zh-TW" altLang="en-US" sz="105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66" name="Picture 2" descr="United Nations | The Expanse Wiki | Fan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4" y="3748661"/>
            <a:ext cx="540000" cy="36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OECD.org - OEC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19" y="3791338"/>
            <a:ext cx="540000" cy="27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55" y="3783442"/>
            <a:ext cx="540000" cy="29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36" y="3718089"/>
            <a:ext cx="540000" cy="424611"/>
          </a:xfrm>
          <a:prstGeom prst="rect">
            <a:avLst/>
          </a:prstGeom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17" y="3639701"/>
            <a:ext cx="540000" cy="5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圖片 7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98" y="3712013"/>
            <a:ext cx="752139" cy="436763"/>
          </a:xfrm>
          <a:prstGeom prst="rect">
            <a:avLst/>
          </a:prstGeom>
        </p:spPr>
      </p:pic>
      <p:sp>
        <p:nvSpPr>
          <p:cNvPr id="73" name="文字方塊 28"/>
          <p:cNvSpPr txBox="1"/>
          <p:nvPr/>
        </p:nvSpPr>
        <p:spPr>
          <a:xfrm>
            <a:off x="232190" y="6579134"/>
            <a:ext cx="4137671" cy="26161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1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註</a:t>
            </a:r>
            <a:r>
              <a:rPr lang="zh-TW" altLang="zh-TW" sz="11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：</a:t>
            </a:r>
            <a:r>
              <a:rPr lang="en-US" altLang="zh-TW" sz="11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(f)</a:t>
            </a:r>
            <a:r>
              <a:rPr lang="zh-TW" altLang="en-US" sz="11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表預測數；資料來源：行政院主計總處</a:t>
            </a:r>
            <a:r>
              <a:rPr lang="zh-TW" altLang="en-US" sz="11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11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11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1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11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11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13</a:t>
            </a:r>
            <a:r>
              <a:rPr lang="zh-TW" altLang="en-US" sz="11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endParaRPr lang="en-US" sz="1100" kern="0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74" name="文字方塊 37"/>
          <p:cNvSpPr txBox="1"/>
          <p:nvPr/>
        </p:nvSpPr>
        <p:spPr>
          <a:xfrm>
            <a:off x="933500" y="4375040"/>
            <a:ext cx="34380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r>
              <a:rPr lang="zh-TW" altLang="en-US" sz="25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臺灣經濟</a:t>
            </a:r>
            <a:r>
              <a:rPr lang="zh-TW" altLang="en-US" sz="25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成長率預測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107504" y="4514638"/>
            <a:ext cx="7332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單位：</a:t>
            </a:r>
            <a:r>
              <a:rPr lang="en-US" altLang="zh-TW" sz="105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en-US" sz="105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854452" y="4604331"/>
            <a:ext cx="1622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ctr" defTabSz="914372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400" b="1" kern="0" dirty="0" smtClean="0">
                <a:solidFill>
                  <a:srgbClr val="FF0000"/>
                </a:solidFill>
                <a:latin typeface="微軟正黑體" pitchFamily="34"/>
                <a:ea typeface="微軟正黑體" pitchFamily="34"/>
                <a:cs typeface="Times New Roman" pitchFamily="18"/>
              </a:rPr>
              <a:t>11</a:t>
            </a:r>
            <a:r>
              <a:rPr lang="zh-TW" altLang="en-US" sz="2400" b="1" kern="0" dirty="0">
                <a:solidFill>
                  <a:srgbClr val="FF0000"/>
                </a:solidFill>
                <a:latin typeface="微軟正黑體" pitchFamily="34"/>
                <a:ea typeface="微軟正黑體" pitchFamily="34"/>
                <a:cs typeface="Times New Roman" pitchFamily="18"/>
              </a:rPr>
              <a:t>年新高</a:t>
            </a:r>
            <a:r>
              <a:rPr lang="en-US" altLang="zh-TW" sz="2400" b="1" kern="0" dirty="0" smtClean="0">
                <a:solidFill>
                  <a:srgbClr val="FF0000"/>
                </a:solidFill>
                <a:latin typeface="微軟正黑體" pitchFamily="34"/>
                <a:ea typeface="微軟正黑體" pitchFamily="34"/>
                <a:cs typeface="Times New Roman" pitchFamily="18"/>
              </a:rPr>
              <a:t>!</a:t>
            </a:r>
            <a:endParaRPr lang="en-US" altLang="zh-TW" sz="4000" b="1" kern="0" dirty="0">
              <a:solidFill>
                <a:srgbClr val="FF0000"/>
              </a:solidFill>
              <a:latin typeface="微軟正黑體" pitchFamily="34"/>
              <a:ea typeface="微軟正黑體" pitchFamily="34"/>
              <a:cs typeface="Times New Roman" pitchFamily="18"/>
            </a:endParaRPr>
          </a:p>
        </p:txBody>
      </p:sp>
      <p:sp>
        <p:nvSpPr>
          <p:cNvPr id="79" name="流程圖: 程序 78"/>
          <p:cNvSpPr/>
          <p:nvPr/>
        </p:nvSpPr>
        <p:spPr>
          <a:xfrm>
            <a:off x="5760132" y="1160960"/>
            <a:ext cx="3168352" cy="1908000"/>
          </a:xfrm>
          <a:prstGeom prst="flowChartProcess">
            <a:avLst/>
          </a:prstGeom>
          <a:solidFill>
            <a:srgbClr val="FF9719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="horz" wrap="none" lIns="42202" tIns="42202" rIns="42202" bIns="42202" numCol="1" spcCol="38100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1" hangingPunct="0"/>
            <a:r>
              <a:rPr lang="en-US" altLang="zh-TW" sz="2215" dirty="0" smtClean="0">
                <a:solidFill>
                  <a:srgbClr val="000000"/>
                </a:solidFill>
                <a:latin typeface="微軟正黑體"/>
                <a:cs typeface="Calibri"/>
              </a:rPr>
              <a:t>.</a:t>
            </a:r>
            <a:endParaRPr lang="zh-TW" altLang="en-US" sz="2215" dirty="0">
              <a:solidFill>
                <a:srgbClr val="000000"/>
              </a:solidFill>
              <a:latin typeface="微軟正黑體"/>
              <a:cs typeface="Calibri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832480" y="1268808"/>
            <a:ext cx="306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>
                <a:solidFill>
                  <a:srgbClr val="F79646"/>
                </a:solidFill>
                <a:latin typeface="Microsoft YaHei" pitchFamily="34" charset="-122"/>
                <a:ea typeface="Microsoft YaHei" pitchFamily="34" charset="-122"/>
              </a:rPr>
              <a:t>實質輸出</a:t>
            </a:r>
            <a:r>
              <a:rPr lang="zh-TW" altLang="en-US" b="1" dirty="0" smtClean="0">
                <a:solidFill>
                  <a:srgbClr val="F79646"/>
                </a:solidFill>
                <a:latin typeface="Microsoft YaHei" pitchFamily="34" charset="-122"/>
                <a:ea typeface="Microsoft YaHei" pitchFamily="34" charset="-122"/>
              </a:rPr>
              <a:t>成長 </a:t>
            </a:r>
            <a:r>
              <a:rPr lang="en-US" altLang="zh-TW" sz="22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+17.93</a:t>
            </a:r>
            <a:r>
              <a:rPr lang="en-US" altLang="zh-TW" sz="2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endParaRPr lang="zh-TW" altLang="en-US" sz="2200" b="1" dirty="0">
              <a:solidFill>
                <a:srgbClr val="F79646"/>
              </a:solidFill>
              <a:ea typeface="微軟正黑體" panose="020B0604030504040204" pitchFamily="34" charset="-12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6480212" y="1742765"/>
            <a:ext cx="2448272" cy="1254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algn="just" hangingPunct="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全球貿易動能復甦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76213" algn="just" hangingPunct="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新興科技需求強勁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76213" algn="just" hangingPunct="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數位轉型潮流加速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76213" algn="just" hangingPunct="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傳產貨品需求回升</a:t>
            </a:r>
          </a:p>
        </p:txBody>
      </p:sp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16" y="1812399"/>
            <a:ext cx="720000" cy="71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矩形 82"/>
          <p:cNvSpPr/>
          <p:nvPr/>
        </p:nvSpPr>
        <p:spPr>
          <a:xfrm>
            <a:off x="5760132" y="3033168"/>
            <a:ext cx="3168352" cy="1908000"/>
          </a:xfrm>
          <a:prstGeom prst="rect">
            <a:avLst/>
          </a:prstGeom>
          <a:solidFill>
            <a:schemeClr val="accent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="horz" wrap="none" lIns="42202" tIns="42202" rIns="42202" bIns="42202" numCol="1" spcCol="38100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1" hangingPunct="0"/>
            <a:endParaRPr lang="zh-TW" altLang="en-US" sz="2215" dirty="0">
              <a:solidFill>
                <a:srgbClr val="000000"/>
              </a:solidFill>
              <a:latin typeface="微軟正黑體"/>
              <a:cs typeface="Calibri"/>
              <a:sym typeface="Calibri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832480" y="3141016"/>
            <a:ext cx="306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2">
              <a:spcBef>
                <a:spcPts val="300"/>
              </a:spcBef>
              <a:spcAft>
                <a:spcPts val="3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b="1" kern="0" dirty="0">
                <a:solidFill>
                  <a:srgbClr val="4BACC6">
                    <a:lumMod val="75000"/>
                  </a:srgbClr>
                </a:solidFill>
                <a:latin typeface="Microsoft YaHei" pitchFamily="34" charset="-122"/>
                <a:ea typeface="Microsoft YaHei" pitchFamily="34" charset="-122"/>
              </a:rPr>
              <a:t>實質固定投資</a:t>
            </a:r>
            <a:r>
              <a:rPr lang="zh-TW" altLang="en-US" b="1" kern="0" dirty="0" smtClean="0">
                <a:solidFill>
                  <a:srgbClr val="4BACC6">
                    <a:lumMod val="75000"/>
                  </a:srgbClr>
                </a:solidFill>
                <a:latin typeface="Microsoft YaHei" pitchFamily="34" charset="-122"/>
                <a:ea typeface="Microsoft YaHei" pitchFamily="34" charset="-122"/>
              </a:rPr>
              <a:t>成長 </a:t>
            </a:r>
            <a:r>
              <a:rPr lang="en-US" altLang="zh-TW" sz="22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en-US" altLang="zh-TW" sz="2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9.47%</a:t>
            </a:r>
          </a:p>
        </p:txBody>
      </p:sp>
      <p:sp>
        <p:nvSpPr>
          <p:cNvPr id="85" name="矩形 84"/>
          <p:cNvSpPr/>
          <p:nvPr/>
        </p:nvSpPr>
        <p:spPr>
          <a:xfrm>
            <a:off x="6327451" y="3573016"/>
            <a:ext cx="2700537" cy="1277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algn="just" hangingPunct="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廠擴大在臺投資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76213" algn="just" hangingPunct="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臺商回</a:t>
            </a:r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    </a:t>
            </a:r>
            <a:r>
              <a:rPr lang="en-US" altLang="zh-TW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5G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76213" algn="just" hangingPunct="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航運業者擴增運能</a:t>
            </a:r>
          </a:p>
        </p:txBody>
      </p:sp>
      <p:pic>
        <p:nvPicPr>
          <p:cNvPr id="86" name="Picture 4" descr="D:\Users\aurelia\Downloads\architec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52" y="3876908"/>
            <a:ext cx="654545" cy="6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矩形 86"/>
          <p:cNvSpPr/>
          <p:nvPr/>
        </p:nvSpPr>
        <p:spPr>
          <a:xfrm>
            <a:off x="5754633" y="4833368"/>
            <a:ext cx="3168000" cy="1908000"/>
          </a:xfrm>
          <a:prstGeom prst="rect">
            <a:avLst/>
          </a:prstGeom>
          <a:solidFill>
            <a:srgbClr val="88A94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="horz" wrap="none" lIns="42202" tIns="42202" rIns="42202" bIns="42202" numCol="1" spcCol="38100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1" hangingPunct="0"/>
            <a:endParaRPr lang="zh-TW" altLang="en-US" sz="2215" dirty="0">
              <a:solidFill>
                <a:srgbClr val="000000"/>
              </a:solidFill>
              <a:latin typeface="微軟正黑體"/>
              <a:cs typeface="Calibri"/>
              <a:sym typeface="Calibri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5832480" y="4944720"/>
            <a:ext cx="306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>
                <a:solidFill>
                  <a:srgbClr val="9BBB59">
                    <a:lumMod val="75000"/>
                  </a:srgbClr>
                </a:solidFill>
                <a:latin typeface="Microsoft YaHei" pitchFamily="34" charset="-122"/>
                <a:ea typeface="Microsoft YaHei" pitchFamily="34" charset="-122"/>
              </a:rPr>
              <a:t>實質民間消費</a:t>
            </a:r>
            <a:r>
              <a:rPr lang="zh-TW" altLang="en-US" b="1" dirty="0" smtClean="0">
                <a:solidFill>
                  <a:srgbClr val="9BBB59">
                    <a:lumMod val="75000"/>
                  </a:srgbClr>
                </a:solidFill>
                <a:latin typeface="Microsoft YaHei" pitchFamily="34" charset="-122"/>
                <a:ea typeface="Microsoft YaHei" pitchFamily="34" charset="-122"/>
              </a:rPr>
              <a:t>成長 </a:t>
            </a:r>
            <a:r>
              <a:rPr lang="en-US" altLang="zh-TW" sz="22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en-US" altLang="zh-TW" sz="2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1.36%</a:t>
            </a:r>
            <a:endParaRPr lang="zh-TW" altLang="en-US" sz="2200" b="1" dirty="0">
              <a:solidFill>
                <a:srgbClr val="9BBB59">
                  <a:lumMod val="75000"/>
                </a:srgbClr>
              </a:solidFill>
              <a:ea typeface="微軟正黑體" panose="020B0604030504040204" pitchFamily="34" charset="-12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444208" y="5409432"/>
            <a:ext cx="2448000" cy="1323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algn="just" hangingPunct="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國內疫情漸獲控制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76213" algn="just" hangingPunct="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疫苗施打率提升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76213" algn="just" hangingPunct="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防疫措施逐步鬆綁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76213" algn="just" hangingPunct="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紓困與振興措施</a:t>
            </a:r>
          </a:p>
        </p:txBody>
      </p:sp>
      <p:grpSp>
        <p:nvGrpSpPr>
          <p:cNvPr id="90" name="组合 358"/>
          <p:cNvGrpSpPr/>
          <p:nvPr/>
        </p:nvGrpSpPr>
        <p:grpSpPr>
          <a:xfrm>
            <a:off x="5823914" y="5718756"/>
            <a:ext cx="592435" cy="626780"/>
            <a:chOff x="4762500" y="738188"/>
            <a:chExt cx="931863" cy="931862"/>
          </a:xfrm>
        </p:grpSpPr>
        <p:sp>
          <p:nvSpPr>
            <p:cNvPr id="91" name="Freeform 221"/>
            <p:cNvSpPr>
              <a:spLocks/>
            </p:cNvSpPr>
            <p:nvPr/>
          </p:nvSpPr>
          <p:spPr bwMode="auto">
            <a:xfrm>
              <a:off x="4973638" y="1008063"/>
              <a:ext cx="720725" cy="420688"/>
            </a:xfrm>
            <a:custGeom>
              <a:avLst/>
              <a:gdLst>
                <a:gd name="T0" fmla="*/ 176 w 192"/>
                <a:gd name="T1" fmla="*/ 0 h 112"/>
                <a:gd name="T2" fmla="*/ 0 w 192"/>
                <a:gd name="T3" fmla="*/ 0 h 112"/>
                <a:gd name="T4" fmla="*/ 0 w 192"/>
                <a:gd name="T5" fmla="*/ 112 h 112"/>
                <a:gd name="T6" fmla="*/ 168 w 192"/>
                <a:gd name="T7" fmla="*/ 112 h 112"/>
                <a:gd name="T8" fmla="*/ 192 w 192"/>
                <a:gd name="T9" fmla="*/ 88 h 112"/>
                <a:gd name="T10" fmla="*/ 192 w 192"/>
                <a:gd name="T11" fmla="*/ 16 h 112"/>
                <a:gd name="T12" fmla="*/ 176 w 192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12">
                  <a:moveTo>
                    <a:pt x="1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80" y="112"/>
                    <a:pt x="192" y="100"/>
                    <a:pt x="192" y="88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92" y="7"/>
                    <a:pt x="185" y="0"/>
                    <a:pt x="176" y="0"/>
                  </a:cubicBezTo>
                  <a:close/>
                </a:path>
              </a:pathLst>
            </a:custGeom>
            <a:solidFill>
              <a:srgbClr val="D25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2" name="Rectangle 222"/>
            <p:cNvSpPr>
              <a:spLocks noChangeArrowheads="1"/>
            </p:cNvSpPr>
            <p:nvPr/>
          </p:nvSpPr>
          <p:spPr bwMode="auto">
            <a:xfrm>
              <a:off x="4913313" y="828675"/>
              <a:ext cx="60325" cy="676275"/>
            </a:xfrm>
            <a:prstGeom prst="rect">
              <a:avLst/>
            </a:pr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3" name="Freeform 223"/>
            <p:cNvSpPr>
              <a:spLocks/>
            </p:cNvSpPr>
            <p:nvPr/>
          </p:nvSpPr>
          <p:spPr bwMode="auto">
            <a:xfrm>
              <a:off x="4883150" y="738188"/>
              <a:ext cx="90487" cy="90488"/>
            </a:xfrm>
            <a:custGeom>
              <a:avLst/>
              <a:gdLst>
                <a:gd name="T0" fmla="*/ 0 w 24"/>
                <a:gd name="T1" fmla="*/ 0 h 24"/>
                <a:gd name="T2" fmla="*/ 24 w 24"/>
                <a:gd name="T3" fmla="*/ 24 h 24"/>
                <a:gd name="T4" fmla="*/ 8 w 24"/>
                <a:gd name="T5" fmla="*/ 24 h 24"/>
                <a:gd name="T6" fmla="*/ 0 w 24"/>
                <a:gd name="T7" fmla="*/ 16 h 24"/>
                <a:gd name="T8" fmla="*/ 0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cubicBezTo>
                    <a:pt x="13" y="0"/>
                    <a:pt x="24" y="11"/>
                    <a:pt x="24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4" y="16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4" name="Rectangle 224"/>
            <p:cNvSpPr>
              <a:spLocks noChangeArrowheads="1"/>
            </p:cNvSpPr>
            <p:nvPr/>
          </p:nvSpPr>
          <p:spPr bwMode="auto">
            <a:xfrm>
              <a:off x="5003800" y="1549400"/>
              <a:ext cx="481012" cy="60325"/>
            </a:xfrm>
            <a:prstGeom prst="rect">
              <a:avLst/>
            </a:pr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5" name="Oval 225"/>
            <p:cNvSpPr>
              <a:spLocks noChangeArrowheads="1"/>
            </p:cNvSpPr>
            <p:nvPr/>
          </p:nvSpPr>
          <p:spPr bwMode="auto">
            <a:xfrm>
              <a:off x="4852988" y="1489075"/>
              <a:ext cx="179387" cy="180975"/>
            </a:xfrm>
            <a:prstGeom prst="ellipse">
              <a:avLst/>
            </a:prstGeom>
            <a:solidFill>
              <a:srgbClr val="647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6" name="Oval 226"/>
            <p:cNvSpPr>
              <a:spLocks noChangeArrowheads="1"/>
            </p:cNvSpPr>
            <p:nvPr/>
          </p:nvSpPr>
          <p:spPr bwMode="auto">
            <a:xfrm>
              <a:off x="4897438" y="1535113"/>
              <a:ext cx="90487" cy="90488"/>
            </a:xfrm>
            <a:prstGeom prst="ellipse">
              <a:avLst/>
            </a:prstGeom>
            <a:solidFill>
              <a:srgbClr val="EB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7" name="Oval 227"/>
            <p:cNvSpPr>
              <a:spLocks noChangeArrowheads="1"/>
            </p:cNvSpPr>
            <p:nvPr/>
          </p:nvSpPr>
          <p:spPr bwMode="auto">
            <a:xfrm>
              <a:off x="5394325" y="1489075"/>
              <a:ext cx="179387" cy="180975"/>
            </a:xfrm>
            <a:prstGeom prst="ellipse">
              <a:avLst/>
            </a:prstGeom>
            <a:solidFill>
              <a:srgbClr val="647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8" name="Oval 228"/>
            <p:cNvSpPr>
              <a:spLocks noChangeArrowheads="1"/>
            </p:cNvSpPr>
            <p:nvPr/>
          </p:nvSpPr>
          <p:spPr bwMode="auto">
            <a:xfrm>
              <a:off x="5438775" y="1535113"/>
              <a:ext cx="90487" cy="90488"/>
            </a:xfrm>
            <a:prstGeom prst="ellipse">
              <a:avLst/>
            </a:prstGeom>
            <a:solidFill>
              <a:srgbClr val="EB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9" name="Rectangle 229"/>
            <p:cNvSpPr>
              <a:spLocks noChangeArrowheads="1"/>
            </p:cNvSpPr>
            <p:nvPr/>
          </p:nvSpPr>
          <p:spPr bwMode="auto">
            <a:xfrm>
              <a:off x="4792663" y="738188"/>
              <a:ext cx="90487" cy="60325"/>
            </a:xfrm>
            <a:prstGeom prst="rect">
              <a:avLst/>
            </a:prstGeom>
            <a:solidFill>
              <a:srgbClr val="647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0" name="Oval 230"/>
            <p:cNvSpPr>
              <a:spLocks noChangeArrowheads="1"/>
            </p:cNvSpPr>
            <p:nvPr/>
          </p:nvSpPr>
          <p:spPr bwMode="auto">
            <a:xfrm>
              <a:off x="4762500" y="738188"/>
              <a:ext cx="60325" cy="60325"/>
            </a:xfrm>
            <a:prstGeom prst="ellipse">
              <a:avLst/>
            </a:prstGeom>
            <a:solidFill>
              <a:srgbClr val="647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1" name="Freeform 231"/>
            <p:cNvSpPr>
              <a:spLocks/>
            </p:cNvSpPr>
            <p:nvPr/>
          </p:nvSpPr>
          <p:spPr bwMode="auto">
            <a:xfrm>
              <a:off x="4973638" y="947738"/>
              <a:ext cx="720725" cy="422275"/>
            </a:xfrm>
            <a:custGeom>
              <a:avLst/>
              <a:gdLst>
                <a:gd name="T0" fmla="*/ 176 w 192"/>
                <a:gd name="T1" fmla="*/ 0 h 112"/>
                <a:gd name="T2" fmla="*/ 0 w 192"/>
                <a:gd name="T3" fmla="*/ 0 h 112"/>
                <a:gd name="T4" fmla="*/ 0 w 192"/>
                <a:gd name="T5" fmla="*/ 112 h 112"/>
                <a:gd name="T6" fmla="*/ 168 w 192"/>
                <a:gd name="T7" fmla="*/ 112 h 112"/>
                <a:gd name="T8" fmla="*/ 192 w 192"/>
                <a:gd name="T9" fmla="*/ 88 h 112"/>
                <a:gd name="T10" fmla="*/ 192 w 192"/>
                <a:gd name="T11" fmla="*/ 16 h 112"/>
                <a:gd name="T12" fmla="*/ 176 w 192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12">
                  <a:moveTo>
                    <a:pt x="1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80" y="112"/>
                    <a:pt x="192" y="100"/>
                    <a:pt x="192" y="88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92" y="7"/>
                    <a:pt x="185" y="0"/>
                    <a:pt x="176" y="0"/>
                  </a:cubicBezTo>
                  <a:close/>
                </a:path>
              </a:pathLst>
            </a:custGeom>
            <a:solidFill>
              <a:srgbClr val="F0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2" name="Oval 232"/>
            <p:cNvSpPr>
              <a:spLocks noChangeArrowheads="1"/>
            </p:cNvSpPr>
            <p:nvPr/>
          </p:nvSpPr>
          <p:spPr bwMode="auto">
            <a:xfrm>
              <a:off x="5062538" y="1038225"/>
              <a:ext cx="60325" cy="60325"/>
            </a:xfrm>
            <a:prstGeom prst="ellipse">
              <a:avLst/>
            </a:prstGeom>
            <a:solidFill>
              <a:srgbClr val="EB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3" name="Oval 233"/>
            <p:cNvSpPr>
              <a:spLocks noChangeArrowheads="1"/>
            </p:cNvSpPr>
            <p:nvPr/>
          </p:nvSpPr>
          <p:spPr bwMode="auto">
            <a:xfrm>
              <a:off x="5183188" y="1038225"/>
              <a:ext cx="60325" cy="60325"/>
            </a:xfrm>
            <a:prstGeom prst="ellipse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4" name="Oval 234"/>
            <p:cNvSpPr>
              <a:spLocks noChangeArrowheads="1"/>
            </p:cNvSpPr>
            <p:nvPr/>
          </p:nvSpPr>
          <p:spPr bwMode="auto">
            <a:xfrm>
              <a:off x="5303838" y="1038225"/>
              <a:ext cx="60325" cy="60325"/>
            </a:xfrm>
            <a:prstGeom prst="ellipse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5" name="Oval 235"/>
            <p:cNvSpPr>
              <a:spLocks noChangeArrowheads="1"/>
            </p:cNvSpPr>
            <p:nvPr/>
          </p:nvSpPr>
          <p:spPr bwMode="auto">
            <a:xfrm>
              <a:off x="5424488" y="1038225"/>
              <a:ext cx="60325" cy="60325"/>
            </a:xfrm>
            <a:prstGeom prst="ellipse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6" name="Oval 236"/>
            <p:cNvSpPr>
              <a:spLocks noChangeArrowheads="1"/>
            </p:cNvSpPr>
            <p:nvPr/>
          </p:nvSpPr>
          <p:spPr bwMode="auto">
            <a:xfrm>
              <a:off x="5543550" y="1038225"/>
              <a:ext cx="60325" cy="60325"/>
            </a:xfrm>
            <a:prstGeom prst="ellipse">
              <a:avLst/>
            </a:prstGeom>
            <a:solidFill>
              <a:srgbClr val="EB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7" name="Oval 237"/>
            <p:cNvSpPr>
              <a:spLocks noChangeArrowheads="1"/>
            </p:cNvSpPr>
            <p:nvPr/>
          </p:nvSpPr>
          <p:spPr bwMode="auto">
            <a:xfrm>
              <a:off x="5062538" y="1128713"/>
              <a:ext cx="60325" cy="60325"/>
            </a:xfrm>
            <a:prstGeom prst="ellipse">
              <a:avLst/>
            </a:prstGeom>
            <a:solidFill>
              <a:srgbClr val="EB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8" name="Oval 238"/>
            <p:cNvSpPr>
              <a:spLocks noChangeArrowheads="1"/>
            </p:cNvSpPr>
            <p:nvPr/>
          </p:nvSpPr>
          <p:spPr bwMode="auto">
            <a:xfrm>
              <a:off x="5183188" y="1128713"/>
              <a:ext cx="60325" cy="60325"/>
            </a:xfrm>
            <a:prstGeom prst="ellipse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9" name="Oval 239"/>
            <p:cNvSpPr>
              <a:spLocks noChangeArrowheads="1"/>
            </p:cNvSpPr>
            <p:nvPr/>
          </p:nvSpPr>
          <p:spPr bwMode="auto">
            <a:xfrm>
              <a:off x="5303838" y="1128713"/>
              <a:ext cx="60325" cy="60325"/>
            </a:xfrm>
            <a:prstGeom prst="ellipse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0" name="Oval 240"/>
            <p:cNvSpPr>
              <a:spLocks noChangeArrowheads="1"/>
            </p:cNvSpPr>
            <p:nvPr/>
          </p:nvSpPr>
          <p:spPr bwMode="auto">
            <a:xfrm>
              <a:off x="5424488" y="1128713"/>
              <a:ext cx="60325" cy="60325"/>
            </a:xfrm>
            <a:prstGeom prst="ellipse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1" name="Oval 241"/>
            <p:cNvSpPr>
              <a:spLocks noChangeArrowheads="1"/>
            </p:cNvSpPr>
            <p:nvPr/>
          </p:nvSpPr>
          <p:spPr bwMode="auto">
            <a:xfrm>
              <a:off x="5543550" y="1128713"/>
              <a:ext cx="60325" cy="60325"/>
            </a:xfrm>
            <a:prstGeom prst="ellipse">
              <a:avLst/>
            </a:prstGeom>
            <a:solidFill>
              <a:srgbClr val="EB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2" name="Oval 242"/>
            <p:cNvSpPr>
              <a:spLocks noChangeArrowheads="1"/>
            </p:cNvSpPr>
            <p:nvPr/>
          </p:nvSpPr>
          <p:spPr bwMode="auto">
            <a:xfrm>
              <a:off x="5062538" y="1219200"/>
              <a:ext cx="60325" cy="60325"/>
            </a:xfrm>
            <a:prstGeom prst="ellipse">
              <a:avLst/>
            </a:prstGeom>
            <a:solidFill>
              <a:srgbClr val="EB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3" name="Oval 243"/>
            <p:cNvSpPr>
              <a:spLocks noChangeArrowheads="1"/>
            </p:cNvSpPr>
            <p:nvPr/>
          </p:nvSpPr>
          <p:spPr bwMode="auto">
            <a:xfrm>
              <a:off x="5183188" y="1219200"/>
              <a:ext cx="60325" cy="60325"/>
            </a:xfrm>
            <a:prstGeom prst="ellipse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4" name="Oval 244"/>
            <p:cNvSpPr>
              <a:spLocks noChangeArrowheads="1"/>
            </p:cNvSpPr>
            <p:nvPr/>
          </p:nvSpPr>
          <p:spPr bwMode="auto">
            <a:xfrm>
              <a:off x="5303838" y="1219200"/>
              <a:ext cx="60325" cy="60325"/>
            </a:xfrm>
            <a:prstGeom prst="ellipse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5" name="Oval 245"/>
            <p:cNvSpPr>
              <a:spLocks noChangeArrowheads="1"/>
            </p:cNvSpPr>
            <p:nvPr/>
          </p:nvSpPr>
          <p:spPr bwMode="auto">
            <a:xfrm>
              <a:off x="5424488" y="1219200"/>
              <a:ext cx="60325" cy="60325"/>
            </a:xfrm>
            <a:prstGeom prst="ellipse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6" name="Oval 246"/>
            <p:cNvSpPr>
              <a:spLocks noChangeArrowheads="1"/>
            </p:cNvSpPr>
            <p:nvPr/>
          </p:nvSpPr>
          <p:spPr bwMode="auto">
            <a:xfrm>
              <a:off x="5543550" y="1219200"/>
              <a:ext cx="60325" cy="60325"/>
            </a:xfrm>
            <a:prstGeom prst="ellipse">
              <a:avLst/>
            </a:prstGeom>
            <a:solidFill>
              <a:srgbClr val="EB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7" name="Freeform 247"/>
            <p:cNvSpPr>
              <a:spLocks/>
            </p:cNvSpPr>
            <p:nvPr/>
          </p:nvSpPr>
          <p:spPr bwMode="auto">
            <a:xfrm>
              <a:off x="5122863" y="858838"/>
              <a:ext cx="420687" cy="88900"/>
            </a:xfrm>
            <a:custGeom>
              <a:avLst/>
              <a:gdLst>
                <a:gd name="T0" fmla="*/ 112 w 112"/>
                <a:gd name="T1" fmla="*/ 8 h 24"/>
                <a:gd name="T2" fmla="*/ 104 w 112"/>
                <a:gd name="T3" fmla="*/ 0 h 24"/>
                <a:gd name="T4" fmla="*/ 8 w 112"/>
                <a:gd name="T5" fmla="*/ 0 h 24"/>
                <a:gd name="T6" fmla="*/ 0 w 112"/>
                <a:gd name="T7" fmla="*/ 8 h 24"/>
                <a:gd name="T8" fmla="*/ 0 w 112"/>
                <a:gd name="T9" fmla="*/ 24 h 24"/>
                <a:gd name="T10" fmla="*/ 112 w 112"/>
                <a:gd name="T11" fmla="*/ 24 h 24"/>
                <a:gd name="T12" fmla="*/ 112 w 112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4">
                  <a:moveTo>
                    <a:pt x="112" y="8"/>
                  </a:moveTo>
                  <a:cubicBezTo>
                    <a:pt x="112" y="4"/>
                    <a:pt x="108" y="0"/>
                    <a:pt x="10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2" y="24"/>
                    <a:pt x="112" y="24"/>
                    <a:pt x="112" y="24"/>
                  </a:cubicBezTo>
                  <a:lnTo>
                    <a:pt x="112" y="8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8" name="Rectangle 248"/>
            <p:cNvSpPr>
              <a:spLocks noChangeArrowheads="1"/>
            </p:cNvSpPr>
            <p:nvPr/>
          </p:nvSpPr>
          <p:spPr bwMode="auto">
            <a:xfrm>
              <a:off x="5287963" y="858838"/>
              <a:ext cx="90487" cy="58738"/>
            </a:xfrm>
            <a:prstGeom prst="rect">
              <a:avLst/>
            </a:prstGeom>
            <a:solidFill>
              <a:srgbClr val="EB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61" name="投影片編號版面配置區 5"/>
          <p:cNvSpPr txBox="1"/>
          <p:nvPr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n-US" sz="1200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  <p:sp>
        <p:nvSpPr>
          <p:cNvPr id="62" name="文字方塊 37"/>
          <p:cNvSpPr txBox="1"/>
          <p:nvPr/>
        </p:nvSpPr>
        <p:spPr>
          <a:xfrm>
            <a:off x="5644266" y="826676"/>
            <a:ext cx="343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預測</a:t>
            </a:r>
            <a:r>
              <a:rPr lang="en-US" altLang="zh-TW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2021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全年</a:t>
            </a:r>
            <a:endParaRPr lang="zh-TW" altLang="en-US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85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79" r="4308"/>
          <a:stretch/>
        </p:blipFill>
        <p:spPr bwMode="auto">
          <a:xfrm>
            <a:off x="5034157" y="3366352"/>
            <a:ext cx="3805044" cy="350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六邊形 4"/>
          <p:cNvSpPr/>
          <p:nvPr/>
        </p:nvSpPr>
        <p:spPr>
          <a:xfrm>
            <a:off x="219740" y="454162"/>
            <a:ext cx="699161" cy="662998"/>
          </a:xfrm>
          <a:prstGeom prst="hexagon">
            <a:avLst/>
          </a:prstGeom>
          <a:solidFill>
            <a:srgbClr val="B3D6AC"/>
          </a:solidFill>
          <a:ln w="1587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zh-TW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8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890245" y="307636"/>
            <a:ext cx="350383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zh-TW"/>
            </a:defPPr>
            <a:lvl1pPr defTabSz="914372">
              <a:defRPr sz="3200" b="1" i="0" u="none" strike="noStrike" kern="0" cap="none" spc="0" baseline="0">
                <a:solidFill>
                  <a:srgbClr val="4BACC6">
                    <a:lumMod val="50000"/>
                  </a:srgbClr>
                </a:solidFill>
                <a:uFillTx/>
                <a:latin typeface="微軟正黑體" pitchFamily="34"/>
                <a:ea typeface="微軟正黑體" pitchFamily="34"/>
              </a:defRPr>
            </a:lvl1pPr>
          </a:lstStyle>
          <a:p>
            <a:r>
              <a:rPr lang="zh-TW" altLang="en-US" dirty="0"/>
              <a:t>協調推動開放政府國家行動方案</a:t>
            </a:r>
          </a:p>
        </p:txBody>
      </p:sp>
      <p:sp>
        <p:nvSpPr>
          <p:cNvPr id="37" name="矩形 36"/>
          <p:cNvSpPr/>
          <p:nvPr/>
        </p:nvSpPr>
        <p:spPr>
          <a:xfrm>
            <a:off x="251520" y="1453370"/>
            <a:ext cx="4462263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812810">
              <a:lnSpc>
                <a:spcPts val="3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本會擔任「行政院開放政府國家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行動方案推動小組」幕僚機關，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迄今召開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次會議，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協調相關機關落實推動資料開放與資訊公開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大範疇、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19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項承諾事項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 algn="just" defTabSz="812810">
              <a:lnSpc>
                <a:spcPts val="3000"/>
              </a:lnSpc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持續辦理培力宣導、國際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參與及   執行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評估作業</a:t>
            </a:r>
          </a:p>
        </p:txBody>
      </p:sp>
      <p:sp>
        <p:nvSpPr>
          <p:cNvPr id="51" name="矩形 50"/>
          <p:cNvSpPr/>
          <p:nvPr/>
        </p:nvSpPr>
        <p:spPr>
          <a:xfrm>
            <a:off x="6051550" y="1723647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66696">
              <a:defRPr/>
            </a:pPr>
            <a:r>
              <a:rPr lang="zh-TW" altLang="en-US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機制</a:t>
            </a:r>
          </a:p>
        </p:txBody>
      </p:sp>
      <p:sp>
        <p:nvSpPr>
          <p:cNvPr id="23" name="Text Placeholder 1"/>
          <p:cNvSpPr txBox="1">
            <a:spLocks/>
          </p:cNvSpPr>
          <p:nvPr/>
        </p:nvSpPr>
        <p:spPr>
          <a:xfrm>
            <a:off x="5469549" y="294936"/>
            <a:ext cx="3592223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zh-TW"/>
            </a:defPPr>
            <a:lvl1pPr defTabSz="914372">
              <a:defRPr sz="3200" b="1" i="0" u="none" strike="noStrike" kern="0" cap="none" spc="0" baseline="0">
                <a:solidFill>
                  <a:srgbClr val="CC00FF"/>
                </a:solidFill>
                <a:uFillTx/>
                <a:latin typeface="微軟正黑體" pitchFamily="34"/>
                <a:ea typeface="微軟正黑體" pitchFamily="34"/>
              </a:defRPr>
            </a:lvl1pPr>
          </a:lstStyle>
          <a:p>
            <a:r>
              <a:rPr lang="zh-TW" altLang="en-US" dirty="0">
                <a:solidFill>
                  <a:srgbClr val="4BACC6">
                    <a:lumMod val="50000"/>
                  </a:srgbClr>
                </a:solidFill>
              </a:rPr>
              <a:t>推動績效管理資料整合應用</a:t>
            </a:r>
          </a:p>
        </p:txBody>
      </p:sp>
      <p:sp>
        <p:nvSpPr>
          <p:cNvPr id="24" name="六邊形 23"/>
          <p:cNvSpPr/>
          <p:nvPr/>
        </p:nvSpPr>
        <p:spPr>
          <a:xfrm>
            <a:off x="4696768" y="390663"/>
            <a:ext cx="699161" cy="602725"/>
          </a:xfrm>
          <a:prstGeom prst="hexagon">
            <a:avLst/>
          </a:prstGeom>
          <a:solidFill>
            <a:srgbClr val="B3D6AC"/>
          </a:solidFill>
          <a:ln w="1587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zh-TW" sz="27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7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78166" y="1471448"/>
            <a:ext cx="4081114" cy="1856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indent="-284400" algn="just" defTabSz="914377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月公共建設計畫經費達成率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49.75%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，執行金額為    近年同期新高；經費執行率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103.01%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，顯示多依經費配置 期程執行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72" y="4194035"/>
            <a:ext cx="2622362" cy="261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2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943430" y="224152"/>
            <a:ext cx="4708738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zh-TW"/>
            </a:defPPr>
            <a:lvl1pPr defTabSz="914372">
              <a:defRPr sz="3200" b="1" i="0" u="none" strike="noStrike" kern="0" cap="none" spc="0" baseline="0">
                <a:solidFill>
                  <a:srgbClr val="4BACC6">
                    <a:lumMod val="50000"/>
                  </a:srgbClr>
                </a:solidFill>
                <a:uFillTx/>
                <a:latin typeface="微軟正黑體" pitchFamily="34"/>
                <a:ea typeface="微軟正黑體" pitchFamily="34"/>
              </a:defRPr>
            </a:lvl1pPr>
          </a:lstStyle>
          <a:p>
            <a:r>
              <a:rPr lang="zh-TW" altLang="en-US" dirty="0"/>
              <a:t>落實個人資料之保護</a:t>
            </a:r>
          </a:p>
        </p:txBody>
      </p:sp>
      <p:sp>
        <p:nvSpPr>
          <p:cNvPr id="3" name="六邊形 2"/>
          <p:cNvSpPr/>
          <p:nvPr/>
        </p:nvSpPr>
        <p:spPr>
          <a:xfrm>
            <a:off x="245656" y="201574"/>
            <a:ext cx="699161" cy="602725"/>
          </a:xfrm>
          <a:prstGeom prst="hexagon">
            <a:avLst/>
          </a:prstGeom>
          <a:solidFill>
            <a:srgbClr val="B3D6AC"/>
          </a:solidFill>
          <a:ln w="1587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altLang="zh-TW" sz="2700" b="1" kern="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7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4982" y="859834"/>
            <a:ext cx="2377574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77">
              <a:buFont typeface="Wingdings" pitchFamily="2" charset="2"/>
              <a:buChar char="Ø"/>
            </a:pPr>
            <a:r>
              <a:rPr lang="zh-TW" altLang="en-US" sz="24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目前辦理情形</a:t>
            </a:r>
          </a:p>
        </p:txBody>
      </p:sp>
      <p:sp>
        <p:nvSpPr>
          <p:cNvPr id="5" name="矩形 4"/>
          <p:cNvSpPr/>
          <p:nvPr/>
        </p:nvSpPr>
        <p:spPr>
          <a:xfrm>
            <a:off x="462128" y="5409792"/>
            <a:ext cx="2377574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77">
              <a:buFont typeface="Wingdings" pitchFamily="2" charset="2"/>
              <a:buChar char="Ø"/>
            </a:pPr>
            <a:r>
              <a:rPr lang="zh-TW" altLang="en-US" sz="24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未來工作重點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339203" y="1268760"/>
            <a:ext cx="6984776" cy="1783240"/>
            <a:chOff x="683568" y="1315145"/>
            <a:chExt cx="6984776" cy="1783240"/>
          </a:xfrm>
        </p:grpSpPr>
        <p:grpSp>
          <p:nvGrpSpPr>
            <p:cNvPr id="22" name="群組 21"/>
            <p:cNvGrpSpPr/>
            <p:nvPr/>
          </p:nvGrpSpPr>
          <p:grpSpPr>
            <a:xfrm>
              <a:off x="806493" y="1315145"/>
              <a:ext cx="6723928" cy="795233"/>
              <a:chOff x="1125498" y="1315145"/>
              <a:chExt cx="6723928" cy="795233"/>
            </a:xfrm>
          </p:grpSpPr>
          <p:sp>
            <p:nvSpPr>
              <p:cNvPr id="27" name="圓角矩形 26"/>
              <p:cNvSpPr/>
              <p:nvPr/>
            </p:nvSpPr>
            <p:spPr>
              <a:xfrm>
                <a:off x="1224690" y="1484784"/>
                <a:ext cx="6624736" cy="4680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2200" b="1" dirty="0">
                    <a:solidFill>
                      <a:prstClr val="white"/>
                    </a:solidFill>
                    <a:latin typeface="微軟正黑體" pitchFamily="34" charset="-120"/>
                    <a:ea typeface="微軟正黑體" pitchFamily="34" charset="-120"/>
                  </a:rPr>
                  <a:t>  行政機關落實個人資料保護執行聯繫會議</a:t>
                </a:r>
              </a:p>
            </p:txBody>
          </p:sp>
          <p:pic>
            <p:nvPicPr>
              <p:cNvPr id="28" name="圖片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498" y="1315145"/>
                <a:ext cx="795233" cy="795233"/>
              </a:xfrm>
              <a:prstGeom prst="rect">
                <a:avLst/>
              </a:prstGeom>
            </p:spPr>
          </p:pic>
        </p:grpSp>
        <p:sp>
          <p:nvSpPr>
            <p:cNvPr id="23" name="圓角矩形 22"/>
            <p:cNvSpPr/>
            <p:nvPr/>
          </p:nvSpPr>
          <p:spPr>
            <a:xfrm>
              <a:off x="806493" y="2085800"/>
              <a:ext cx="2410427" cy="9360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6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" name="圓角矩形 23"/>
            <p:cNvSpPr/>
            <p:nvPr/>
          </p:nvSpPr>
          <p:spPr>
            <a:xfrm>
              <a:off x="3404197" y="2085800"/>
              <a:ext cx="1872208" cy="9360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>
                <a:lnSpc>
                  <a:spcPts val="2200"/>
                </a:lnSpc>
              </a:pPr>
              <a:r>
                <a:rPr lang="zh-TW" altLang="en-US" b="1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建立個資外</a:t>
              </a:r>
              <a:r>
                <a:rPr lang="zh-TW" altLang="en-US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洩 監督</a:t>
              </a:r>
              <a:r>
                <a:rPr lang="zh-TW" altLang="en-US" b="1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通報機制</a:t>
              </a:r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5424200" y="2089906"/>
              <a:ext cx="2110457" cy="9360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0488">
                <a:lnSpc>
                  <a:spcPts val="2200"/>
                </a:lnSpc>
              </a:pPr>
              <a:r>
                <a:rPr lang="zh-TW" altLang="en-US" b="1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重大矚目</a:t>
              </a:r>
              <a:r>
                <a:rPr lang="zh-TW" altLang="en-US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案件管轄</a:t>
              </a:r>
              <a:r>
                <a:rPr lang="zh-TW" altLang="en-US" b="1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權爭議</a:t>
              </a:r>
              <a:r>
                <a:rPr lang="zh-TW" altLang="en-US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及行政</a:t>
              </a:r>
              <a:r>
                <a:rPr lang="zh-TW" altLang="en-US" b="1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檢查跨部會協調</a:t>
              </a:r>
              <a:r>
                <a:rPr lang="zh-TW" altLang="en-US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聯繫</a:t>
              </a:r>
              <a:endPara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683568" y="1370385"/>
              <a:ext cx="6984776" cy="172800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39203" y="3086328"/>
            <a:ext cx="6984776" cy="2286885"/>
            <a:chOff x="647746" y="3511724"/>
            <a:chExt cx="6984776" cy="1628785"/>
          </a:xfrm>
        </p:grpSpPr>
        <p:grpSp>
          <p:nvGrpSpPr>
            <p:cNvPr id="17" name="群組 16"/>
            <p:cNvGrpSpPr/>
            <p:nvPr/>
          </p:nvGrpSpPr>
          <p:grpSpPr>
            <a:xfrm>
              <a:off x="837523" y="3511724"/>
              <a:ext cx="6624736" cy="594707"/>
              <a:chOff x="1161509" y="3313704"/>
              <a:chExt cx="6624736" cy="594707"/>
            </a:xfrm>
          </p:grpSpPr>
          <p:sp>
            <p:nvSpPr>
              <p:cNvPr id="20" name="圓角矩形 19"/>
              <p:cNvSpPr/>
              <p:nvPr/>
            </p:nvSpPr>
            <p:spPr>
              <a:xfrm>
                <a:off x="1161509" y="3395221"/>
                <a:ext cx="6624736" cy="406555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2200" b="1" dirty="0" smtClean="0">
                    <a:solidFill>
                      <a:prstClr val="white"/>
                    </a:solidFill>
                    <a:latin typeface="微軟正黑體" pitchFamily="34" charset="-120"/>
                    <a:ea typeface="微軟正黑體" pitchFamily="34" charset="-120"/>
                  </a:rPr>
                  <a:t>推動個人資料保護法修正</a:t>
                </a:r>
                <a:endParaRPr lang="zh-TW" altLang="en-US" sz="2200" b="1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pic>
            <p:nvPicPr>
              <p:cNvPr id="21" name="圖片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1254" y="3313704"/>
                <a:ext cx="594707" cy="594707"/>
              </a:xfrm>
              <a:prstGeom prst="rect">
                <a:avLst/>
              </a:prstGeom>
            </p:spPr>
          </p:pic>
        </p:grpSp>
        <p:sp>
          <p:nvSpPr>
            <p:cNvPr id="18" name="圓角矩形 17"/>
            <p:cNvSpPr/>
            <p:nvPr/>
          </p:nvSpPr>
          <p:spPr>
            <a:xfrm>
              <a:off x="796514" y="4028901"/>
              <a:ext cx="6603639" cy="1070651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2200"/>
                </a:lnSpc>
              </a:pPr>
              <a:r>
                <a:rPr lang="zh-TW" altLang="en-US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因應國際個人資料保護趨勢，並配合開放政府國家行動方案  承諾事項，通盤檢視個資法包括</a:t>
              </a:r>
              <a:r>
                <a:rPr lang="zh-TW" altLang="en-US" b="1" dirty="0" smtClean="0">
                  <a:solidFill>
                    <a:prstClr val="black"/>
                  </a:solidFill>
                  <a:latin typeface="微軟正黑體"/>
                  <a:ea typeface="微軟正黑體"/>
                </a:rPr>
                <a:t>「當事人權利</a:t>
              </a:r>
              <a:r>
                <a:rPr lang="zh-TW" altLang="en-US" b="1" dirty="0">
                  <a:solidFill>
                    <a:prstClr val="black"/>
                  </a:solidFill>
                  <a:latin typeface="微軟正黑體"/>
                  <a:ea typeface="微軟正黑體"/>
                </a:rPr>
                <a:t>」、 </a:t>
              </a:r>
              <a:r>
                <a:rPr lang="zh-TW" altLang="en-US" b="1" dirty="0" smtClean="0">
                  <a:solidFill>
                    <a:prstClr val="black"/>
                  </a:solidFill>
                  <a:latin typeface="微軟正黑體"/>
                  <a:ea typeface="微軟正黑體"/>
                </a:rPr>
                <a:t>「個資蒐集處理利用合法要件」、「產業應用」及「</a:t>
              </a:r>
              <a:r>
                <a:rPr lang="zh-TW" altLang="en-US" b="1" dirty="0">
                  <a:solidFill>
                    <a:prstClr val="black"/>
                  </a:solidFill>
                  <a:latin typeface="微軟正黑體"/>
                  <a:ea typeface="微軟正黑體"/>
                </a:rPr>
                <a:t>國際傳輸</a:t>
              </a:r>
              <a:r>
                <a:rPr lang="zh-TW" altLang="en-US" b="1" dirty="0" smtClean="0">
                  <a:solidFill>
                    <a:prstClr val="black"/>
                  </a:solidFill>
                  <a:latin typeface="微軟正黑體"/>
                  <a:ea typeface="微軟正黑體"/>
                </a:rPr>
                <a:t>」等</a:t>
              </a:r>
              <a:r>
                <a:rPr lang="zh-TW" altLang="en-US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重要  議題，並每月按主題邀請學者專家及民間團體代表進行討論，推動個資法修正</a:t>
              </a:r>
              <a:endPara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647746" y="3556509"/>
              <a:ext cx="6984776" cy="158400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9" name="向右箭號 8"/>
          <p:cNvSpPr/>
          <p:nvPr/>
        </p:nvSpPr>
        <p:spPr>
          <a:xfrm>
            <a:off x="7323979" y="1916832"/>
            <a:ext cx="360040" cy="45452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7323979" y="3789038"/>
            <a:ext cx="360040" cy="45452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7684019" y="1376952"/>
            <a:ext cx="1352477" cy="1620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20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協調整合各部會 強化個資 保護措施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7655387" y="3356992"/>
            <a:ext cx="1381109" cy="180589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20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通盤</a:t>
            </a:r>
            <a:r>
              <a:rPr kumimoji="1" lang="zh-TW" altLang="en-US" sz="2000" b="1" kern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檢視、研</a:t>
            </a:r>
            <a:r>
              <a:rPr kumimoji="1" lang="zh-TW" altLang="en-US" sz="20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修個人資料保護</a:t>
            </a:r>
            <a:r>
              <a:rPr kumimoji="1" lang="zh-TW" altLang="en-US" sz="2000" b="1" kern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法</a:t>
            </a:r>
            <a:endParaRPr kumimoji="1" lang="zh-TW" altLang="en-US" sz="2000" b="1" kern="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323527" y="5834881"/>
            <a:ext cx="6732000" cy="86409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本會將持續研蒐國際立法例並廣徵國內各界意見，做為推動上開個人資料保護相關業務之參考</a:t>
            </a:r>
            <a:endParaRPr lang="zh-TW" altLang="en-US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923" y="5517232"/>
            <a:ext cx="1815610" cy="129383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056" y="5880938"/>
            <a:ext cx="351054" cy="962055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545276" y="2075399"/>
            <a:ext cx="238823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邀集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中央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目的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事業   主管機關研議安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維辦法之增修及精進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措施</a:t>
            </a:r>
            <a:endParaRPr lang="zh-TW" altLang="en-US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87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圖片版面配置區 4"/>
          <p:cNvPicPr>
            <a:picLocks noGrp="1" noChangeAspect="1"/>
          </p:cNvPicPr>
          <p:nvPr>
            <p:ph type="pic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8" t="19945" r="23645" b="10982"/>
          <a:stretch/>
        </p:blipFill>
        <p:spPr>
          <a:xfrm>
            <a:off x="246362" y="1332026"/>
            <a:ext cx="3966493" cy="2635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矩形 54"/>
          <p:cNvSpPr/>
          <p:nvPr/>
        </p:nvSpPr>
        <p:spPr>
          <a:xfrm>
            <a:off x="4403512" y="1257045"/>
            <a:ext cx="4584052" cy="3159839"/>
          </a:xfrm>
          <a:prstGeom prst="rect">
            <a:avLst/>
          </a:prstGeom>
          <a:pattFill prst="dotGrid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342900" indent="-342900">
              <a:lnSpc>
                <a:spcPts val="27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兼具行政、服務及典藏功能</a:t>
            </a:r>
            <a:endParaRPr lang="en-US" altLang="zh-TW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27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執行策略：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lvl="1" indent="-266700">
              <a:lnSpc>
                <a:spcPts val="2800"/>
              </a:lnSpc>
              <a:buFont typeface="Arial Unicode MS" panose="020B0604020202020204" pitchFamily="34" charset="-120"/>
              <a:buChar char="⋆"/>
            </a:pP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擴增國家檔案典藏質量及設施</a:t>
            </a: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lvl="1" indent="-266700">
              <a:lnSpc>
                <a:spcPts val="2800"/>
              </a:lnSpc>
              <a:buFont typeface="Arial Unicode MS" panose="020B0604020202020204" pitchFamily="34" charset="-120"/>
              <a:buChar char="⋆"/>
            </a:pP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發展檔案學習與教育文化服務</a:t>
            </a: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lvl="1" indent="-266700">
              <a:lnSpc>
                <a:spcPts val="2800"/>
              </a:lnSpc>
              <a:buFont typeface="Arial Unicode MS" panose="020B0604020202020204" pitchFamily="34" charset="-120"/>
              <a:buChar char="⋆"/>
            </a:pP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引領檔案研究及管理技術發展</a:t>
            </a: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lvl="1" indent="-266700">
              <a:lnSpc>
                <a:spcPts val="2800"/>
              </a:lnSpc>
              <a:buFont typeface="Arial Unicode MS" panose="020B0604020202020204" pitchFamily="34" charset="-120"/>
              <a:buChar char="⋆"/>
            </a:pP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促進檔案近用與創造跨域加值</a:t>
            </a: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buFont typeface="Arial Unicode MS" panose="020B0604020202020204" pitchFamily="34" charset="-120"/>
              <a:buChar char="⋆"/>
            </a:pP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buFont typeface="Arial Unicode MS" panose="020B0604020202020204" pitchFamily="34" charset="-120"/>
              <a:buChar char="⋆"/>
            </a:pPr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buFont typeface="Arial Unicode MS" panose="020B0604020202020204" pitchFamily="34" charset="-120"/>
              <a:buChar char="⋆"/>
            </a:pPr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0" name="圖片版面配置區 5"/>
          <p:cNvPicPr>
            <a:picLocks noGrp="1" noChangeAspect="1"/>
          </p:cNvPicPr>
          <p:nvPr>
            <p:ph type="pic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2632" r="2068" b="5243"/>
          <a:stretch/>
        </p:blipFill>
        <p:spPr>
          <a:xfrm>
            <a:off x="5782618" y="4221088"/>
            <a:ext cx="3109715" cy="2648267"/>
          </a:xfrm>
        </p:spPr>
      </p:pic>
      <p:sp>
        <p:nvSpPr>
          <p:cNvPr id="8" name="六邊形 47"/>
          <p:cNvSpPr/>
          <p:nvPr/>
        </p:nvSpPr>
        <p:spPr>
          <a:xfrm>
            <a:off x="285996" y="95050"/>
            <a:ext cx="699122" cy="602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115470"/>
              <a:gd name="f10" fmla="val 25000"/>
              <a:gd name="f11" fmla="+- 0 0 0"/>
              <a:gd name="f12" fmla="abs f3"/>
              <a:gd name="f13" fmla="abs f4"/>
              <a:gd name="f14" fmla="abs f5"/>
              <a:gd name="f15" fmla="+- 3600000 f1 0"/>
              <a:gd name="f16" fmla="*/ f11 f0 1"/>
              <a:gd name="f17" fmla="?: f12 f3 1"/>
              <a:gd name="f18" fmla="?: f13 f4 1"/>
              <a:gd name="f19" fmla="?: f14 f5 1"/>
              <a:gd name="f20" fmla="+- f15 0 f1"/>
              <a:gd name="f21" fmla="*/ f16 1 f2"/>
              <a:gd name="f22" fmla="*/ f17 1 21600"/>
              <a:gd name="f23" fmla="*/ f18 1 21600"/>
              <a:gd name="f24" fmla="*/ 21600 f17 1"/>
              <a:gd name="f25" fmla="*/ 21600 f18 1"/>
              <a:gd name="f26" fmla="+- f20 f1 0"/>
              <a:gd name="f27" fmla="+- f21 0 f1"/>
              <a:gd name="f28" fmla="min f23 f22"/>
              <a:gd name="f29" fmla="*/ f24 1 f19"/>
              <a:gd name="f30" fmla="*/ f25 1 f19"/>
              <a:gd name="f31" fmla="*/ f26 f7 1"/>
              <a:gd name="f32" fmla="val f29"/>
              <a:gd name="f33" fmla="val f30"/>
              <a:gd name="f34" fmla="*/ f31 1 f0"/>
              <a:gd name="f35" fmla="*/ f6 f28 1"/>
              <a:gd name="f36" fmla="+- f33 0 f6"/>
              <a:gd name="f37" fmla="+- f32 0 f6"/>
              <a:gd name="f38" fmla="+- 0 0 f34"/>
              <a:gd name="f39" fmla="*/ f32 f28 1"/>
              <a:gd name="f40" fmla="*/ f36 1 2"/>
              <a:gd name="f41" fmla="min f37 f36"/>
              <a:gd name="f42" fmla="*/ 50000 f37 1"/>
              <a:gd name="f43" fmla="+- 0 0 f38"/>
              <a:gd name="f44" fmla="+- f6 f40 0"/>
              <a:gd name="f45" fmla="*/ f42 1 f41"/>
              <a:gd name="f46" fmla="*/ f40 f9 1"/>
              <a:gd name="f47" fmla="*/ f41 f10 1"/>
              <a:gd name="f48" fmla="*/ f43 f0 1"/>
              <a:gd name="f49" fmla="*/ f46 1 100000"/>
              <a:gd name="f50" fmla="*/ f47 1 100000"/>
              <a:gd name="f51" fmla="*/ f48 1 f7"/>
              <a:gd name="f52" fmla="*/ f45 f8 1"/>
              <a:gd name="f53" fmla="*/ f44 f28 1"/>
              <a:gd name="f54" fmla="+- f51 0 f1"/>
              <a:gd name="f55" fmla="+- f32 0 f50"/>
              <a:gd name="f56" fmla="*/ f52 1 2"/>
              <a:gd name="f57" fmla="*/ f50 f28 1"/>
              <a:gd name="f58" fmla="sin 1 f54"/>
              <a:gd name="f59" fmla="+- f10 f56 0"/>
              <a:gd name="f60" fmla="*/ f55 f28 1"/>
              <a:gd name="f61" fmla="+- 0 0 f58"/>
              <a:gd name="f62" fmla="?: f59 4 2"/>
              <a:gd name="f63" fmla="?: f59 3 2"/>
              <a:gd name="f64" fmla="?: f59 f56 0"/>
              <a:gd name="f65" fmla="+- 0 0 f61"/>
              <a:gd name="f66" fmla="+- f10 f64 0"/>
              <a:gd name="f67" fmla="val f65"/>
              <a:gd name="f68" fmla="*/ f66 1 f56"/>
              <a:gd name="f69" fmla="*/ f67 f49 1"/>
              <a:gd name="f70" fmla="*/ f68 f63 1"/>
              <a:gd name="f71" fmla="+- f44 0 f69"/>
              <a:gd name="f72" fmla="+- f44 f69 0"/>
              <a:gd name="f73" fmla="*/ f70 1 f8"/>
              <a:gd name="f74" fmla="+- f62 f73 0"/>
              <a:gd name="f75" fmla="*/ f71 f28 1"/>
              <a:gd name="f76" fmla="*/ f72 f28 1"/>
              <a:gd name="f77" fmla="*/ f37 f74 1"/>
              <a:gd name="f78" fmla="*/ f36 f74 1"/>
              <a:gd name="f79" fmla="*/ f77 1 24"/>
              <a:gd name="f80" fmla="*/ f78 1 24"/>
              <a:gd name="f81" fmla="+- f32 0 f79"/>
              <a:gd name="f82" fmla="+- f33 0 f80"/>
              <a:gd name="f83" fmla="*/ f79 f28 1"/>
              <a:gd name="f84" fmla="*/ f80 f28 1"/>
              <a:gd name="f85" fmla="*/ f81 f28 1"/>
              <a:gd name="f86" fmla="*/ f82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76"/>
              </a:cxn>
              <a:cxn ang="f27">
                <a:pos x="f57" y="f76"/>
              </a:cxn>
              <a:cxn ang="f27">
                <a:pos x="f57" y="f75"/>
              </a:cxn>
              <a:cxn ang="f27">
                <a:pos x="f60" y="f75"/>
              </a:cxn>
            </a:cxnLst>
            <a:rect l="f83" t="f84" r="f85" b="f86"/>
            <a:pathLst>
              <a:path>
                <a:moveTo>
                  <a:pt x="f35" y="f53"/>
                </a:moveTo>
                <a:lnTo>
                  <a:pt x="f57" y="f75"/>
                </a:lnTo>
                <a:lnTo>
                  <a:pt x="f60" y="f75"/>
                </a:lnTo>
                <a:lnTo>
                  <a:pt x="f39" y="f53"/>
                </a:lnTo>
                <a:lnTo>
                  <a:pt x="f60" y="f76"/>
                </a:lnTo>
                <a:lnTo>
                  <a:pt x="f57" y="f76"/>
                </a:lnTo>
                <a:close/>
              </a:path>
            </a:pathLst>
          </a:custGeom>
          <a:solidFill>
            <a:srgbClr val="B3D6AC"/>
          </a:solidFill>
          <a:ln w="15837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dirty="0" smtClean="0">
                <a:solidFill>
                  <a:srgbClr val="FFFFFF"/>
                </a:solidFill>
                <a:latin typeface="微軟正黑體" pitchFamily="34"/>
                <a:ea typeface="微軟正黑體" pitchFamily="34"/>
                <a:cs typeface="Lucida Sans" pitchFamily="2"/>
              </a:rPr>
              <a:t>5</a:t>
            </a:r>
            <a:endParaRPr lang="en-US" sz="2700" b="1" dirty="0">
              <a:solidFill>
                <a:srgbClr val="FFFFFF"/>
              </a:solidFill>
              <a:latin typeface="微軟正黑體" pitchFamily="34"/>
              <a:ea typeface="微軟正黑體" pitchFamily="34"/>
              <a:cs typeface="Lucida Sans" pitchFamily="2"/>
            </a:endParaRPr>
          </a:p>
        </p:txBody>
      </p:sp>
      <p:sp>
        <p:nvSpPr>
          <p:cNvPr id="9" name="Text Placeholder 1"/>
          <p:cNvSpPr txBox="1"/>
          <p:nvPr/>
        </p:nvSpPr>
        <p:spPr>
          <a:xfrm>
            <a:off x="985118" y="82811"/>
            <a:ext cx="5027042" cy="6271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200" b="1" kern="0" spc="-99" dirty="0">
                <a:solidFill>
                  <a:srgbClr val="145878"/>
                </a:solidFill>
                <a:latin typeface="微軟正黑體" pitchFamily="34"/>
                <a:ea typeface="微軟正黑體" pitchFamily="34"/>
                <a:cs typeface="Arial" pitchFamily="34"/>
              </a:rPr>
              <a:t>打造首座國家檔案館</a:t>
            </a:r>
          </a:p>
        </p:txBody>
      </p:sp>
      <p:sp>
        <p:nvSpPr>
          <p:cNvPr id="10" name="矩形 9"/>
          <p:cNvSpPr/>
          <p:nvPr/>
        </p:nvSpPr>
        <p:spPr>
          <a:xfrm>
            <a:off x="-181620" y="754549"/>
            <a:ext cx="9148172" cy="492443"/>
          </a:xfrm>
          <a:prstGeom prst="rect">
            <a:avLst/>
          </a:prstGeom>
          <a:ln w="28575">
            <a:noFill/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國家檔案典藏及服務建設計畫</a:t>
            </a:r>
            <a:r>
              <a:rPr lang="en-US" altLang="zh-TW" sz="2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107-114</a:t>
            </a:r>
            <a:r>
              <a:rPr lang="zh-TW" altLang="en-US" sz="2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總經費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25.05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億元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" name="Straight Connector 2"/>
          <p:cNvCxnSpPr/>
          <p:nvPr/>
        </p:nvCxnSpPr>
        <p:spPr>
          <a:xfrm>
            <a:off x="817313" y="4093101"/>
            <a:ext cx="6076517" cy="6190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6"/>
          <p:cNvGrpSpPr/>
          <p:nvPr/>
        </p:nvGrpSpPr>
        <p:grpSpPr>
          <a:xfrm>
            <a:off x="703283" y="3955584"/>
            <a:ext cx="288032" cy="288032"/>
            <a:chOff x="611560" y="2851238"/>
            <a:chExt cx="288032" cy="288032"/>
          </a:xfrm>
        </p:grpSpPr>
        <p:sp>
          <p:nvSpPr>
            <p:cNvPr id="19" name="Oval 7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Oval 8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9"/>
          <p:cNvGrpSpPr/>
          <p:nvPr/>
        </p:nvGrpSpPr>
        <p:grpSpPr>
          <a:xfrm>
            <a:off x="2729098" y="3964184"/>
            <a:ext cx="288032" cy="288032"/>
            <a:chOff x="611560" y="2851238"/>
            <a:chExt cx="288032" cy="288032"/>
          </a:xfrm>
        </p:grpSpPr>
        <p:sp>
          <p:nvSpPr>
            <p:cNvPr id="24" name="Oval 10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Oval 11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12"/>
          <p:cNvGrpSpPr/>
          <p:nvPr/>
        </p:nvGrpSpPr>
        <p:grpSpPr>
          <a:xfrm>
            <a:off x="4570115" y="3996023"/>
            <a:ext cx="288032" cy="288032"/>
            <a:chOff x="611560" y="2851238"/>
            <a:chExt cx="288032" cy="288032"/>
          </a:xfrm>
        </p:grpSpPr>
        <p:sp>
          <p:nvSpPr>
            <p:cNvPr id="27" name="Oval 13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Oval 14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그룹 5">
            <a:extLst>
              <a:ext uri="{FF2B5EF4-FFF2-40B4-BE49-F238E27FC236}">
                <a16:creationId xmlns:a16="http://schemas.microsoft.com/office/drawing/2014/main" xmlns="" id="{BE3255C5-07FE-411F-B1B1-9617729CCB8B}"/>
              </a:ext>
            </a:extLst>
          </p:cNvPr>
          <p:cNvGrpSpPr/>
          <p:nvPr/>
        </p:nvGrpSpPr>
        <p:grpSpPr>
          <a:xfrm>
            <a:off x="246362" y="4261487"/>
            <a:ext cx="4905252" cy="735885"/>
            <a:chOff x="6626654" y="1724964"/>
            <a:chExt cx="4905252" cy="735885"/>
          </a:xfrm>
        </p:grpSpPr>
        <p:sp>
          <p:nvSpPr>
            <p:cNvPr id="36" name="TextBox 8">
              <a:extLst>
                <a:ext uri="{FF2B5EF4-FFF2-40B4-BE49-F238E27FC236}">
                  <a16:creationId xmlns:a16="http://schemas.microsoft.com/office/drawing/2014/main" xmlns="" id="{4928C205-7ED6-4CA6-9221-5B93CECB09A3}"/>
                </a:ext>
              </a:extLst>
            </p:cNvPr>
            <p:cNvSpPr txBox="1"/>
            <p:nvPr/>
          </p:nvSpPr>
          <p:spPr>
            <a:xfrm>
              <a:off x="6626654" y="1724964"/>
              <a:ext cx="1733966" cy="461665"/>
            </a:xfrm>
            <a:prstGeom prst="rect">
              <a:avLst/>
            </a:prstGeom>
            <a:noFill/>
            <a:ln w="38100">
              <a:solidFill>
                <a:srgbClr val="8AC7D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107-108</a:t>
              </a:r>
              <a:r>
                <a:rPr lang="zh-TW" alt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</a:t>
              </a:r>
              <a:endParaRPr lang="ko-KR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Arial Unicode MS"/>
                <a:cs typeface="Arial" pitchFamily="34" charset="0"/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xmlns="" id="{33CB72F3-0190-4E83-BCB9-2DD0B4D54EC9}"/>
                </a:ext>
              </a:extLst>
            </p:cNvPr>
            <p:cNvSpPr txBox="1"/>
            <p:nvPr/>
          </p:nvSpPr>
          <p:spPr>
            <a:xfrm>
              <a:off x="7036400" y="2091517"/>
              <a:ext cx="4495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306349" y="4833091"/>
            <a:ext cx="1687402" cy="1491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完成土地撥用、地質探勘、基本設計及都市設計審議</a:t>
            </a:r>
          </a:p>
        </p:txBody>
      </p:sp>
      <p:grpSp>
        <p:nvGrpSpPr>
          <p:cNvPr id="39" name="群組 38"/>
          <p:cNvGrpSpPr/>
          <p:nvPr/>
        </p:nvGrpSpPr>
        <p:grpSpPr>
          <a:xfrm>
            <a:off x="2144467" y="4284056"/>
            <a:ext cx="1397423" cy="2040855"/>
            <a:chOff x="5713217" y="3221317"/>
            <a:chExt cx="1397423" cy="1897439"/>
          </a:xfrm>
        </p:grpSpPr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xmlns="" id="{E91F9B54-CED1-47C7-93B5-DCE1CFA60943}"/>
                </a:ext>
              </a:extLst>
            </p:cNvPr>
            <p:cNvSpPr txBox="1"/>
            <p:nvPr/>
          </p:nvSpPr>
          <p:spPr>
            <a:xfrm>
              <a:off x="5842363" y="3221317"/>
              <a:ext cx="1189634" cy="429223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altLang="zh-TW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109</a:t>
              </a:r>
              <a:r>
                <a:rPr lang="zh-TW" altLang="en-US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5713217" y="3731771"/>
              <a:ext cx="1397423" cy="1386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完成都市設計變更、細部設計及建照取得</a:t>
              </a: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3645324" y="4298299"/>
            <a:ext cx="4807066" cy="2453552"/>
            <a:chOff x="5640720" y="3527820"/>
            <a:chExt cx="4795161" cy="2385671"/>
          </a:xfrm>
        </p:grpSpPr>
        <p:grpSp>
          <p:nvGrpSpPr>
            <p:cNvPr id="45" name="그룹 7">
              <a:extLst>
                <a:ext uri="{FF2B5EF4-FFF2-40B4-BE49-F238E27FC236}">
                  <a16:creationId xmlns:a16="http://schemas.microsoft.com/office/drawing/2014/main" xmlns="" id="{7A34358A-922E-4CCE-BA41-9D2BE336F0AE}"/>
                </a:ext>
              </a:extLst>
            </p:cNvPr>
            <p:cNvGrpSpPr/>
            <p:nvPr/>
          </p:nvGrpSpPr>
          <p:grpSpPr>
            <a:xfrm>
              <a:off x="5940375" y="3527820"/>
              <a:ext cx="4495506" cy="752515"/>
              <a:chOff x="7243087" y="3814061"/>
              <a:chExt cx="4495506" cy="752515"/>
            </a:xfrm>
          </p:grpSpPr>
          <p:sp>
            <p:nvSpPr>
              <p:cNvPr id="47" name="TextBox 17">
                <a:extLst>
                  <a:ext uri="{FF2B5EF4-FFF2-40B4-BE49-F238E27FC236}">
                    <a16:creationId xmlns:a16="http://schemas.microsoft.com/office/drawing/2014/main" xmlns="" id="{684C3EDB-DA03-401C-A9A2-04E19EEB80A4}"/>
                  </a:ext>
                </a:extLst>
              </p:cNvPr>
              <p:cNvSpPr txBox="1"/>
              <p:nvPr/>
            </p:nvSpPr>
            <p:spPr>
              <a:xfrm>
                <a:off x="7402721" y="3814061"/>
                <a:ext cx="1129916" cy="461665"/>
              </a:xfrm>
              <a:prstGeom prst="rect">
                <a:avLst/>
              </a:prstGeom>
              <a:noFill/>
              <a:ln w="28575">
                <a:solidFill>
                  <a:srgbClr val="B3D6A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110</a:t>
                </a:r>
                <a:r>
                  <a:rPr lang="zh-TW" altLang="en-US" sz="24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年</a:t>
                </a:r>
              </a:p>
            </p:txBody>
          </p:sp>
          <p:sp>
            <p:nvSpPr>
              <p:cNvPr id="48" name="TextBox 18">
                <a:extLst>
                  <a:ext uri="{FF2B5EF4-FFF2-40B4-BE49-F238E27FC236}">
                    <a16:creationId xmlns:a16="http://schemas.microsoft.com/office/drawing/2014/main" xmlns="" id="{BB67E6ED-0108-4EEA-89EE-699FCDBC49F7}"/>
                  </a:ext>
                </a:extLst>
              </p:cNvPr>
              <p:cNvSpPr txBox="1"/>
              <p:nvPr/>
            </p:nvSpPr>
            <p:spPr>
              <a:xfrm>
                <a:off x="7243087" y="4289577"/>
                <a:ext cx="44955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5640720" y="4028144"/>
              <a:ext cx="2191121" cy="1885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400"/>
                </a:lnSpc>
              </a:pP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月工程決標簽約，</a:t>
              </a:r>
              <a:endPara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lnSpc>
                  <a:spcPts val="2400"/>
                </a:lnSpc>
              </a:pP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月函報開工，截至</a:t>
              </a:r>
              <a:endPara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lnSpc>
                  <a:spcPts val="2400"/>
                </a:lnSpc>
              </a:pPr>
              <a:r>
                <a:rPr lang="en-US" altLang="zh-TW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底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施工進度超前</a:t>
              </a:r>
              <a:r>
                <a:rPr lang="en-US" altLang="zh-TW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2.407%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預定年底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完成土方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開挖及    支撐</a:t>
              </a:r>
              <a:r>
                <a:rPr lang="zh-TW" altLang="en-US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等地工工程</a:t>
              </a:r>
            </a:p>
          </p:txBody>
        </p:sp>
      </p:grpSp>
      <p:sp>
        <p:nvSpPr>
          <p:cNvPr id="34" name="TextBox 14">
            <a:extLst>
              <a:ext uri="{FF2B5EF4-FFF2-40B4-BE49-F238E27FC236}">
                <a16:creationId xmlns:a16="http://schemas.microsoft.com/office/drawing/2014/main" xmlns="" id="{875C6548-A517-4EF4-A06E-DDC3A0EA8D5F}"/>
              </a:ext>
            </a:extLst>
          </p:cNvPr>
          <p:cNvSpPr txBox="1"/>
          <p:nvPr/>
        </p:nvSpPr>
        <p:spPr>
          <a:xfrm>
            <a:off x="5076056" y="3543792"/>
            <a:ext cx="3528392" cy="461665"/>
          </a:xfrm>
          <a:prstGeom prst="rect">
            <a:avLst/>
          </a:prstGeom>
          <a:noFill/>
          <a:ln w="38100">
            <a:solidFill>
              <a:srgbClr val="F47758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113</a:t>
            </a:r>
            <a:r>
              <a:rPr lang="zh-TW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年竣工、</a:t>
            </a:r>
            <a:r>
              <a:rPr lang="en-US" altLang="zh-TW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114</a:t>
            </a:r>
            <a:r>
              <a:rPr lang="zh-TW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年啟用</a:t>
            </a:r>
          </a:p>
        </p:txBody>
      </p:sp>
      <p:grpSp>
        <p:nvGrpSpPr>
          <p:cNvPr id="51" name="Group 15"/>
          <p:cNvGrpSpPr/>
          <p:nvPr/>
        </p:nvGrpSpPr>
        <p:grpSpPr>
          <a:xfrm>
            <a:off x="6791836" y="4010990"/>
            <a:ext cx="288032" cy="288032"/>
            <a:chOff x="611560" y="2851238"/>
            <a:chExt cx="288032" cy="288032"/>
          </a:xfrm>
        </p:grpSpPr>
        <p:sp>
          <p:nvSpPr>
            <p:cNvPr id="52" name="Oval 16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Oval 17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0" name="投影片編號版面配置區 5"/>
          <p:cNvSpPr txBox="1"/>
          <p:nvPr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22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56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/>
          <p:cNvSpPr txBox="1">
            <a:spLocks/>
          </p:cNvSpPr>
          <p:nvPr/>
        </p:nvSpPr>
        <p:spPr>
          <a:xfrm>
            <a:off x="2771800" y="428667"/>
            <a:ext cx="3600401" cy="7680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結  語</a:t>
            </a:r>
            <a:endParaRPr lang="ko-KR" altLang="en-US" sz="4800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64215" y="1484784"/>
            <a:ext cx="745220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spc="1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鑒於後疫情時代國內外經社情勢瞬息萬變，為強化國家體質的韌性，國發會積極推動國家全方位發展，充分運用臺灣數位科技優勢與全球供應鏈重組契機，以活絡經濟創新成長動能，並致力完備社會、環境、公共治理等發展，全面提升人民的幸福感</a:t>
            </a:r>
          </a:p>
        </p:txBody>
      </p:sp>
    </p:spTree>
    <p:extLst>
      <p:ext uri="{BB962C8B-B14F-4D97-AF65-F5344CB8AC3E}">
        <p14:creationId xmlns:p14="http://schemas.microsoft.com/office/powerpoint/2010/main" val="27803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0" y="0"/>
            <a:ext cx="9150972" cy="1087361"/>
          </a:xfrm>
          <a:prstGeom prst="rect">
            <a:avLst/>
          </a:prstGeom>
          <a:solidFill>
            <a:srgbClr val="FFCC9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defTabSz="914377"/>
            <a:r>
              <a:rPr lang="zh-TW" altLang="en-US" sz="4400" b="1" dirty="0">
                <a:solidFill>
                  <a:srgbClr val="838FD4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施政方向與重點</a:t>
            </a:r>
            <a:endParaRPr lang="ko-KR" altLang="en-US" sz="4400" b="1" dirty="0">
              <a:solidFill>
                <a:srgbClr val="838FD4">
                  <a:lumMod val="50000"/>
                </a:srgb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9A2FAAB7-4EF9-4D6E-8C91-68D03D2E719C}"/>
              </a:ext>
            </a:extLst>
          </p:cNvPr>
          <p:cNvSpPr/>
          <p:nvPr/>
        </p:nvSpPr>
        <p:spPr>
          <a:xfrm>
            <a:off x="685324" y="1929365"/>
            <a:ext cx="3807806" cy="1825322"/>
          </a:xfrm>
          <a:prstGeom prst="rect">
            <a:avLst/>
          </a:prstGeom>
          <a:solidFill>
            <a:srgbClr val="F9E7E7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lnSpc>
                <a:spcPts val="4200"/>
              </a:lnSpc>
            </a:pPr>
            <a:r>
              <a:rPr lang="zh-TW" altLang="en-US" sz="2800" b="1" dirty="0">
                <a:solidFill>
                  <a:srgbClr val="39A9DE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數位創新，</a:t>
            </a:r>
            <a:endParaRPr lang="en-US" altLang="zh-TW" sz="2800" b="1" dirty="0">
              <a:solidFill>
                <a:srgbClr val="39A9DE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200"/>
              </a:lnSpc>
            </a:pPr>
            <a:r>
              <a:rPr lang="zh-TW" altLang="en-US" sz="2800" b="1" spc="-150" dirty="0">
                <a:solidFill>
                  <a:srgbClr val="39A9DE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加速厚實經濟成長動能</a:t>
            </a:r>
            <a:endParaRPr lang="en-US" kern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9A2FAAB7-4EF9-4D6E-8C91-68D03D2E719C}"/>
              </a:ext>
            </a:extLst>
          </p:cNvPr>
          <p:cNvSpPr/>
          <p:nvPr/>
        </p:nvSpPr>
        <p:spPr>
          <a:xfrm>
            <a:off x="4788024" y="1929365"/>
            <a:ext cx="3888432" cy="1825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lnSpc>
                <a:spcPts val="4200"/>
              </a:lnSpc>
            </a:pPr>
            <a:r>
              <a:rPr lang="zh-HK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厚植國力</a:t>
            </a:r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200"/>
              </a:lnSpc>
            </a:pPr>
            <a:r>
              <a:rPr lang="zh-HK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形塑國際人才匯聚中心</a:t>
            </a:r>
            <a:endParaRPr lang="en-US" sz="2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Block Arc 14">
            <a:extLst>
              <a:ext uri="{FF2B5EF4-FFF2-40B4-BE49-F238E27FC236}">
                <a16:creationId xmlns:a16="http://schemas.microsoft.com/office/drawing/2014/main" xmlns="" id="{A070D9F6-C166-4E71-9D7C-4295F2552D5D}"/>
              </a:ext>
            </a:extLst>
          </p:cNvPr>
          <p:cNvSpPr>
            <a:spLocks noChangeAspect="1"/>
          </p:cNvSpPr>
          <p:nvPr/>
        </p:nvSpPr>
        <p:spPr>
          <a:xfrm rot="2700000">
            <a:off x="6334014" y="1677322"/>
            <a:ext cx="287972" cy="627249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77">
              <a:defRPr/>
            </a:pPr>
            <a:endParaRPr lang="ko-KR" altLang="en-US" sz="2700" kern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9A2FAAB7-4EF9-4D6E-8C91-68D03D2E719C}"/>
              </a:ext>
            </a:extLst>
          </p:cNvPr>
          <p:cNvSpPr/>
          <p:nvPr/>
        </p:nvSpPr>
        <p:spPr>
          <a:xfrm>
            <a:off x="679374" y="4195502"/>
            <a:ext cx="3813756" cy="1825886"/>
          </a:xfrm>
          <a:prstGeom prst="rect">
            <a:avLst/>
          </a:prstGeom>
          <a:solidFill>
            <a:srgbClr val="91CE6F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lnSpc>
                <a:spcPts val="4200"/>
              </a:lnSpc>
            </a:pPr>
            <a:r>
              <a:rPr lang="zh-HK" altLang="zh-TW" sz="2800" b="1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永續國土</a:t>
            </a:r>
            <a:r>
              <a:rPr lang="zh-TW" altLang="zh-TW" sz="2800" b="1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>
              <a:solidFill>
                <a:srgbClr val="91CE6F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200"/>
              </a:lnSpc>
            </a:pPr>
            <a:r>
              <a:rPr lang="zh-HK" altLang="zh-TW" sz="2800" b="1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促進區域均衡包容發展</a:t>
            </a:r>
            <a:endParaRPr lang="zh-TW" altLang="en-US" sz="2800" b="1" dirty="0">
              <a:solidFill>
                <a:srgbClr val="91CE6F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Block Arc 14">
            <a:extLst>
              <a:ext uri="{FF2B5EF4-FFF2-40B4-BE49-F238E27FC236}">
                <a16:creationId xmlns:a16="http://schemas.microsoft.com/office/drawing/2014/main" xmlns="" id="{A070D9F6-C166-4E71-9D7C-4295F2552D5D}"/>
              </a:ext>
            </a:extLst>
          </p:cNvPr>
          <p:cNvSpPr>
            <a:spLocks noChangeAspect="1"/>
          </p:cNvSpPr>
          <p:nvPr/>
        </p:nvSpPr>
        <p:spPr>
          <a:xfrm rot="2700000">
            <a:off x="2225364" y="4007613"/>
            <a:ext cx="287972" cy="627249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rgbClr val="91CE6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77">
              <a:defRPr/>
            </a:pPr>
            <a:endParaRPr lang="ko-KR" altLang="en-US" sz="2700" kern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9A2FAAB7-4EF9-4D6E-8C91-68D03D2E719C}"/>
              </a:ext>
            </a:extLst>
          </p:cNvPr>
          <p:cNvSpPr/>
          <p:nvPr/>
        </p:nvSpPr>
        <p:spPr>
          <a:xfrm>
            <a:off x="4774528" y="4195502"/>
            <a:ext cx="3901927" cy="1825322"/>
          </a:xfrm>
          <a:prstGeom prst="rect">
            <a:avLst/>
          </a:prstGeom>
          <a:solidFill>
            <a:srgbClr val="F4F8C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lnSpc>
                <a:spcPts val="4200"/>
              </a:lnSpc>
            </a:pPr>
            <a:r>
              <a:rPr lang="zh-TW" altLang="en-US" sz="2800" b="1" dirty="0">
                <a:solidFill>
                  <a:srgbClr val="51515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數位服務，</a:t>
            </a:r>
            <a:endParaRPr lang="en-US" altLang="zh-TW" sz="2800" b="1" dirty="0">
              <a:solidFill>
                <a:srgbClr val="515151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200"/>
              </a:lnSpc>
            </a:pPr>
            <a:r>
              <a:rPr lang="zh-HK" altLang="zh-TW" sz="2800" b="1" dirty="0">
                <a:solidFill>
                  <a:srgbClr val="51515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完備政府施政治理功能</a:t>
            </a:r>
            <a:endParaRPr lang="zh-TW" altLang="en-US" sz="2800" b="1" dirty="0">
              <a:solidFill>
                <a:srgbClr val="515151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Block Arc 14">
            <a:extLst>
              <a:ext uri="{FF2B5EF4-FFF2-40B4-BE49-F238E27FC236}">
                <a16:creationId xmlns:a16="http://schemas.microsoft.com/office/drawing/2014/main" xmlns="" id="{A070D9F6-C166-4E71-9D7C-4295F2552D5D}"/>
              </a:ext>
            </a:extLst>
          </p:cNvPr>
          <p:cNvSpPr>
            <a:spLocks noChangeAspect="1"/>
          </p:cNvSpPr>
          <p:nvPr/>
        </p:nvSpPr>
        <p:spPr>
          <a:xfrm rot="2700000">
            <a:off x="6329820" y="4011938"/>
            <a:ext cx="287972" cy="627249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77">
              <a:defRPr/>
            </a:pPr>
            <a:endParaRPr lang="ko-KR" altLang="en-US" sz="2700" kern="0">
              <a:solidFill>
                <a:srgbClr val="000000"/>
              </a:solidFill>
              <a:latin typeface="微软雅黑"/>
            </a:endParaRPr>
          </a:p>
        </p:txBody>
      </p:sp>
      <p:grpSp>
        <p:nvGrpSpPr>
          <p:cNvPr id="10" name="Google Shape;2989;p55"/>
          <p:cNvGrpSpPr/>
          <p:nvPr/>
        </p:nvGrpSpPr>
        <p:grpSpPr>
          <a:xfrm rot="13947519">
            <a:off x="8526319" y="5534260"/>
            <a:ext cx="264784" cy="1038170"/>
            <a:chOff x="7591902" y="2582984"/>
            <a:chExt cx="992854" cy="5056344"/>
          </a:xfrm>
        </p:grpSpPr>
        <p:sp>
          <p:nvSpPr>
            <p:cNvPr id="11" name="Google Shape;2990;p55"/>
            <p:cNvSpPr/>
            <p:nvPr/>
          </p:nvSpPr>
          <p:spPr>
            <a:xfrm>
              <a:off x="7591902" y="3502459"/>
              <a:ext cx="992854" cy="3950530"/>
            </a:xfrm>
            <a:custGeom>
              <a:avLst/>
              <a:gdLst/>
              <a:ahLst/>
              <a:cxnLst/>
              <a:rect l="l" t="t" r="r" b="b"/>
              <a:pathLst>
                <a:path w="27142" h="107997" extrusionOk="0">
                  <a:moveTo>
                    <a:pt x="2255" y="1"/>
                  </a:moveTo>
                  <a:lnTo>
                    <a:pt x="0" y="107996"/>
                  </a:lnTo>
                  <a:lnTo>
                    <a:pt x="24521" y="107616"/>
                  </a:lnTo>
                  <a:lnTo>
                    <a:pt x="27142" y="1186"/>
                  </a:lnTo>
                  <a:lnTo>
                    <a:pt x="2255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2" name="Google Shape;2991;p55"/>
            <p:cNvSpPr/>
            <p:nvPr/>
          </p:nvSpPr>
          <p:spPr>
            <a:xfrm>
              <a:off x="8046006" y="2582984"/>
              <a:ext cx="216919" cy="273143"/>
            </a:xfrm>
            <a:custGeom>
              <a:avLst/>
              <a:gdLst/>
              <a:ahLst/>
              <a:cxnLst/>
              <a:rect l="l" t="t" r="r" b="b"/>
              <a:pathLst>
                <a:path w="5930" h="7467" extrusionOk="0">
                  <a:moveTo>
                    <a:pt x="3294" y="1"/>
                  </a:moveTo>
                  <a:cubicBezTo>
                    <a:pt x="3294" y="1"/>
                    <a:pt x="0" y="1289"/>
                    <a:pt x="381" y="7276"/>
                  </a:cubicBezTo>
                  <a:lnTo>
                    <a:pt x="5300" y="7467"/>
                  </a:lnTo>
                  <a:cubicBezTo>
                    <a:pt x="5300" y="7467"/>
                    <a:pt x="5929" y="1406"/>
                    <a:pt x="3294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Google Shape;2992;p55"/>
            <p:cNvSpPr/>
            <p:nvPr/>
          </p:nvSpPr>
          <p:spPr>
            <a:xfrm>
              <a:off x="7674353" y="2817535"/>
              <a:ext cx="910403" cy="728344"/>
            </a:xfrm>
            <a:custGeom>
              <a:avLst/>
              <a:gdLst/>
              <a:ahLst/>
              <a:cxnLst/>
              <a:rect l="l" t="t" r="r" b="b"/>
              <a:pathLst>
                <a:path w="24888" h="19911" extrusionOk="0">
                  <a:moveTo>
                    <a:pt x="9795" y="1"/>
                  </a:moveTo>
                  <a:lnTo>
                    <a:pt x="9209" y="7306"/>
                  </a:lnTo>
                  <a:cubicBezTo>
                    <a:pt x="9209" y="7306"/>
                    <a:pt x="9004" y="10307"/>
                    <a:pt x="5344" y="13820"/>
                  </a:cubicBezTo>
                  <a:cubicBezTo>
                    <a:pt x="1670" y="17334"/>
                    <a:pt x="1" y="18725"/>
                    <a:pt x="1" y="18725"/>
                  </a:cubicBezTo>
                  <a:lnTo>
                    <a:pt x="24888" y="19910"/>
                  </a:lnTo>
                  <a:lnTo>
                    <a:pt x="24888" y="19910"/>
                  </a:lnTo>
                  <a:lnTo>
                    <a:pt x="20306" y="15182"/>
                  </a:lnTo>
                  <a:cubicBezTo>
                    <a:pt x="19413" y="14245"/>
                    <a:pt x="18666" y="13162"/>
                    <a:pt x="18124" y="11990"/>
                  </a:cubicBezTo>
                  <a:cubicBezTo>
                    <a:pt x="17451" y="10541"/>
                    <a:pt x="16646" y="8594"/>
                    <a:pt x="16529" y="7467"/>
                  </a:cubicBezTo>
                  <a:cubicBezTo>
                    <a:pt x="16265" y="4890"/>
                    <a:pt x="16602" y="498"/>
                    <a:pt x="16602" y="498"/>
                  </a:cubicBezTo>
                  <a:lnTo>
                    <a:pt x="979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4" name="Google Shape;2993;p55"/>
            <p:cNvSpPr/>
            <p:nvPr/>
          </p:nvSpPr>
          <p:spPr>
            <a:xfrm>
              <a:off x="7591902" y="7439016"/>
              <a:ext cx="897015" cy="200312"/>
            </a:xfrm>
            <a:custGeom>
              <a:avLst/>
              <a:gdLst/>
              <a:ahLst/>
              <a:cxnLst/>
              <a:rect l="l" t="t" r="r" b="b"/>
              <a:pathLst>
                <a:path w="24522" h="5476" extrusionOk="0">
                  <a:moveTo>
                    <a:pt x="24521" y="1"/>
                  </a:moveTo>
                  <a:lnTo>
                    <a:pt x="0" y="396"/>
                  </a:lnTo>
                  <a:cubicBezTo>
                    <a:pt x="0" y="396"/>
                    <a:pt x="3250" y="4378"/>
                    <a:pt x="11448" y="5344"/>
                  </a:cubicBezTo>
                  <a:cubicBezTo>
                    <a:pt x="12211" y="5434"/>
                    <a:pt x="12935" y="5476"/>
                    <a:pt x="13622" y="5476"/>
                  </a:cubicBezTo>
                  <a:cubicBezTo>
                    <a:pt x="21511" y="5476"/>
                    <a:pt x="24521" y="1"/>
                    <a:pt x="245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5" name="Google Shape;2994;p55"/>
            <p:cNvSpPr/>
            <p:nvPr/>
          </p:nvSpPr>
          <p:spPr>
            <a:xfrm>
              <a:off x="8101961" y="3694134"/>
              <a:ext cx="324025" cy="3926939"/>
            </a:xfrm>
            <a:custGeom>
              <a:avLst/>
              <a:gdLst/>
              <a:ahLst/>
              <a:cxnLst/>
              <a:rect l="l" t="t" r="r" b="b"/>
              <a:pathLst>
                <a:path w="8858" h="107352" extrusionOk="0">
                  <a:moveTo>
                    <a:pt x="2577" y="0"/>
                  </a:moveTo>
                  <a:lnTo>
                    <a:pt x="0" y="107352"/>
                  </a:lnTo>
                  <a:lnTo>
                    <a:pt x="6632" y="107234"/>
                  </a:lnTo>
                  <a:lnTo>
                    <a:pt x="8857" y="307"/>
                  </a:lnTo>
                  <a:lnTo>
                    <a:pt x="2577" y="0"/>
                  </a:ln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6" name="Google Shape;4632;p59"/>
          <p:cNvGrpSpPr/>
          <p:nvPr/>
        </p:nvGrpSpPr>
        <p:grpSpPr>
          <a:xfrm>
            <a:off x="0" y="645589"/>
            <a:ext cx="1331639" cy="1283775"/>
            <a:chOff x="1638200" y="2370480"/>
            <a:chExt cx="365700" cy="365700"/>
          </a:xfrm>
        </p:grpSpPr>
        <p:sp>
          <p:nvSpPr>
            <p:cNvPr id="17" name="Google Shape;4633;p59"/>
            <p:cNvSpPr/>
            <p:nvPr/>
          </p:nvSpPr>
          <p:spPr>
            <a:xfrm>
              <a:off x="1638200" y="2370480"/>
              <a:ext cx="365700" cy="365700"/>
            </a:xfrm>
            <a:prstGeom prst="ellipse">
              <a:avLst/>
            </a:prstGeom>
            <a:solidFill>
              <a:srgbClr val="E7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18" name="Google Shape;4634;p59"/>
            <p:cNvGrpSpPr/>
            <p:nvPr/>
          </p:nvGrpSpPr>
          <p:grpSpPr>
            <a:xfrm>
              <a:off x="1664325" y="2397375"/>
              <a:ext cx="326600" cy="328150"/>
              <a:chOff x="1664325" y="2397375"/>
              <a:chExt cx="326600" cy="328150"/>
            </a:xfrm>
          </p:grpSpPr>
          <p:sp>
            <p:nvSpPr>
              <p:cNvPr id="19" name="Google Shape;4635;p59"/>
              <p:cNvSpPr/>
              <p:nvPr/>
            </p:nvSpPr>
            <p:spPr>
              <a:xfrm>
                <a:off x="1664325" y="2397375"/>
                <a:ext cx="233775" cy="328150"/>
              </a:xfrm>
              <a:custGeom>
                <a:avLst/>
                <a:gdLst/>
                <a:ahLst/>
                <a:cxnLst/>
                <a:rect l="l" t="t" r="r" b="b"/>
                <a:pathLst>
                  <a:path w="9351" h="13126" extrusionOk="0">
                    <a:moveTo>
                      <a:pt x="1755" y="0"/>
                    </a:moveTo>
                    <a:lnTo>
                      <a:pt x="1" y="1754"/>
                    </a:lnTo>
                    <a:lnTo>
                      <a:pt x="1" y="10137"/>
                    </a:lnTo>
                    <a:cubicBezTo>
                      <a:pt x="842" y="11497"/>
                      <a:pt x="2112" y="12553"/>
                      <a:pt x="3607" y="13126"/>
                    </a:cubicBezTo>
                    <a:lnTo>
                      <a:pt x="8877" y="13126"/>
                    </a:lnTo>
                    <a:cubicBezTo>
                      <a:pt x="9038" y="13063"/>
                      <a:pt x="9190" y="13000"/>
                      <a:pt x="9351" y="12929"/>
                    </a:cubicBezTo>
                    <a:lnTo>
                      <a:pt x="9351" y="0"/>
                    </a:lnTo>
                    <a:close/>
                  </a:path>
                </a:pathLst>
              </a:custGeom>
              <a:solidFill>
                <a:srgbClr val="F5E3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0" name="Google Shape;4636;p59"/>
              <p:cNvSpPr/>
              <p:nvPr/>
            </p:nvSpPr>
            <p:spPr>
              <a:xfrm>
                <a:off x="1701925" y="2469825"/>
                <a:ext cx="1053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324" extrusionOk="0">
                    <a:moveTo>
                      <a:pt x="0" y="1"/>
                    </a:moveTo>
                    <a:lnTo>
                      <a:pt x="0" y="323"/>
                    </a:lnTo>
                    <a:lnTo>
                      <a:pt x="3686" y="323"/>
                    </a:lnTo>
                    <a:lnTo>
                      <a:pt x="4214" y="1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1" name="Google Shape;4637;p59"/>
              <p:cNvSpPr/>
              <p:nvPr/>
            </p:nvSpPr>
            <p:spPr>
              <a:xfrm>
                <a:off x="1701925" y="2496225"/>
                <a:ext cx="888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323" extrusionOk="0">
                    <a:moveTo>
                      <a:pt x="0" y="1"/>
                    </a:moveTo>
                    <a:lnTo>
                      <a:pt x="0" y="323"/>
                    </a:lnTo>
                    <a:lnTo>
                      <a:pt x="3337" y="323"/>
                    </a:lnTo>
                    <a:lnTo>
                      <a:pt x="3552" y="1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2" name="Google Shape;4638;p59"/>
              <p:cNvSpPr/>
              <p:nvPr/>
            </p:nvSpPr>
            <p:spPr>
              <a:xfrm>
                <a:off x="1701925" y="2522625"/>
                <a:ext cx="901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323" extrusionOk="0">
                    <a:moveTo>
                      <a:pt x="0" y="0"/>
                    </a:moveTo>
                    <a:lnTo>
                      <a:pt x="0" y="323"/>
                    </a:lnTo>
                    <a:lnTo>
                      <a:pt x="3606" y="323"/>
                    </a:lnTo>
                    <a:lnTo>
                      <a:pt x="3364" y="0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3" name="Google Shape;4639;p59"/>
              <p:cNvSpPr/>
              <p:nvPr/>
            </p:nvSpPr>
            <p:spPr>
              <a:xfrm>
                <a:off x="1701925" y="2549025"/>
                <a:ext cx="1051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323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4205" y="322"/>
                    </a:lnTo>
                    <a:lnTo>
                      <a:pt x="3776" y="0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4" name="Google Shape;4640;p59"/>
              <p:cNvSpPr/>
              <p:nvPr/>
            </p:nvSpPr>
            <p:spPr>
              <a:xfrm>
                <a:off x="1701925" y="2575425"/>
                <a:ext cx="1548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323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6192" y="322"/>
                    </a:lnTo>
                    <a:lnTo>
                      <a:pt x="4823" y="0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5" name="Google Shape;4641;p59"/>
              <p:cNvSpPr/>
              <p:nvPr/>
            </p:nvSpPr>
            <p:spPr>
              <a:xfrm>
                <a:off x="1701925" y="2601800"/>
                <a:ext cx="1583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323" extrusionOk="0">
                    <a:moveTo>
                      <a:pt x="0" y="1"/>
                    </a:moveTo>
                    <a:lnTo>
                      <a:pt x="0" y="323"/>
                    </a:lnTo>
                    <a:lnTo>
                      <a:pt x="6335" y="323"/>
                    </a:lnTo>
                    <a:lnTo>
                      <a:pt x="6335" y="1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6" name="Google Shape;4642;p59"/>
              <p:cNvSpPr/>
              <p:nvPr/>
            </p:nvSpPr>
            <p:spPr>
              <a:xfrm>
                <a:off x="1701925" y="2654600"/>
                <a:ext cx="1583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323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6335" y="322"/>
                    </a:lnTo>
                    <a:lnTo>
                      <a:pt x="6335" y="0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7" name="Google Shape;4643;p59"/>
              <p:cNvSpPr/>
              <p:nvPr/>
            </p:nvSpPr>
            <p:spPr>
              <a:xfrm>
                <a:off x="1701925" y="2681000"/>
                <a:ext cx="1583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323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6335" y="322"/>
                    </a:lnTo>
                    <a:lnTo>
                      <a:pt x="6335" y="0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8" name="Google Shape;4644;p59"/>
              <p:cNvSpPr/>
              <p:nvPr/>
            </p:nvSpPr>
            <p:spPr>
              <a:xfrm>
                <a:off x="1701925" y="2628200"/>
                <a:ext cx="1583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323" extrusionOk="0">
                    <a:moveTo>
                      <a:pt x="0" y="1"/>
                    </a:moveTo>
                    <a:lnTo>
                      <a:pt x="0" y="323"/>
                    </a:lnTo>
                    <a:lnTo>
                      <a:pt x="6335" y="323"/>
                    </a:lnTo>
                    <a:lnTo>
                      <a:pt x="6335" y="1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9" name="Google Shape;4645;p59"/>
              <p:cNvSpPr/>
              <p:nvPr/>
            </p:nvSpPr>
            <p:spPr>
              <a:xfrm>
                <a:off x="1664325" y="2397375"/>
                <a:ext cx="43875" cy="4385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754" extrusionOk="0">
                    <a:moveTo>
                      <a:pt x="1755" y="0"/>
                    </a:moveTo>
                    <a:lnTo>
                      <a:pt x="1" y="1754"/>
                    </a:lnTo>
                    <a:lnTo>
                      <a:pt x="1755" y="1754"/>
                    </a:lnTo>
                    <a:lnTo>
                      <a:pt x="1755" y="0"/>
                    </a:lnTo>
                    <a:close/>
                  </a:path>
                </a:pathLst>
              </a:custGeom>
              <a:solidFill>
                <a:srgbClr val="ECC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0" name="Google Shape;4646;p59"/>
              <p:cNvSpPr/>
              <p:nvPr/>
            </p:nvSpPr>
            <p:spPr>
              <a:xfrm>
                <a:off x="1911950" y="2558625"/>
                <a:ext cx="78975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3357" extrusionOk="0">
                    <a:moveTo>
                      <a:pt x="636" y="1"/>
                    </a:moveTo>
                    <a:lnTo>
                      <a:pt x="1" y="645"/>
                    </a:lnTo>
                    <a:lnTo>
                      <a:pt x="27" y="672"/>
                    </a:lnTo>
                    <a:lnTo>
                      <a:pt x="1951" y="2596"/>
                    </a:lnTo>
                    <a:lnTo>
                      <a:pt x="2175" y="2819"/>
                    </a:lnTo>
                    <a:lnTo>
                      <a:pt x="2604" y="3249"/>
                    </a:lnTo>
                    <a:cubicBezTo>
                      <a:pt x="2658" y="3303"/>
                      <a:pt x="2712" y="3338"/>
                      <a:pt x="2774" y="3356"/>
                    </a:cubicBezTo>
                    <a:cubicBezTo>
                      <a:pt x="2917" y="3088"/>
                      <a:pt x="3052" y="2819"/>
                      <a:pt x="3159" y="2533"/>
                    </a:cubicBezTo>
                    <a:lnTo>
                      <a:pt x="636" y="1"/>
                    </a:lnTo>
                    <a:close/>
                  </a:path>
                </a:pathLst>
              </a:custGeom>
              <a:solidFill>
                <a:srgbClr val="90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1" name="Google Shape;4647;p59"/>
              <p:cNvSpPr/>
              <p:nvPr/>
            </p:nvSpPr>
            <p:spPr>
              <a:xfrm>
                <a:off x="1784675" y="2431375"/>
                <a:ext cx="1599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6398" h="6398" extrusionOk="0">
                    <a:moveTo>
                      <a:pt x="3195" y="0"/>
                    </a:moveTo>
                    <a:cubicBezTo>
                      <a:pt x="1432" y="0"/>
                      <a:pt x="1" y="1441"/>
                      <a:pt x="1" y="3203"/>
                    </a:cubicBezTo>
                    <a:cubicBezTo>
                      <a:pt x="1" y="4966"/>
                      <a:pt x="1432" y="6397"/>
                      <a:pt x="3195" y="6397"/>
                    </a:cubicBezTo>
                    <a:cubicBezTo>
                      <a:pt x="4966" y="6397"/>
                      <a:pt x="6398" y="4966"/>
                      <a:pt x="6398" y="3203"/>
                    </a:cubicBezTo>
                    <a:cubicBezTo>
                      <a:pt x="6398" y="1441"/>
                      <a:pt x="4966" y="0"/>
                      <a:pt x="3195" y="0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2" name="Google Shape;4648;p59"/>
              <p:cNvSpPr/>
              <p:nvPr/>
            </p:nvSpPr>
            <p:spPr>
              <a:xfrm>
                <a:off x="1795850" y="2448250"/>
                <a:ext cx="138050" cy="126400"/>
              </a:xfrm>
              <a:custGeom>
                <a:avLst/>
                <a:gdLst/>
                <a:ahLst/>
                <a:cxnLst/>
                <a:rect l="l" t="t" r="r" b="b"/>
                <a:pathLst>
                  <a:path w="5522" h="5056" extrusionOk="0">
                    <a:moveTo>
                      <a:pt x="2744" y="1"/>
                    </a:moveTo>
                    <a:cubicBezTo>
                      <a:pt x="2097" y="1"/>
                      <a:pt x="1450" y="247"/>
                      <a:pt x="958" y="739"/>
                    </a:cubicBezTo>
                    <a:cubicBezTo>
                      <a:pt x="923" y="783"/>
                      <a:pt x="878" y="819"/>
                      <a:pt x="842" y="864"/>
                    </a:cubicBezTo>
                    <a:cubicBezTo>
                      <a:pt x="726" y="998"/>
                      <a:pt x="618" y="1150"/>
                      <a:pt x="529" y="1311"/>
                    </a:cubicBezTo>
                    <a:cubicBezTo>
                      <a:pt x="1" y="2278"/>
                      <a:pt x="162" y="3485"/>
                      <a:pt x="923" y="4282"/>
                    </a:cubicBezTo>
                    <a:lnTo>
                      <a:pt x="958" y="4318"/>
                    </a:lnTo>
                    <a:cubicBezTo>
                      <a:pt x="1455" y="4810"/>
                      <a:pt x="2104" y="5056"/>
                      <a:pt x="2751" y="5056"/>
                    </a:cubicBezTo>
                    <a:cubicBezTo>
                      <a:pt x="3399" y="5056"/>
                      <a:pt x="4045" y="4810"/>
                      <a:pt x="4537" y="4318"/>
                    </a:cubicBezTo>
                    <a:cubicBezTo>
                      <a:pt x="5521" y="3333"/>
                      <a:pt x="5521" y="1732"/>
                      <a:pt x="4537" y="739"/>
                    </a:cubicBezTo>
                    <a:cubicBezTo>
                      <a:pt x="4041" y="247"/>
                      <a:pt x="3392" y="1"/>
                      <a:pt x="2744" y="1"/>
                    </a:cubicBezTo>
                    <a:close/>
                  </a:path>
                </a:pathLst>
              </a:custGeom>
              <a:solidFill>
                <a:srgbClr val="B9B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3" name="Google Shape;4649;p59"/>
              <p:cNvSpPr/>
              <p:nvPr/>
            </p:nvSpPr>
            <p:spPr>
              <a:xfrm>
                <a:off x="1809275" y="2469825"/>
                <a:ext cx="669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449" extrusionOk="0">
                    <a:moveTo>
                      <a:pt x="314" y="1"/>
                    </a:moveTo>
                    <a:cubicBezTo>
                      <a:pt x="189" y="135"/>
                      <a:pt x="81" y="287"/>
                      <a:pt x="1" y="448"/>
                    </a:cubicBezTo>
                    <a:lnTo>
                      <a:pt x="2676" y="44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4" name="Google Shape;4650;p59"/>
              <p:cNvSpPr/>
              <p:nvPr/>
            </p:nvSpPr>
            <p:spPr>
              <a:xfrm>
                <a:off x="1810400" y="2544100"/>
                <a:ext cx="658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448" extrusionOk="0">
                    <a:moveTo>
                      <a:pt x="1" y="0"/>
                    </a:moveTo>
                    <a:cubicBezTo>
                      <a:pt x="99" y="161"/>
                      <a:pt x="215" y="314"/>
                      <a:pt x="349" y="448"/>
                    </a:cubicBezTo>
                    <a:lnTo>
                      <a:pt x="2631" y="448"/>
                    </a:lnTo>
                    <a:lnTo>
                      <a:pt x="2631" y="0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5" name="Google Shape;4651;p59"/>
              <p:cNvSpPr/>
              <p:nvPr/>
            </p:nvSpPr>
            <p:spPr>
              <a:xfrm>
                <a:off x="1801225" y="2506975"/>
                <a:ext cx="7497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448" extrusionOk="0">
                    <a:moveTo>
                      <a:pt x="10" y="0"/>
                    </a:moveTo>
                    <a:cubicBezTo>
                      <a:pt x="1" y="143"/>
                      <a:pt x="1" y="295"/>
                      <a:pt x="19" y="448"/>
                    </a:cubicBezTo>
                    <a:lnTo>
                      <a:pt x="2998" y="448"/>
                    </a:lnTo>
                    <a:lnTo>
                      <a:pt x="2998" y="0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6" name="Google Shape;4652;p59"/>
              <p:cNvSpPr/>
              <p:nvPr/>
            </p:nvSpPr>
            <p:spPr>
              <a:xfrm>
                <a:off x="1801450" y="2453050"/>
                <a:ext cx="38050" cy="53950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2158" extrusionOk="0">
                    <a:moveTo>
                      <a:pt x="1522" y="1"/>
                    </a:moveTo>
                    <a:lnTo>
                      <a:pt x="1441" y="55"/>
                    </a:lnTo>
                    <a:lnTo>
                      <a:pt x="1432" y="55"/>
                    </a:lnTo>
                    <a:lnTo>
                      <a:pt x="1387" y="72"/>
                    </a:lnTo>
                    <a:cubicBezTo>
                      <a:pt x="1325" y="108"/>
                      <a:pt x="1262" y="144"/>
                      <a:pt x="1200" y="189"/>
                    </a:cubicBezTo>
                    <a:lnTo>
                      <a:pt x="1155" y="216"/>
                    </a:lnTo>
                    <a:lnTo>
                      <a:pt x="1110" y="242"/>
                    </a:lnTo>
                    <a:lnTo>
                      <a:pt x="1101" y="242"/>
                    </a:lnTo>
                    <a:lnTo>
                      <a:pt x="1074" y="269"/>
                    </a:lnTo>
                    <a:lnTo>
                      <a:pt x="1030" y="296"/>
                    </a:lnTo>
                    <a:lnTo>
                      <a:pt x="1003" y="314"/>
                    </a:lnTo>
                    <a:lnTo>
                      <a:pt x="985" y="332"/>
                    </a:lnTo>
                    <a:lnTo>
                      <a:pt x="940" y="368"/>
                    </a:lnTo>
                    <a:lnTo>
                      <a:pt x="895" y="404"/>
                    </a:lnTo>
                    <a:lnTo>
                      <a:pt x="851" y="439"/>
                    </a:lnTo>
                    <a:lnTo>
                      <a:pt x="815" y="475"/>
                    </a:lnTo>
                    <a:lnTo>
                      <a:pt x="770" y="520"/>
                    </a:lnTo>
                    <a:cubicBezTo>
                      <a:pt x="725" y="556"/>
                      <a:pt x="690" y="600"/>
                      <a:pt x="654" y="636"/>
                    </a:cubicBezTo>
                    <a:lnTo>
                      <a:pt x="994" y="636"/>
                    </a:lnTo>
                    <a:cubicBezTo>
                      <a:pt x="1074" y="502"/>
                      <a:pt x="1173" y="368"/>
                      <a:pt x="1280" y="242"/>
                    </a:cubicBezTo>
                    <a:cubicBezTo>
                      <a:pt x="1316" y="198"/>
                      <a:pt x="1352" y="162"/>
                      <a:pt x="1387" y="117"/>
                    </a:cubicBezTo>
                    <a:cubicBezTo>
                      <a:pt x="1432" y="81"/>
                      <a:pt x="1477" y="37"/>
                      <a:pt x="1522" y="1"/>
                    </a:cubicBezTo>
                    <a:close/>
                    <a:moveTo>
                      <a:pt x="305" y="1119"/>
                    </a:moveTo>
                    <a:cubicBezTo>
                      <a:pt x="135" y="1441"/>
                      <a:pt x="27" y="1790"/>
                      <a:pt x="1" y="2157"/>
                    </a:cubicBezTo>
                    <a:lnTo>
                      <a:pt x="627" y="2157"/>
                    </a:lnTo>
                    <a:cubicBezTo>
                      <a:pt x="618" y="2023"/>
                      <a:pt x="618" y="1889"/>
                      <a:pt x="627" y="1755"/>
                    </a:cubicBezTo>
                    <a:cubicBezTo>
                      <a:pt x="645" y="1540"/>
                      <a:pt x="681" y="1325"/>
                      <a:pt x="752" y="1119"/>
                    </a:cubicBezTo>
                    <a:close/>
                  </a:path>
                </a:pathLst>
              </a:custGeom>
              <a:solidFill>
                <a:srgbClr val="F8EC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7" name="Google Shape;4653;p59"/>
              <p:cNvSpPr/>
              <p:nvPr/>
            </p:nvSpPr>
            <p:spPr>
              <a:xfrm>
                <a:off x="1809275" y="2469825"/>
                <a:ext cx="161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449" extrusionOk="0">
                    <a:moveTo>
                      <a:pt x="314" y="1"/>
                    </a:moveTo>
                    <a:cubicBezTo>
                      <a:pt x="189" y="135"/>
                      <a:pt x="81" y="287"/>
                      <a:pt x="1" y="448"/>
                    </a:cubicBezTo>
                    <a:lnTo>
                      <a:pt x="448" y="448"/>
                    </a:lnTo>
                    <a:cubicBezTo>
                      <a:pt x="493" y="314"/>
                      <a:pt x="547" y="180"/>
                      <a:pt x="618" y="46"/>
                    </a:cubicBezTo>
                    <a:lnTo>
                      <a:pt x="645" y="1"/>
                    </a:lnTo>
                    <a:close/>
                  </a:path>
                </a:pathLst>
              </a:custGeom>
              <a:solidFill>
                <a:srgbClr val="8A8D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8" name="Google Shape;4654;p59"/>
              <p:cNvSpPr/>
              <p:nvPr/>
            </p:nvSpPr>
            <p:spPr>
              <a:xfrm>
                <a:off x="1801675" y="2518150"/>
                <a:ext cx="1044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2256" extrusionOk="0">
                    <a:moveTo>
                      <a:pt x="1" y="1"/>
                    </a:moveTo>
                    <a:cubicBezTo>
                      <a:pt x="36" y="367"/>
                      <a:pt x="153" y="716"/>
                      <a:pt x="350" y="1038"/>
                    </a:cubicBezTo>
                    <a:lnTo>
                      <a:pt x="1262" y="1038"/>
                    </a:lnTo>
                    <a:cubicBezTo>
                      <a:pt x="1155" y="913"/>
                      <a:pt x="1056" y="779"/>
                      <a:pt x="976" y="636"/>
                    </a:cubicBezTo>
                    <a:cubicBezTo>
                      <a:pt x="851" y="439"/>
                      <a:pt x="761" y="224"/>
                      <a:pt x="698" y="1"/>
                    </a:cubicBezTo>
                    <a:close/>
                    <a:moveTo>
                      <a:pt x="698" y="1486"/>
                    </a:moveTo>
                    <a:lnTo>
                      <a:pt x="734" y="1522"/>
                    </a:lnTo>
                    <a:lnTo>
                      <a:pt x="743" y="1531"/>
                    </a:lnTo>
                    <a:lnTo>
                      <a:pt x="761" y="1548"/>
                    </a:lnTo>
                    <a:lnTo>
                      <a:pt x="788" y="1575"/>
                    </a:lnTo>
                    <a:lnTo>
                      <a:pt x="806" y="1593"/>
                    </a:lnTo>
                    <a:lnTo>
                      <a:pt x="833" y="1620"/>
                    </a:lnTo>
                    <a:lnTo>
                      <a:pt x="877" y="1656"/>
                    </a:lnTo>
                    <a:lnTo>
                      <a:pt x="913" y="1683"/>
                    </a:lnTo>
                    <a:lnTo>
                      <a:pt x="931" y="1701"/>
                    </a:lnTo>
                    <a:lnTo>
                      <a:pt x="967" y="1727"/>
                    </a:lnTo>
                    <a:lnTo>
                      <a:pt x="985" y="1745"/>
                    </a:lnTo>
                    <a:lnTo>
                      <a:pt x="1030" y="1781"/>
                    </a:lnTo>
                    <a:lnTo>
                      <a:pt x="1074" y="1808"/>
                    </a:lnTo>
                    <a:lnTo>
                      <a:pt x="1128" y="1844"/>
                    </a:lnTo>
                    <a:lnTo>
                      <a:pt x="1182" y="1879"/>
                    </a:lnTo>
                    <a:lnTo>
                      <a:pt x="1235" y="1915"/>
                    </a:lnTo>
                    <a:cubicBezTo>
                      <a:pt x="1298" y="1951"/>
                      <a:pt x="1369" y="1987"/>
                      <a:pt x="1441" y="2023"/>
                    </a:cubicBezTo>
                    <a:lnTo>
                      <a:pt x="1495" y="2041"/>
                    </a:lnTo>
                    <a:lnTo>
                      <a:pt x="1513" y="2058"/>
                    </a:lnTo>
                    <a:lnTo>
                      <a:pt x="1557" y="2076"/>
                    </a:lnTo>
                    <a:lnTo>
                      <a:pt x="1584" y="2085"/>
                    </a:lnTo>
                    <a:lnTo>
                      <a:pt x="1620" y="2094"/>
                    </a:lnTo>
                    <a:lnTo>
                      <a:pt x="1665" y="2112"/>
                    </a:lnTo>
                    <a:lnTo>
                      <a:pt x="1701" y="2130"/>
                    </a:lnTo>
                    <a:lnTo>
                      <a:pt x="1736" y="2139"/>
                    </a:lnTo>
                    <a:lnTo>
                      <a:pt x="1745" y="2139"/>
                    </a:lnTo>
                    <a:lnTo>
                      <a:pt x="1781" y="2157"/>
                    </a:lnTo>
                    <a:lnTo>
                      <a:pt x="1817" y="2166"/>
                    </a:lnTo>
                    <a:lnTo>
                      <a:pt x="1888" y="2184"/>
                    </a:lnTo>
                    <a:lnTo>
                      <a:pt x="1924" y="2193"/>
                    </a:lnTo>
                    <a:lnTo>
                      <a:pt x="1951" y="2193"/>
                    </a:lnTo>
                    <a:lnTo>
                      <a:pt x="1996" y="2202"/>
                    </a:lnTo>
                    <a:lnTo>
                      <a:pt x="2041" y="2211"/>
                    </a:lnTo>
                    <a:lnTo>
                      <a:pt x="2112" y="2211"/>
                    </a:lnTo>
                    <a:lnTo>
                      <a:pt x="2166" y="2219"/>
                    </a:lnTo>
                    <a:lnTo>
                      <a:pt x="2219" y="2228"/>
                    </a:lnTo>
                    <a:lnTo>
                      <a:pt x="2282" y="2228"/>
                    </a:lnTo>
                    <a:lnTo>
                      <a:pt x="2389" y="2237"/>
                    </a:lnTo>
                    <a:lnTo>
                      <a:pt x="2506" y="2237"/>
                    </a:lnTo>
                    <a:cubicBezTo>
                      <a:pt x="2604" y="2246"/>
                      <a:pt x="2703" y="2255"/>
                      <a:pt x="2801" y="2255"/>
                    </a:cubicBezTo>
                    <a:lnTo>
                      <a:pt x="2855" y="2246"/>
                    </a:lnTo>
                    <a:lnTo>
                      <a:pt x="2917" y="2237"/>
                    </a:lnTo>
                    <a:lnTo>
                      <a:pt x="2980" y="2228"/>
                    </a:lnTo>
                    <a:lnTo>
                      <a:pt x="3043" y="2211"/>
                    </a:lnTo>
                    <a:lnTo>
                      <a:pt x="3159" y="2184"/>
                    </a:lnTo>
                    <a:lnTo>
                      <a:pt x="3222" y="2166"/>
                    </a:lnTo>
                    <a:cubicBezTo>
                      <a:pt x="3284" y="2148"/>
                      <a:pt x="3347" y="2130"/>
                      <a:pt x="3401" y="2103"/>
                    </a:cubicBezTo>
                    <a:lnTo>
                      <a:pt x="3463" y="2085"/>
                    </a:lnTo>
                    <a:cubicBezTo>
                      <a:pt x="3723" y="1978"/>
                      <a:pt x="3964" y="1826"/>
                      <a:pt x="4179" y="1647"/>
                    </a:cubicBezTo>
                    <a:lnTo>
                      <a:pt x="4179" y="1647"/>
                    </a:lnTo>
                    <a:cubicBezTo>
                      <a:pt x="4072" y="1692"/>
                      <a:pt x="3964" y="1727"/>
                      <a:pt x="3857" y="1763"/>
                    </a:cubicBezTo>
                    <a:lnTo>
                      <a:pt x="3857" y="1754"/>
                    </a:lnTo>
                    <a:cubicBezTo>
                      <a:pt x="3620" y="1825"/>
                      <a:pt x="3376" y="1860"/>
                      <a:pt x="3133" y="1860"/>
                    </a:cubicBezTo>
                    <a:cubicBezTo>
                      <a:pt x="2669" y="1860"/>
                      <a:pt x="2207" y="1733"/>
                      <a:pt x="1808" y="1486"/>
                    </a:cubicBezTo>
                    <a:close/>
                  </a:path>
                </a:pathLst>
              </a:custGeom>
              <a:solidFill>
                <a:srgbClr val="F8EC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9" name="Google Shape;4655;p59"/>
              <p:cNvSpPr/>
              <p:nvPr/>
            </p:nvSpPr>
            <p:spPr>
              <a:xfrm>
                <a:off x="1810400" y="2544100"/>
                <a:ext cx="3647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448" extrusionOk="0">
                    <a:moveTo>
                      <a:pt x="1" y="0"/>
                    </a:moveTo>
                    <a:cubicBezTo>
                      <a:pt x="99" y="161"/>
                      <a:pt x="215" y="314"/>
                      <a:pt x="349" y="448"/>
                    </a:cubicBezTo>
                    <a:lnTo>
                      <a:pt x="1459" y="448"/>
                    </a:lnTo>
                    <a:cubicBezTo>
                      <a:pt x="1289" y="340"/>
                      <a:pt x="1137" y="224"/>
                      <a:pt x="1003" y="81"/>
                    </a:cubicBezTo>
                    <a:lnTo>
                      <a:pt x="967" y="45"/>
                    </a:lnTo>
                    <a:lnTo>
                      <a:pt x="922" y="0"/>
                    </a:lnTo>
                    <a:close/>
                  </a:path>
                </a:pathLst>
              </a:custGeom>
              <a:solidFill>
                <a:srgbClr val="8A8D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40" name="Google Shape;4656;p59"/>
              <p:cNvSpPr/>
              <p:nvPr/>
            </p:nvSpPr>
            <p:spPr>
              <a:xfrm>
                <a:off x="1801450" y="2506975"/>
                <a:ext cx="1792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48" extrusionOk="0">
                    <a:moveTo>
                      <a:pt x="10" y="0"/>
                    </a:moveTo>
                    <a:cubicBezTo>
                      <a:pt x="1" y="63"/>
                      <a:pt x="1" y="116"/>
                      <a:pt x="1" y="179"/>
                    </a:cubicBezTo>
                    <a:cubicBezTo>
                      <a:pt x="1" y="269"/>
                      <a:pt x="10" y="358"/>
                      <a:pt x="19" y="448"/>
                    </a:cubicBezTo>
                    <a:lnTo>
                      <a:pt x="716" y="448"/>
                    </a:lnTo>
                    <a:cubicBezTo>
                      <a:pt x="681" y="313"/>
                      <a:pt x="654" y="179"/>
                      <a:pt x="636" y="45"/>
                    </a:cubicBez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8A8D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41" name="Google Shape;4657;p59"/>
              <p:cNvSpPr/>
              <p:nvPr/>
            </p:nvSpPr>
            <p:spPr>
              <a:xfrm>
                <a:off x="1911050" y="2468500"/>
                <a:ext cx="22400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3436" extrusionOk="0">
                    <a:moveTo>
                      <a:pt x="1" y="0"/>
                    </a:moveTo>
                    <a:lnTo>
                      <a:pt x="1" y="3436"/>
                    </a:lnTo>
                    <a:cubicBezTo>
                      <a:pt x="896" y="2461"/>
                      <a:pt x="896" y="976"/>
                      <a:pt x="1" y="0"/>
                    </a:cubicBezTo>
                    <a:close/>
                  </a:path>
                </a:pathLst>
              </a:custGeom>
              <a:solidFill>
                <a:srgbClr val="DE8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42" name="Google Shape;4658;p59"/>
              <p:cNvSpPr/>
              <p:nvPr/>
            </p:nvSpPr>
            <p:spPr>
              <a:xfrm>
                <a:off x="1960725" y="2607625"/>
                <a:ext cx="2150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60" extrusionOk="0">
                    <a:moveTo>
                      <a:pt x="635" y="0"/>
                    </a:moveTo>
                    <a:lnTo>
                      <a:pt x="0" y="636"/>
                    </a:lnTo>
                    <a:lnTo>
                      <a:pt x="224" y="859"/>
                    </a:lnTo>
                    <a:lnTo>
                      <a:pt x="859" y="224"/>
                    </a:lnTo>
                    <a:lnTo>
                      <a:pt x="635" y="0"/>
                    </a:ln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</p:grpSp>
      </p:grpSp>
      <p:sp>
        <p:nvSpPr>
          <p:cNvPr id="43" name="Block Arc 14">
            <a:extLst>
              <a:ext uri="{FF2B5EF4-FFF2-40B4-BE49-F238E27FC236}">
                <a16:creationId xmlns:a16="http://schemas.microsoft.com/office/drawing/2014/main" xmlns="" id="{A070D9F6-C166-4E71-9D7C-4295F2552D5D}"/>
              </a:ext>
            </a:extLst>
          </p:cNvPr>
          <p:cNvSpPr>
            <a:spLocks noChangeAspect="1"/>
          </p:cNvSpPr>
          <p:nvPr/>
        </p:nvSpPr>
        <p:spPr>
          <a:xfrm rot="2700000">
            <a:off x="2231314" y="1677322"/>
            <a:ext cx="287972" cy="627249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45172" y="2924944"/>
            <a:ext cx="710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TW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數位創新，加速厚實經濟成長動能</a:t>
            </a:r>
            <a:endParaRPr lang="zh-TW" altLang="zh-TW" sz="3600" b="1" dirty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800732" y="2807170"/>
            <a:ext cx="7848872" cy="1125886"/>
            <a:chOff x="561497" y="1556792"/>
            <a:chExt cx="7203076" cy="981870"/>
          </a:xfrm>
          <a:solidFill>
            <a:srgbClr val="F9E7E7"/>
          </a:solidFill>
        </p:grpSpPr>
        <p:sp>
          <p:nvSpPr>
            <p:cNvPr id="9" name="平行四邊形 8"/>
            <p:cNvSpPr/>
            <p:nvPr/>
          </p:nvSpPr>
          <p:spPr>
            <a:xfrm>
              <a:off x="635781" y="1556792"/>
              <a:ext cx="7128792" cy="981870"/>
            </a:xfrm>
            <a:prstGeom prst="parallelogram">
              <a:avLst>
                <a:gd name="adj" fmla="val 54688"/>
              </a:avLst>
            </a:prstGeom>
            <a:grpFill/>
            <a:ln>
              <a:noFill/>
            </a:ln>
            <a:effectLst>
              <a:outerShdw blurRad="508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: 圓角 18">
              <a:extLst>
                <a:ext uri="{FF2B5EF4-FFF2-40B4-BE49-F238E27FC236}">
                  <a16:creationId xmlns="" xmlns:a16="http://schemas.microsoft.com/office/drawing/2014/main" id="{AC6B7ECE-01E7-48B4-9A38-F2677DCD1A69}"/>
                </a:ext>
              </a:extLst>
            </p:cNvPr>
            <p:cNvSpPr/>
            <p:nvPr/>
          </p:nvSpPr>
          <p:spPr>
            <a:xfrm>
              <a:off x="561497" y="1556792"/>
              <a:ext cx="6698662" cy="98187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數位創新，加速厚實經濟成長動能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92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0" name="Google Shape;1960;p53"/>
          <p:cNvGrpSpPr/>
          <p:nvPr/>
        </p:nvGrpSpPr>
        <p:grpSpPr>
          <a:xfrm>
            <a:off x="6516216" y="121441"/>
            <a:ext cx="2520280" cy="1435899"/>
            <a:chOff x="238125" y="1038125"/>
            <a:chExt cx="7146800" cy="3633625"/>
          </a:xfrm>
        </p:grpSpPr>
        <p:sp>
          <p:nvSpPr>
            <p:cNvPr id="2481" name="Google Shape;1961;p53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2" name="Google Shape;1962;p53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3" name="Google Shape;1963;p53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4" name="Google Shape;1964;p53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5" name="Google Shape;1965;p53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6" name="Google Shape;1966;p53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7" name="Google Shape;1967;p53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8" name="Google Shape;1968;p53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9" name="Google Shape;1969;p53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0" name="Google Shape;1970;p53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1" name="Google Shape;1971;p53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2" name="Google Shape;1972;p53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3" name="Google Shape;1973;p53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4" name="Google Shape;1974;p53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5" name="Google Shape;1975;p53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6" name="Google Shape;1976;p53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7" name="Google Shape;1977;p53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8" name="Google Shape;1978;p53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9" name="Google Shape;1979;p53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0" name="Google Shape;1980;p53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1" name="Google Shape;1981;p53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2" name="Google Shape;1982;p53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3" name="Google Shape;1983;p53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4" name="Google Shape;1984;p53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5" name="Google Shape;1985;p53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6" name="Google Shape;1986;p53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7" name="Google Shape;1987;p53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8" name="Google Shape;1988;p53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9" name="Google Shape;1989;p53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0" name="Google Shape;1990;p53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1" name="Google Shape;1991;p53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2" name="Google Shape;1992;p53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3" name="Google Shape;1993;p53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4" name="Google Shape;1994;p53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5" name="Google Shape;1995;p53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6" name="Google Shape;1996;p53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7" name="Google Shape;1997;p53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8" name="Google Shape;1998;p53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9" name="Google Shape;1999;p53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0" name="Google Shape;2000;p53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1" name="Google Shape;2001;p53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2" name="Google Shape;2002;p53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3" name="Google Shape;2003;p53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4" name="Google Shape;2004;p53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5" name="Google Shape;2005;p53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6" name="Google Shape;2006;p53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7" name="Google Shape;2007;p53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8" name="Google Shape;2008;p53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9" name="Google Shape;2009;p53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0" name="Google Shape;2010;p53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1" name="Google Shape;2011;p53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2" name="Google Shape;2012;p53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3" name="Google Shape;2013;p53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4" name="Google Shape;2014;p53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5" name="Google Shape;2015;p53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6" name="Google Shape;2016;p53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7" name="Google Shape;2017;p53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8" name="Google Shape;2018;p53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9" name="Google Shape;2019;p53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0" name="Google Shape;2020;p53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1" name="Google Shape;2021;p53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2" name="Google Shape;2022;p53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3" name="Google Shape;2023;p53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4" name="Google Shape;2024;p53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5" name="Google Shape;2025;p53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6" name="Google Shape;2026;p53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7" name="Google Shape;2027;p53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8" name="Google Shape;2028;p53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9" name="Google Shape;2029;p53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0" name="Google Shape;2030;p53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1" name="Google Shape;2031;p53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2" name="Google Shape;2032;p53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3" name="Google Shape;2033;p53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4" name="Google Shape;2034;p53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5" name="Google Shape;2035;p53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6" name="Google Shape;2036;p53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7" name="Google Shape;2037;p53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8" name="Google Shape;2038;p53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9" name="Google Shape;2039;p53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0" name="Google Shape;2040;p53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1" name="Google Shape;2041;p53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2" name="Google Shape;2042;p53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3" name="Google Shape;2043;p53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4" name="Google Shape;2044;p53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5" name="Google Shape;2045;p53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6" name="Google Shape;2046;p53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7" name="Google Shape;2047;p53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8" name="Google Shape;2048;p53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9" name="Google Shape;2049;p53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0" name="Google Shape;2050;p53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1" name="Google Shape;2051;p53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2" name="Google Shape;2052;p53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3" name="Google Shape;2053;p53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4" name="Google Shape;2054;p53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5" name="Google Shape;2055;p53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6" name="Google Shape;2056;p53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7" name="Google Shape;2057;p53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8" name="Google Shape;2058;p53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9" name="Google Shape;2059;p53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0" name="Google Shape;2060;p53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1" name="Google Shape;2061;p53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2" name="Google Shape;2062;p53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3" name="Google Shape;2063;p53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4" name="Google Shape;2064;p53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5" name="Google Shape;2065;p53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6" name="Google Shape;2066;p53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7" name="Google Shape;2067;p53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8" name="Google Shape;2068;p53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9" name="Google Shape;2069;p53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0" name="Google Shape;2070;p53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1" name="Google Shape;2071;p53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2" name="Google Shape;2072;p53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3" name="Google Shape;2073;p53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4" name="Google Shape;2074;p53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5" name="Google Shape;2075;p53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6" name="Google Shape;2076;p53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7" name="Google Shape;2077;p53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8" name="Google Shape;2078;p53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9" name="Google Shape;2079;p53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0" name="Google Shape;2080;p53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1" name="Google Shape;2081;p53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2" name="Google Shape;2082;p53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3" name="Google Shape;2083;p53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4" name="Google Shape;2084;p53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5" name="Google Shape;2085;p53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6" name="Google Shape;2086;p53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7" name="Google Shape;2087;p53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8" name="Google Shape;2088;p53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9" name="Google Shape;2089;p53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0" name="Google Shape;2090;p53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1" name="Google Shape;2091;p53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2" name="Google Shape;2092;p53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3" name="Google Shape;2093;p53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4" name="Google Shape;2094;p53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5" name="Google Shape;2095;p53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6" name="Google Shape;2096;p53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7" name="Google Shape;2097;p53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8" name="Google Shape;2098;p53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9" name="Google Shape;2099;p53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0" name="Google Shape;2100;p53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1" name="Google Shape;2101;p53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2" name="Google Shape;2102;p53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3" name="Google Shape;2103;p53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4" name="Google Shape;2104;p53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5" name="Google Shape;2105;p53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6" name="Google Shape;2106;p53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7" name="Google Shape;2107;p53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8" name="Google Shape;2108;p53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9" name="Google Shape;2109;p53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0" name="Google Shape;2110;p53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1" name="Google Shape;2111;p53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2" name="Google Shape;2112;p53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3" name="Google Shape;2113;p53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4" name="Google Shape;2114;p53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5" name="Google Shape;2115;p53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6" name="Google Shape;2116;p53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7" name="Google Shape;2117;p53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8" name="Google Shape;2118;p53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9" name="Google Shape;2119;p53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0" name="Google Shape;2120;p53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1" name="Google Shape;2121;p53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2" name="Google Shape;2122;p53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3" name="Google Shape;2123;p53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4" name="Google Shape;2124;p53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5" name="Google Shape;2125;p53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6" name="Google Shape;2126;p53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7" name="Google Shape;2127;p53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8" name="Google Shape;2128;p53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9" name="Google Shape;2129;p53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0" name="Google Shape;2130;p53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1" name="Google Shape;2131;p53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2" name="Google Shape;2132;p53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3" name="Google Shape;2133;p53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4" name="Google Shape;2134;p53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5" name="Google Shape;2135;p53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6" name="Google Shape;2136;p53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7" name="Google Shape;2137;p53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8" name="Google Shape;2138;p53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9" name="Google Shape;2139;p53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0" name="Google Shape;2140;p53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1" name="Google Shape;2141;p53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2" name="Google Shape;2142;p53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3" name="Google Shape;2143;p53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4" name="Google Shape;2144;p53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5" name="Google Shape;2145;p53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6" name="Google Shape;2146;p53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7" name="Google Shape;2147;p53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8" name="Google Shape;2148;p53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9" name="Google Shape;2149;p53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0" name="Google Shape;2150;p53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1" name="Google Shape;2151;p53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2" name="Google Shape;2152;p53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3" name="Google Shape;2153;p53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4" name="Google Shape;2154;p53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5" name="Google Shape;2155;p53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6" name="Google Shape;2156;p53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7" name="Google Shape;2157;p53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8" name="Google Shape;2158;p53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9" name="Google Shape;2159;p53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0" name="Google Shape;2160;p53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1" name="Google Shape;2161;p53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2" name="Google Shape;2162;p53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3" name="Google Shape;2163;p53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4" name="Google Shape;2164;p53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5" name="Google Shape;2165;p53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6" name="Google Shape;2166;p53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7" name="Google Shape;2167;p53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8" name="Google Shape;2168;p53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9" name="Google Shape;2169;p53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0" name="Google Shape;2170;p53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1" name="Google Shape;2171;p53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2" name="Google Shape;2172;p53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3" name="Google Shape;2173;p53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4" name="Google Shape;2174;p53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5" name="Google Shape;2175;p53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6" name="Google Shape;2176;p53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7" name="Google Shape;2177;p53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8" name="Google Shape;2178;p53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9" name="Google Shape;2179;p53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0" name="Google Shape;2180;p53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1" name="Google Shape;2181;p53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2" name="Google Shape;2182;p53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3" name="Google Shape;2183;p53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4" name="Google Shape;2184;p53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5" name="Google Shape;2185;p53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6" name="Google Shape;2186;p53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7" name="Google Shape;2187;p53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8" name="Google Shape;2188;p53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9" name="Google Shape;2189;p53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0" name="Google Shape;2190;p53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1" name="Google Shape;2191;p53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2" name="Google Shape;2192;p53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3" name="Google Shape;2193;p53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4" name="Google Shape;2194;p53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5" name="Google Shape;2195;p53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6" name="Google Shape;2196;p53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7" name="Google Shape;2197;p53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8" name="Google Shape;2198;p53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9" name="Google Shape;2199;p53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0" name="Google Shape;2200;p53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1" name="Google Shape;2201;p53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2" name="Google Shape;2202;p53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3" name="Google Shape;2203;p53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4" name="Google Shape;2204;p53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5" name="Google Shape;2205;p53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6" name="Google Shape;2206;p53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7" name="Google Shape;2207;p53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8" name="Google Shape;2208;p53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9" name="Google Shape;2209;p53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0" name="Google Shape;2210;p53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1" name="Google Shape;2211;p53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2" name="Google Shape;2212;p53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3" name="Google Shape;2213;p53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4" name="Google Shape;2214;p53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5" name="Google Shape;2215;p53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6" name="Google Shape;2216;p53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7" name="Google Shape;2217;p53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8" name="Google Shape;2218;p53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9" name="Google Shape;2219;p53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0" name="Google Shape;2220;p53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1" name="Google Shape;2221;p53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2" name="Google Shape;2222;p53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3" name="Google Shape;2223;p53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4" name="Google Shape;2224;p53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5" name="Google Shape;2225;p53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6" name="Google Shape;2226;p53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7" name="Google Shape;2227;p53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8" name="Google Shape;2228;p53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9" name="Google Shape;2229;p53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0" name="Google Shape;2230;p53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1" name="Google Shape;2231;p53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2" name="Google Shape;2232;p53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3" name="Google Shape;2233;p53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4" name="Google Shape;2234;p53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5" name="Google Shape;2235;p53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6" name="Google Shape;2236;p53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7" name="Google Shape;2237;p53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8" name="Google Shape;2238;p53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9" name="Google Shape;2239;p53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0" name="Google Shape;2240;p53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1" name="Google Shape;2241;p53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2" name="Google Shape;2242;p53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3" name="Google Shape;2243;p53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4" name="Google Shape;2244;p53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5" name="Google Shape;2245;p53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6" name="Google Shape;2246;p53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7" name="Google Shape;2247;p53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8" name="Google Shape;2248;p53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9" name="Google Shape;2249;p53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0" name="Google Shape;2250;p53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1" name="Google Shape;2251;p53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2" name="Google Shape;2252;p53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3" name="Google Shape;2253;p53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4" name="Google Shape;2254;p53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5" name="Google Shape;2255;p53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6" name="Google Shape;2256;p53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7" name="Google Shape;2257;p53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8" name="Google Shape;2258;p53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9" name="Google Shape;2259;p53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0" name="Google Shape;2260;p53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1" name="Google Shape;2261;p53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2" name="Google Shape;2262;p53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3" name="Google Shape;2263;p53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4" name="Google Shape;2264;p53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5" name="Google Shape;2265;p53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6" name="Google Shape;2266;p53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7" name="Google Shape;2267;p53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8" name="Google Shape;2268;p53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9" name="Google Shape;2269;p53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0" name="Google Shape;2270;p53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1" name="Google Shape;2271;p53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2" name="Google Shape;2272;p53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3" name="Google Shape;2273;p53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4" name="Google Shape;2274;p53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5" name="Google Shape;2275;p53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6" name="Google Shape;2276;p53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7" name="Google Shape;2277;p53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8" name="Google Shape;2278;p53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9" name="Google Shape;2279;p53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0" name="Google Shape;2280;p53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1" name="Google Shape;2281;p53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2" name="Google Shape;2282;p53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3" name="Google Shape;2283;p53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4" name="Google Shape;2284;p53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5" name="Google Shape;2285;p53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6" name="Google Shape;2286;p53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7" name="Google Shape;2287;p53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8" name="Google Shape;2288;p53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9" name="Google Shape;2289;p53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0" name="Google Shape;2290;p53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1" name="Google Shape;2291;p53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2" name="Google Shape;2292;p53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3" name="Google Shape;2293;p53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4" name="Google Shape;2294;p53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5" name="Google Shape;2295;p53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6" name="Google Shape;2296;p53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7" name="Google Shape;2297;p53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8" name="Google Shape;2298;p53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9" name="Google Shape;2299;p53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0" name="Google Shape;2300;p53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1" name="Google Shape;2301;p53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2" name="Google Shape;2302;p53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3" name="Google Shape;2303;p53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4" name="Google Shape;2304;p53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5" name="Google Shape;2305;p53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6" name="Google Shape;2306;p53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7" name="Google Shape;2307;p53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8" name="Google Shape;2308;p53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9" name="Google Shape;2309;p53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0" name="Google Shape;2310;p53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1" name="Google Shape;2311;p53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2" name="Google Shape;2312;p53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3" name="Google Shape;2313;p53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4" name="Google Shape;2314;p53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5" name="Google Shape;2315;p53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6" name="Google Shape;2316;p53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7" name="Google Shape;2317;p53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8" name="Google Shape;2318;p53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9" name="Google Shape;2319;p53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0" name="Google Shape;2320;p53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1" name="Google Shape;2321;p53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2" name="Google Shape;2322;p53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3" name="Google Shape;2323;p53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4" name="Google Shape;2324;p53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5" name="Google Shape;2325;p53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6" name="Google Shape;2326;p53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7" name="Google Shape;2327;p53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8" name="Google Shape;2328;p53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9" name="Google Shape;2329;p53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0" name="Google Shape;2330;p53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1" name="Google Shape;2331;p53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2" name="Google Shape;2332;p53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3" name="Google Shape;2333;p53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4" name="Google Shape;2334;p53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5" name="Google Shape;2335;p53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6" name="Google Shape;2336;p53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7" name="Google Shape;2337;p53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8" name="Google Shape;2338;p53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9" name="Google Shape;2339;p53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0" name="Google Shape;2340;p53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1" name="Google Shape;2341;p53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2" name="Google Shape;2342;p53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3" name="Google Shape;2343;p53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4" name="Google Shape;2344;p53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5" name="Google Shape;2345;p53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6" name="Google Shape;2346;p53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7" name="Google Shape;2347;p53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8" name="Google Shape;2348;p53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9" name="Google Shape;2349;p53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0" name="Google Shape;2350;p53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1" name="Google Shape;2351;p53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2" name="Google Shape;2352;p53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3" name="Google Shape;2353;p53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4" name="Google Shape;2354;p53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5" name="Google Shape;2355;p53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6" name="Google Shape;2356;p53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7" name="Google Shape;2357;p53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8" name="Google Shape;2358;p53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9" name="Google Shape;2359;p53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0" name="Google Shape;2360;p53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1" name="Google Shape;2361;p53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2" name="Google Shape;2362;p53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3" name="Google Shape;2363;p53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4" name="Google Shape;2364;p53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5" name="Google Shape;2365;p53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6" name="Google Shape;2366;p53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7" name="Google Shape;2367;p53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8" name="Google Shape;2368;p53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9" name="Google Shape;2369;p53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0" name="Google Shape;2370;p53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1" name="Google Shape;2371;p53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2" name="Google Shape;2372;p53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3" name="Google Shape;2373;p53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4" name="Google Shape;2374;p53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5" name="Google Shape;2375;p53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6" name="Google Shape;2376;p53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7" name="Google Shape;2377;p53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8" name="Google Shape;2378;p53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9" name="Google Shape;2379;p53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0" name="Google Shape;2380;p53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1" name="Google Shape;2381;p53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2" name="Google Shape;2382;p53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3" name="Google Shape;2383;p53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4" name="Google Shape;2384;p53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5" name="Google Shape;2385;p53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6" name="Google Shape;2386;p53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7" name="Google Shape;2387;p53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8" name="Google Shape;2388;p53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9" name="Google Shape;2389;p53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0" name="Google Shape;2390;p53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1" name="Google Shape;2391;p53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2" name="Google Shape;2392;p53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3" name="Google Shape;2393;p53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4" name="Google Shape;2394;p53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5" name="Google Shape;2395;p53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6" name="Google Shape;2396;p53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7" name="Google Shape;2397;p53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8" name="Google Shape;2398;p53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9" name="Google Shape;2399;p53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0" name="Google Shape;2400;p53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1" name="Google Shape;2401;p53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2" name="Google Shape;2402;p53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3" name="Google Shape;2403;p53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4" name="Google Shape;2404;p53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5" name="Google Shape;2405;p53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6" name="Google Shape;2406;p53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7" name="Google Shape;2407;p53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8" name="Google Shape;2408;p53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9" name="Google Shape;2409;p53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0" name="Google Shape;2410;p53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1" name="Google Shape;2411;p53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2" name="Google Shape;2412;p53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3" name="Google Shape;2413;p53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4" name="Google Shape;2414;p53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5" name="Google Shape;2415;p53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6" name="Google Shape;2416;p53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7" name="Google Shape;2417;p53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8" name="Google Shape;2418;p53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9" name="Google Shape;2419;p53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0" name="Google Shape;2420;p53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1" name="Google Shape;2421;p53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2" name="Google Shape;2422;p53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3" name="Google Shape;2423;p53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4" name="Google Shape;2424;p53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5" name="Google Shape;2425;p53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6" name="Google Shape;2426;p53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7" name="Google Shape;2427;p53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8" name="Google Shape;2428;p53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9" name="Google Shape;2429;p53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0" name="Google Shape;2430;p53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1" name="Google Shape;2431;p53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2" name="Google Shape;2432;p53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3" name="Google Shape;2433;p53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4" name="Google Shape;2434;p53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5" name="Google Shape;2435;p53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6" name="Google Shape;2436;p53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7" name="Google Shape;2437;p53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8" name="Google Shape;2438;p53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9" name="Google Shape;2439;p53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0" name="Google Shape;2440;p53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1" name="Google Shape;2441;p53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2" name="Google Shape;2442;p53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3" name="Google Shape;2443;p53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4" name="Google Shape;2444;p53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5" name="Google Shape;2445;p53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6" name="Google Shape;2446;p53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7" name="Google Shape;2447;p53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8" name="Google Shape;2448;p53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9" name="Google Shape;2449;p53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0" name="Google Shape;2450;p53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1" name="Google Shape;2451;p53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2" name="Google Shape;2452;p53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3" name="Google Shape;2453;p53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4" name="Google Shape;2454;p53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5" name="Google Shape;2455;p53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6" name="Google Shape;2456;p53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7" name="Google Shape;2457;p53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8" name="Google Shape;2458;p53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9" name="Google Shape;2459;p53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0" name="Google Shape;2460;p53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1" name="Google Shape;2461;p53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2" name="Google Shape;2462;p53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3" name="Google Shape;2463;p53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4" name="Google Shape;2464;p53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5" name="Google Shape;2465;p53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6" name="Google Shape;2466;p53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7" name="Google Shape;2467;p53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8" name="Google Shape;2468;p53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9" name="Google Shape;2469;p53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0" name="Google Shape;2470;p53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1" name="Google Shape;2471;p53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2" name="Google Shape;2472;p53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3" name="Google Shape;2473;p53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4" name="Google Shape;2474;p53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5" name="Google Shape;2475;p53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6" name="Google Shape;2476;p53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7" name="Google Shape;2477;p53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8" name="Google Shape;2478;p53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9" name="Google Shape;2479;p53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0" name="Google Shape;2480;p53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1" name="Google Shape;2481;p53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2" name="Google Shape;2482;p53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3" name="Google Shape;2483;p53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4" name="Google Shape;2484;p53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5" name="Google Shape;2485;p53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6" name="Google Shape;2486;p53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7" name="Google Shape;2487;p53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8" name="Google Shape;2488;p53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9" name="Google Shape;2489;p53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0" name="Google Shape;2490;p53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1" name="Google Shape;2491;p53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2" name="Google Shape;2492;p53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3" name="Google Shape;2493;p53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4" name="Google Shape;2494;p53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5" name="Google Shape;2495;p53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6" name="Google Shape;2496;p53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7" name="Google Shape;2497;p53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8" name="Google Shape;2498;p53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9" name="Google Shape;2499;p53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0" name="Google Shape;2500;p53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1" name="Google Shape;2501;p53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2" name="Google Shape;2502;p53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3" name="Google Shape;2503;p53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4" name="Google Shape;2504;p53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5" name="Google Shape;2505;p53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6" name="Google Shape;2506;p53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7" name="Google Shape;2507;p53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8" name="Google Shape;2508;p53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9" name="Google Shape;2509;p53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0" name="Google Shape;2510;p53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1" name="Google Shape;2511;p53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2" name="Google Shape;2512;p53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3" name="Google Shape;2513;p53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4" name="Google Shape;2514;p53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5" name="Google Shape;2515;p53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6" name="Google Shape;2516;p53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7" name="Google Shape;2517;p53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8" name="Google Shape;2518;p53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9" name="Google Shape;2519;p53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0" name="Google Shape;2520;p53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1" name="Google Shape;2521;p53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2" name="Google Shape;2522;p53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3" name="Google Shape;2523;p53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4" name="Google Shape;2524;p53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5" name="Google Shape;2525;p53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6" name="Google Shape;2526;p53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7" name="Google Shape;2527;p53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8" name="Google Shape;2528;p53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9" name="Google Shape;2529;p53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0" name="Google Shape;2530;p53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1" name="Google Shape;2531;p53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2" name="Google Shape;2532;p53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3" name="Google Shape;2533;p53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4" name="Google Shape;2534;p53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5" name="Google Shape;2535;p53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6" name="Google Shape;2536;p53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7" name="Google Shape;2537;p53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8" name="Google Shape;2538;p53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9" name="Google Shape;2539;p53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0" name="Google Shape;2540;p53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1" name="Google Shape;2541;p53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2" name="Google Shape;2542;p53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3" name="Google Shape;2543;p53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4" name="Google Shape;2544;p53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5" name="Google Shape;2545;p53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6" name="Google Shape;2546;p53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7" name="Google Shape;2547;p53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8" name="Google Shape;2548;p53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9" name="Google Shape;2549;p53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0" name="Google Shape;2550;p53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1" name="Google Shape;2551;p53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2" name="Google Shape;2552;p53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3" name="Google Shape;2553;p53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4" name="Google Shape;2554;p53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5" name="Google Shape;2555;p53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6" name="Google Shape;2556;p53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7" name="Google Shape;2557;p53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8" name="Google Shape;2558;p53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9" name="Google Shape;2559;p53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0" name="Google Shape;2560;p53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1" name="Google Shape;2561;p53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2" name="Google Shape;2562;p53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3" name="Google Shape;2563;p53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4" name="Google Shape;2564;p53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5" name="Google Shape;2565;p53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6" name="Google Shape;2566;p53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7" name="Google Shape;2567;p53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8" name="Google Shape;2568;p53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9" name="Google Shape;2569;p53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0" name="Google Shape;2570;p53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1" name="Google Shape;2571;p53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2" name="Google Shape;2572;p53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3" name="Google Shape;2573;p53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4" name="Google Shape;2574;p53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5" name="Google Shape;2575;p53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6" name="Google Shape;2576;p53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7" name="Google Shape;2577;p53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8" name="Google Shape;2578;p53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9" name="Google Shape;2579;p53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0" name="Google Shape;2580;p53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1" name="Google Shape;2581;p53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2" name="Google Shape;2582;p53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3" name="Google Shape;2583;p53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4" name="Google Shape;2584;p53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5" name="Google Shape;2585;p53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6" name="Google Shape;2586;p53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7" name="Google Shape;2587;p53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8" name="Google Shape;2588;p53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9" name="Google Shape;2589;p53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0" name="Google Shape;2590;p53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1" name="Google Shape;2591;p53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2" name="Google Shape;2592;p53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3" name="Google Shape;2593;p53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4" name="Google Shape;2594;p53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5" name="Google Shape;2595;p53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6" name="Google Shape;2596;p53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7" name="Google Shape;2597;p53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8" name="Google Shape;2598;p53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9" name="Google Shape;2599;p53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0" name="Google Shape;2600;p53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1" name="Google Shape;2601;p53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2" name="Google Shape;2602;p53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3" name="Google Shape;2603;p53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4" name="Google Shape;2604;p53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5" name="Google Shape;2605;p53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6" name="Google Shape;2606;p53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7" name="Google Shape;2607;p53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8" name="Google Shape;2608;p53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9" name="Google Shape;2609;p53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0" name="Google Shape;2610;p53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1" name="Google Shape;2611;p53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2" name="Google Shape;2612;p53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3" name="Google Shape;2613;p53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4" name="Google Shape;2614;p53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5" name="Google Shape;2615;p53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6" name="Google Shape;2616;p53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7" name="Google Shape;2617;p53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8" name="Google Shape;2618;p53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9" name="Google Shape;2619;p53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0" name="Google Shape;2620;p53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1" name="Google Shape;2621;p53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2" name="Google Shape;2622;p53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3" name="Google Shape;2623;p53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4" name="Google Shape;2624;p53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5" name="Google Shape;2625;p53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6" name="Google Shape;2626;p53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7" name="Google Shape;2627;p53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8" name="Google Shape;2628;p53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9" name="Google Shape;2629;p53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0" name="Google Shape;2630;p53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1" name="Google Shape;2631;p53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2" name="Google Shape;2632;p53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3" name="Google Shape;2633;p53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4" name="Google Shape;2634;p53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5" name="Google Shape;2635;p53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6" name="Google Shape;2636;p53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7" name="Google Shape;2637;p53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8" name="Google Shape;2638;p53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9" name="Google Shape;2639;p53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0" name="Google Shape;2640;p53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1" name="Google Shape;2641;p53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2" name="Google Shape;2642;p53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3" name="Google Shape;2643;p53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4" name="Google Shape;2644;p53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5" name="Google Shape;2645;p53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6" name="Google Shape;2646;p53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7" name="Google Shape;2647;p53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8" name="Google Shape;2648;p53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9" name="Google Shape;2649;p53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0" name="Google Shape;2650;p53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1" name="Google Shape;2651;p53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2" name="Google Shape;2652;p53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3" name="Google Shape;2653;p53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4" name="Google Shape;2654;p53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5" name="Google Shape;2655;p53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6" name="Google Shape;2656;p53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7" name="Google Shape;2657;p53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8" name="Google Shape;2658;p53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9" name="Google Shape;2659;p53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0" name="Google Shape;2660;p53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1" name="Google Shape;2661;p53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2" name="Google Shape;2662;p53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3" name="Google Shape;2663;p53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4" name="Google Shape;2664;p53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5" name="Google Shape;2665;p53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6" name="Google Shape;2666;p53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7" name="Google Shape;2667;p53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8" name="Google Shape;2668;p53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9" name="Google Shape;2669;p53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0" name="Google Shape;2670;p53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1" name="Google Shape;2671;p53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2" name="Google Shape;2672;p53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3" name="Google Shape;2673;p53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4" name="Google Shape;2674;p53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5" name="Google Shape;2675;p53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6" name="Google Shape;2676;p53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7" name="Google Shape;2677;p53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8" name="Google Shape;2678;p53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9" name="Google Shape;2679;p53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0" name="Google Shape;2680;p53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1" name="Google Shape;2681;p53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2" name="Google Shape;2682;p53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3" name="Google Shape;2683;p53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4" name="Google Shape;2684;p53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5" name="Google Shape;2685;p53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6" name="Google Shape;2686;p53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7" name="Google Shape;2687;p53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8" name="Google Shape;2688;p53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9" name="Google Shape;2689;p53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0" name="Google Shape;2690;p53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1" name="Google Shape;2691;p53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2" name="Google Shape;2692;p53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3" name="Google Shape;2693;p53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4" name="Google Shape;2694;p53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5" name="Google Shape;2695;p53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6" name="Google Shape;2696;p53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7" name="Google Shape;2697;p53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8" name="Google Shape;2698;p53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9" name="Google Shape;2699;p53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0" name="Google Shape;2700;p53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1" name="Google Shape;2701;p53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2" name="Google Shape;2702;p53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3" name="Google Shape;2703;p53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4" name="Google Shape;2704;p53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5" name="Google Shape;2705;p53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6" name="Google Shape;2706;p53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7" name="Google Shape;2707;p53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8" name="Google Shape;2708;p53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9" name="Google Shape;2709;p53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0" name="Google Shape;2710;p53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1" name="Google Shape;2711;p53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2" name="Google Shape;2712;p53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3" name="Google Shape;2713;p53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4" name="Google Shape;2714;p53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5" name="Google Shape;2715;p53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6" name="Google Shape;2716;p53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7" name="Google Shape;2717;p53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8" name="Google Shape;2718;p53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9" name="Google Shape;2719;p53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0" name="Google Shape;2720;p53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1" name="Google Shape;2721;p53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2" name="Google Shape;2722;p53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3" name="Google Shape;2723;p53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4" name="Google Shape;2724;p53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5" name="Google Shape;2725;p53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6" name="Google Shape;2726;p53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7" name="Google Shape;2727;p53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8" name="Google Shape;2728;p53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9" name="Google Shape;2729;p53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0" name="Google Shape;2730;p53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1" name="Google Shape;2731;p53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2" name="Google Shape;2732;p53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3" name="Google Shape;2733;p53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4" name="Google Shape;2734;p53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5" name="Google Shape;2735;p53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6" name="Google Shape;2736;p53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7" name="Google Shape;2737;p53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8" name="Google Shape;2738;p53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9" name="Google Shape;2739;p53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0" name="Google Shape;2740;p53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1" name="Google Shape;2741;p53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2" name="Google Shape;2742;p53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3" name="Google Shape;2743;p53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4" name="Google Shape;2744;p53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5" name="Google Shape;2745;p53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6" name="Google Shape;2746;p53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7" name="Google Shape;2747;p53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8" name="Google Shape;2748;p53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9" name="Google Shape;2749;p53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0" name="Google Shape;2750;p53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1" name="Google Shape;2751;p53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2" name="Google Shape;2752;p53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3" name="Google Shape;2753;p53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4" name="Google Shape;2754;p53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5" name="Google Shape;2755;p53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6" name="Google Shape;2756;p53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7" name="Google Shape;2757;p53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8" name="Google Shape;2758;p53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9" name="Google Shape;2759;p53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0" name="Google Shape;2760;p53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1" name="Google Shape;2761;p53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2" name="Google Shape;2762;p53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3" name="Google Shape;2763;p53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4" name="Google Shape;2764;p53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5" name="Google Shape;2765;p53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6" name="Google Shape;2766;p53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7" name="Google Shape;2767;p53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8" name="Google Shape;2768;p53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9" name="Google Shape;2769;p53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0" name="Google Shape;2770;p53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1" name="Google Shape;2771;p53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2" name="Google Shape;2772;p53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3" name="Google Shape;2773;p53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4" name="Google Shape;2774;p53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5" name="Google Shape;2775;p53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6" name="Google Shape;2776;p53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7" name="Google Shape;2777;p53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8" name="Google Shape;2778;p53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9" name="Google Shape;2779;p53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0" name="Google Shape;2780;p53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1" name="Google Shape;2781;p53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2" name="Google Shape;2782;p53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3" name="Google Shape;2783;p53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4" name="Google Shape;2784;p53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5" name="Google Shape;2785;p53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6" name="Google Shape;2786;p53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7" name="Google Shape;2787;p53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8" name="Google Shape;2788;p53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9" name="Google Shape;2789;p53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0" name="Google Shape;2790;p53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1" name="Google Shape;2791;p53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2" name="Google Shape;2792;p53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3" name="Google Shape;2793;p53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4" name="Google Shape;2794;p53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5" name="Google Shape;2795;p53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6" name="Google Shape;2796;p53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7" name="Google Shape;2797;p53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8" name="Google Shape;2798;p53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9" name="Google Shape;2799;p53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0" name="Google Shape;2800;p53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1" name="Google Shape;2801;p53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2" name="Google Shape;2802;p53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3" name="Google Shape;2803;p53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4" name="Google Shape;2804;p53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5" name="Google Shape;2805;p53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6" name="Google Shape;2806;p53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7" name="Google Shape;2807;p53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8" name="Google Shape;2808;p53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9" name="Google Shape;2809;p53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0" name="Google Shape;2810;p53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1" name="Google Shape;2811;p53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2" name="Google Shape;2812;p53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3" name="Google Shape;2813;p53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4" name="Google Shape;2814;p53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5" name="Google Shape;2815;p53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6" name="Google Shape;2816;p53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7" name="Google Shape;2817;p53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8" name="Google Shape;2818;p53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9" name="Google Shape;2819;p53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0" name="Google Shape;2820;p53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1" name="Google Shape;2821;p53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2" name="Google Shape;2822;p53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3" name="Google Shape;2823;p53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4" name="Google Shape;2824;p53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5" name="Google Shape;2825;p53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6" name="Google Shape;2826;p53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7" name="Google Shape;2827;p53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8" name="Google Shape;2828;p53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9" name="Google Shape;2829;p53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0" name="Google Shape;2830;p53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1" name="Google Shape;2831;p53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2" name="Google Shape;2832;p53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3" name="Google Shape;2833;p53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4" name="Google Shape;2834;p53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5" name="Google Shape;2835;p53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6" name="Google Shape;2836;p53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7" name="Google Shape;2837;p53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8" name="Google Shape;2838;p53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9" name="Google Shape;2839;p53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0" name="Google Shape;2840;p53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1" name="Google Shape;2841;p53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2" name="Google Shape;2842;p53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3" name="Google Shape;2843;p53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4" name="Google Shape;2844;p53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5" name="Google Shape;2845;p53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6" name="Google Shape;2846;p53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7" name="Google Shape;2847;p53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8" name="Google Shape;2848;p53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9" name="Google Shape;2849;p53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0" name="Google Shape;2850;p53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1" name="Google Shape;2851;p53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2" name="Google Shape;2852;p53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3" name="Google Shape;2853;p53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4" name="Google Shape;2854;p53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5" name="Google Shape;2855;p53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6" name="Google Shape;2856;p53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7" name="Google Shape;2857;p53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8" name="Google Shape;2858;p53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9" name="Google Shape;2859;p53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0" name="Google Shape;2860;p53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1" name="Google Shape;2861;p53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2" name="Google Shape;2862;p53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3" name="Google Shape;2863;p53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4" name="Google Shape;2864;p53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5" name="Google Shape;2865;p53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6" name="Google Shape;2866;p53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7" name="Google Shape;2867;p53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8" name="Google Shape;2868;p53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9" name="Google Shape;2869;p53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0" name="Google Shape;2870;p53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1" name="Google Shape;2871;p53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2" name="Google Shape;2872;p53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3" name="Google Shape;2873;p53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4" name="Google Shape;2874;p53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5" name="Google Shape;2875;p53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6" name="Google Shape;2876;p53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7" name="Google Shape;2877;p53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8" name="Google Shape;2878;p53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9" name="Google Shape;2879;p53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0" name="Google Shape;2880;p53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1" name="Google Shape;2881;p53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2" name="Google Shape;2882;p53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3" name="Google Shape;2883;p53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4" name="Google Shape;2884;p53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5" name="Google Shape;2885;p53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6" name="Google Shape;2886;p53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7" name="Google Shape;2887;p53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8" name="Google Shape;2888;p53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9" name="Google Shape;2889;p53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0" name="Google Shape;2890;p53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1" name="Google Shape;2891;p53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2" name="Google Shape;2892;p53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3" name="Google Shape;2893;p53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4" name="Google Shape;2894;p53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5" name="Google Shape;2895;p53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6" name="Google Shape;2896;p53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7" name="Google Shape;2897;p53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8" name="Google Shape;2898;p53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9" name="Google Shape;2899;p53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0" name="Google Shape;2900;p53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1" name="Google Shape;2901;p53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2" name="Google Shape;2902;p53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3" name="Google Shape;2903;p53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4" name="Google Shape;2904;p53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5" name="Google Shape;2905;p53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6" name="Google Shape;2906;p53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7" name="Google Shape;2907;p53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8" name="Google Shape;2908;p53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9" name="Google Shape;2909;p53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0" name="Google Shape;2910;p53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1" name="Google Shape;2911;p53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2" name="Google Shape;2912;p53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3" name="Google Shape;2913;p53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4" name="Google Shape;2914;p53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5" name="Google Shape;2915;p53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6" name="Google Shape;2916;p53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7" name="Google Shape;2917;p53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8" name="Google Shape;2918;p53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9" name="Google Shape;2919;p53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0" name="Google Shape;2920;p53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1" name="Google Shape;2921;p53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2" name="Google Shape;2922;p53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3" name="Google Shape;2923;p53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4" name="Google Shape;2924;p53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5" name="Google Shape;2925;p53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6" name="Google Shape;2926;p53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7" name="Google Shape;2927;p53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8" name="Google Shape;2928;p53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9" name="Google Shape;2929;p53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0" name="Google Shape;2930;p53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1" name="Google Shape;2931;p53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2" name="Google Shape;2932;p53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3" name="Google Shape;2933;p53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4" name="Google Shape;2934;p53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5" name="Google Shape;2935;p53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6" name="Google Shape;2936;p53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7" name="Google Shape;2937;p53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8" name="Google Shape;2938;p53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9" name="Google Shape;2939;p53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0" name="Google Shape;2940;p53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1" name="Google Shape;2941;p53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2" name="Google Shape;2942;p53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3" name="Google Shape;2943;p53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4" name="Google Shape;2944;p53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5" name="Google Shape;2945;p53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6" name="Google Shape;2946;p53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7" name="Google Shape;2947;p53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8" name="Google Shape;2948;p53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9" name="Google Shape;2949;p53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0" name="Google Shape;2950;p53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1" name="Google Shape;2951;p53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2" name="Google Shape;2952;p53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3" name="Google Shape;2953;p53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4" name="Google Shape;2954;p53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5" name="Google Shape;2955;p53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6" name="Google Shape;2956;p53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7" name="Google Shape;2957;p53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8" name="Google Shape;2958;p53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9" name="Google Shape;2959;p53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0" name="Google Shape;2960;p53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1" name="Google Shape;2961;p53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2" name="Google Shape;2962;p53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3" name="Google Shape;2963;p53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4" name="Google Shape;2964;p53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5" name="Google Shape;2965;p53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6" name="Google Shape;2966;p53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7" name="Google Shape;2967;p53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8" name="Google Shape;2968;p53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9" name="Google Shape;2969;p53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0" name="Google Shape;2970;p53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1" name="Google Shape;2971;p53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2" name="Google Shape;2972;p53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3" name="Google Shape;2973;p53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4" name="Google Shape;2974;p53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5" name="Google Shape;2975;p53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6" name="Google Shape;2976;p53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7" name="Google Shape;2977;p53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8" name="Google Shape;2978;p53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9" name="Google Shape;2979;p53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0" name="Google Shape;2980;p53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1" name="Google Shape;2981;p53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2" name="Google Shape;2982;p53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3" name="Google Shape;2983;p53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4" name="Google Shape;2984;p53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5" name="Google Shape;2985;p53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6" name="Google Shape;2986;p53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7" name="Google Shape;2987;p53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8" name="Google Shape;2988;p53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9" name="Google Shape;2989;p53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0" name="Google Shape;2990;p53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1" name="Google Shape;2991;p53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2" name="Google Shape;2992;p53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3" name="Google Shape;2993;p53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4" name="Google Shape;2994;p53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5" name="Google Shape;2995;p53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6" name="Google Shape;2996;p53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7" name="Google Shape;2997;p53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8" name="Google Shape;2998;p53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9" name="Google Shape;2999;p53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0" name="Google Shape;3000;p53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1" name="Google Shape;3001;p53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2" name="Google Shape;3002;p53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3" name="Google Shape;3003;p53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4" name="Google Shape;3004;p53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5" name="Google Shape;3005;p53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6" name="Google Shape;3006;p53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7" name="Google Shape;3007;p53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8" name="Google Shape;3008;p53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9" name="Google Shape;3009;p53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0" name="Google Shape;3010;p53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1" name="Google Shape;3011;p53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2" name="Google Shape;3012;p53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3" name="Google Shape;3013;p53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4" name="Google Shape;3014;p53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5" name="Google Shape;3015;p53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6" name="Google Shape;3016;p53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7" name="Google Shape;3017;p53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8" name="Google Shape;3018;p53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9" name="Google Shape;3019;p53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0" name="Google Shape;3020;p53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1" name="Google Shape;3021;p53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2" name="Google Shape;3022;p53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3" name="Google Shape;3023;p53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4" name="Google Shape;3024;p53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5" name="Google Shape;3025;p53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6" name="Google Shape;3026;p53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7" name="Google Shape;3027;p53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8" name="Google Shape;3028;p53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9" name="Google Shape;3029;p53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0" name="Google Shape;3030;p53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1" name="Google Shape;3031;p53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2" name="Google Shape;3032;p53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3" name="Google Shape;3033;p53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4" name="Google Shape;3034;p53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5" name="Google Shape;3035;p53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6" name="Google Shape;3036;p53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7" name="Google Shape;3037;p53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8" name="Google Shape;3038;p53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9" name="Google Shape;3039;p53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0" name="Google Shape;3040;p53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1" name="Google Shape;3041;p53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2" name="Google Shape;3042;p53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3" name="Google Shape;3043;p53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4" name="Google Shape;3044;p53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5" name="Google Shape;3045;p53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6" name="Google Shape;3046;p53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7" name="Google Shape;3047;p53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8" name="Google Shape;3048;p53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9" name="Google Shape;3049;p53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0" name="Google Shape;3050;p53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1" name="Google Shape;3051;p53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2" name="Google Shape;3052;p53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3" name="Google Shape;3053;p53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4" name="Google Shape;3054;p53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5" name="Google Shape;3055;p53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6" name="Google Shape;3056;p53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7" name="Google Shape;3057;p53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8" name="Google Shape;3058;p53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9" name="Google Shape;3059;p53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0" name="Google Shape;3060;p53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1" name="Google Shape;3061;p53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2" name="Google Shape;3062;p53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3" name="Google Shape;3063;p53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4" name="Google Shape;3064;p53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5" name="Google Shape;3065;p53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6" name="Google Shape;3066;p53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7" name="Google Shape;3067;p53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8" name="Google Shape;3068;p53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9" name="Google Shape;3069;p53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0" name="Google Shape;3070;p53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1" name="Google Shape;3071;p53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2" name="Google Shape;3072;p53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3" name="Google Shape;3073;p53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4" name="Google Shape;3074;p53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5" name="Google Shape;3075;p53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6" name="Google Shape;3076;p53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7" name="Google Shape;3077;p53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8" name="Google Shape;3078;p53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9" name="Google Shape;3079;p53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0" name="Google Shape;3080;p53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1" name="Google Shape;3081;p53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2" name="Google Shape;3082;p53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3" name="Google Shape;3083;p53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4" name="Google Shape;3084;p53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5" name="Google Shape;3085;p53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6" name="Google Shape;3086;p53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7" name="Google Shape;3087;p53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8" name="Google Shape;3088;p53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9" name="Google Shape;3089;p53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0" name="Google Shape;3090;p53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1" name="Google Shape;3091;p53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2" name="Google Shape;3092;p53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3" name="Google Shape;3093;p53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4" name="Google Shape;3094;p53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5" name="Google Shape;3095;p53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6" name="Google Shape;3096;p53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7" name="Google Shape;3097;p53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8" name="Google Shape;3098;p53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9" name="Google Shape;3099;p53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0" name="Google Shape;3100;p53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1" name="Google Shape;3101;p53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2" name="Google Shape;3102;p53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3" name="Google Shape;3103;p53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4" name="Google Shape;3104;p53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5" name="Google Shape;3105;p53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6" name="Google Shape;3106;p53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7" name="Google Shape;3107;p53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8" name="Google Shape;3108;p53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9" name="Google Shape;3109;p53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0" name="Google Shape;3110;p53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1" name="Google Shape;3111;p53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2" name="Google Shape;3112;p53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3" name="Google Shape;3113;p53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4" name="Google Shape;3114;p53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5" name="Google Shape;3115;p53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6" name="Google Shape;3116;p53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7" name="Google Shape;3117;p53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8" name="Google Shape;3118;p53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9" name="Google Shape;3119;p53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0" name="Google Shape;3120;p53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1" name="Google Shape;3121;p53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2" name="Google Shape;3122;p53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3" name="Google Shape;3123;p53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4" name="Google Shape;3124;p53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5" name="Google Shape;3125;p53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6" name="Google Shape;3126;p53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7" name="Google Shape;3127;p53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8" name="Google Shape;3128;p53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9" name="Google Shape;3129;p53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0" name="Google Shape;3130;p53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1" name="Google Shape;3131;p53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2" name="Google Shape;3132;p53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3" name="Google Shape;3133;p53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4" name="Google Shape;3134;p53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5" name="Google Shape;3135;p53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6" name="Google Shape;3136;p53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7" name="Google Shape;3137;p53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8" name="Google Shape;3138;p53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9" name="Google Shape;3139;p53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0" name="Google Shape;3140;p53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1" name="Google Shape;3141;p53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2" name="Google Shape;3142;p53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3" name="Google Shape;3143;p53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4" name="Google Shape;3144;p53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5" name="Google Shape;3145;p53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6" name="Google Shape;3146;p53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7" name="Google Shape;3147;p53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8" name="Google Shape;3148;p53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9" name="Google Shape;3149;p53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0" name="Google Shape;3150;p53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1" name="Google Shape;3151;p53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2" name="Google Shape;3152;p53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3" name="Google Shape;3153;p53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4" name="Google Shape;3154;p53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5" name="Google Shape;3155;p53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6" name="Google Shape;3156;p53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7" name="Google Shape;3157;p53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8" name="Google Shape;3158;p53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9" name="Google Shape;3159;p53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0" name="Google Shape;3160;p53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1" name="Google Shape;3161;p53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2" name="Google Shape;3162;p53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3" name="Google Shape;3163;p53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4" name="Google Shape;3164;p53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5" name="Google Shape;3165;p53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6" name="Google Shape;3166;p53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7" name="Google Shape;3167;p53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8" name="Google Shape;3168;p53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9" name="Google Shape;3169;p53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0" name="Google Shape;3170;p53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1" name="Google Shape;3171;p53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2" name="Google Shape;3172;p53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3" name="Google Shape;3173;p53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4" name="Google Shape;3174;p53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5" name="Google Shape;3175;p53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6" name="Google Shape;3176;p53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7" name="Google Shape;3177;p53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8" name="Google Shape;3178;p53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9" name="Google Shape;3179;p53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0" name="Google Shape;3180;p53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1" name="Google Shape;3181;p53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2" name="Google Shape;3182;p53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3" name="Google Shape;3183;p53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4" name="Google Shape;3184;p53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5" name="Google Shape;3185;p53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6" name="Google Shape;3186;p53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7" name="Google Shape;3187;p53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8" name="Google Shape;3188;p53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9" name="Google Shape;3189;p53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0" name="Google Shape;3190;p53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1" name="Google Shape;3191;p53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2" name="Google Shape;3192;p53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3" name="Google Shape;3193;p53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4" name="Google Shape;3194;p53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5" name="Google Shape;3195;p53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6" name="Google Shape;3196;p53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7" name="Google Shape;3197;p53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8" name="Google Shape;3198;p53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9" name="Google Shape;3199;p53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0" name="Google Shape;3200;p53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1" name="Google Shape;3201;p53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2" name="Google Shape;3202;p53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3" name="Google Shape;3203;p53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4" name="Google Shape;3204;p53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5" name="Google Shape;3205;p53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6" name="Google Shape;3206;p53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7" name="Google Shape;3207;p53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8" name="Google Shape;3208;p53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9" name="Google Shape;3209;p53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0" name="Google Shape;3210;p53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1" name="Google Shape;3211;p53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2" name="Google Shape;3212;p53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3" name="Google Shape;3213;p53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4" name="Google Shape;3214;p53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5" name="Google Shape;3215;p53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6" name="Google Shape;3216;p53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7" name="Google Shape;3217;p53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8" name="Google Shape;3218;p53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9" name="Google Shape;3219;p53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0" name="Google Shape;3220;p53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1" name="Google Shape;3221;p53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2" name="Google Shape;3222;p53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3" name="Google Shape;3223;p53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4" name="Google Shape;3224;p53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5" name="Google Shape;3225;p53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6" name="Google Shape;3226;p53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7" name="Google Shape;3227;p53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8" name="Google Shape;3228;p53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9" name="Google Shape;3229;p53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0" name="Google Shape;3230;p53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1" name="Google Shape;3231;p53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2" name="Google Shape;3232;p53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3" name="Google Shape;3233;p53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4" name="Google Shape;3234;p53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5" name="Google Shape;3235;p53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6" name="Google Shape;3236;p53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7" name="Google Shape;3237;p53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8" name="Google Shape;3238;p53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9" name="Google Shape;3239;p53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0" name="Google Shape;3240;p53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1" name="Google Shape;3241;p53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2" name="Google Shape;3242;p53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3" name="Google Shape;3243;p53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4" name="Google Shape;3244;p53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5" name="Google Shape;3245;p53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6" name="Google Shape;3246;p53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7" name="Google Shape;3247;p53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8" name="Google Shape;3248;p53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9" name="Google Shape;3249;p53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0" name="Google Shape;3250;p53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1" name="Google Shape;3251;p53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2" name="Google Shape;3252;p53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3" name="Google Shape;3253;p53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4" name="Google Shape;3254;p53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5" name="Google Shape;3255;p53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6" name="Google Shape;3256;p53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7" name="Google Shape;3257;p53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8" name="Google Shape;3258;p53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9" name="Google Shape;3259;p53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0" name="Google Shape;3260;p53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1" name="Google Shape;3261;p53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2" name="Google Shape;3262;p53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3" name="Google Shape;3263;p53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4" name="Google Shape;3264;p53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5" name="Google Shape;3265;p53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6" name="Google Shape;3266;p53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7" name="Google Shape;3267;p53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8" name="Google Shape;3268;p53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9" name="Google Shape;3269;p53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0" name="Google Shape;3270;p53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1" name="Google Shape;3271;p53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2" name="Google Shape;3272;p53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3" name="Google Shape;3273;p53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4" name="Google Shape;3274;p53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5" name="Google Shape;3275;p53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6" name="Google Shape;3276;p53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7" name="Google Shape;3277;p53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8" name="Google Shape;3278;p53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9" name="Google Shape;3279;p53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0" name="Google Shape;3280;p53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1" name="Google Shape;3281;p53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2" name="Google Shape;3282;p53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3" name="Google Shape;3283;p53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4" name="Google Shape;3284;p53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5" name="Google Shape;3285;p53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6" name="Google Shape;3286;p53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7" name="Google Shape;3287;p53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8" name="Google Shape;3288;p53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9" name="Google Shape;3289;p53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0" name="Google Shape;3290;p53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1" name="Google Shape;3291;p53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2" name="Google Shape;3292;p53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3" name="Google Shape;3293;p53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4" name="Google Shape;3294;p53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5" name="Google Shape;3295;p53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6" name="Google Shape;3296;p53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7" name="Google Shape;3297;p53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8" name="Google Shape;3298;p53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9" name="Google Shape;3299;p53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0" name="Google Shape;3300;p53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1" name="Google Shape;3301;p53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2" name="Google Shape;3302;p53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3" name="Google Shape;3303;p53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4" name="Google Shape;3304;p53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5" name="Google Shape;3305;p53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6" name="Google Shape;3306;p53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7" name="Google Shape;3307;p53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8" name="Google Shape;3308;p53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9" name="Google Shape;3309;p53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0" name="Google Shape;3310;p53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1" name="Google Shape;3311;p53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2" name="Google Shape;3312;p53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3" name="Google Shape;3313;p53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4" name="Google Shape;3314;p53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5" name="Google Shape;3315;p53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6" name="Google Shape;3316;p53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7" name="Google Shape;3317;p53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8" name="Google Shape;3318;p53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9" name="Google Shape;3319;p53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0" name="Google Shape;3320;p53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1" name="Google Shape;3321;p53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2" name="Google Shape;3322;p53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3" name="Google Shape;3323;p53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4" name="Google Shape;3324;p53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5" name="Google Shape;3325;p53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6" name="Google Shape;3326;p53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7" name="Google Shape;3327;p53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8" name="Google Shape;3328;p53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9" name="Google Shape;3329;p53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0" name="Google Shape;3330;p53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1" name="Google Shape;3331;p53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2" name="Google Shape;3332;p53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3" name="Google Shape;3333;p53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4" name="Google Shape;3334;p53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5" name="Google Shape;3335;p53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6" name="Google Shape;3336;p53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7" name="Google Shape;3337;p53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8" name="Google Shape;3338;p53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9" name="Google Shape;3339;p53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0" name="Google Shape;3340;p53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1" name="Google Shape;3341;p53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2" name="Google Shape;3342;p53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3" name="Google Shape;3343;p53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4" name="Google Shape;3344;p53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5" name="Google Shape;3345;p53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6" name="Google Shape;3346;p53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7" name="Google Shape;3347;p53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8" name="Google Shape;3348;p53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9" name="Google Shape;3349;p53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0" name="Google Shape;3350;p53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1" name="Google Shape;3351;p53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2" name="Google Shape;3352;p53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3" name="Google Shape;3353;p53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4" name="Google Shape;3354;p53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5" name="Google Shape;3355;p53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6" name="Google Shape;3356;p53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7" name="Google Shape;3357;p53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8" name="Google Shape;3358;p53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9" name="Google Shape;3359;p53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0" name="Google Shape;3360;p53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1" name="Google Shape;3361;p53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2" name="Google Shape;3362;p53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3" name="Google Shape;3363;p53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4" name="Google Shape;3364;p53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5" name="Google Shape;3365;p53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6" name="Google Shape;3366;p53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7" name="Google Shape;3367;p53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8" name="Google Shape;3368;p53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9" name="Google Shape;3369;p53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0" name="Google Shape;3370;p53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1" name="Google Shape;3371;p53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2" name="Google Shape;3372;p53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3" name="Google Shape;3373;p53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4" name="Google Shape;3374;p53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5" name="Google Shape;3375;p53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6" name="Google Shape;3376;p53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7" name="Google Shape;3377;p53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8" name="Google Shape;3378;p53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9" name="Google Shape;3379;p53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0" name="Google Shape;3380;p53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1" name="Google Shape;3381;p53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2" name="Google Shape;3382;p53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3" name="Google Shape;3383;p53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4" name="Google Shape;3384;p53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5" name="Google Shape;3385;p53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6" name="Google Shape;3386;p53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7" name="Google Shape;3387;p53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8" name="Google Shape;3388;p53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9" name="Google Shape;3389;p53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0" name="Google Shape;3390;p53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1" name="Google Shape;3391;p53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2" name="Google Shape;3392;p53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3" name="Google Shape;3393;p53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4" name="Google Shape;3394;p53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5" name="Google Shape;3395;p53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6" name="Google Shape;3396;p53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7" name="Google Shape;3397;p53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8" name="Google Shape;3398;p53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9" name="Google Shape;3399;p53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0" name="Google Shape;3400;p53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1" name="Google Shape;3401;p53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2" name="Google Shape;3402;p53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3" name="Google Shape;3403;p53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4" name="Google Shape;3404;p53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5" name="Google Shape;3405;p53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6" name="Google Shape;3406;p53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7" name="Google Shape;3407;p53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8" name="Google Shape;3408;p53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9" name="Google Shape;3409;p53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0" name="Google Shape;3410;p53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1" name="Google Shape;3411;p53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2" name="Google Shape;3412;p53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3" name="Google Shape;3413;p53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4" name="Google Shape;3414;p53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5" name="Google Shape;3415;p53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6" name="Google Shape;3416;p53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7" name="Google Shape;3417;p53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8" name="Google Shape;3418;p53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9" name="Google Shape;3419;p53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0" name="Google Shape;3420;p53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1" name="Google Shape;3421;p53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2" name="Google Shape;3422;p53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3" name="Google Shape;3423;p53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4" name="Google Shape;3424;p53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5" name="Google Shape;3425;p53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6" name="Google Shape;3426;p53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7" name="Google Shape;3427;p53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8" name="Google Shape;3428;p53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9" name="Google Shape;3429;p53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0" name="Google Shape;3430;p53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1" name="Google Shape;3431;p53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2" name="Google Shape;3432;p53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3" name="Google Shape;3433;p53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4" name="Google Shape;3434;p53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5" name="Google Shape;3435;p53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6" name="Google Shape;3436;p53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7" name="Google Shape;3437;p53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8" name="Google Shape;3438;p53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9" name="Google Shape;3439;p53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0" name="Google Shape;3440;p53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1" name="Google Shape;3441;p53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2" name="Google Shape;3442;p53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3" name="Google Shape;3443;p53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4" name="Google Shape;3444;p53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5" name="Google Shape;3445;p53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6" name="Google Shape;3446;p53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7" name="Google Shape;3447;p53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8" name="Google Shape;3448;p53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9" name="Google Shape;3449;p53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0" name="Google Shape;3450;p53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1" name="Google Shape;3451;p53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2" name="Google Shape;3452;p53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3" name="Google Shape;3453;p53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4" name="Google Shape;3454;p53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5" name="Google Shape;3455;p53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6" name="Google Shape;3456;p53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7" name="Google Shape;3457;p53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8" name="Google Shape;3458;p53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9" name="Google Shape;3459;p53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0" name="Google Shape;3460;p53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1" name="Google Shape;3461;p53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2" name="Google Shape;3462;p53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3" name="Google Shape;3463;p53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4" name="Google Shape;3464;p53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5" name="Google Shape;3465;p53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6" name="Google Shape;3466;p53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7" name="Google Shape;3467;p53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8" name="Google Shape;3468;p53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9" name="Google Shape;3469;p53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0" name="Google Shape;3470;p53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1" name="Google Shape;3471;p53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2" name="Google Shape;3472;p53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3" name="Google Shape;3473;p53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4" name="Google Shape;3474;p53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5" name="Google Shape;3475;p53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6" name="Google Shape;3476;p53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7" name="Google Shape;3477;p53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8" name="Google Shape;3478;p53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9" name="Google Shape;3479;p53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0" name="Google Shape;3480;p53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1" name="Google Shape;3481;p53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2" name="Google Shape;3482;p53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3" name="Google Shape;3483;p53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4" name="Google Shape;3484;p53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5" name="Google Shape;3485;p53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6" name="Google Shape;3486;p53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7" name="Google Shape;3487;p53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8" name="Google Shape;3488;p53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9" name="Google Shape;3489;p53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0" name="Google Shape;3490;p53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1" name="Google Shape;3491;p53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2" name="Google Shape;3492;p53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3" name="Google Shape;3493;p53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4" name="Google Shape;3494;p53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5" name="Google Shape;3495;p53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6" name="Google Shape;3496;p53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7" name="Google Shape;3497;p53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8" name="Google Shape;3498;p53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9" name="Google Shape;3499;p53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0" name="Google Shape;3500;p53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1" name="Google Shape;3501;p53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2" name="Google Shape;3502;p53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3" name="Google Shape;3503;p53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4" name="Google Shape;3504;p53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5" name="Google Shape;3505;p53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6" name="Google Shape;3506;p53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7" name="Google Shape;3507;p53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8" name="Google Shape;3508;p53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9" name="Google Shape;3509;p53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0" name="Google Shape;3510;p53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1" name="Google Shape;3511;p53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2" name="Google Shape;3512;p53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3" name="Google Shape;3513;p53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4" name="Google Shape;3514;p53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5" name="Google Shape;3515;p53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6" name="Google Shape;3516;p53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7" name="Google Shape;3517;p53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8" name="Google Shape;3518;p53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9" name="Google Shape;3519;p53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0" name="Google Shape;3520;p53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1" name="Google Shape;3521;p53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2" name="Google Shape;3522;p53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3" name="Google Shape;3523;p53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4" name="Google Shape;3524;p53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5" name="Google Shape;3525;p53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6" name="Google Shape;3526;p53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7" name="Google Shape;3527;p53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8" name="Google Shape;3528;p53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9" name="Google Shape;3529;p53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50" name="Google Shape;3530;p53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51" name="Google Shape;3531;p53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52" name="Google Shape;3532;p53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054" name="矩形 4053"/>
          <p:cNvSpPr/>
          <p:nvPr/>
        </p:nvSpPr>
        <p:spPr>
          <a:xfrm>
            <a:off x="807196" y="-27384"/>
            <a:ext cx="7941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zh-TW" altLang="en-US" sz="3200" b="1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協調推動六大核心戰略</a:t>
            </a:r>
            <a:r>
              <a:rPr lang="zh-TW" altLang="en-US" sz="3200" b="1" dirty="0" smtClean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產業</a:t>
            </a:r>
            <a:endParaRPr lang="zh-TW" altLang="en-US" sz="2000" b="1" dirty="0">
              <a:solidFill>
                <a:srgbClr val="91CE6F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9500" y="548680"/>
            <a:ext cx="7834948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defTabSz="914377">
              <a:lnSpc>
                <a:spcPts val="2300"/>
              </a:lnSpc>
              <a:buFont typeface="Arial" pitchFamily="34" charset="0"/>
              <a:buChar char="•"/>
            </a:pPr>
            <a:r>
              <a:rPr lang="zh-TW" altLang="en-US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本會、經濟部、科技部等</a:t>
            </a:r>
            <a:r>
              <a:rPr lang="en-US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18</a:t>
            </a:r>
            <a:r>
              <a:rPr lang="zh-TW" altLang="en-US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個單位共同推動，</a:t>
            </a:r>
            <a:r>
              <a:rPr lang="en-US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/>
            </a:r>
            <a:br>
              <a:rPr lang="en-US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</a:br>
            <a:r>
              <a:rPr lang="zh-TW" altLang="en-US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讓臺灣成為全球經濟的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關鍵力量</a:t>
            </a:r>
          </a:p>
        </p:txBody>
      </p:sp>
      <p:sp>
        <p:nvSpPr>
          <p:cNvPr id="1618" name="Oval 10">
            <a:extLst>
              <a:ext uri="{FF2B5EF4-FFF2-40B4-BE49-F238E27FC236}">
                <a16:creationId xmlns:a16="http://schemas.microsoft.com/office/drawing/2014/main" xmlns="" id="{BC18F950-2FF6-4F85-90F5-FEFA5E483BB4}"/>
              </a:ext>
            </a:extLst>
          </p:cNvPr>
          <p:cNvSpPr/>
          <p:nvPr/>
        </p:nvSpPr>
        <p:spPr>
          <a:xfrm>
            <a:off x="70765" y="121724"/>
            <a:ext cx="708783" cy="698737"/>
          </a:xfrm>
          <a:prstGeom prst="ellipse">
            <a:avLst/>
          </a:prstGeom>
          <a:solidFill>
            <a:srgbClr val="B3D6AC"/>
          </a:solidFill>
          <a:ln w="1587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TW" sz="2800" dirty="0">
                <a:solidFill>
                  <a:prstClr val="black"/>
                </a:solidFill>
              </a:rPr>
              <a:t>1</a:t>
            </a:r>
            <a:endParaRPr lang="zh-TW" altLang="en-US" sz="2800" dirty="0">
              <a:solidFill>
                <a:prstClr val="black"/>
              </a:solidFill>
            </a:endParaRPr>
          </a:p>
        </p:txBody>
      </p:sp>
      <p:sp>
        <p:nvSpPr>
          <p:cNvPr id="1658" name="Donut 77">
            <a:extLst>
              <a:ext uri="{FF2B5EF4-FFF2-40B4-BE49-F238E27FC236}">
                <a16:creationId xmlns="" xmlns:a16="http://schemas.microsoft.com/office/drawing/2014/main" id="{5072CC74-C16C-44F6-A935-3CFA82A932BB}"/>
              </a:ext>
            </a:extLst>
          </p:cNvPr>
          <p:cNvSpPr/>
          <p:nvPr/>
        </p:nvSpPr>
        <p:spPr>
          <a:xfrm>
            <a:off x="3131840" y="2781232"/>
            <a:ext cx="2736000" cy="2736000"/>
          </a:xfrm>
          <a:prstGeom prst="donut">
            <a:avLst>
              <a:gd name="adj" fmla="val 3785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ko-KR" altLang="en-US" sz="2700" kern="0">
              <a:solidFill>
                <a:sysClr val="windowText" lastClr="000000"/>
              </a:solidFill>
              <a:latin typeface="Arial"/>
              <a:ea typeface="Arial Unicode MS"/>
            </a:endParaRPr>
          </a:p>
        </p:txBody>
      </p:sp>
      <p:sp>
        <p:nvSpPr>
          <p:cNvPr id="1662" name="Oval 3">
            <a:extLst>
              <a:ext uri="{FF2B5EF4-FFF2-40B4-BE49-F238E27FC236}">
                <a16:creationId xmlns="" xmlns:a16="http://schemas.microsoft.com/office/drawing/2014/main" id="{24014247-2F7E-4F81-AFC4-D91B3899E2B0}"/>
              </a:ext>
            </a:extLst>
          </p:cNvPr>
          <p:cNvSpPr/>
          <p:nvPr/>
        </p:nvSpPr>
        <p:spPr>
          <a:xfrm>
            <a:off x="3779912" y="3356992"/>
            <a:ext cx="1368000" cy="136800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ko-KR" altLang="en-US" sz="2700" kern="0">
              <a:solidFill>
                <a:sysClr val="window" lastClr="FFFFFF"/>
              </a:solidFill>
              <a:latin typeface="Arial"/>
              <a:ea typeface="Arial Unicode MS"/>
            </a:endParaRPr>
          </a:p>
        </p:txBody>
      </p:sp>
      <p:sp>
        <p:nvSpPr>
          <p:cNvPr id="1663" name="Donut 26">
            <a:extLst>
              <a:ext uri="{FF2B5EF4-FFF2-40B4-BE49-F238E27FC236}">
                <a16:creationId xmlns="" xmlns:a16="http://schemas.microsoft.com/office/drawing/2014/main" id="{C1A8C9F8-88DF-4B01-B386-B2486DF492BE}"/>
              </a:ext>
            </a:extLst>
          </p:cNvPr>
          <p:cNvSpPr/>
          <p:nvPr/>
        </p:nvSpPr>
        <p:spPr>
          <a:xfrm>
            <a:off x="2771800" y="2421272"/>
            <a:ext cx="3456000" cy="3456000"/>
          </a:xfrm>
          <a:prstGeom prst="donut">
            <a:avLst>
              <a:gd name="adj" fmla="val 3785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ko-KR" altLang="en-US" sz="2700" kern="0">
              <a:solidFill>
                <a:sysClr val="windowText" lastClr="000000"/>
              </a:solidFill>
              <a:latin typeface="Arial"/>
              <a:ea typeface="Arial Unicode MS"/>
            </a:endParaRPr>
          </a:p>
        </p:txBody>
      </p:sp>
      <p:grpSp>
        <p:nvGrpSpPr>
          <p:cNvPr id="1694" name="Group 95">
            <a:extLst>
              <a:ext uri="{FF2B5EF4-FFF2-40B4-BE49-F238E27FC236}">
                <a16:creationId xmlns="" xmlns:a16="http://schemas.microsoft.com/office/drawing/2014/main" id="{F8CC2237-2FA0-4770-9123-90512F7A19C3}"/>
              </a:ext>
            </a:extLst>
          </p:cNvPr>
          <p:cNvGrpSpPr/>
          <p:nvPr/>
        </p:nvGrpSpPr>
        <p:grpSpPr>
          <a:xfrm>
            <a:off x="3383936" y="2348992"/>
            <a:ext cx="612000" cy="1008000"/>
            <a:chOff x="4752575" y="1656131"/>
            <a:chExt cx="979049" cy="1469595"/>
          </a:xfrm>
        </p:grpSpPr>
        <p:grpSp>
          <p:nvGrpSpPr>
            <p:cNvPr id="1695" name="Group 12">
              <a:extLst>
                <a:ext uri="{FF2B5EF4-FFF2-40B4-BE49-F238E27FC236}">
                  <a16:creationId xmlns="" xmlns:a16="http://schemas.microsoft.com/office/drawing/2014/main" id="{3614E731-9BA1-4152-8B28-6B1E74C45A0A}"/>
                </a:ext>
              </a:extLst>
            </p:cNvPr>
            <p:cNvGrpSpPr/>
            <p:nvPr/>
          </p:nvGrpSpPr>
          <p:grpSpPr>
            <a:xfrm rot="19800000">
              <a:off x="4752575" y="1656131"/>
              <a:ext cx="979049" cy="1469595"/>
              <a:chOff x="5092985" y="2426931"/>
              <a:chExt cx="2232242" cy="3350694"/>
            </a:xfrm>
            <a:solidFill>
              <a:srgbClr val="5EBEE4"/>
            </a:solidFill>
          </p:grpSpPr>
          <p:grpSp>
            <p:nvGrpSpPr>
              <p:cNvPr id="1697" name="Group 13">
                <a:extLst>
                  <a:ext uri="{FF2B5EF4-FFF2-40B4-BE49-F238E27FC236}">
                    <a16:creationId xmlns="" xmlns:a16="http://schemas.microsoft.com/office/drawing/2014/main" id="{7BCB0A9C-A36E-44F6-91BA-3EA65EA31DE3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1699" name="Oval 1">
                  <a:extLst>
                    <a:ext uri="{FF2B5EF4-FFF2-40B4-BE49-F238E27FC236}">
                      <a16:creationId xmlns="" xmlns:a16="http://schemas.microsoft.com/office/drawing/2014/main" id="{807FD890-6C69-4BFD-B5A2-5BF3CA40F740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00" name="Oval 1">
                  <a:extLst>
                    <a:ext uri="{FF2B5EF4-FFF2-40B4-BE49-F238E27FC236}">
                      <a16:creationId xmlns="" xmlns:a16="http://schemas.microsoft.com/office/drawing/2014/main" id="{7CA081D7-D1F1-44CA-A26E-04B12E5EB63B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01" name="Oval 1">
                  <a:extLst>
                    <a:ext uri="{FF2B5EF4-FFF2-40B4-BE49-F238E27FC236}">
                      <a16:creationId xmlns="" xmlns:a16="http://schemas.microsoft.com/office/drawing/2014/main" id="{96ED67CC-FE21-43E5-B67A-C021B50EC04D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02" name="Oval 1">
                  <a:extLst>
                    <a:ext uri="{FF2B5EF4-FFF2-40B4-BE49-F238E27FC236}">
                      <a16:creationId xmlns="" xmlns:a16="http://schemas.microsoft.com/office/drawing/2014/main" id="{24EEB80F-B00A-4B2C-89BB-EAAC663AFC3A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1698" name="Block Arc 14">
                <a:extLst>
                  <a:ext uri="{FF2B5EF4-FFF2-40B4-BE49-F238E27FC236}">
                    <a16:creationId xmlns="" xmlns:a16="http://schemas.microsoft.com/office/drawing/2014/main" id="{5070D60C-1D5F-424D-9EC9-3BD5CA2B1C06}"/>
                  </a:ext>
                </a:extLst>
              </p:cNvPr>
              <p:cNvSpPr/>
              <p:nvPr/>
            </p:nvSpPr>
            <p:spPr>
              <a:xfrm>
                <a:off x="5092985" y="2426931"/>
                <a:ext cx="2232242" cy="2232244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ko-KR" altLang="en-US" sz="2700" kern="0">
                  <a:solidFill>
                    <a:sysClr val="windowText" lastClr="000000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1696" name="Oval 48">
              <a:extLst>
                <a:ext uri="{FF2B5EF4-FFF2-40B4-BE49-F238E27FC236}">
                  <a16:creationId xmlns="" xmlns:a16="http://schemas.microsoft.com/office/drawing/2014/main" id="{4E098005-C01B-452B-A315-7DB5891BE9FE}"/>
                </a:ext>
              </a:extLst>
            </p:cNvPr>
            <p:cNvSpPr/>
            <p:nvPr/>
          </p:nvSpPr>
          <p:spPr>
            <a:xfrm>
              <a:off x="4783317" y="1842370"/>
              <a:ext cx="672289" cy="67228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ko-KR" altLang="en-US" sz="2700" kern="0">
                <a:solidFill>
                  <a:sysClr val="window" lastClr="FFFFFF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1703" name="Group 94">
            <a:extLst>
              <a:ext uri="{FF2B5EF4-FFF2-40B4-BE49-F238E27FC236}">
                <a16:creationId xmlns="" xmlns:a16="http://schemas.microsoft.com/office/drawing/2014/main" id="{0BF4B0A0-52C7-4E7D-AC0A-327C818316C7}"/>
              </a:ext>
            </a:extLst>
          </p:cNvPr>
          <p:cNvGrpSpPr/>
          <p:nvPr/>
        </p:nvGrpSpPr>
        <p:grpSpPr>
          <a:xfrm>
            <a:off x="2483768" y="3742463"/>
            <a:ext cx="1008000" cy="648000"/>
            <a:chOff x="3671313" y="3412343"/>
            <a:chExt cx="1469591" cy="979049"/>
          </a:xfrm>
        </p:grpSpPr>
        <p:grpSp>
          <p:nvGrpSpPr>
            <p:cNvPr id="1704" name="Group 19">
              <a:extLst>
                <a:ext uri="{FF2B5EF4-FFF2-40B4-BE49-F238E27FC236}">
                  <a16:creationId xmlns="" xmlns:a16="http://schemas.microsoft.com/office/drawing/2014/main" id="{90BE3773-ABE6-4A9E-B7D8-14492DDCD203}"/>
                </a:ext>
              </a:extLst>
            </p:cNvPr>
            <p:cNvGrpSpPr/>
            <p:nvPr/>
          </p:nvGrpSpPr>
          <p:grpSpPr>
            <a:xfrm rot="16200000">
              <a:off x="3916584" y="3167072"/>
              <a:ext cx="979049" cy="1469591"/>
              <a:chOff x="5093002" y="2426934"/>
              <a:chExt cx="2232248" cy="3350691"/>
            </a:xfrm>
            <a:solidFill>
              <a:srgbClr val="4CD6B0"/>
            </a:solidFill>
          </p:grpSpPr>
          <p:grpSp>
            <p:nvGrpSpPr>
              <p:cNvPr id="1706" name="Group 20">
                <a:extLst>
                  <a:ext uri="{FF2B5EF4-FFF2-40B4-BE49-F238E27FC236}">
                    <a16:creationId xmlns="" xmlns:a16="http://schemas.microsoft.com/office/drawing/2014/main" id="{B54F3AE3-637E-4E94-A3BF-272926AF563C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1708" name="Oval 1">
                  <a:extLst>
                    <a:ext uri="{FF2B5EF4-FFF2-40B4-BE49-F238E27FC236}">
                      <a16:creationId xmlns="" xmlns:a16="http://schemas.microsoft.com/office/drawing/2014/main" id="{4DED4937-CA19-4053-B7C8-FC58ACE110FD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09" name="Oval 1">
                  <a:extLst>
                    <a:ext uri="{FF2B5EF4-FFF2-40B4-BE49-F238E27FC236}">
                      <a16:creationId xmlns="" xmlns:a16="http://schemas.microsoft.com/office/drawing/2014/main" id="{A526BB70-7BF9-4693-B209-F9635F438232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10" name="Oval 1">
                  <a:extLst>
                    <a:ext uri="{FF2B5EF4-FFF2-40B4-BE49-F238E27FC236}">
                      <a16:creationId xmlns="" xmlns:a16="http://schemas.microsoft.com/office/drawing/2014/main" id="{1B466E95-EDCB-4FCC-9626-A10AAE23445C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11" name="Oval 1">
                  <a:extLst>
                    <a:ext uri="{FF2B5EF4-FFF2-40B4-BE49-F238E27FC236}">
                      <a16:creationId xmlns="" xmlns:a16="http://schemas.microsoft.com/office/drawing/2014/main" id="{3D0F0EFC-F06B-4862-896A-0010A9D5A16B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1707" name="Block Arc 21">
                <a:extLst>
                  <a:ext uri="{FF2B5EF4-FFF2-40B4-BE49-F238E27FC236}">
                    <a16:creationId xmlns="" xmlns:a16="http://schemas.microsoft.com/office/drawing/2014/main" id="{4F95EEA9-EE39-4833-A324-2C823E4498A6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ko-KR" altLang="en-US" sz="2700" kern="0">
                  <a:solidFill>
                    <a:sysClr val="windowText" lastClr="000000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1705" name="Oval 49">
              <a:extLst>
                <a:ext uri="{FF2B5EF4-FFF2-40B4-BE49-F238E27FC236}">
                  <a16:creationId xmlns="" xmlns:a16="http://schemas.microsoft.com/office/drawing/2014/main" id="{0F574DE2-63BE-4D85-9F3A-BE0265F500DC}"/>
                </a:ext>
              </a:extLst>
            </p:cNvPr>
            <p:cNvSpPr/>
            <p:nvPr/>
          </p:nvSpPr>
          <p:spPr>
            <a:xfrm>
              <a:off x="3807045" y="3565723"/>
              <a:ext cx="672289" cy="67228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ko-KR" altLang="en-US" sz="2700" kern="0">
                <a:solidFill>
                  <a:sysClr val="window" lastClr="FFFFFF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1712" name="Group 99">
            <a:extLst>
              <a:ext uri="{FF2B5EF4-FFF2-40B4-BE49-F238E27FC236}">
                <a16:creationId xmlns="" xmlns:a16="http://schemas.microsoft.com/office/drawing/2014/main" id="{D1B8E89C-A236-4C8A-8CB1-E76F4049F931}"/>
              </a:ext>
            </a:extLst>
          </p:cNvPr>
          <p:cNvGrpSpPr/>
          <p:nvPr/>
        </p:nvGrpSpPr>
        <p:grpSpPr>
          <a:xfrm>
            <a:off x="3419944" y="4797264"/>
            <a:ext cx="648000" cy="1008000"/>
            <a:chOff x="4752573" y="4644247"/>
            <a:chExt cx="979049" cy="1469591"/>
          </a:xfrm>
        </p:grpSpPr>
        <p:grpSp>
          <p:nvGrpSpPr>
            <p:cNvPr id="1713" name="Group 5">
              <a:extLst>
                <a:ext uri="{FF2B5EF4-FFF2-40B4-BE49-F238E27FC236}">
                  <a16:creationId xmlns="" xmlns:a16="http://schemas.microsoft.com/office/drawing/2014/main" id="{EF4BFA2F-D7F3-4FFC-996A-998EBCE1C240}"/>
                </a:ext>
              </a:extLst>
            </p:cNvPr>
            <p:cNvGrpSpPr/>
            <p:nvPr/>
          </p:nvGrpSpPr>
          <p:grpSpPr>
            <a:xfrm rot="12600000">
              <a:off x="4752573" y="4644247"/>
              <a:ext cx="979049" cy="1469591"/>
              <a:chOff x="5093002" y="2426934"/>
              <a:chExt cx="2232248" cy="3350691"/>
            </a:xfrm>
            <a:solidFill>
              <a:srgbClr val="98DC56"/>
            </a:solidFill>
          </p:grpSpPr>
          <p:grpSp>
            <p:nvGrpSpPr>
              <p:cNvPr id="1715" name="Group 6">
                <a:extLst>
                  <a:ext uri="{FF2B5EF4-FFF2-40B4-BE49-F238E27FC236}">
                    <a16:creationId xmlns="" xmlns:a16="http://schemas.microsoft.com/office/drawing/2014/main" id="{BE92B638-F29E-4CFB-9DB7-5F62E101F03B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1717" name="Oval 1">
                  <a:extLst>
                    <a:ext uri="{FF2B5EF4-FFF2-40B4-BE49-F238E27FC236}">
                      <a16:creationId xmlns="" xmlns:a16="http://schemas.microsoft.com/office/drawing/2014/main" id="{2769D390-C98B-4543-9222-CEC37A0419FB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18" name="Oval 1">
                  <a:extLst>
                    <a:ext uri="{FF2B5EF4-FFF2-40B4-BE49-F238E27FC236}">
                      <a16:creationId xmlns="" xmlns:a16="http://schemas.microsoft.com/office/drawing/2014/main" id="{9ECA9BBC-475B-47E0-8EEE-87A1AC70CE86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19" name="Oval 1">
                  <a:extLst>
                    <a:ext uri="{FF2B5EF4-FFF2-40B4-BE49-F238E27FC236}">
                      <a16:creationId xmlns="" xmlns:a16="http://schemas.microsoft.com/office/drawing/2014/main" id="{F414987A-76A1-4CBD-AFE2-3D69308BB141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20" name="Oval 1">
                  <a:extLst>
                    <a:ext uri="{FF2B5EF4-FFF2-40B4-BE49-F238E27FC236}">
                      <a16:creationId xmlns="" xmlns:a16="http://schemas.microsoft.com/office/drawing/2014/main" id="{464ABF28-570E-49A4-8FB4-C4F77499E236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1716" name="Block Arc 7">
                <a:extLst>
                  <a:ext uri="{FF2B5EF4-FFF2-40B4-BE49-F238E27FC236}">
                    <a16:creationId xmlns="" xmlns:a16="http://schemas.microsoft.com/office/drawing/2014/main" id="{64871922-F53D-420D-BAAF-0960336CAC4F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ko-KR" altLang="en-US" sz="2700" kern="0">
                  <a:solidFill>
                    <a:sysClr val="windowText" lastClr="000000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1714" name="Oval 50">
              <a:extLst>
                <a:ext uri="{FF2B5EF4-FFF2-40B4-BE49-F238E27FC236}">
                  <a16:creationId xmlns="" xmlns:a16="http://schemas.microsoft.com/office/drawing/2014/main" id="{6E3D586E-B8B8-44C1-9346-819851E5097E}"/>
                </a:ext>
              </a:extLst>
            </p:cNvPr>
            <p:cNvSpPr/>
            <p:nvPr/>
          </p:nvSpPr>
          <p:spPr>
            <a:xfrm>
              <a:off x="4782464" y="5203112"/>
              <a:ext cx="672289" cy="67228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ko-KR" altLang="en-US" sz="2700" kern="0">
                <a:solidFill>
                  <a:sysClr val="window" lastClr="FFFFFF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1721" name="Group 97">
            <a:extLst>
              <a:ext uri="{FF2B5EF4-FFF2-40B4-BE49-F238E27FC236}">
                <a16:creationId xmlns="" xmlns:a16="http://schemas.microsoft.com/office/drawing/2014/main" id="{525772BD-00EA-495B-B838-746403706536}"/>
              </a:ext>
            </a:extLst>
          </p:cNvPr>
          <p:cNvGrpSpPr/>
          <p:nvPr/>
        </p:nvGrpSpPr>
        <p:grpSpPr>
          <a:xfrm>
            <a:off x="5436096" y="3742463"/>
            <a:ext cx="1008000" cy="648000"/>
            <a:chOff x="7082764" y="3412343"/>
            <a:chExt cx="1469591" cy="979049"/>
          </a:xfrm>
        </p:grpSpPr>
        <p:grpSp>
          <p:nvGrpSpPr>
            <p:cNvPr id="1722" name="Group 40">
              <a:extLst>
                <a:ext uri="{FF2B5EF4-FFF2-40B4-BE49-F238E27FC236}">
                  <a16:creationId xmlns="" xmlns:a16="http://schemas.microsoft.com/office/drawing/2014/main" id="{AA77202B-30C0-4C0D-83CA-53835200ED7B}"/>
                </a:ext>
              </a:extLst>
            </p:cNvPr>
            <p:cNvGrpSpPr/>
            <p:nvPr/>
          </p:nvGrpSpPr>
          <p:grpSpPr>
            <a:xfrm rot="5400000" flipH="1">
              <a:off x="7328035" y="3167072"/>
              <a:ext cx="979049" cy="1469591"/>
              <a:chOff x="5093002" y="2426934"/>
              <a:chExt cx="2232248" cy="3350691"/>
            </a:xfrm>
            <a:solidFill>
              <a:srgbClr val="4CD6B0"/>
            </a:solidFill>
          </p:grpSpPr>
          <p:grpSp>
            <p:nvGrpSpPr>
              <p:cNvPr id="1724" name="Group 41">
                <a:extLst>
                  <a:ext uri="{FF2B5EF4-FFF2-40B4-BE49-F238E27FC236}">
                    <a16:creationId xmlns="" xmlns:a16="http://schemas.microsoft.com/office/drawing/2014/main" id="{42BD4E4A-0A51-4B0A-8F30-DABEE4B4053B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1726" name="Oval 1">
                  <a:extLst>
                    <a:ext uri="{FF2B5EF4-FFF2-40B4-BE49-F238E27FC236}">
                      <a16:creationId xmlns="" xmlns:a16="http://schemas.microsoft.com/office/drawing/2014/main" id="{49CA30CB-9765-4E73-9E8F-A6BB873F0C8B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27" name="Oval 1">
                  <a:extLst>
                    <a:ext uri="{FF2B5EF4-FFF2-40B4-BE49-F238E27FC236}">
                      <a16:creationId xmlns="" xmlns:a16="http://schemas.microsoft.com/office/drawing/2014/main" id="{C0EB8EDF-2FC1-4461-B359-5AD873679AAF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28" name="Oval 1">
                  <a:extLst>
                    <a:ext uri="{FF2B5EF4-FFF2-40B4-BE49-F238E27FC236}">
                      <a16:creationId xmlns="" xmlns:a16="http://schemas.microsoft.com/office/drawing/2014/main" id="{A4ED505A-98A2-442E-A583-D2545CAC48C1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29" name="Oval 1">
                  <a:extLst>
                    <a:ext uri="{FF2B5EF4-FFF2-40B4-BE49-F238E27FC236}">
                      <a16:creationId xmlns="" xmlns:a16="http://schemas.microsoft.com/office/drawing/2014/main" id="{C6F6862F-DA41-403A-97C7-C6F2CFD1A581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1725" name="Block Arc 42">
                <a:extLst>
                  <a:ext uri="{FF2B5EF4-FFF2-40B4-BE49-F238E27FC236}">
                    <a16:creationId xmlns="" xmlns:a16="http://schemas.microsoft.com/office/drawing/2014/main" id="{805C344F-D5FF-4132-9F82-B67C8B60A67A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ko-KR" altLang="en-US" sz="2700" kern="0">
                  <a:solidFill>
                    <a:sysClr val="windowText" lastClr="000000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1723" name="Oval 52">
              <a:extLst>
                <a:ext uri="{FF2B5EF4-FFF2-40B4-BE49-F238E27FC236}">
                  <a16:creationId xmlns="" xmlns:a16="http://schemas.microsoft.com/office/drawing/2014/main" id="{CE8AA7BE-F87B-4365-B567-349E40E8A0CF}"/>
                </a:ext>
              </a:extLst>
            </p:cNvPr>
            <p:cNvSpPr/>
            <p:nvPr/>
          </p:nvSpPr>
          <p:spPr>
            <a:xfrm>
              <a:off x="7714086" y="3565723"/>
              <a:ext cx="672289" cy="67228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ko-KR" altLang="en-US" sz="2700" kern="0">
                <a:solidFill>
                  <a:sysClr val="window" lastClr="FFFFFF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1755" name="Group 96">
            <a:extLst>
              <a:ext uri="{FF2B5EF4-FFF2-40B4-BE49-F238E27FC236}">
                <a16:creationId xmlns="" xmlns:a16="http://schemas.microsoft.com/office/drawing/2014/main" id="{5410E5F1-0431-45DB-B3C4-35302B4F8ADD}"/>
              </a:ext>
            </a:extLst>
          </p:cNvPr>
          <p:cNvGrpSpPr/>
          <p:nvPr/>
        </p:nvGrpSpPr>
        <p:grpSpPr>
          <a:xfrm>
            <a:off x="5148064" y="2421000"/>
            <a:ext cx="648000" cy="1008000"/>
            <a:chOff x="6492044" y="1662120"/>
            <a:chExt cx="979049" cy="1469591"/>
          </a:xfrm>
        </p:grpSpPr>
        <p:grpSp>
          <p:nvGrpSpPr>
            <p:cNvPr id="1756" name="Group 26">
              <a:extLst>
                <a:ext uri="{FF2B5EF4-FFF2-40B4-BE49-F238E27FC236}">
                  <a16:creationId xmlns="" xmlns:a16="http://schemas.microsoft.com/office/drawing/2014/main" id="{69ED823B-AE6E-4056-BEFA-7AC39707083D}"/>
                </a:ext>
              </a:extLst>
            </p:cNvPr>
            <p:cNvGrpSpPr/>
            <p:nvPr/>
          </p:nvGrpSpPr>
          <p:grpSpPr>
            <a:xfrm rot="1800000" flipH="1">
              <a:off x="6492044" y="1662120"/>
              <a:ext cx="979049" cy="1469591"/>
              <a:chOff x="5093002" y="2426934"/>
              <a:chExt cx="2232248" cy="3350691"/>
            </a:xfrm>
            <a:solidFill>
              <a:srgbClr val="98DC56"/>
            </a:solidFill>
          </p:grpSpPr>
          <p:grpSp>
            <p:nvGrpSpPr>
              <p:cNvPr id="1758" name="Group 27">
                <a:extLst>
                  <a:ext uri="{FF2B5EF4-FFF2-40B4-BE49-F238E27FC236}">
                    <a16:creationId xmlns="" xmlns:a16="http://schemas.microsoft.com/office/drawing/2014/main" id="{602B7D9A-5645-4788-8585-A9D8BEAA21F4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1760" name="Oval 1">
                  <a:extLst>
                    <a:ext uri="{FF2B5EF4-FFF2-40B4-BE49-F238E27FC236}">
                      <a16:creationId xmlns="" xmlns:a16="http://schemas.microsoft.com/office/drawing/2014/main" id="{0EA41BBE-8E7A-4D81-B4BE-8787E5C32F78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61" name="Oval 1">
                  <a:extLst>
                    <a:ext uri="{FF2B5EF4-FFF2-40B4-BE49-F238E27FC236}">
                      <a16:creationId xmlns="" xmlns:a16="http://schemas.microsoft.com/office/drawing/2014/main" id="{C9CD56CA-4CFF-4450-A749-ED7B55C0C963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62" name="Oval 1">
                  <a:extLst>
                    <a:ext uri="{FF2B5EF4-FFF2-40B4-BE49-F238E27FC236}">
                      <a16:creationId xmlns="" xmlns:a16="http://schemas.microsoft.com/office/drawing/2014/main" id="{E626FDE5-DD8E-4E43-89AB-9EE78BF1FE1F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63" name="Oval 1">
                  <a:extLst>
                    <a:ext uri="{FF2B5EF4-FFF2-40B4-BE49-F238E27FC236}">
                      <a16:creationId xmlns="" xmlns:a16="http://schemas.microsoft.com/office/drawing/2014/main" id="{DB10601A-1A5D-4E6F-A6E6-443F1594C90C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1759" name="Block Arc 28">
                <a:extLst>
                  <a:ext uri="{FF2B5EF4-FFF2-40B4-BE49-F238E27FC236}">
                    <a16:creationId xmlns="" xmlns:a16="http://schemas.microsoft.com/office/drawing/2014/main" id="{FB89C576-3961-4F7D-9927-46566B178BFC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ko-KR" altLang="en-US" sz="2700" kern="0" dirty="0">
                  <a:solidFill>
                    <a:sysClr val="windowText" lastClr="000000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1757" name="Oval 51">
              <a:extLst>
                <a:ext uri="{FF2B5EF4-FFF2-40B4-BE49-F238E27FC236}">
                  <a16:creationId xmlns="" xmlns:a16="http://schemas.microsoft.com/office/drawing/2014/main" id="{9A095E52-F192-4C5A-AB9C-F31B0D3EC705}"/>
                </a:ext>
              </a:extLst>
            </p:cNvPr>
            <p:cNvSpPr/>
            <p:nvPr/>
          </p:nvSpPr>
          <p:spPr>
            <a:xfrm rot="14400000">
              <a:off x="6731526" y="1870429"/>
              <a:ext cx="672289" cy="67228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ko-KR" altLang="en-US" sz="2700" kern="0">
                <a:solidFill>
                  <a:sysClr val="window" lastClr="FFFFFF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1765" name="Group 98">
            <a:extLst>
              <a:ext uri="{FF2B5EF4-FFF2-40B4-BE49-F238E27FC236}">
                <a16:creationId xmlns="" xmlns:a16="http://schemas.microsoft.com/office/drawing/2014/main" id="{A41561CF-AB1A-497F-A840-2D531B61E587}"/>
              </a:ext>
            </a:extLst>
          </p:cNvPr>
          <p:cNvGrpSpPr/>
          <p:nvPr/>
        </p:nvGrpSpPr>
        <p:grpSpPr>
          <a:xfrm>
            <a:off x="4909881" y="4941280"/>
            <a:ext cx="648000" cy="1008000"/>
            <a:chOff x="6492043" y="4653625"/>
            <a:chExt cx="979049" cy="1469591"/>
          </a:xfrm>
        </p:grpSpPr>
        <p:grpSp>
          <p:nvGrpSpPr>
            <p:cNvPr id="1766" name="Group 84">
              <a:extLst>
                <a:ext uri="{FF2B5EF4-FFF2-40B4-BE49-F238E27FC236}">
                  <a16:creationId xmlns="" xmlns:a16="http://schemas.microsoft.com/office/drawing/2014/main" id="{278BB461-1189-46BE-80FD-ABADDEB769CB}"/>
                </a:ext>
              </a:extLst>
            </p:cNvPr>
            <p:cNvGrpSpPr/>
            <p:nvPr/>
          </p:nvGrpSpPr>
          <p:grpSpPr>
            <a:xfrm rot="9085437" flipH="1">
              <a:off x="6492043" y="4653625"/>
              <a:ext cx="979049" cy="1469591"/>
              <a:chOff x="5093002" y="2426934"/>
              <a:chExt cx="2232248" cy="3350691"/>
            </a:xfrm>
            <a:solidFill>
              <a:srgbClr val="5EBEE4"/>
            </a:solidFill>
          </p:grpSpPr>
          <p:grpSp>
            <p:nvGrpSpPr>
              <p:cNvPr id="1768" name="Group 86">
                <a:extLst>
                  <a:ext uri="{FF2B5EF4-FFF2-40B4-BE49-F238E27FC236}">
                    <a16:creationId xmlns="" xmlns:a16="http://schemas.microsoft.com/office/drawing/2014/main" id="{38DE4A9F-0FE1-43DE-B151-53CEF117E494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1770" name="Oval 1">
                  <a:extLst>
                    <a:ext uri="{FF2B5EF4-FFF2-40B4-BE49-F238E27FC236}">
                      <a16:creationId xmlns="" xmlns:a16="http://schemas.microsoft.com/office/drawing/2014/main" id="{A4361DC5-5C39-4079-A0C6-BBB2ACB36538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71" name="Oval 1">
                  <a:extLst>
                    <a:ext uri="{FF2B5EF4-FFF2-40B4-BE49-F238E27FC236}">
                      <a16:creationId xmlns="" xmlns:a16="http://schemas.microsoft.com/office/drawing/2014/main" id="{21DDB133-62F1-406C-8C25-FBCC9591F017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72" name="Oval 1">
                  <a:extLst>
                    <a:ext uri="{FF2B5EF4-FFF2-40B4-BE49-F238E27FC236}">
                      <a16:creationId xmlns="" xmlns:a16="http://schemas.microsoft.com/office/drawing/2014/main" id="{4F283F41-24AA-4568-A54F-491DF437DBFA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solidFill>
                  <a:srgbClr val="5EBEE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73" name="Oval 1">
                  <a:extLst>
                    <a:ext uri="{FF2B5EF4-FFF2-40B4-BE49-F238E27FC236}">
                      <a16:creationId xmlns="" xmlns:a16="http://schemas.microsoft.com/office/drawing/2014/main" id="{11584B43-099D-41D3-AFCF-81694FACCF69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sz="2700" kern="0">
                    <a:solidFill>
                      <a:sysClr val="window" lastClr="FFFFFF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1769" name="Block Arc 87">
                <a:extLst>
                  <a:ext uri="{FF2B5EF4-FFF2-40B4-BE49-F238E27FC236}">
                    <a16:creationId xmlns="" xmlns:a16="http://schemas.microsoft.com/office/drawing/2014/main" id="{4FD9841F-C33F-41B0-B76F-71D3F469448B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ko-KR" altLang="en-US" sz="2700" kern="0">
                  <a:solidFill>
                    <a:sysClr val="windowText" lastClr="000000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1767" name="Oval 92">
              <a:extLst>
                <a:ext uri="{FF2B5EF4-FFF2-40B4-BE49-F238E27FC236}">
                  <a16:creationId xmlns="" xmlns:a16="http://schemas.microsoft.com/office/drawing/2014/main" id="{A1C331B0-C911-48D5-A6F0-5A8BC71C08C1}"/>
                </a:ext>
              </a:extLst>
            </p:cNvPr>
            <p:cNvSpPr/>
            <p:nvPr/>
          </p:nvSpPr>
          <p:spPr>
            <a:xfrm rot="14400000">
              <a:off x="6744274" y="5239792"/>
              <a:ext cx="672289" cy="67228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ko-KR" altLang="en-US" sz="2700" kern="0">
                <a:solidFill>
                  <a:sysClr val="window" lastClr="FFFFFF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-36512" y="1372706"/>
            <a:ext cx="3384376" cy="1308055"/>
            <a:chOff x="-36512" y="1372706"/>
            <a:chExt cx="3384376" cy="1308055"/>
          </a:xfrm>
        </p:grpSpPr>
        <p:grpSp>
          <p:nvGrpSpPr>
            <p:cNvPr id="1736" name="Group 62">
              <a:extLst>
                <a:ext uri="{FF2B5EF4-FFF2-40B4-BE49-F238E27FC236}">
                  <a16:creationId xmlns="" xmlns:a16="http://schemas.microsoft.com/office/drawing/2014/main" id="{64420BC6-074E-4D18-8D3A-FDE99529E43E}"/>
                </a:ext>
              </a:extLst>
            </p:cNvPr>
            <p:cNvGrpSpPr/>
            <p:nvPr/>
          </p:nvGrpSpPr>
          <p:grpSpPr>
            <a:xfrm>
              <a:off x="-36512" y="1372706"/>
              <a:ext cx="3384375" cy="1308055"/>
              <a:chOff x="2281729" y="3822342"/>
              <a:chExt cx="2850029" cy="1308055"/>
            </a:xfrm>
          </p:grpSpPr>
          <p:sp>
            <p:nvSpPr>
              <p:cNvPr id="1737" name="TextBox 63">
                <a:extLst>
                  <a:ext uri="{FF2B5EF4-FFF2-40B4-BE49-F238E27FC236}">
                    <a16:creationId xmlns="" xmlns:a16="http://schemas.microsoft.com/office/drawing/2014/main" id="{3CDDC6BA-F4F5-49F4-954D-8530DFB29BB9}"/>
                  </a:ext>
                </a:extLst>
              </p:cNvPr>
              <p:cNvSpPr txBox="1"/>
              <p:nvPr/>
            </p:nvSpPr>
            <p:spPr>
              <a:xfrm>
                <a:off x="2281729" y="4438476"/>
                <a:ext cx="2850029" cy="691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2550" indent="-82550" algn="just">
                  <a:lnSpc>
                    <a:spcPts val="1600"/>
                  </a:lnSpc>
                  <a:buFont typeface="Arial" pitchFamily="34" charset="0"/>
                  <a:buChar char="•"/>
                </a:pP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促成美光</a:t>
                </a:r>
                <a:r>
                  <a:rPr lang="en-US" altLang="zh-TW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5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年投資</a:t>
                </a:r>
                <a:r>
                  <a:rPr lang="en-US" altLang="zh-TW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3,700</a:t>
                </a:r>
                <a:r>
                  <a:rPr lang="zh-TW" altLang="en-US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億</a:t>
                </a:r>
                <a:r>
                  <a:rPr lang="en-US" altLang="zh-TW" sz="105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(DRAM</a:t>
                </a:r>
                <a:r>
                  <a:rPr lang="zh-TW" altLang="en-US" sz="105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、高頻</a:t>
                </a:r>
                <a:r>
                  <a:rPr lang="zh-TW" altLang="en-US" sz="105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寬</a:t>
                </a:r>
                <a:r>
                  <a:rPr lang="zh-TW" altLang="en-US" sz="105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記憶體</a:t>
                </a:r>
                <a:r>
                  <a:rPr lang="en-US" altLang="zh-TW" sz="105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)</a:t>
                </a:r>
              </a:p>
              <a:p>
                <a:pPr marL="82550" indent="-82550" algn="just">
                  <a:lnSpc>
                    <a:spcPts val="1600"/>
                  </a:lnSpc>
                  <a:buFont typeface="Arial" pitchFamily="34" charset="0"/>
                  <a:buChar char="•"/>
                </a:pP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成立亞洲第</a:t>
                </a:r>
                <a:r>
                  <a:rPr lang="en-US" altLang="zh-TW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1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間獲國際</a:t>
                </a:r>
                <a:r>
                  <a:rPr lang="en-US" altLang="zh-TW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O-Ran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聯盟認證的</a:t>
                </a:r>
                <a:r>
                  <a:rPr lang="en-US" altLang="zh-TW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OTIC</a:t>
                </a:r>
                <a:r>
                  <a:rPr lang="zh-TW" altLang="en-US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實驗室</a:t>
                </a:r>
                <a:r>
                  <a:rPr lang="en-US" altLang="zh-TW" sz="11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(</a:t>
                </a:r>
                <a:r>
                  <a:rPr lang="zh-TW" altLang="en-US" sz="11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提供國產</a:t>
                </a:r>
                <a:r>
                  <a:rPr lang="en-US" altLang="zh-TW" sz="11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5G</a:t>
                </a:r>
                <a:r>
                  <a:rPr lang="zh-TW" altLang="en-US" sz="11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設備互通性</a:t>
                </a:r>
                <a:r>
                  <a:rPr lang="zh-TW" altLang="en-US" sz="11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、壓力與資安檢測</a:t>
                </a:r>
                <a:r>
                  <a:rPr lang="en-US" altLang="zh-TW" sz="11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)</a:t>
                </a:r>
                <a:endParaRPr lang="zh-TW" altLang="en-US" sz="11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endParaRPr>
              </a:p>
            </p:txBody>
          </p:sp>
          <p:sp>
            <p:nvSpPr>
              <p:cNvPr id="1738" name="TextBox 64">
                <a:extLst>
                  <a:ext uri="{FF2B5EF4-FFF2-40B4-BE49-F238E27FC236}">
                    <a16:creationId xmlns="" xmlns:a16="http://schemas.microsoft.com/office/drawing/2014/main" id="{C33EC47E-D2F3-4A1E-84BC-809ED3173F5C}"/>
                  </a:ext>
                </a:extLst>
              </p:cNvPr>
              <p:cNvSpPr txBox="1"/>
              <p:nvPr/>
            </p:nvSpPr>
            <p:spPr>
              <a:xfrm>
                <a:off x="2766841" y="3822342"/>
                <a:ext cx="23369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zh-TW" altLang="en-US" sz="2000" b="1" kern="0" dirty="0" smtClean="0">
                    <a:solidFill>
                      <a:srgbClr val="F79646">
                        <a:lumMod val="75000"/>
                      </a:srgb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資訊及數位</a:t>
                </a:r>
                <a:endParaRPr lang="ko-KR" altLang="en-US" sz="2000" b="1" kern="0" dirty="0">
                  <a:solidFill>
                    <a:srgbClr val="F79646">
                      <a:lumMod val="75000"/>
                    </a:srgbClr>
                  </a:solidFill>
                  <a:latin typeface="微軟正黑體" pitchFamily="34" charset="-120"/>
                  <a:cs typeface="Arial" pitchFamily="34" charset="0"/>
                </a:endParaRPr>
              </a:p>
            </p:txBody>
          </p:sp>
        </p:grpSp>
        <p:sp>
          <p:nvSpPr>
            <p:cNvPr id="1775" name="TextBox 63">
              <a:extLst>
                <a:ext uri="{FF2B5EF4-FFF2-40B4-BE49-F238E27FC236}">
                  <a16:creationId xmlns="" xmlns:a16="http://schemas.microsoft.com/office/drawing/2014/main" id="{3CDDC6BA-F4F5-49F4-954D-8530DFB29BB9}"/>
                </a:ext>
              </a:extLst>
            </p:cNvPr>
            <p:cNvSpPr txBox="1"/>
            <p:nvPr/>
          </p:nvSpPr>
          <p:spPr>
            <a:xfrm>
              <a:off x="827864" y="1700808"/>
              <a:ext cx="25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TW" sz="1400" kern="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ICT</a:t>
              </a:r>
              <a:r>
                <a:rPr lang="zh-TW" altLang="en-US" sz="1400" kern="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技術</a:t>
              </a:r>
              <a:r>
                <a:rPr lang="zh-TW" altLang="en-US" sz="1400" kern="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領先，輸出</a:t>
              </a:r>
              <a:r>
                <a:rPr lang="en-US" altLang="zh-TW" sz="1400" kern="0" dirty="0" err="1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AIoT</a:t>
              </a:r>
              <a:r>
                <a:rPr lang="zh-TW" altLang="en-US" sz="1400" kern="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、</a:t>
              </a:r>
              <a:r>
                <a:rPr lang="en-US" altLang="zh-TW" sz="1400" kern="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5G</a:t>
              </a:r>
              <a:endParaRPr lang="ko-KR" altLang="en-US" sz="1400" kern="0" dirty="0">
                <a:solidFill>
                  <a:srgbClr val="0070C0"/>
                </a:solidFill>
                <a:latin typeface="微軟正黑體" pitchFamily="34" charset="-120"/>
                <a:cs typeface="Arial" pitchFamily="34" charset="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-36512" y="3329116"/>
            <a:ext cx="2755883" cy="1317540"/>
            <a:chOff x="-36512" y="3329116"/>
            <a:chExt cx="2755883" cy="1317540"/>
          </a:xfrm>
        </p:grpSpPr>
        <p:grpSp>
          <p:nvGrpSpPr>
            <p:cNvPr id="1779" name="群組 1778"/>
            <p:cNvGrpSpPr/>
            <p:nvPr/>
          </p:nvGrpSpPr>
          <p:grpSpPr>
            <a:xfrm>
              <a:off x="-15838" y="3329116"/>
              <a:ext cx="2715630" cy="1102870"/>
              <a:chOff x="864099" y="1372706"/>
              <a:chExt cx="2927023" cy="1102870"/>
            </a:xfrm>
          </p:grpSpPr>
          <p:grpSp>
            <p:nvGrpSpPr>
              <p:cNvPr id="1780" name="Group 62">
                <a:extLst>
                  <a:ext uri="{FF2B5EF4-FFF2-40B4-BE49-F238E27FC236}">
                    <a16:creationId xmlns="" xmlns:a16="http://schemas.microsoft.com/office/drawing/2014/main" id="{64420BC6-074E-4D18-8D3A-FDE99529E43E}"/>
                  </a:ext>
                </a:extLst>
              </p:cNvPr>
              <p:cNvGrpSpPr/>
              <p:nvPr/>
            </p:nvGrpSpPr>
            <p:grpSpPr>
              <a:xfrm>
                <a:off x="864099" y="1372706"/>
                <a:ext cx="2849410" cy="1102870"/>
                <a:chOff x="3040143" y="3822342"/>
                <a:chExt cx="2399527" cy="1102870"/>
              </a:xfrm>
            </p:grpSpPr>
            <p:sp>
              <p:nvSpPr>
                <p:cNvPr id="1782" name="TextBox 63">
                  <a:extLst>
                    <a:ext uri="{FF2B5EF4-FFF2-40B4-BE49-F238E27FC236}">
                      <a16:creationId xmlns="" xmlns:a16="http://schemas.microsoft.com/office/drawing/2014/main" id="{3CDDC6BA-F4F5-49F4-954D-8530DFB29BB9}"/>
                    </a:ext>
                  </a:extLst>
                </p:cNvPr>
                <p:cNvSpPr txBox="1"/>
                <p:nvPr/>
              </p:nvSpPr>
              <p:spPr>
                <a:xfrm>
                  <a:off x="3040143" y="4438476"/>
                  <a:ext cx="2334171" cy="486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82550" indent="-82550" algn="just">
                    <a:lnSpc>
                      <a:spcPts val="1600"/>
                    </a:lnSpc>
                    <a:buFont typeface="Arial" pitchFamily="34" charset="0"/>
                    <a:buChar char="•"/>
                  </a:pPr>
                  <a:r>
                    <a:rPr lang="zh-TW" altLang="en-US" sz="1200" kern="0" dirty="0" smtClean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微軟正黑體" pitchFamily="34" charset="-120"/>
                      <a:ea typeface="微軟正黑體" pitchFamily="34" charset="-120"/>
                      <a:cs typeface="Arial" pitchFamily="34" charset="0"/>
                    </a:rPr>
                    <a:t>研發</a:t>
                  </a:r>
                  <a:r>
                    <a:rPr lang="en-US" altLang="zh-TW" sz="1200" kern="0" dirty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微軟正黑體" pitchFamily="34" charset="-120"/>
                      <a:ea typeface="微軟正黑體" pitchFamily="34" charset="-120"/>
                      <a:cs typeface="Arial" pitchFamily="34" charset="0"/>
                    </a:rPr>
                    <a:t>37</a:t>
                  </a:r>
                  <a:r>
                    <a:rPr lang="zh-TW" altLang="en-US" sz="1200" kern="0" dirty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微軟正黑體" pitchFamily="34" charset="-120"/>
                      <a:ea typeface="微軟正黑體" pitchFamily="34" charset="-120"/>
                      <a:cs typeface="Arial" pitchFamily="34" charset="0"/>
                    </a:rPr>
                    <a:t>個</a:t>
                  </a:r>
                  <a:r>
                    <a:rPr lang="en-US" altLang="zh-TW" sz="1200" kern="0" dirty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微軟正黑體" pitchFamily="34" charset="-120"/>
                      <a:ea typeface="微軟正黑體" pitchFamily="34" charset="-120"/>
                      <a:cs typeface="Arial" pitchFamily="34" charset="0"/>
                    </a:rPr>
                    <a:t>5G</a:t>
                  </a:r>
                  <a:r>
                    <a:rPr lang="zh-TW" altLang="en-US" sz="1200" kern="0" dirty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微軟正黑體" pitchFamily="34" charset="-120"/>
                      <a:ea typeface="微軟正黑體" pitchFamily="34" charset="-120"/>
                      <a:cs typeface="Arial" pitchFamily="34" charset="0"/>
                    </a:rPr>
                    <a:t>資安檢測</a:t>
                  </a:r>
                  <a:r>
                    <a:rPr lang="zh-TW" altLang="en-US" sz="1200" kern="0" dirty="0" smtClean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微軟正黑體" pitchFamily="34" charset="-120"/>
                      <a:ea typeface="微軟正黑體" pitchFamily="34" charset="-120"/>
                      <a:cs typeface="Arial" pitchFamily="34" charset="0"/>
                    </a:rPr>
                    <a:t>項目，</a:t>
                  </a:r>
                  <a:r>
                    <a:rPr lang="zh-TW" altLang="en-US" sz="1200" kern="0" dirty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微軟正黑體" pitchFamily="34" charset="-120"/>
                      <a:ea typeface="微軟正黑體" pitchFamily="34" charset="-120"/>
                      <a:cs typeface="Arial" pitchFamily="34" charset="0"/>
                    </a:rPr>
                    <a:t>並與亞太電信</a:t>
                  </a:r>
                  <a:r>
                    <a:rPr lang="zh-TW" altLang="en-US" sz="1200" kern="0" dirty="0" smtClean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微軟正黑體" pitchFamily="34" charset="-120"/>
                      <a:ea typeface="微軟正黑體" pitchFamily="34" charset="-120"/>
                      <a:cs typeface="Arial" pitchFamily="34" charset="0"/>
                    </a:rPr>
                    <a:t>合作</a:t>
                  </a:r>
                  <a:r>
                    <a:rPr lang="en-US" altLang="zh-TW" sz="1200" kern="0" dirty="0" smtClean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微軟正黑體" pitchFamily="34" charset="-120"/>
                      <a:ea typeface="微軟正黑體" pitchFamily="34" charset="-120"/>
                      <a:cs typeface="Arial" pitchFamily="34" charset="0"/>
                    </a:rPr>
                    <a:t>5G</a:t>
                  </a:r>
                  <a:r>
                    <a:rPr lang="zh-TW" altLang="en-US" sz="1200" kern="0" dirty="0" smtClean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微軟正黑體" pitchFamily="34" charset="-120"/>
                      <a:ea typeface="微軟正黑體" pitchFamily="34" charset="-120"/>
                      <a:cs typeface="Arial" pitchFamily="34" charset="0"/>
                    </a:rPr>
                    <a:t>系統資安檢測</a:t>
                  </a:r>
                  <a:endParaRPr lang="en-US" altLang="zh-TW" sz="105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endParaRPr>
                </a:p>
              </p:txBody>
            </p:sp>
            <p:sp>
              <p:nvSpPr>
                <p:cNvPr id="1783" name="TextBox 64">
                  <a:extLst>
                    <a:ext uri="{FF2B5EF4-FFF2-40B4-BE49-F238E27FC236}">
                      <a16:creationId xmlns="" xmlns:a16="http://schemas.microsoft.com/office/drawing/2014/main" id="{C33EC47E-D2F3-4A1E-84BC-809ED3173F5C}"/>
                    </a:ext>
                  </a:extLst>
                </p:cNvPr>
                <p:cNvSpPr txBox="1"/>
                <p:nvPr/>
              </p:nvSpPr>
              <p:spPr>
                <a:xfrm>
                  <a:off x="3102704" y="3822342"/>
                  <a:ext cx="2336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defRPr/>
                  </a:pPr>
                  <a:r>
                    <a:rPr lang="zh-TW" altLang="en-US" sz="2000" b="1" kern="0" dirty="0" smtClean="0">
                      <a:solidFill>
                        <a:srgbClr val="F79646">
                          <a:lumMod val="75000"/>
                        </a:srgbClr>
                      </a:solidFill>
                      <a:latin typeface="微軟正黑體" pitchFamily="34" charset="-120"/>
                      <a:ea typeface="微軟正黑體" pitchFamily="34" charset="-120"/>
                      <a:cs typeface="Arial" pitchFamily="34" charset="0"/>
                    </a:rPr>
                    <a:t>資安卓越</a:t>
                  </a:r>
                  <a:endParaRPr lang="ko-KR" altLang="en-US" sz="2000" b="1" kern="0" dirty="0">
                    <a:solidFill>
                      <a:srgbClr val="F79646">
                        <a:lumMod val="75000"/>
                      </a:srgbClr>
                    </a:solidFill>
                    <a:latin typeface="微軟正黑體" pitchFamily="34" charset="-120"/>
                    <a:cs typeface="Arial" pitchFamily="34" charset="0"/>
                  </a:endParaRPr>
                </a:p>
              </p:txBody>
            </p:sp>
          </p:grpSp>
          <p:sp>
            <p:nvSpPr>
              <p:cNvPr id="1781" name="TextBox 63">
                <a:extLst>
                  <a:ext uri="{FF2B5EF4-FFF2-40B4-BE49-F238E27FC236}">
                    <a16:creationId xmlns="" xmlns:a16="http://schemas.microsoft.com/office/drawing/2014/main" id="{3CDDC6BA-F4F5-49F4-954D-8530DFB29BB9}"/>
                  </a:ext>
                </a:extLst>
              </p:cNvPr>
              <p:cNvSpPr txBox="1"/>
              <p:nvPr/>
            </p:nvSpPr>
            <p:spPr>
              <a:xfrm>
                <a:off x="977484" y="1700808"/>
                <a:ext cx="28136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TW" altLang="en-US" sz="1400" kern="0" dirty="0">
                    <a:solidFill>
                      <a:srgbClr val="0070C0"/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世界信賴的資安系統及產業鏈</a:t>
                </a:r>
                <a:endParaRPr lang="ko-KR" altLang="en-US" sz="1400" kern="0" dirty="0">
                  <a:solidFill>
                    <a:srgbClr val="0070C0"/>
                  </a:solidFill>
                  <a:latin typeface="微軟正黑體" pitchFamily="34" charset="-120"/>
                  <a:cs typeface="Arial" pitchFamily="34" charset="0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-36512" y="4365104"/>
              <a:ext cx="2755883" cy="281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2550" indent="-82550" algn="just">
                <a:lnSpc>
                  <a:spcPts val="1600"/>
                </a:lnSpc>
                <a:buFont typeface="Arial" pitchFamily="34" charset="0"/>
                <a:buChar char="•"/>
              </a:pPr>
              <a:r>
                <a:rPr lang="zh-TW" altLang="en-US" sz="12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完成核心產業導入</a:t>
              </a:r>
              <a:r>
                <a:rPr lang="en-US" altLang="zh-TW" sz="12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17</a:t>
              </a:r>
              <a:r>
                <a:rPr lang="zh-TW" altLang="en-US" sz="12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項資安工作規劃</a:t>
              </a:r>
            </a:p>
          </p:txBody>
        </p:sp>
      </p:grpSp>
      <p:grpSp>
        <p:nvGrpSpPr>
          <p:cNvPr id="1784" name="群組 1783"/>
          <p:cNvGrpSpPr/>
          <p:nvPr/>
        </p:nvGrpSpPr>
        <p:grpSpPr>
          <a:xfrm>
            <a:off x="0" y="5445224"/>
            <a:ext cx="4139952" cy="1224136"/>
            <a:chOff x="-72008" y="1384617"/>
            <a:chExt cx="4139952" cy="1224136"/>
          </a:xfrm>
        </p:grpSpPr>
        <p:grpSp>
          <p:nvGrpSpPr>
            <p:cNvPr id="1785" name="Group 62">
              <a:extLst>
                <a:ext uri="{FF2B5EF4-FFF2-40B4-BE49-F238E27FC236}">
                  <a16:creationId xmlns="" xmlns:a16="http://schemas.microsoft.com/office/drawing/2014/main" id="{64420BC6-074E-4D18-8D3A-FDE99529E43E}"/>
                </a:ext>
              </a:extLst>
            </p:cNvPr>
            <p:cNvGrpSpPr/>
            <p:nvPr/>
          </p:nvGrpSpPr>
          <p:grpSpPr>
            <a:xfrm>
              <a:off x="-36512" y="1384617"/>
              <a:ext cx="4104456" cy="1224136"/>
              <a:chOff x="2281729" y="3834253"/>
              <a:chExt cx="3456420" cy="1224136"/>
            </a:xfrm>
          </p:grpSpPr>
          <p:sp>
            <p:nvSpPr>
              <p:cNvPr id="1787" name="TextBox 63">
                <a:extLst>
                  <a:ext uri="{FF2B5EF4-FFF2-40B4-BE49-F238E27FC236}">
                    <a16:creationId xmlns="" xmlns:a16="http://schemas.microsoft.com/office/drawing/2014/main" id="{3CDDC6BA-F4F5-49F4-954D-8530DFB29BB9}"/>
                  </a:ext>
                </a:extLst>
              </p:cNvPr>
              <p:cNvSpPr txBox="1"/>
              <p:nvPr/>
            </p:nvSpPr>
            <p:spPr>
              <a:xfrm>
                <a:off x="2281729" y="4350503"/>
                <a:ext cx="34564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2550" indent="-82550" algn="just">
                  <a:lnSpc>
                    <a:spcPts val="1600"/>
                  </a:lnSpc>
                  <a:buFont typeface="Arial" pitchFamily="34" charset="0"/>
                  <a:buChar char="•"/>
                </a:pP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國衛院投入</a:t>
                </a:r>
                <a:r>
                  <a:rPr lang="en-US" altLang="zh-TW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49.52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億元新建</a:t>
                </a:r>
                <a:r>
                  <a:rPr lang="zh-TW" altLang="en-US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生物製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劑廠及戰略平臺資源庫</a:t>
                </a:r>
              </a:p>
              <a:p>
                <a:pPr marL="82550" indent="-82550" algn="just">
                  <a:lnSpc>
                    <a:spcPts val="1600"/>
                  </a:lnSpc>
                  <a:buFont typeface="Arial" pitchFamily="34" charset="0"/>
                  <a:buChar char="•"/>
                </a:pP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修正生技條例，導入國際新興醫療及數位科技，納入受託開發製造</a:t>
                </a:r>
                <a:r>
                  <a:rPr lang="en-US" altLang="zh-TW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CDMO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及設備抵減</a:t>
                </a:r>
              </a:p>
            </p:txBody>
          </p:sp>
          <p:sp>
            <p:nvSpPr>
              <p:cNvPr id="1788" name="TextBox 64">
                <a:extLst>
                  <a:ext uri="{FF2B5EF4-FFF2-40B4-BE49-F238E27FC236}">
                    <a16:creationId xmlns="" xmlns:a16="http://schemas.microsoft.com/office/drawing/2014/main" id="{C33EC47E-D2F3-4A1E-84BC-809ED3173F5C}"/>
                  </a:ext>
                </a:extLst>
              </p:cNvPr>
              <p:cNvSpPr txBox="1"/>
              <p:nvPr/>
            </p:nvSpPr>
            <p:spPr>
              <a:xfrm>
                <a:off x="2827479" y="3834253"/>
                <a:ext cx="23369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zh-TW" altLang="en-US" sz="2000" b="1" kern="0" dirty="0" smtClean="0">
                    <a:solidFill>
                      <a:srgbClr val="F79646">
                        <a:lumMod val="75000"/>
                      </a:srgb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精準健康戰略</a:t>
                </a:r>
                <a:endParaRPr lang="ko-KR" altLang="en-US" sz="2000" b="1" kern="0" dirty="0">
                  <a:solidFill>
                    <a:srgbClr val="F79646">
                      <a:lumMod val="75000"/>
                    </a:srgbClr>
                  </a:solidFill>
                  <a:latin typeface="微軟正黑體" pitchFamily="34" charset="-120"/>
                  <a:cs typeface="Arial" pitchFamily="34" charset="0"/>
                </a:endParaRPr>
              </a:p>
            </p:txBody>
          </p:sp>
        </p:grpSp>
        <p:sp>
          <p:nvSpPr>
            <p:cNvPr id="1786" name="TextBox 63">
              <a:extLst>
                <a:ext uri="{FF2B5EF4-FFF2-40B4-BE49-F238E27FC236}">
                  <a16:creationId xmlns="" xmlns:a16="http://schemas.microsoft.com/office/drawing/2014/main" id="{3CDDC6BA-F4F5-49F4-954D-8530DFB29BB9}"/>
                </a:ext>
              </a:extLst>
            </p:cNvPr>
            <p:cNvSpPr txBox="1"/>
            <p:nvPr/>
          </p:nvSpPr>
          <p:spPr>
            <a:xfrm>
              <a:off x="-72008" y="1672649"/>
              <a:ext cx="3779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400" kern="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建構臺灣為全球精準健康及科技防疫標竿國家</a:t>
              </a:r>
              <a:endParaRPr lang="ko-KR" altLang="en-US" sz="1400" kern="0" dirty="0">
                <a:solidFill>
                  <a:srgbClr val="0070C0"/>
                </a:solidFill>
                <a:latin typeface="微軟正黑體" pitchFamily="34" charset="-120"/>
                <a:cs typeface="Arial" pitchFamily="34" charset="0"/>
              </a:endParaRPr>
            </a:p>
          </p:txBody>
        </p:sp>
      </p:grpSp>
      <p:grpSp>
        <p:nvGrpSpPr>
          <p:cNvPr id="1789" name="群組 1788"/>
          <p:cNvGrpSpPr/>
          <p:nvPr/>
        </p:nvGrpSpPr>
        <p:grpSpPr>
          <a:xfrm>
            <a:off x="5724128" y="1340768"/>
            <a:ext cx="3384376" cy="1523632"/>
            <a:chOff x="-36513" y="1378278"/>
            <a:chExt cx="3384376" cy="1523632"/>
          </a:xfrm>
        </p:grpSpPr>
        <p:grpSp>
          <p:nvGrpSpPr>
            <p:cNvPr id="1790" name="Group 62">
              <a:extLst>
                <a:ext uri="{FF2B5EF4-FFF2-40B4-BE49-F238E27FC236}">
                  <a16:creationId xmlns="" xmlns:a16="http://schemas.microsoft.com/office/drawing/2014/main" id="{64420BC6-074E-4D18-8D3A-FDE99529E43E}"/>
                </a:ext>
              </a:extLst>
            </p:cNvPr>
            <p:cNvGrpSpPr/>
            <p:nvPr/>
          </p:nvGrpSpPr>
          <p:grpSpPr>
            <a:xfrm>
              <a:off x="-36512" y="1378278"/>
              <a:ext cx="3384375" cy="1523632"/>
              <a:chOff x="2281729" y="3827914"/>
              <a:chExt cx="2850029" cy="1523632"/>
            </a:xfrm>
          </p:grpSpPr>
          <p:sp>
            <p:nvSpPr>
              <p:cNvPr id="1792" name="TextBox 63">
                <a:extLst>
                  <a:ext uri="{FF2B5EF4-FFF2-40B4-BE49-F238E27FC236}">
                    <a16:creationId xmlns="" xmlns:a16="http://schemas.microsoft.com/office/drawing/2014/main" id="{3CDDC6BA-F4F5-49F4-954D-8530DFB29BB9}"/>
                  </a:ext>
                </a:extLst>
              </p:cNvPr>
              <p:cNvSpPr txBox="1"/>
              <p:nvPr/>
            </p:nvSpPr>
            <p:spPr>
              <a:xfrm>
                <a:off x="2281729" y="4438476"/>
                <a:ext cx="2850029" cy="91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2550" indent="-82550" algn="just">
                  <a:lnSpc>
                    <a:spcPts val="1600"/>
                  </a:lnSpc>
                  <a:buFont typeface="Arial" pitchFamily="34" charset="0"/>
                  <a:buChar char="•"/>
                </a:pP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空軍已獲洛馬、奇異等</a:t>
                </a:r>
                <a:r>
                  <a:rPr lang="zh-TW" altLang="en-US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國際大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廠</a:t>
                </a:r>
                <a:r>
                  <a:rPr lang="zh-TW" altLang="en-US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同意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技轉</a:t>
                </a:r>
                <a:r>
                  <a:rPr lang="en-US" altLang="zh-TW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74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項</a:t>
                </a:r>
                <a:r>
                  <a:rPr lang="en-US" altLang="zh-TW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F16</a:t>
                </a:r>
                <a:r>
                  <a:rPr lang="zh-TW" altLang="en-US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維修關鍵技術</a:t>
                </a:r>
                <a:r>
                  <a:rPr lang="en-US" altLang="zh-TW" sz="105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(</a:t>
                </a:r>
                <a:r>
                  <a:rPr lang="zh-TW" altLang="en-US" sz="105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航空與船艦</a:t>
                </a:r>
                <a:r>
                  <a:rPr lang="en-US" altLang="zh-TW" sz="105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)</a:t>
                </a:r>
              </a:p>
              <a:p>
                <a:pPr marL="82550" indent="-82550" algn="just">
                  <a:lnSpc>
                    <a:spcPts val="1600"/>
                  </a:lnSpc>
                  <a:buFont typeface="Arial" pitchFamily="34" charset="0"/>
                  <a:buChar char="•"/>
                </a:pPr>
                <a:r>
                  <a:rPr lang="zh-TW" altLang="en-US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進行福衛八號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組裝測試，並</a:t>
                </a:r>
                <a:r>
                  <a:rPr lang="zh-TW" altLang="en-US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完成</a:t>
                </a:r>
                <a:r>
                  <a:rPr lang="en-US" altLang="zh-TW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X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頻段天線、太空級濾光片</a:t>
                </a:r>
                <a:r>
                  <a:rPr lang="en-US" altLang="zh-TW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2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項關鍵元件</a:t>
                </a:r>
                <a:r>
                  <a:rPr lang="zh-TW" altLang="en-US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研製</a:t>
                </a:r>
                <a:r>
                  <a:rPr lang="en-US" altLang="zh-TW" sz="11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(</a:t>
                </a:r>
                <a:r>
                  <a:rPr lang="zh-TW" altLang="en-US" sz="11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太空</a:t>
                </a:r>
                <a:r>
                  <a:rPr lang="en-US" altLang="zh-TW" sz="11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)</a:t>
                </a:r>
                <a:endParaRPr lang="zh-TW" altLang="en-US" sz="11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endParaRPr>
              </a:p>
            </p:txBody>
          </p:sp>
          <p:sp>
            <p:nvSpPr>
              <p:cNvPr id="1793" name="TextBox 64">
                <a:extLst>
                  <a:ext uri="{FF2B5EF4-FFF2-40B4-BE49-F238E27FC236}">
                    <a16:creationId xmlns="" xmlns:a16="http://schemas.microsoft.com/office/drawing/2014/main" id="{C33EC47E-D2F3-4A1E-84BC-809ED3173F5C}"/>
                  </a:ext>
                </a:extLst>
              </p:cNvPr>
              <p:cNvSpPr txBox="1"/>
              <p:nvPr/>
            </p:nvSpPr>
            <p:spPr>
              <a:xfrm>
                <a:off x="2281729" y="3827914"/>
                <a:ext cx="23369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zh-TW" altLang="en-US" sz="2000" b="1" kern="0" dirty="0" smtClean="0">
                    <a:solidFill>
                      <a:srgbClr val="F79646">
                        <a:lumMod val="75000"/>
                      </a:srgb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國防及戰略</a:t>
                </a:r>
                <a:endParaRPr lang="ko-KR" altLang="en-US" sz="2000" b="1" kern="0" dirty="0">
                  <a:solidFill>
                    <a:srgbClr val="F79646">
                      <a:lumMod val="75000"/>
                    </a:srgbClr>
                  </a:solidFill>
                  <a:latin typeface="微軟正黑體" pitchFamily="34" charset="-120"/>
                  <a:cs typeface="Arial" pitchFamily="34" charset="0"/>
                </a:endParaRPr>
              </a:p>
            </p:txBody>
          </p:sp>
        </p:grpSp>
        <p:sp>
          <p:nvSpPr>
            <p:cNvPr id="1791" name="TextBox 63">
              <a:extLst>
                <a:ext uri="{FF2B5EF4-FFF2-40B4-BE49-F238E27FC236}">
                  <a16:creationId xmlns="" xmlns:a16="http://schemas.microsoft.com/office/drawing/2014/main" id="{3CDDC6BA-F4F5-49F4-954D-8530DFB29BB9}"/>
                </a:ext>
              </a:extLst>
            </p:cNvPr>
            <p:cNvSpPr txBox="1"/>
            <p:nvPr/>
          </p:nvSpPr>
          <p:spPr>
            <a:xfrm>
              <a:off x="-36513" y="1717663"/>
              <a:ext cx="28445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kern="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推動國防</a:t>
              </a:r>
              <a:r>
                <a:rPr lang="zh-TW" altLang="en-US" sz="1400" kern="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自主與</a:t>
              </a:r>
              <a:r>
                <a:rPr lang="zh-TW" altLang="en-US" sz="1400" kern="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新世代衛星領域</a:t>
              </a:r>
            </a:p>
          </p:txBody>
        </p:sp>
      </p:grpSp>
      <p:grpSp>
        <p:nvGrpSpPr>
          <p:cNvPr id="1794" name="群組 1793"/>
          <p:cNvGrpSpPr/>
          <p:nvPr/>
        </p:nvGrpSpPr>
        <p:grpSpPr>
          <a:xfrm>
            <a:off x="6444209" y="3212976"/>
            <a:ext cx="2775119" cy="1698112"/>
            <a:chOff x="-36512" y="1203798"/>
            <a:chExt cx="2775119" cy="1698112"/>
          </a:xfrm>
        </p:grpSpPr>
        <p:grpSp>
          <p:nvGrpSpPr>
            <p:cNvPr id="1795" name="Group 62">
              <a:extLst>
                <a:ext uri="{FF2B5EF4-FFF2-40B4-BE49-F238E27FC236}">
                  <a16:creationId xmlns="" xmlns:a16="http://schemas.microsoft.com/office/drawing/2014/main" id="{64420BC6-074E-4D18-8D3A-FDE99529E43E}"/>
                </a:ext>
              </a:extLst>
            </p:cNvPr>
            <p:cNvGrpSpPr/>
            <p:nvPr/>
          </p:nvGrpSpPr>
          <p:grpSpPr>
            <a:xfrm>
              <a:off x="-36512" y="1203798"/>
              <a:ext cx="2775119" cy="1698112"/>
              <a:chOff x="2281729" y="3653434"/>
              <a:chExt cx="2336966" cy="1698112"/>
            </a:xfrm>
          </p:grpSpPr>
          <p:sp>
            <p:nvSpPr>
              <p:cNvPr id="1797" name="TextBox 63">
                <a:extLst>
                  <a:ext uri="{FF2B5EF4-FFF2-40B4-BE49-F238E27FC236}">
                    <a16:creationId xmlns="" xmlns:a16="http://schemas.microsoft.com/office/drawing/2014/main" id="{3CDDC6BA-F4F5-49F4-954D-8530DFB29BB9}"/>
                  </a:ext>
                </a:extLst>
              </p:cNvPr>
              <p:cNvSpPr txBox="1"/>
              <p:nvPr/>
            </p:nvSpPr>
            <p:spPr>
              <a:xfrm>
                <a:off x="2281729" y="4438476"/>
                <a:ext cx="2273531" cy="91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2550" indent="-82550" algn="just">
                  <a:lnSpc>
                    <a:spcPts val="1600"/>
                  </a:lnSpc>
                  <a:buFont typeface="Arial" pitchFamily="34" charset="0"/>
                  <a:buChar char="•"/>
                </a:pP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高雄海洋科技專區</a:t>
                </a:r>
                <a:r>
                  <a:rPr lang="en-US" altLang="zh-TW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2021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年</a:t>
                </a:r>
                <a:r>
                  <a:rPr lang="en-US" altLang="zh-TW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1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月</a:t>
                </a:r>
                <a:r>
                  <a:rPr lang="zh-TW" altLang="en-US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完工</a:t>
                </a:r>
                <a:r>
                  <a:rPr lang="zh-TW" altLang="en-US" sz="105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，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落實離岸風電高階人才在地化</a:t>
                </a:r>
                <a:endParaRPr lang="en-US" altLang="zh-TW" sz="1200" kern="0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endParaRPr>
              </a:p>
              <a:p>
                <a:pPr marL="82550" indent="-82550" algn="just">
                  <a:lnSpc>
                    <a:spcPts val="1600"/>
                  </a:lnSpc>
                  <a:buFont typeface="Arial" pitchFamily="34" charset="0"/>
                  <a:buChar char="•"/>
                </a:pPr>
                <a:r>
                  <a:rPr lang="zh-TW" altLang="en-US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帶動離岸風電</a:t>
                </a:r>
                <a:r>
                  <a:rPr lang="en-US" altLang="zh-TW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69.9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億元投資，增加</a:t>
                </a:r>
                <a:r>
                  <a:rPr lang="en-US" altLang="zh-TW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243.14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億元</a:t>
                </a:r>
                <a:r>
                  <a:rPr lang="zh-TW" altLang="en-US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產值</a:t>
                </a:r>
                <a:endParaRPr lang="zh-TW" altLang="en-US" sz="12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endParaRPr>
              </a:p>
            </p:txBody>
          </p:sp>
          <p:sp>
            <p:nvSpPr>
              <p:cNvPr id="1798" name="TextBox 64">
                <a:extLst>
                  <a:ext uri="{FF2B5EF4-FFF2-40B4-BE49-F238E27FC236}">
                    <a16:creationId xmlns="" xmlns:a16="http://schemas.microsoft.com/office/drawing/2014/main" id="{C33EC47E-D2F3-4A1E-84BC-809ED3173F5C}"/>
                  </a:ext>
                </a:extLst>
              </p:cNvPr>
              <p:cNvSpPr txBox="1"/>
              <p:nvPr/>
            </p:nvSpPr>
            <p:spPr>
              <a:xfrm>
                <a:off x="2281729" y="3653434"/>
                <a:ext cx="23369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b="1" kern="0" dirty="0">
                    <a:solidFill>
                      <a:srgbClr val="F79646">
                        <a:lumMod val="75000"/>
                      </a:srgb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綠電及再生能源</a:t>
                </a:r>
              </a:p>
            </p:txBody>
          </p:sp>
        </p:grpSp>
        <p:sp>
          <p:nvSpPr>
            <p:cNvPr id="1796" name="TextBox 63">
              <a:extLst>
                <a:ext uri="{FF2B5EF4-FFF2-40B4-BE49-F238E27FC236}">
                  <a16:creationId xmlns="" xmlns:a16="http://schemas.microsoft.com/office/drawing/2014/main" id="{3CDDC6BA-F4F5-49F4-954D-8530DFB29BB9}"/>
                </a:ext>
              </a:extLst>
            </p:cNvPr>
            <p:cNvSpPr txBox="1"/>
            <p:nvPr/>
          </p:nvSpPr>
          <p:spPr>
            <a:xfrm>
              <a:off x="-36512" y="1491830"/>
              <a:ext cx="2699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400" kern="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打造臺灣成為亞太綠能中心</a:t>
              </a:r>
              <a:r>
                <a:rPr lang="zh-TW" altLang="en-US" sz="1400" kern="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，</a:t>
              </a:r>
              <a:r>
                <a:rPr lang="en-US" altLang="zh-TW" sz="1400" kern="0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2050</a:t>
              </a:r>
              <a:r>
                <a:rPr lang="zh-TW" altLang="en-US" sz="1400" kern="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達到淨零碳排</a:t>
              </a:r>
            </a:p>
          </p:txBody>
        </p:sp>
      </p:grpSp>
      <p:grpSp>
        <p:nvGrpSpPr>
          <p:cNvPr id="1799" name="群組 1798"/>
          <p:cNvGrpSpPr/>
          <p:nvPr/>
        </p:nvGrpSpPr>
        <p:grpSpPr>
          <a:xfrm>
            <a:off x="5652120" y="5085184"/>
            <a:ext cx="3384376" cy="1523632"/>
            <a:chOff x="-36513" y="1378278"/>
            <a:chExt cx="3384376" cy="1523632"/>
          </a:xfrm>
        </p:grpSpPr>
        <p:grpSp>
          <p:nvGrpSpPr>
            <p:cNvPr id="1800" name="Group 62">
              <a:extLst>
                <a:ext uri="{FF2B5EF4-FFF2-40B4-BE49-F238E27FC236}">
                  <a16:creationId xmlns="" xmlns:a16="http://schemas.microsoft.com/office/drawing/2014/main" id="{64420BC6-074E-4D18-8D3A-FDE99529E43E}"/>
                </a:ext>
              </a:extLst>
            </p:cNvPr>
            <p:cNvGrpSpPr/>
            <p:nvPr/>
          </p:nvGrpSpPr>
          <p:grpSpPr>
            <a:xfrm>
              <a:off x="-36512" y="1378278"/>
              <a:ext cx="3384375" cy="1523632"/>
              <a:chOff x="2281729" y="3827914"/>
              <a:chExt cx="2850029" cy="1523632"/>
            </a:xfrm>
          </p:grpSpPr>
          <p:sp>
            <p:nvSpPr>
              <p:cNvPr id="1802" name="TextBox 63">
                <a:extLst>
                  <a:ext uri="{FF2B5EF4-FFF2-40B4-BE49-F238E27FC236}">
                    <a16:creationId xmlns="" xmlns:a16="http://schemas.microsoft.com/office/drawing/2014/main" id="{3CDDC6BA-F4F5-49F4-954D-8530DFB29BB9}"/>
                  </a:ext>
                </a:extLst>
              </p:cNvPr>
              <p:cNvSpPr txBox="1"/>
              <p:nvPr/>
            </p:nvSpPr>
            <p:spPr>
              <a:xfrm>
                <a:off x="2281729" y="4438476"/>
                <a:ext cx="2850029" cy="91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2550" indent="-82550" algn="just">
                  <a:lnSpc>
                    <a:spcPts val="1600"/>
                  </a:lnSpc>
                  <a:buFont typeface="Arial" pitchFamily="34" charset="0"/>
                  <a:buChar char="•"/>
                </a:pP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提升</a:t>
                </a:r>
                <a:r>
                  <a:rPr lang="zh-TW" altLang="en-US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天然氣、糧食等安全庫存、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強化水電</a:t>
                </a:r>
                <a:r>
                  <a:rPr lang="zh-TW" altLang="en-US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關鍵設施韌性、確保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醫療</a:t>
                </a:r>
                <a:r>
                  <a:rPr lang="zh-TW" altLang="en-US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自主</a:t>
                </a:r>
                <a:r>
                  <a:rPr lang="en-US" altLang="zh-TW" sz="105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(</a:t>
                </a:r>
                <a:r>
                  <a:rPr lang="zh-TW" altLang="en-US" sz="105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民生物資</a:t>
                </a:r>
                <a:r>
                  <a:rPr lang="en-US" altLang="zh-TW" sz="105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)</a:t>
                </a:r>
              </a:p>
              <a:p>
                <a:pPr marL="82550" indent="-82550" algn="just">
                  <a:lnSpc>
                    <a:spcPts val="1600"/>
                  </a:lnSpc>
                  <a:buFont typeface="Arial" pitchFamily="34" charset="0"/>
                  <a:buChar char="•"/>
                </a:pP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推動</a:t>
                </a:r>
                <a:r>
                  <a:rPr lang="zh-TW" altLang="en-US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國內半導體材料及設備、車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用</a:t>
                </a:r>
                <a:r>
                  <a:rPr lang="zh-TW" altLang="en-US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電池與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原料藥</a:t>
                </a:r>
                <a:r>
                  <a:rPr lang="zh-TW" altLang="en-US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自主，確保</a:t>
                </a:r>
                <a:r>
                  <a:rPr lang="en-US" altLang="zh-TW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15</a:t>
                </a:r>
                <a:r>
                  <a:rPr lang="zh-TW" altLang="en-US" sz="1200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項重要工業</a:t>
                </a:r>
                <a:r>
                  <a:rPr lang="zh-TW" altLang="en-US" sz="12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物資無虞</a:t>
                </a:r>
                <a:r>
                  <a:rPr lang="en-US" altLang="zh-TW" sz="11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(</a:t>
                </a:r>
                <a:r>
                  <a:rPr lang="zh-TW" altLang="en-US" sz="11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產業物資</a:t>
                </a:r>
                <a:r>
                  <a:rPr lang="en-US" altLang="zh-TW" sz="1100" kern="0" dirty="0" smtClean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)</a:t>
                </a:r>
                <a:endParaRPr lang="zh-TW" altLang="en-US" sz="11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endParaRPr>
              </a:p>
            </p:txBody>
          </p:sp>
          <p:sp>
            <p:nvSpPr>
              <p:cNvPr id="1803" name="TextBox 64">
                <a:extLst>
                  <a:ext uri="{FF2B5EF4-FFF2-40B4-BE49-F238E27FC236}">
                    <a16:creationId xmlns="" xmlns:a16="http://schemas.microsoft.com/office/drawing/2014/main" id="{C33EC47E-D2F3-4A1E-84BC-809ED3173F5C}"/>
                  </a:ext>
                </a:extLst>
              </p:cNvPr>
              <p:cNvSpPr txBox="1"/>
              <p:nvPr/>
            </p:nvSpPr>
            <p:spPr>
              <a:xfrm>
                <a:off x="2281729" y="3827914"/>
                <a:ext cx="23369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b="1" kern="0" dirty="0">
                    <a:solidFill>
                      <a:srgbClr val="F79646">
                        <a:lumMod val="75000"/>
                      </a:srgbClr>
                    </a:solidFill>
                    <a:latin typeface="微軟正黑體" pitchFamily="34" charset="-120"/>
                    <a:ea typeface="微軟正黑體" pitchFamily="34" charset="-120"/>
                    <a:cs typeface="Arial" pitchFamily="34" charset="0"/>
                  </a:rPr>
                  <a:t>民生及戰備</a:t>
                </a:r>
              </a:p>
            </p:txBody>
          </p:sp>
        </p:grpSp>
        <p:sp>
          <p:nvSpPr>
            <p:cNvPr id="1801" name="TextBox 63">
              <a:extLst>
                <a:ext uri="{FF2B5EF4-FFF2-40B4-BE49-F238E27FC236}">
                  <a16:creationId xmlns="" xmlns:a16="http://schemas.microsoft.com/office/drawing/2014/main" id="{3CDDC6BA-F4F5-49F4-954D-8530DFB29BB9}"/>
                </a:ext>
              </a:extLst>
            </p:cNvPr>
            <p:cNvSpPr txBox="1"/>
            <p:nvPr/>
          </p:nvSpPr>
          <p:spPr>
            <a:xfrm>
              <a:off x="-36513" y="1717663"/>
              <a:ext cx="28445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kern="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確保民生與產業關鍵物資無虞</a:t>
              </a:r>
            </a:p>
          </p:txBody>
        </p:sp>
      </p:grpSp>
      <p:pic>
        <p:nvPicPr>
          <p:cNvPr id="1804" name="Picture 2" descr="D:\Users\sinbafox\Downloads\ram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19872" y="2492896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5" name="Picture 3" descr="D:\Users\sinbafox\Downloads\cyber-security (2)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91824" y="3842992"/>
            <a:ext cx="396000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6" name="圖片 180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5229200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7" name="圖片 180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492896"/>
            <a:ext cx="432000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8" name="圖片 1807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861048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9" name="圖片 1808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037" y="5373216"/>
            <a:ext cx="396000" cy="3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63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平行四邊形 62">
            <a:extLst>
              <a:ext uri="{FF2B5EF4-FFF2-40B4-BE49-F238E27FC236}">
                <a16:creationId xmlns:a16="http://schemas.microsoft.com/office/drawing/2014/main" xmlns="" id="{A94AC003-6C83-4FE8-9742-434A5A8A41E0}"/>
              </a:ext>
            </a:extLst>
          </p:cNvPr>
          <p:cNvSpPr/>
          <p:nvPr/>
        </p:nvSpPr>
        <p:spPr>
          <a:xfrm>
            <a:off x="1" y="1324651"/>
            <a:ext cx="9011134" cy="1857489"/>
          </a:xfrm>
          <a:prstGeom prst="parallelogram">
            <a:avLst>
              <a:gd name="adj" fmla="val 28776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157" name="平行四邊形 156">
            <a:extLst>
              <a:ext uri="{FF2B5EF4-FFF2-40B4-BE49-F238E27FC236}">
                <a16:creationId xmlns:a16="http://schemas.microsoft.com/office/drawing/2014/main" xmlns="" id="{C8933083-225F-4ACE-9E85-65F775143C1B}"/>
              </a:ext>
            </a:extLst>
          </p:cNvPr>
          <p:cNvSpPr/>
          <p:nvPr/>
        </p:nvSpPr>
        <p:spPr>
          <a:xfrm>
            <a:off x="4557628" y="2879683"/>
            <a:ext cx="4044651" cy="172015"/>
          </a:xfrm>
          <a:prstGeom prst="parallelogram">
            <a:avLst/>
          </a:prstGeom>
          <a:solidFill>
            <a:srgbClr val="DF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156" name="平行四邊形 155">
            <a:extLst>
              <a:ext uri="{FF2B5EF4-FFF2-40B4-BE49-F238E27FC236}">
                <a16:creationId xmlns:a16="http://schemas.microsoft.com/office/drawing/2014/main" xmlns="" id="{F2769CBF-0A96-4395-89AF-DFAFFD353269}"/>
              </a:ext>
            </a:extLst>
          </p:cNvPr>
          <p:cNvSpPr/>
          <p:nvPr/>
        </p:nvSpPr>
        <p:spPr>
          <a:xfrm>
            <a:off x="206770" y="2861664"/>
            <a:ext cx="4066479" cy="160463"/>
          </a:xfrm>
          <a:prstGeom prst="parallelogram">
            <a:avLst/>
          </a:prstGeom>
          <a:solidFill>
            <a:srgbClr val="DF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151" name="平行四邊形 150">
            <a:extLst>
              <a:ext uri="{FF2B5EF4-FFF2-40B4-BE49-F238E27FC236}">
                <a16:creationId xmlns:a16="http://schemas.microsoft.com/office/drawing/2014/main" xmlns="" id="{581BF313-E5BD-4ED7-972E-9A8E37BB30AD}"/>
              </a:ext>
            </a:extLst>
          </p:cNvPr>
          <p:cNvSpPr/>
          <p:nvPr/>
        </p:nvSpPr>
        <p:spPr>
          <a:xfrm>
            <a:off x="368154" y="1977617"/>
            <a:ext cx="4464813" cy="235068"/>
          </a:xfrm>
          <a:prstGeom prst="parallelogram">
            <a:avLst/>
          </a:prstGeom>
          <a:solidFill>
            <a:srgbClr val="DF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158" name="平行四邊形 157">
            <a:extLst>
              <a:ext uri="{FF2B5EF4-FFF2-40B4-BE49-F238E27FC236}">
                <a16:creationId xmlns:a16="http://schemas.microsoft.com/office/drawing/2014/main" xmlns="" id="{5681B2D4-ABDD-4FB6-B6A7-356E575790DA}"/>
              </a:ext>
            </a:extLst>
          </p:cNvPr>
          <p:cNvSpPr/>
          <p:nvPr/>
        </p:nvSpPr>
        <p:spPr>
          <a:xfrm>
            <a:off x="4832968" y="2008228"/>
            <a:ext cx="3934891" cy="200359"/>
          </a:xfrm>
          <a:prstGeom prst="parallelogram">
            <a:avLst/>
          </a:prstGeom>
          <a:solidFill>
            <a:srgbClr val="DF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pic>
        <p:nvPicPr>
          <p:cNvPr id="160" name="圖片 159">
            <a:extLst>
              <a:ext uri="{FF2B5EF4-FFF2-40B4-BE49-F238E27FC236}">
                <a16:creationId xmlns:a16="http://schemas.microsoft.com/office/drawing/2014/main" xmlns="" id="{8E33D829-2B48-4791-B389-4E2D352A0B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t="14559" r="14752" b="18472"/>
          <a:stretch/>
        </p:blipFill>
        <p:spPr>
          <a:xfrm>
            <a:off x="8530381" y="1393386"/>
            <a:ext cx="345345" cy="309763"/>
          </a:xfrm>
          <a:prstGeom prst="rect">
            <a:avLst/>
          </a:prstGeom>
        </p:spPr>
      </p:pic>
      <p:sp>
        <p:nvSpPr>
          <p:cNvPr id="161" name="矩形 160">
            <a:extLst>
              <a:ext uri="{FF2B5EF4-FFF2-40B4-BE49-F238E27FC236}">
                <a16:creationId xmlns:a16="http://schemas.microsoft.com/office/drawing/2014/main" xmlns="" id="{B543D121-58CA-498A-8F61-1EBD7A2441AE}"/>
              </a:ext>
            </a:extLst>
          </p:cNvPr>
          <p:cNvSpPr/>
          <p:nvPr/>
        </p:nvSpPr>
        <p:spPr>
          <a:xfrm>
            <a:off x="223621" y="2309191"/>
            <a:ext cx="15840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1.55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兆 </a:t>
            </a:r>
            <a:endParaRPr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年物聯網產值</a:t>
            </a:r>
            <a:endParaRPr lang="en-US" altLang="zh-TW" sz="14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3" name="圖片 182">
            <a:extLst>
              <a:ext uri="{FF2B5EF4-FFF2-40B4-BE49-F238E27FC236}">
                <a16:creationId xmlns:a16="http://schemas.microsoft.com/office/drawing/2014/main" xmlns="" id="{819825C8-7640-4276-B78C-5D42608A6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08" y="1268760"/>
            <a:ext cx="754158" cy="565619"/>
          </a:xfrm>
          <a:prstGeom prst="rect">
            <a:avLst/>
          </a:prstGeom>
        </p:spPr>
      </p:pic>
      <p:pic>
        <p:nvPicPr>
          <p:cNvPr id="185" name="圖片 184">
            <a:extLst>
              <a:ext uri="{FF2B5EF4-FFF2-40B4-BE49-F238E27FC236}">
                <a16:creationId xmlns:a16="http://schemas.microsoft.com/office/drawing/2014/main" xmlns="" id="{4EDFB893-40BF-4802-BE95-8F4BF6900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52" y="1721167"/>
            <a:ext cx="571104" cy="176776"/>
          </a:xfrm>
          <a:prstGeom prst="rect">
            <a:avLst/>
          </a:prstGeom>
        </p:spPr>
      </p:pic>
      <p:pic>
        <p:nvPicPr>
          <p:cNvPr id="187" name="圖片 186">
            <a:extLst>
              <a:ext uri="{FF2B5EF4-FFF2-40B4-BE49-F238E27FC236}">
                <a16:creationId xmlns:a16="http://schemas.microsoft.com/office/drawing/2014/main" xmlns="" id="{6DF2C00C-B441-4898-9341-2E182D2025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77" y="1358098"/>
            <a:ext cx="699291" cy="289622"/>
          </a:xfrm>
          <a:prstGeom prst="rect">
            <a:avLst/>
          </a:prstGeom>
        </p:spPr>
      </p:pic>
      <p:pic>
        <p:nvPicPr>
          <p:cNvPr id="189" name="圖片 188">
            <a:extLst>
              <a:ext uri="{FF2B5EF4-FFF2-40B4-BE49-F238E27FC236}">
                <a16:creationId xmlns:a16="http://schemas.microsoft.com/office/drawing/2014/main" xmlns="" id="{019D9ADD-7B52-4936-A4D2-0B64582BE1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4" y="1661658"/>
            <a:ext cx="571103" cy="249858"/>
          </a:xfrm>
          <a:prstGeom prst="rect">
            <a:avLst/>
          </a:prstGeom>
        </p:spPr>
      </p:pic>
      <p:sp>
        <p:nvSpPr>
          <p:cNvPr id="199" name="矩形 100">
            <a:extLst>
              <a:ext uri="{FF2B5EF4-FFF2-40B4-BE49-F238E27FC236}">
                <a16:creationId xmlns:a16="http://schemas.microsoft.com/office/drawing/2014/main" xmlns="" id="{8B458B96-AC0C-475D-8EEE-0F2E33509415}"/>
              </a:ext>
            </a:extLst>
          </p:cNvPr>
          <p:cNvSpPr/>
          <p:nvPr/>
        </p:nvSpPr>
        <p:spPr>
          <a:xfrm>
            <a:off x="733298" y="5724462"/>
            <a:ext cx="1471512" cy="1043106"/>
          </a:xfrm>
          <a:prstGeom prst="rect">
            <a:avLst/>
          </a:prstGeom>
          <a:solidFill>
            <a:srgbClr val="DFF5F4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 defTabSz="622225">
              <a:spcBef>
                <a:spcPct val="0"/>
              </a:spcBef>
              <a:defRPr/>
            </a:pPr>
            <a:r>
              <a:rPr lang="en-US" altLang="zh-TW" sz="3600" b="1" kern="0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3</a:t>
            </a:r>
            <a:r>
              <a:rPr lang="zh-TW" altLang="en-US" sz="1400" b="1" kern="0" dirty="0">
                <a:solidFill>
                  <a:srgbClr val="9BBB59">
                    <a:lumMod val="50000"/>
                  </a:srgbClr>
                </a:solidFill>
                <a:latin typeface="微軟正黑體" panose="020B0604030504040204" pitchFamily="34" charset="-120"/>
                <a:ea typeface="微軟正黑體" pitchFamily="34" charset="-120"/>
              </a:rPr>
              <a:t>家</a:t>
            </a:r>
          </a:p>
          <a:p>
            <a:pPr algn="ctr" defTabSz="622225">
              <a:spcBef>
                <a:spcPct val="0"/>
              </a:spcBef>
              <a:defRPr/>
            </a:pPr>
            <a:r>
              <a:rPr lang="zh-TW" altLang="en-US" sz="16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培育國際級</a:t>
            </a:r>
            <a:endParaRPr lang="en-US" altLang="zh-TW" sz="1600" b="1" kern="0" dirty="0">
              <a:solidFill>
                <a:srgbClr val="515151"/>
              </a:solidFill>
              <a:latin typeface="微軟正黑體" panose="020B0604030504040204" pitchFamily="34" charset="-120"/>
              <a:ea typeface="微軟正黑體" pitchFamily="34" charset="-120"/>
            </a:endParaRPr>
          </a:p>
          <a:p>
            <a:pPr algn="ctr" defTabSz="622225">
              <a:spcBef>
                <a:spcPct val="0"/>
              </a:spcBef>
              <a:defRPr/>
            </a:pPr>
            <a:r>
              <a:rPr lang="zh-TW" altLang="en-US" sz="16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系統整合公司</a:t>
            </a:r>
            <a:endParaRPr lang="en-US" altLang="zh-TW" sz="1600" b="1" kern="0" dirty="0">
              <a:solidFill>
                <a:srgbClr val="515151"/>
              </a:solidFill>
              <a:latin typeface="微軟正黑體" panose="020B0604030504040204" pitchFamily="34" charset="-120"/>
              <a:ea typeface="微軟正黑體" pitchFamily="34" charset="-120"/>
            </a:endParaRPr>
          </a:p>
        </p:txBody>
      </p:sp>
      <p:sp>
        <p:nvSpPr>
          <p:cNvPr id="204" name="矩形 100">
            <a:extLst>
              <a:ext uri="{FF2B5EF4-FFF2-40B4-BE49-F238E27FC236}">
                <a16:creationId xmlns:a16="http://schemas.microsoft.com/office/drawing/2014/main" xmlns="" id="{FE62A418-485A-40E9-8BB9-52423DF91E6D}"/>
              </a:ext>
            </a:extLst>
          </p:cNvPr>
          <p:cNvSpPr/>
          <p:nvPr/>
        </p:nvSpPr>
        <p:spPr>
          <a:xfrm>
            <a:off x="3912501" y="5743101"/>
            <a:ext cx="1541044" cy="1024467"/>
          </a:xfrm>
          <a:prstGeom prst="rect">
            <a:avLst/>
          </a:prstGeom>
          <a:solidFill>
            <a:srgbClr val="DFF5F4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 defTabSz="622225">
              <a:spcBef>
                <a:spcPct val="0"/>
              </a:spcBef>
              <a:defRPr/>
            </a:pPr>
            <a:r>
              <a:rPr lang="en-US" altLang="zh-TW" sz="3600" b="1" kern="0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20</a:t>
            </a:r>
            <a:r>
              <a:rPr lang="zh-TW" altLang="en-US" sz="1400" b="1" kern="0" dirty="0">
                <a:solidFill>
                  <a:srgbClr val="9BBB59">
                    <a:lumMod val="50000"/>
                  </a:srgbClr>
                </a:solidFill>
                <a:latin typeface="微軟正黑體" panose="020B0604030504040204" pitchFamily="34" charset="-120"/>
                <a:ea typeface="微軟正黑體" pitchFamily="34" charset="-120"/>
              </a:rPr>
              <a:t>案</a:t>
            </a:r>
          </a:p>
          <a:p>
            <a:pPr algn="ctr" defTabSz="622225">
              <a:spcBef>
                <a:spcPct val="0"/>
              </a:spcBef>
              <a:defRPr/>
            </a:pPr>
            <a:r>
              <a:rPr lang="en-US" altLang="zh-TW" sz="1600" b="1" kern="0" dirty="0" err="1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AIoT</a:t>
            </a:r>
            <a:r>
              <a:rPr lang="zh-TW" altLang="en-US" sz="16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解決</a:t>
            </a:r>
            <a:endParaRPr lang="en-US" altLang="zh-TW" sz="1600" b="1" kern="0" dirty="0">
              <a:solidFill>
                <a:srgbClr val="515151"/>
              </a:solidFill>
              <a:latin typeface="微軟正黑體" panose="020B0604030504040204" pitchFamily="34" charset="-120"/>
              <a:ea typeface="微軟正黑體" pitchFamily="34" charset="-120"/>
            </a:endParaRPr>
          </a:p>
          <a:p>
            <a:pPr algn="ctr" defTabSz="622225">
              <a:spcBef>
                <a:spcPct val="0"/>
              </a:spcBef>
              <a:defRPr/>
            </a:pPr>
            <a:r>
              <a:rPr lang="zh-TW" altLang="en-US" sz="16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方案海外輸出</a:t>
            </a:r>
            <a:endParaRPr lang="en-US" altLang="zh-TW" sz="1600" b="1" kern="0" dirty="0">
              <a:solidFill>
                <a:srgbClr val="515151"/>
              </a:solidFill>
              <a:latin typeface="微軟正黑體" panose="020B0604030504040204" pitchFamily="34" charset="-120"/>
              <a:ea typeface="微軟正黑體" pitchFamily="34" charset="-120"/>
            </a:endParaRPr>
          </a:p>
        </p:txBody>
      </p:sp>
      <p:sp>
        <p:nvSpPr>
          <p:cNvPr id="205" name="矩形 100">
            <a:extLst>
              <a:ext uri="{FF2B5EF4-FFF2-40B4-BE49-F238E27FC236}">
                <a16:creationId xmlns:a16="http://schemas.microsoft.com/office/drawing/2014/main" xmlns="" id="{0F1C8B60-4B1E-42DE-9798-742B4C918341}"/>
              </a:ext>
            </a:extLst>
          </p:cNvPr>
          <p:cNvSpPr/>
          <p:nvPr/>
        </p:nvSpPr>
        <p:spPr>
          <a:xfrm>
            <a:off x="5497921" y="5724112"/>
            <a:ext cx="1509368" cy="1043455"/>
          </a:xfrm>
          <a:prstGeom prst="rect">
            <a:avLst/>
          </a:prstGeom>
          <a:solidFill>
            <a:srgbClr val="DFF5F4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 defTabSz="622225">
              <a:spcBef>
                <a:spcPct val="0"/>
              </a:spcBef>
              <a:defRPr/>
            </a:pPr>
            <a:r>
              <a:rPr lang="en-US" altLang="zh-TW" sz="3600" b="1" kern="0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40</a:t>
            </a:r>
            <a:r>
              <a:rPr lang="zh-TW" altLang="en-US" sz="1400" b="1" kern="0" dirty="0">
                <a:solidFill>
                  <a:srgbClr val="9BBB59">
                    <a:lumMod val="50000"/>
                  </a:srgbClr>
                </a:solidFill>
                <a:latin typeface="微軟正黑體" panose="020B0604030504040204" pitchFamily="34" charset="-120"/>
                <a:ea typeface="微軟正黑體" pitchFamily="34" charset="-120"/>
              </a:rPr>
              <a:t>案</a:t>
            </a:r>
          </a:p>
        </p:txBody>
      </p:sp>
      <p:sp>
        <p:nvSpPr>
          <p:cNvPr id="206" name="矩形 100">
            <a:extLst>
              <a:ext uri="{FF2B5EF4-FFF2-40B4-BE49-F238E27FC236}">
                <a16:creationId xmlns:a16="http://schemas.microsoft.com/office/drawing/2014/main" xmlns="" id="{5F6ED192-0320-4211-B239-56AC46A8CF49}"/>
              </a:ext>
            </a:extLst>
          </p:cNvPr>
          <p:cNvSpPr/>
          <p:nvPr/>
        </p:nvSpPr>
        <p:spPr>
          <a:xfrm>
            <a:off x="7065131" y="5717522"/>
            <a:ext cx="1534771" cy="1050046"/>
          </a:xfrm>
          <a:prstGeom prst="rect">
            <a:avLst/>
          </a:prstGeom>
          <a:solidFill>
            <a:srgbClr val="DFF5F4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 defTabSz="622225">
              <a:spcBef>
                <a:spcPct val="0"/>
              </a:spcBef>
              <a:defRPr/>
            </a:pPr>
            <a:r>
              <a:rPr lang="en-US" altLang="zh-TW" sz="3600" b="1" kern="0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200</a:t>
            </a:r>
            <a:r>
              <a:rPr lang="zh-TW" altLang="en-US" sz="1400" b="1" kern="0" dirty="0">
                <a:solidFill>
                  <a:srgbClr val="9BBB59">
                    <a:lumMod val="50000"/>
                  </a:srgbClr>
                </a:solidFill>
                <a:latin typeface="微軟正黑體" panose="020B0604030504040204" pitchFamily="34" charset="-120"/>
                <a:ea typeface="微軟正黑體" pitchFamily="34" charset="-120"/>
              </a:rPr>
              <a:t>家</a:t>
            </a:r>
          </a:p>
          <a:p>
            <a:pPr algn="ctr" defTabSz="622225">
              <a:spcBef>
                <a:spcPct val="0"/>
              </a:spcBef>
              <a:defRPr/>
            </a:pPr>
            <a:r>
              <a:rPr lang="zh-TW" altLang="en-US" sz="16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促成新創</a:t>
            </a:r>
          </a:p>
          <a:p>
            <a:pPr algn="ctr" defTabSz="622225">
              <a:spcBef>
                <a:spcPct val="0"/>
              </a:spcBef>
              <a:defRPr/>
            </a:pPr>
            <a:r>
              <a:rPr lang="zh-TW" altLang="en-US" sz="16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事業成功</a:t>
            </a:r>
          </a:p>
        </p:txBody>
      </p:sp>
      <p:sp>
        <p:nvSpPr>
          <p:cNvPr id="207" name="矩形 100">
            <a:extLst>
              <a:ext uri="{FF2B5EF4-FFF2-40B4-BE49-F238E27FC236}">
                <a16:creationId xmlns:a16="http://schemas.microsoft.com/office/drawing/2014/main" xmlns="" id="{3E297FA7-D037-4F15-AB4D-06C4B2936C81}"/>
              </a:ext>
            </a:extLst>
          </p:cNvPr>
          <p:cNvSpPr/>
          <p:nvPr/>
        </p:nvSpPr>
        <p:spPr>
          <a:xfrm>
            <a:off x="2276027" y="5743102"/>
            <a:ext cx="1534771" cy="1024466"/>
          </a:xfrm>
          <a:prstGeom prst="rect">
            <a:avLst/>
          </a:prstGeom>
          <a:solidFill>
            <a:srgbClr val="DFF5F4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 defTabSz="622225">
              <a:spcBef>
                <a:spcPct val="0"/>
              </a:spcBef>
              <a:defRPr/>
            </a:pPr>
            <a:r>
              <a:rPr lang="en-US" altLang="zh-TW" sz="3600" b="1" kern="0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5</a:t>
            </a:r>
            <a:r>
              <a:rPr lang="en-US" altLang="zh-TW" sz="1400" b="1" kern="0" dirty="0">
                <a:solidFill>
                  <a:srgbClr val="9BBB59">
                    <a:lumMod val="50000"/>
                  </a:srgbClr>
                </a:solidFill>
                <a:latin typeface="微軟正黑體" panose="020B0604030504040204" pitchFamily="34" charset="-120"/>
                <a:ea typeface="微軟正黑體" pitchFamily="34" charset="-120"/>
              </a:rPr>
              <a:t>%</a:t>
            </a:r>
          </a:p>
          <a:p>
            <a:pPr algn="ctr" defTabSz="622225">
              <a:spcBef>
                <a:spcPct val="0"/>
              </a:spcBef>
              <a:defRPr/>
            </a:pPr>
            <a:r>
              <a:rPr lang="en-US" altLang="zh-TW" sz="16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2025 IoT</a:t>
            </a:r>
            <a:r>
              <a:rPr lang="zh-TW" altLang="en-US" sz="16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產值</a:t>
            </a:r>
          </a:p>
          <a:p>
            <a:pPr algn="ctr" defTabSz="622225">
              <a:spcBef>
                <a:spcPct val="0"/>
              </a:spcBef>
              <a:defRPr/>
            </a:pPr>
            <a:r>
              <a:rPr lang="zh-TW" altLang="en-US" sz="16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占全球比重</a:t>
            </a:r>
          </a:p>
        </p:txBody>
      </p:sp>
      <p:sp>
        <p:nvSpPr>
          <p:cNvPr id="191" name="矩形 190">
            <a:extLst>
              <a:ext uri="{FF2B5EF4-FFF2-40B4-BE49-F238E27FC236}">
                <a16:creationId xmlns:a16="http://schemas.microsoft.com/office/drawing/2014/main" xmlns="" id="{0346B218-C270-4439-86D0-2AE80F6FA5E8}"/>
              </a:ext>
            </a:extLst>
          </p:cNvPr>
          <p:cNvSpPr/>
          <p:nvPr/>
        </p:nvSpPr>
        <p:spPr>
          <a:xfrm>
            <a:off x="5581947" y="6248519"/>
            <a:ext cx="1284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2225">
              <a:spcBef>
                <a:spcPct val="0"/>
              </a:spcBef>
              <a:defRPr/>
            </a:pPr>
            <a:r>
              <a:rPr lang="zh-TW" altLang="en-US" sz="16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促成新創</a:t>
            </a:r>
            <a:endParaRPr lang="en-US" altLang="zh-TW" sz="1600" b="1" kern="0" dirty="0">
              <a:solidFill>
                <a:srgbClr val="515151"/>
              </a:solidFill>
              <a:latin typeface="微軟正黑體" panose="020B0604030504040204" pitchFamily="34" charset="-120"/>
              <a:ea typeface="微軟正黑體" pitchFamily="34" charset="-120"/>
            </a:endParaRPr>
          </a:p>
          <a:p>
            <a:pPr algn="ctr" defTabSz="622225">
              <a:spcBef>
                <a:spcPct val="0"/>
              </a:spcBef>
              <a:defRPr/>
            </a:pPr>
            <a:r>
              <a:rPr lang="zh-TW" altLang="en-US" sz="16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多元出場</a:t>
            </a:r>
            <a:endParaRPr lang="en-US" altLang="zh-TW" sz="1600" b="1" kern="0" dirty="0">
              <a:solidFill>
                <a:srgbClr val="515151"/>
              </a:solidFill>
              <a:latin typeface="微軟正黑體" panose="020B0604030504040204" pitchFamily="34" charset="-120"/>
              <a:ea typeface="微軟正黑體" pitchFamily="34" charset="-120"/>
            </a:endParaRPr>
          </a:p>
        </p:txBody>
      </p:sp>
      <p:sp>
        <p:nvSpPr>
          <p:cNvPr id="51" name="Title 3">
            <a:extLst>
              <a:ext uri="{FF2B5EF4-FFF2-40B4-BE49-F238E27FC236}">
                <a16:creationId xmlns:a16="http://schemas.microsoft.com/office/drawing/2014/main" xmlns="" id="{DE8BF9BE-989C-4C66-9088-8EEA006A6ACE}"/>
              </a:ext>
            </a:extLst>
          </p:cNvPr>
          <p:cNvSpPr txBox="1">
            <a:spLocks/>
          </p:cNvSpPr>
          <p:nvPr/>
        </p:nvSpPr>
        <p:spPr>
          <a:xfrm>
            <a:off x="757071" y="131710"/>
            <a:ext cx="8254065" cy="610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spc="0" baseline="0">
                <a:solidFill>
                  <a:schemeClr val="tx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 defTabSz="914377"/>
            <a:r>
              <a:rPr lang="zh-TW" altLang="en-US" sz="3200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致力推動亞洲</a:t>
            </a:r>
            <a:r>
              <a:rPr lang="en-US" altLang="zh-TW" sz="3200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‧</a:t>
            </a:r>
            <a:r>
              <a:rPr lang="zh-TW" altLang="en-US" sz="3200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矽谷計畫</a:t>
            </a:r>
          </a:p>
        </p:txBody>
      </p:sp>
      <p:sp>
        <p:nvSpPr>
          <p:cNvPr id="60" name="TextBox 23">
            <a:extLst>
              <a:ext uri="{FF2B5EF4-FFF2-40B4-BE49-F238E27FC236}">
                <a16:creationId xmlns:a16="http://schemas.microsoft.com/office/drawing/2014/main" xmlns="" id="{83309FA7-F990-48B1-8275-95BAE5291192}"/>
              </a:ext>
            </a:extLst>
          </p:cNvPr>
          <p:cNvSpPr txBox="1"/>
          <p:nvPr/>
        </p:nvSpPr>
        <p:spPr>
          <a:xfrm>
            <a:off x="173382" y="1384544"/>
            <a:ext cx="1443632" cy="86177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altLang="zh-TW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223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endParaRPr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400"/>
              </a:lnSpc>
            </a:pPr>
            <a:r>
              <a:rPr lang="zh-TW" altLang="en-US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智慧城鄉解決方案</a:t>
            </a:r>
            <a:endParaRPr lang="en-US" altLang="zh-TW" sz="13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F42030DB-6E99-4802-9057-3A2CAB657F00}"/>
              </a:ext>
            </a:extLst>
          </p:cNvPr>
          <p:cNvGrpSpPr/>
          <p:nvPr/>
        </p:nvGrpSpPr>
        <p:grpSpPr>
          <a:xfrm>
            <a:off x="1331640" y="3338568"/>
            <a:ext cx="6700335" cy="2008935"/>
            <a:chOff x="444788" y="2875059"/>
            <a:chExt cx="8218579" cy="2531227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46F912F1-DFFD-47C7-AECD-F1B6D9C44EFE}"/>
                </a:ext>
              </a:extLst>
            </p:cNvPr>
            <p:cNvSpPr/>
            <p:nvPr/>
          </p:nvSpPr>
          <p:spPr>
            <a:xfrm>
              <a:off x="826028" y="3650241"/>
              <a:ext cx="1724957" cy="969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267"/>
              <a:r>
                <a:rPr lang="zh-TW" altLang="en-US" sz="2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擴大</a:t>
              </a:r>
              <a:r>
                <a:rPr lang="en-US" altLang="zh-TW" sz="2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AIoT</a:t>
              </a:r>
              <a:endParaRPr lang="en-US" altLang="zh-TW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914267"/>
              <a:r>
                <a:rPr lang="zh-TW" altLang="en-US" sz="2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科技應用</a:t>
              </a:r>
            </a:p>
          </p:txBody>
        </p: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xmlns="" id="{D7DD6C95-5B70-4741-A021-1BBE58403225}"/>
                </a:ext>
              </a:extLst>
            </p:cNvPr>
            <p:cNvGrpSpPr/>
            <p:nvPr/>
          </p:nvGrpSpPr>
          <p:grpSpPr>
            <a:xfrm>
              <a:off x="1140919" y="4561202"/>
              <a:ext cx="1036131" cy="679907"/>
              <a:chOff x="1413810" y="3349488"/>
              <a:chExt cx="1036131" cy="679907"/>
            </a:xfrm>
          </p:grpSpPr>
          <p:pic>
            <p:nvPicPr>
              <p:cNvPr id="32" name="圖片 31">
                <a:extLst>
                  <a:ext uri="{FF2B5EF4-FFF2-40B4-BE49-F238E27FC236}">
                    <a16:creationId xmlns:a16="http://schemas.microsoft.com/office/drawing/2014/main" xmlns="" id="{D383D2FB-7B2E-465A-8A3A-C30F252D36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3" t="9456" r="9116" b="12705"/>
              <a:stretch/>
            </p:blipFill>
            <p:spPr>
              <a:xfrm>
                <a:off x="1713578" y="3349488"/>
                <a:ext cx="736363" cy="679907"/>
              </a:xfrm>
              <a:prstGeom prst="rect">
                <a:avLst/>
              </a:prstGeom>
            </p:spPr>
          </p:pic>
          <p:pic>
            <p:nvPicPr>
              <p:cNvPr id="104" name="圖片 103">
                <a:extLst>
                  <a:ext uri="{FF2B5EF4-FFF2-40B4-BE49-F238E27FC236}">
                    <a16:creationId xmlns:a16="http://schemas.microsoft.com/office/drawing/2014/main" xmlns="" id="{65BE4B84-2385-41E9-B9BD-9676F19F89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CrisscrossEtching/>
                        </a14:imgEffect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55" t="23744" r="22165" b="24001"/>
              <a:stretch/>
            </p:blipFill>
            <p:spPr>
              <a:xfrm>
                <a:off x="1413810" y="3401710"/>
                <a:ext cx="299768" cy="276859"/>
              </a:xfrm>
              <a:prstGeom prst="rect">
                <a:avLst/>
              </a:prstGeom>
            </p:spPr>
          </p:pic>
        </p:grpSp>
        <p:grpSp>
          <p:nvGrpSpPr>
            <p:cNvPr id="107" name="群組 106">
              <a:extLst>
                <a:ext uri="{FF2B5EF4-FFF2-40B4-BE49-F238E27FC236}">
                  <a16:creationId xmlns:a16="http://schemas.microsoft.com/office/drawing/2014/main" xmlns="" id="{5B8951E6-48E7-45FB-8744-630AC6737A72}"/>
                </a:ext>
              </a:extLst>
            </p:cNvPr>
            <p:cNvGrpSpPr/>
            <p:nvPr/>
          </p:nvGrpSpPr>
          <p:grpSpPr>
            <a:xfrm>
              <a:off x="4048345" y="4628103"/>
              <a:ext cx="862543" cy="513262"/>
              <a:chOff x="4339078" y="3353478"/>
              <a:chExt cx="914040" cy="581330"/>
            </a:xfrm>
          </p:grpSpPr>
          <p:pic>
            <p:nvPicPr>
              <p:cNvPr id="103" name="圖片 102">
                <a:extLst>
                  <a:ext uri="{FF2B5EF4-FFF2-40B4-BE49-F238E27FC236}">
                    <a16:creationId xmlns:a16="http://schemas.microsoft.com/office/drawing/2014/main" xmlns="" id="{1F47CA32-5950-4852-B750-C64B6AD9C1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10" r="6042" b="18274"/>
              <a:stretch/>
            </p:blipFill>
            <p:spPr>
              <a:xfrm>
                <a:off x="4703429" y="3421079"/>
                <a:ext cx="549689" cy="513729"/>
              </a:xfrm>
              <a:prstGeom prst="rect">
                <a:avLst/>
              </a:prstGeom>
            </p:spPr>
          </p:pic>
          <p:pic>
            <p:nvPicPr>
              <p:cNvPr id="106" name="圖片 105">
                <a:extLst>
                  <a:ext uri="{FF2B5EF4-FFF2-40B4-BE49-F238E27FC236}">
                    <a16:creationId xmlns:a16="http://schemas.microsoft.com/office/drawing/2014/main" xmlns="" id="{876C3E07-8E3E-4A2E-BFAF-258C066EC9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69" r="8317" b="13388"/>
              <a:stretch/>
            </p:blipFill>
            <p:spPr>
              <a:xfrm>
                <a:off x="4339078" y="3353478"/>
                <a:ext cx="338935" cy="353622"/>
              </a:xfrm>
              <a:prstGeom prst="rect">
                <a:avLst/>
              </a:prstGeom>
            </p:spPr>
          </p:pic>
        </p:grpSp>
        <p:sp>
          <p:nvSpPr>
            <p:cNvPr id="119" name="Shape">
              <a:extLst>
                <a:ext uri="{FF2B5EF4-FFF2-40B4-BE49-F238E27FC236}">
                  <a16:creationId xmlns:a16="http://schemas.microsoft.com/office/drawing/2014/main" xmlns="" id="{86EADEF4-6F90-41A8-B878-0697568677F3}"/>
                </a:ext>
              </a:extLst>
            </p:cNvPr>
            <p:cNvSpPr/>
            <p:nvPr/>
          </p:nvSpPr>
          <p:spPr>
            <a:xfrm rot="10800000">
              <a:off x="706681" y="3371740"/>
              <a:ext cx="1984201" cy="197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8" y="21600"/>
                  </a:moveTo>
                  <a:lnTo>
                    <a:pt x="6765" y="21600"/>
                  </a:lnTo>
                  <a:lnTo>
                    <a:pt x="6765" y="20910"/>
                  </a:lnTo>
                  <a:lnTo>
                    <a:pt x="2568" y="20910"/>
                  </a:lnTo>
                  <a:cubicBezTo>
                    <a:pt x="1614" y="20910"/>
                    <a:pt x="842" y="20278"/>
                    <a:pt x="842" y="19496"/>
                  </a:cubicBezTo>
                  <a:lnTo>
                    <a:pt x="842" y="5357"/>
                  </a:lnTo>
                  <a:cubicBezTo>
                    <a:pt x="842" y="4817"/>
                    <a:pt x="1221" y="4322"/>
                    <a:pt x="1811" y="4081"/>
                  </a:cubicBezTo>
                  <a:lnTo>
                    <a:pt x="10049" y="828"/>
                  </a:lnTo>
                  <a:cubicBezTo>
                    <a:pt x="10526" y="644"/>
                    <a:pt x="11074" y="644"/>
                    <a:pt x="11551" y="828"/>
                  </a:cubicBezTo>
                  <a:lnTo>
                    <a:pt x="19789" y="4081"/>
                  </a:lnTo>
                  <a:cubicBezTo>
                    <a:pt x="20379" y="4311"/>
                    <a:pt x="20758" y="4817"/>
                    <a:pt x="20758" y="5357"/>
                  </a:cubicBezTo>
                  <a:lnTo>
                    <a:pt x="20758" y="19496"/>
                  </a:lnTo>
                  <a:cubicBezTo>
                    <a:pt x="20758" y="20278"/>
                    <a:pt x="19986" y="20910"/>
                    <a:pt x="19032" y="20910"/>
                  </a:cubicBezTo>
                  <a:lnTo>
                    <a:pt x="14835" y="20910"/>
                  </a:lnTo>
                  <a:lnTo>
                    <a:pt x="14835" y="21600"/>
                  </a:lnTo>
                  <a:lnTo>
                    <a:pt x="19032" y="21600"/>
                  </a:lnTo>
                  <a:cubicBezTo>
                    <a:pt x="20449" y="21600"/>
                    <a:pt x="21600" y="20657"/>
                    <a:pt x="21600" y="19496"/>
                  </a:cubicBezTo>
                  <a:lnTo>
                    <a:pt x="21600" y="5357"/>
                  </a:lnTo>
                  <a:cubicBezTo>
                    <a:pt x="21600" y="4552"/>
                    <a:pt x="21025" y="3816"/>
                    <a:pt x="20154" y="3460"/>
                  </a:cubicBezTo>
                  <a:lnTo>
                    <a:pt x="11916" y="207"/>
                  </a:lnTo>
                  <a:cubicBezTo>
                    <a:pt x="11565" y="69"/>
                    <a:pt x="11186" y="0"/>
                    <a:pt x="10793" y="0"/>
                  </a:cubicBezTo>
                  <a:cubicBezTo>
                    <a:pt x="10414" y="0"/>
                    <a:pt x="10035" y="69"/>
                    <a:pt x="9670" y="207"/>
                  </a:cubicBezTo>
                  <a:lnTo>
                    <a:pt x="1446" y="3460"/>
                  </a:lnTo>
                  <a:cubicBezTo>
                    <a:pt x="561" y="3805"/>
                    <a:pt x="0" y="4552"/>
                    <a:pt x="0" y="5357"/>
                  </a:cubicBezTo>
                  <a:lnTo>
                    <a:pt x="0" y="19496"/>
                  </a:lnTo>
                  <a:cubicBezTo>
                    <a:pt x="0" y="20657"/>
                    <a:pt x="1151" y="21600"/>
                    <a:pt x="2568" y="216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800">
                <a:solidFill>
                  <a:srgbClr val="FFFFFF"/>
                </a:solidFill>
              </a:endParaRPr>
            </a:p>
          </p:txBody>
        </p:sp>
        <p:sp>
          <p:nvSpPr>
            <p:cNvPr id="120" name="矩形: 圓角 119">
              <a:extLst>
                <a:ext uri="{FF2B5EF4-FFF2-40B4-BE49-F238E27FC236}">
                  <a16:creationId xmlns:a16="http://schemas.microsoft.com/office/drawing/2014/main" xmlns="" id="{654134AF-DB02-4D0C-8530-B47533F09E03}"/>
                </a:ext>
              </a:extLst>
            </p:cNvPr>
            <p:cNvSpPr/>
            <p:nvPr/>
          </p:nvSpPr>
          <p:spPr>
            <a:xfrm>
              <a:off x="1012411" y="3168347"/>
              <a:ext cx="1419365" cy="566896"/>
            </a:xfrm>
            <a:prstGeom prst="roundRect">
              <a:avLst/>
            </a:prstGeom>
            <a:solidFill>
              <a:srgbClr val="F0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16" name="TextBox 25">
              <a:extLst>
                <a:ext uri="{FF2B5EF4-FFF2-40B4-BE49-F238E27FC236}">
                  <a16:creationId xmlns:a16="http://schemas.microsoft.com/office/drawing/2014/main" xmlns="" id="{3175A83E-3EB7-4523-8A69-AF2AE532EA5B}"/>
                </a:ext>
              </a:extLst>
            </p:cNvPr>
            <p:cNvSpPr txBox="1"/>
            <p:nvPr/>
          </p:nvSpPr>
          <p:spPr>
            <a:xfrm>
              <a:off x="444788" y="3106071"/>
              <a:ext cx="2507990" cy="58169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zh-TW" altLang="en-US" sz="2400" b="1" noProof="1">
                  <a:solidFill>
                    <a:srgbClr val="9BBB59">
                      <a:lumMod val="7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策略一</a:t>
              </a:r>
              <a:endParaRPr lang="en-US" sz="2400" b="1" noProof="1">
                <a:solidFill>
                  <a:srgbClr val="9BBB5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xmlns="" id="{F510B21B-B0E5-4F6D-B7E7-3D818979A7CD}"/>
                </a:ext>
              </a:extLst>
            </p:cNvPr>
            <p:cNvSpPr/>
            <p:nvPr/>
          </p:nvSpPr>
          <p:spPr>
            <a:xfrm>
              <a:off x="3599375" y="3674772"/>
              <a:ext cx="1724957" cy="969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267"/>
              <a:r>
                <a:rPr lang="zh-TW" altLang="en-US" sz="2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精進新創</a:t>
              </a:r>
            </a:p>
            <a:p>
              <a:pPr algn="ctr" defTabSz="914267"/>
              <a:r>
                <a:rPr lang="zh-TW" altLang="en-US" sz="2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發展環境</a:t>
              </a:r>
            </a:p>
          </p:txBody>
        </p:sp>
        <p:sp>
          <p:nvSpPr>
            <p:cNvPr id="125" name="Shape">
              <a:extLst>
                <a:ext uri="{FF2B5EF4-FFF2-40B4-BE49-F238E27FC236}">
                  <a16:creationId xmlns:a16="http://schemas.microsoft.com/office/drawing/2014/main" xmlns="" id="{3FEA5F30-2A9A-4C2E-9737-45D3B5B47A4C}"/>
                </a:ext>
              </a:extLst>
            </p:cNvPr>
            <p:cNvSpPr/>
            <p:nvPr/>
          </p:nvSpPr>
          <p:spPr>
            <a:xfrm rot="10800000">
              <a:off x="3480029" y="3396270"/>
              <a:ext cx="1984201" cy="1972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8" y="21600"/>
                  </a:moveTo>
                  <a:lnTo>
                    <a:pt x="6765" y="21600"/>
                  </a:lnTo>
                  <a:lnTo>
                    <a:pt x="6765" y="20910"/>
                  </a:lnTo>
                  <a:lnTo>
                    <a:pt x="2568" y="20910"/>
                  </a:lnTo>
                  <a:cubicBezTo>
                    <a:pt x="1614" y="20910"/>
                    <a:pt x="842" y="20278"/>
                    <a:pt x="842" y="19496"/>
                  </a:cubicBezTo>
                  <a:lnTo>
                    <a:pt x="842" y="5357"/>
                  </a:lnTo>
                  <a:cubicBezTo>
                    <a:pt x="842" y="4817"/>
                    <a:pt x="1221" y="4322"/>
                    <a:pt x="1811" y="4081"/>
                  </a:cubicBezTo>
                  <a:lnTo>
                    <a:pt x="10049" y="828"/>
                  </a:lnTo>
                  <a:cubicBezTo>
                    <a:pt x="10526" y="644"/>
                    <a:pt x="11074" y="644"/>
                    <a:pt x="11551" y="828"/>
                  </a:cubicBezTo>
                  <a:lnTo>
                    <a:pt x="19789" y="4081"/>
                  </a:lnTo>
                  <a:cubicBezTo>
                    <a:pt x="20379" y="4311"/>
                    <a:pt x="20758" y="4817"/>
                    <a:pt x="20758" y="5357"/>
                  </a:cubicBezTo>
                  <a:lnTo>
                    <a:pt x="20758" y="19496"/>
                  </a:lnTo>
                  <a:cubicBezTo>
                    <a:pt x="20758" y="20278"/>
                    <a:pt x="19986" y="20910"/>
                    <a:pt x="19032" y="20910"/>
                  </a:cubicBezTo>
                  <a:lnTo>
                    <a:pt x="14835" y="20910"/>
                  </a:lnTo>
                  <a:lnTo>
                    <a:pt x="14835" y="21600"/>
                  </a:lnTo>
                  <a:lnTo>
                    <a:pt x="19032" y="21600"/>
                  </a:lnTo>
                  <a:cubicBezTo>
                    <a:pt x="20449" y="21600"/>
                    <a:pt x="21600" y="20657"/>
                    <a:pt x="21600" y="19496"/>
                  </a:cubicBezTo>
                  <a:lnTo>
                    <a:pt x="21600" y="5357"/>
                  </a:lnTo>
                  <a:cubicBezTo>
                    <a:pt x="21600" y="4552"/>
                    <a:pt x="21025" y="3816"/>
                    <a:pt x="20154" y="3460"/>
                  </a:cubicBezTo>
                  <a:lnTo>
                    <a:pt x="11916" y="207"/>
                  </a:lnTo>
                  <a:cubicBezTo>
                    <a:pt x="11565" y="69"/>
                    <a:pt x="11186" y="0"/>
                    <a:pt x="10793" y="0"/>
                  </a:cubicBezTo>
                  <a:cubicBezTo>
                    <a:pt x="10414" y="0"/>
                    <a:pt x="10035" y="69"/>
                    <a:pt x="9670" y="207"/>
                  </a:cubicBezTo>
                  <a:lnTo>
                    <a:pt x="1446" y="3460"/>
                  </a:lnTo>
                  <a:cubicBezTo>
                    <a:pt x="561" y="3805"/>
                    <a:pt x="0" y="4552"/>
                    <a:pt x="0" y="5357"/>
                  </a:cubicBezTo>
                  <a:lnTo>
                    <a:pt x="0" y="19496"/>
                  </a:lnTo>
                  <a:cubicBezTo>
                    <a:pt x="0" y="20657"/>
                    <a:pt x="1151" y="21600"/>
                    <a:pt x="2568" y="216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800">
                <a:solidFill>
                  <a:srgbClr val="FFFFFF"/>
                </a:solidFill>
              </a:endParaRPr>
            </a:p>
          </p:txBody>
        </p:sp>
        <p:sp>
          <p:nvSpPr>
            <p:cNvPr id="126" name="矩形: 圓角 125">
              <a:extLst>
                <a:ext uri="{FF2B5EF4-FFF2-40B4-BE49-F238E27FC236}">
                  <a16:creationId xmlns:a16="http://schemas.microsoft.com/office/drawing/2014/main" xmlns="" id="{BFB38986-DF0F-4EA1-9618-B1A86639DCA3}"/>
                </a:ext>
              </a:extLst>
            </p:cNvPr>
            <p:cNvSpPr/>
            <p:nvPr/>
          </p:nvSpPr>
          <p:spPr>
            <a:xfrm>
              <a:off x="3785758" y="3192879"/>
              <a:ext cx="1419365" cy="566896"/>
            </a:xfrm>
            <a:prstGeom prst="roundRect">
              <a:avLst/>
            </a:prstGeom>
            <a:solidFill>
              <a:srgbClr val="F0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27" name="TextBox 25">
              <a:extLst>
                <a:ext uri="{FF2B5EF4-FFF2-40B4-BE49-F238E27FC236}">
                  <a16:creationId xmlns:a16="http://schemas.microsoft.com/office/drawing/2014/main" xmlns="" id="{30BFCC58-8901-4FF5-A785-12C1B837E672}"/>
                </a:ext>
              </a:extLst>
            </p:cNvPr>
            <p:cNvSpPr txBox="1"/>
            <p:nvPr/>
          </p:nvSpPr>
          <p:spPr>
            <a:xfrm>
              <a:off x="3238320" y="3131289"/>
              <a:ext cx="2507990" cy="58169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zh-TW"/>
              </a:defPPr>
              <a:lvl1pPr algn="ctr">
                <a:defRPr sz="2800" b="1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 sz="2400" noProof="1">
                  <a:solidFill>
                    <a:srgbClr val="9BBB59">
                      <a:lumMod val="75000"/>
                    </a:srgbClr>
                  </a:solidFill>
                </a:rPr>
                <a:t>策略二</a:t>
              </a:r>
              <a:endParaRPr lang="en-US" sz="2400" noProof="1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xmlns="" id="{F7C1EFB6-C219-436A-B881-EA58AD8C012F}"/>
                </a:ext>
              </a:extLst>
            </p:cNvPr>
            <p:cNvSpPr/>
            <p:nvPr/>
          </p:nvSpPr>
          <p:spPr>
            <a:xfrm>
              <a:off x="6467262" y="3649554"/>
              <a:ext cx="1724957" cy="969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267"/>
              <a:r>
                <a:rPr lang="zh-TW" altLang="en-US" sz="2200" b="1" dirty="0">
                  <a:solidFill>
                    <a:srgbClr val="515151"/>
                  </a:solidFill>
                  <a:latin typeface="Arial Unicode MS" pitchFamily="34" charset="-120"/>
                  <a:ea typeface="微軟正黑體" pitchFamily="34" charset="-120"/>
                </a:rPr>
                <a:t>匯聚系統</a:t>
              </a:r>
              <a:endParaRPr lang="en-US" altLang="zh-TW" sz="2200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endParaRPr>
            </a:p>
            <a:p>
              <a:pPr algn="ctr" defTabSz="914267"/>
              <a:r>
                <a:rPr lang="zh-TW" altLang="en-US" sz="2200" b="1" dirty="0">
                  <a:solidFill>
                    <a:srgbClr val="515151"/>
                  </a:solidFill>
                  <a:latin typeface="Arial Unicode MS" pitchFamily="34" charset="-120"/>
                  <a:ea typeface="微軟正黑體" pitchFamily="34" charset="-120"/>
                </a:rPr>
                <a:t>輸出</a:t>
              </a:r>
              <a:r>
                <a:rPr lang="zh-TW" altLang="en-US" sz="2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能量</a:t>
              </a:r>
            </a:p>
          </p:txBody>
        </p:sp>
        <p:sp>
          <p:nvSpPr>
            <p:cNvPr id="132" name="Shape">
              <a:extLst>
                <a:ext uri="{FF2B5EF4-FFF2-40B4-BE49-F238E27FC236}">
                  <a16:creationId xmlns:a16="http://schemas.microsoft.com/office/drawing/2014/main" xmlns="" id="{1C6883C6-FD5C-4E51-AB63-3C8C94E701F3}"/>
                </a:ext>
              </a:extLst>
            </p:cNvPr>
            <p:cNvSpPr/>
            <p:nvPr/>
          </p:nvSpPr>
          <p:spPr>
            <a:xfrm rot="10800000">
              <a:off x="6347915" y="3409034"/>
              <a:ext cx="1984201" cy="1997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8" y="21600"/>
                  </a:moveTo>
                  <a:lnTo>
                    <a:pt x="6765" y="21600"/>
                  </a:lnTo>
                  <a:lnTo>
                    <a:pt x="6765" y="20910"/>
                  </a:lnTo>
                  <a:lnTo>
                    <a:pt x="2568" y="20910"/>
                  </a:lnTo>
                  <a:cubicBezTo>
                    <a:pt x="1614" y="20910"/>
                    <a:pt x="842" y="20278"/>
                    <a:pt x="842" y="19496"/>
                  </a:cubicBezTo>
                  <a:lnTo>
                    <a:pt x="842" y="5357"/>
                  </a:lnTo>
                  <a:cubicBezTo>
                    <a:pt x="842" y="4817"/>
                    <a:pt x="1221" y="4322"/>
                    <a:pt x="1811" y="4081"/>
                  </a:cubicBezTo>
                  <a:lnTo>
                    <a:pt x="10049" y="828"/>
                  </a:lnTo>
                  <a:cubicBezTo>
                    <a:pt x="10526" y="644"/>
                    <a:pt x="11074" y="644"/>
                    <a:pt x="11551" y="828"/>
                  </a:cubicBezTo>
                  <a:lnTo>
                    <a:pt x="19789" y="4081"/>
                  </a:lnTo>
                  <a:cubicBezTo>
                    <a:pt x="20379" y="4311"/>
                    <a:pt x="20758" y="4817"/>
                    <a:pt x="20758" y="5357"/>
                  </a:cubicBezTo>
                  <a:lnTo>
                    <a:pt x="20758" y="19496"/>
                  </a:lnTo>
                  <a:cubicBezTo>
                    <a:pt x="20758" y="20278"/>
                    <a:pt x="19986" y="20910"/>
                    <a:pt x="19032" y="20910"/>
                  </a:cubicBezTo>
                  <a:lnTo>
                    <a:pt x="14835" y="20910"/>
                  </a:lnTo>
                  <a:lnTo>
                    <a:pt x="14835" y="21600"/>
                  </a:lnTo>
                  <a:lnTo>
                    <a:pt x="19032" y="21600"/>
                  </a:lnTo>
                  <a:cubicBezTo>
                    <a:pt x="20449" y="21600"/>
                    <a:pt x="21600" y="20657"/>
                    <a:pt x="21600" y="19496"/>
                  </a:cubicBezTo>
                  <a:lnTo>
                    <a:pt x="21600" y="5357"/>
                  </a:lnTo>
                  <a:cubicBezTo>
                    <a:pt x="21600" y="4552"/>
                    <a:pt x="21025" y="3816"/>
                    <a:pt x="20154" y="3460"/>
                  </a:cubicBezTo>
                  <a:lnTo>
                    <a:pt x="11916" y="207"/>
                  </a:lnTo>
                  <a:cubicBezTo>
                    <a:pt x="11565" y="69"/>
                    <a:pt x="11186" y="0"/>
                    <a:pt x="10793" y="0"/>
                  </a:cubicBezTo>
                  <a:cubicBezTo>
                    <a:pt x="10414" y="0"/>
                    <a:pt x="10035" y="69"/>
                    <a:pt x="9670" y="207"/>
                  </a:cubicBezTo>
                  <a:lnTo>
                    <a:pt x="1446" y="3460"/>
                  </a:lnTo>
                  <a:cubicBezTo>
                    <a:pt x="561" y="3805"/>
                    <a:pt x="0" y="4552"/>
                    <a:pt x="0" y="5357"/>
                  </a:cubicBezTo>
                  <a:lnTo>
                    <a:pt x="0" y="19496"/>
                  </a:lnTo>
                  <a:cubicBezTo>
                    <a:pt x="0" y="20657"/>
                    <a:pt x="1151" y="21600"/>
                    <a:pt x="2568" y="216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800">
                <a:solidFill>
                  <a:srgbClr val="FFFFFF"/>
                </a:solidFill>
              </a:endParaRPr>
            </a:p>
          </p:txBody>
        </p:sp>
        <p:sp>
          <p:nvSpPr>
            <p:cNvPr id="133" name="矩形: 圓角 132">
              <a:extLst>
                <a:ext uri="{FF2B5EF4-FFF2-40B4-BE49-F238E27FC236}">
                  <a16:creationId xmlns:a16="http://schemas.microsoft.com/office/drawing/2014/main" xmlns="" id="{30B72CC1-4B53-42D7-9FDA-48E94D79F3AA}"/>
                </a:ext>
              </a:extLst>
            </p:cNvPr>
            <p:cNvSpPr/>
            <p:nvPr/>
          </p:nvSpPr>
          <p:spPr>
            <a:xfrm>
              <a:off x="6653645" y="3167661"/>
              <a:ext cx="1419365" cy="566896"/>
            </a:xfrm>
            <a:prstGeom prst="roundRect">
              <a:avLst/>
            </a:prstGeom>
            <a:solidFill>
              <a:srgbClr val="F0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4" name="TextBox 25">
              <a:extLst>
                <a:ext uri="{FF2B5EF4-FFF2-40B4-BE49-F238E27FC236}">
                  <a16:creationId xmlns:a16="http://schemas.microsoft.com/office/drawing/2014/main" xmlns="" id="{8BC9FB68-E227-4A55-B512-6FF3A22B1A37}"/>
                </a:ext>
              </a:extLst>
            </p:cNvPr>
            <p:cNvSpPr txBox="1"/>
            <p:nvPr/>
          </p:nvSpPr>
          <p:spPr>
            <a:xfrm>
              <a:off x="6155377" y="3107369"/>
              <a:ext cx="2507990" cy="58169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zh-TW" altLang="en-US" sz="2400" b="1" noProof="1">
                  <a:solidFill>
                    <a:srgbClr val="9BBB59">
                      <a:lumMod val="7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策略三</a:t>
              </a:r>
              <a:endParaRPr lang="en-US" sz="2400" b="1" noProof="1">
                <a:solidFill>
                  <a:srgbClr val="9BBB5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38" name="圖片 137">
              <a:extLst>
                <a:ext uri="{FF2B5EF4-FFF2-40B4-BE49-F238E27FC236}">
                  <a16:creationId xmlns:a16="http://schemas.microsoft.com/office/drawing/2014/main" xmlns="" id="{47C2C825-847B-4892-B5F8-C5ADFB8A4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632" y="4581150"/>
              <a:ext cx="574238" cy="574238"/>
            </a:xfrm>
            <a:prstGeom prst="rect">
              <a:avLst/>
            </a:prstGeom>
          </p:spPr>
        </p:pic>
        <p:pic>
          <p:nvPicPr>
            <p:cNvPr id="149" name="Picture 4" descr="D:\Users\rockkane\Desktop\1584071181228-removebg-preview - 複製.png">
              <a:extLst>
                <a:ext uri="{FF2B5EF4-FFF2-40B4-BE49-F238E27FC236}">
                  <a16:creationId xmlns:a16="http://schemas.microsoft.com/office/drawing/2014/main" xmlns="" id="{E59DF7E1-137A-48F6-9794-8B802748CF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146"/>
            <a:stretch/>
          </p:blipFill>
          <p:spPr bwMode="auto">
            <a:xfrm>
              <a:off x="3969915" y="4978124"/>
              <a:ext cx="523422" cy="25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2" name="等腰三角形 201">
              <a:extLst>
                <a:ext uri="{FF2B5EF4-FFF2-40B4-BE49-F238E27FC236}">
                  <a16:creationId xmlns:a16="http://schemas.microsoft.com/office/drawing/2014/main" xmlns="" id="{557C6E73-0A63-4ABF-9B5D-3EB1F6C7885D}"/>
                </a:ext>
              </a:extLst>
            </p:cNvPr>
            <p:cNvSpPr/>
            <p:nvPr/>
          </p:nvSpPr>
          <p:spPr>
            <a:xfrm flipV="1">
              <a:off x="4202359" y="2875059"/>
              <a:ext cx="468796" cy="223345"/>
            </a:xfrm>
            <a:prstGeom prst="triangle">
              <a:avLst/>
            </a:prstGeom>
            <a:solidFill>
              <a:srgbClr val="41C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49" name="平行四邊形 48">
            <a:extLst>
              <a:ext uri="{FF2B5EF4-FFF2-40B4-BE49-F238E27FC236}">
                <a16:creationId xmlns:a16="http://schemas.microsoft.com/office/drawing/2014/main" xmlns="" id="{80727582-8D57-43AB-A328-BCCD0AEA8842}"/>
              </a:ext>
            </a:extLst>
          </p:cNvPr>
          <p:cNvSpPr/>
          <p:nvPr/>
        </p:nvSpPr>
        <p:spPr>
          <a:xfrm>
            <a:off x="567346" y="773427"/>
            <a:ext cx="8443788" cy="215420"/>
          </a:xfrm>
          <a:prstGeom prst="parallelogram">
            <a:avLst/>
          </a:prstGeom>
          <a:solidFill>
            <a:srgbClr val="DF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93BE3656-D58B-4F0A-9146-4FBA4ECFB56A}"/>
              </a:ext>
            </a:extLst>
          </p:cNvPr>
          <p:cNvSpPr/>
          <p:nvPr/>
        </p:nvSpPr>
        <p:spPr>
          <a:xfrm>
            <a:off x="3277030" y="666906"/>
            <a:ext cx="2559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亞矽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1.0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平行四邊形 52">
            <a:extLst>
              <a:ext uri="{FF2B5EF4-FFF2-40B4-BE49-F238E27FC236}">
                <a16:creationId xmlns:a16="http://schemas.microsoft.com/office/drawing/2014/main" xmlns="" id="{B3A1BEE0-01EA-4287-B1D9-457471363A36}"/>
              </a:ext>
            </a:extLst>
          </p:cNvPr>
          <p:cNvSpPr/>
          <p:nvPr/>
        </p:nvSpPr>
        <p:spPr>
          <a:xfrm>
            <a:off x="70564" y="3303554"/>
            <a:ext cx="8541876" cy="179030"/>
          </a:xfrm>
          <a:prstGeom prst="parallelogram">
            <a:avLst/>
          </a:prstGeom>
          <a:solidFill>
            <a:srgbClr val="DF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400B1DE3-FEF6-4185-BC06-FFBC3E8FDBEF}"/>
              </a:ext>
            </a:extLst>
          </p:cNvPr>
          <p:cNvSpPr/>
          <p:nvPr/>
        </p:nvSpPr>
        <p:spPr>
          <a:xfrm>
            <a:off x="3228908" y="3105670"/>
            <a:ext cx="2559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亞矽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平行四邊形 55">
            <a:extLst>
              <a:ext uri="{FF2B5EF4-FFF2-40B4-BE49-F238E27FC236}">
                <a16:creationId xmlns:a16="http://schemas.microsoft.com/office/drawing/2014/main" xmlns="" id="{2519F257-CB35-49D7-AAF7-DB96F71BD1ED}"/>
              </a:ext>
            </a:extLst>
          </p:cNvPr>
          <p:cNvSpPr/>
          <p:nvPr/>
        </p:nvSpPr>
        <p:spPr>
          <a:xfrm>
            <a:off x="4036180" y="5375247"/>
            <a:ext cx="1273590" cy="358009"/>
          </a:xfrm>
          <a:prstGeom prst="parallelogram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endParaRPr lang="zh-TW" altLang="en-US" sz="2000" dirty="0">
              <a:solidFill>
                <a:prstClr val="white"/>
              </a:solidFill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9D1EDADD-4A58-445A-87E3-B323FDDABA82}"/>
              </a:ext>
            </a:extLst>
          </p:cNvPr>
          <p:cNvSpPr/>
          <p:nvPr/>
        </p:nvSpPr>
        <p:spPr>
          <a:xfrm>
            <a:off x="3355501" y="5345213"/>
            <a:ext cx="2559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sz="2400" b="1" dirty="0">
              <a:solidFill>
                <a:srgbClr val="9BBB5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2" name="矩形 161">
            <a:extLst>
              <a:ext uri="{FF2B5EF4-FFF2-40B4-BE49-F238E27FC236}">
                <a16:creationId xmlns:a16="http://schemas.microsoft.com/office/drawing/2014/main" xmlns="" id="{045C280D-37C2-46B9-AD73-D7A5C6D469C1}"/>
              </a:ext>
            </a:extLst>
          </p:cNvPr>
          <p:cNvSpPr/>
          <p:nvPr/>
        </p:nvSpPr>
        <p:spPr>
          <a:xfrm>
            <a:off x="3408973" y="1995662"/>
            <a:ext cx="160029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設立研發</a:t>
            </a:r>
            <a:r>
              <a:rPr lang="en-US" altLang="zh-TW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創新中心</a:t>
            </a:r>
            <a:endParaRPr lang="zh-TW" altLang="en-US" sz="13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TextBox 23">
            <a:extLst>
              <a:ext uri="{FF2B5EF4-FFF2-40B4-BE49-F238E27FC236}">
                <a16:creationId xmlns:a16="http://schemas.microsoft.com/office/drawing/2014/main" xmlns="" id="{235E8B10-BACF-44B6-9EEA-BA2951D16752}"/>
              </a:ext>
            </a:extLst>
          </p:cNvPr>
          <p:cNvSpPr txBox="1"/>
          <p:nvPr/>
        </p:nvSpPr>
        <p:spPr>
          <a:xfrm>
            <a:off x="1542396" y="1378135"/>
            <a:ext cx="1818533" cy="88742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altLang="zh-TW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endParaRPr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73050">
              <a:lnSpc>
                <a:spcPts val="1300"/>
              </a:lnSpc>
            </a:pPr>
            <a:r>
              <a:rPr lang="zh-TW" altLang="en-US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國際級</a:t>
            </a:r>
            <a:r>
              <a:rPr lang="en-US" altLang="zh-TW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</a:t>
            </a:r>
            <a:r>
              <a:rPr lang="zh-TW" altLang="en-US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軌道通訊</a:t>
            </a:r>
            <a:endParaRPr lang="en-US" altLang="zh-TW" sz="13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73050">
              <a:lnSpc>
                <a:spcPts val="1300"/>
              </a:lnSpc>
            </a:pPr>
            <a:r>
              <a:rPr lang="zh-TW" altLang="en-US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系統輸出泰、菲</a:t>
            </a:r>
            <a:endParaRPr lang="en-US" altLang="zh-TW" sz="13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TextBox 23">
            <a:extLst>
              <a:ext uri="{FF2B5EF4-FFF2-40B4-BE49-F238E27FC236}">
                <a16:creationId xmlns:a16="http://schemas.microsoft.com/office/drawing/2014/main" xmlns="" id="{235E8B10-BACF-44B6-9EEA-BA2951D16752}"/>
              </a:ext>
            </a:extLst>
          </p:cNvPr>
          <p:cNvSpPr txBox="1"/>
          <p:nvPr/>
        </p:nvSpPr>
        <p:spPr>
          <a:xfrm>
            <a:off x="5009271" y="1373862"/>
            <a:ext cx="1143369" cy="89255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altLang="zh-TW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endParaRPr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9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指標型新創</a:t>
            </a:r>
            <a:endParaRPr lang="en-US" altLang="zh-TW" sz="13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N:\產業處\01_創新創業科\01. 創新創業整體方案 (報院、跨部會會議、政策盤點)\10. 國家新創品牌Startup Island TAIWAN\14. NEXT BIG\logo\Next Big Logo-17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t="39903" r="7244" b="39903"/>
          <a:stretch/>
        </p:blipFill>
        <p:spPr bwMode="auto">
          <a:xfrm>
            <a:off x="5026035" y="1837550"/>
            <a:ext cx="1218381" cy="20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6E90DF80-56DA-4F98-8588-922D9023336B}"/>
              </a:ext>
            </a:extLst>
          </p:cNvPr>
          <p:cNvSpPr/>
          <p:nvPr/>
        </p:nvSpPr>
        <p:spPr>
          <a:xfrm>
            <a:off x="6152640" y="2318341"/>
            <a:ext cx="26783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238</a:t>
            </a:r>
            <a:r>
              <a:rPr lang="zh-TW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20.12</a:t>
            </a:r>
            <a:r>
              <a:rPr lang="zh-TW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endParaRPr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新創紓困融資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C6361556-2D60-4D89-8880-CC83469D8149}"/>
              </a:ext>
            </a:extLst>
          </p:cNvPr>
          <p:cNvSpPr/>
          <p:nvPr/>
        </p:nvSpPr>
        <p:spPr>
          <a:xfrm>
            <a:off x="5957762" y="990365"/>
            <a:ext cx="25591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200" b="1" u="sng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創新創業</a:t>
            </a:r>
            <a:endParaRPr lang="en-US" altLang="zh-TW" sz="2200" b="1" u="sng" dirty="0">
              <a:solidFill>
                <a:srgbClr val="9BBB5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E2D57398-658E-4DB5-888C-2A77BE433B67}"/>
              </a:ext>
            </a:extLst>
          </p:cNvPr>
          <p:cNvSpPr/>
          <p:nvPr/>
        </p:nvSpPr>
        <p:spPr>
          <a:xfrm>
            <a:off x="1256023" y="982913"/>
            <a:ext cx="25591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200" b="1" u="sng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</a:t>
            </a:r>
            <a:endParaRPr lang="en-US" altLang="zh-TW" sz="2200" b="1" u="sng" dirty="0">
              <a:solidFill>
                <a:srgbClr val="9BBB5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E453023D-0FDB-4A6E-A55B-E41C46B7211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" b="14779"/>
          <a:stretch/>
        </p:blipFill>
        <p:spPr>
          <a:xfrm>
            <a:off x="6246846" y="991696"/>
            <a:ext cx="398445" cy="35116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561551DB-9A51-40AC-8A74-5AC3B699860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36" y="978892"/>
            <a:ext cx="387076" cy="387076"/>
          </a:xfrm>
          <a:prstGeom prst="rect">
            <a:avLst/>
          </a:prstGeom>
        </p:spPr>
      </p:pic>
      <p:sp>
        <p:nvSpPr>
          <p:cNvPr id="145" name="TextBox 23">
            <a:extLst>
              <a:ext uri="{FF2B5EF4-FFF2-40B4-BE49-F238E27FC236}">
                <a16:creationId xmlns:a16="http://schemas.microsoft.com/office/drawing/2014/main" xmlns="" id="{14DFB8B3-E7FF-4361-AAE3-92C25137BD07}"/>
              </a:ext>
            </a:extLst>
          </p:cNvPr>
          <p:cNvSpPr txBox="1"/>
          <p:nvPr/>
        </p:nvSpPr>
        <p:spPr>
          <a:xfrm>
            <a:off x="4499992" y="2290445"/>
            <a:ext cx="1959798" cy="76944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altLang="zh-TW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258</a:t>
            </a:r>
            <a:r>
              <a:rPr lang="zh-TW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endParaRPr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新創</a:t>
            </a:r>
            <a:r>
              <a:rPr lang="zh-TW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赴美參加</a:t>
            </a:r>
            <a:r>
              <a:rPr lang="en-US" altLang="zh-TW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CES/</a:t>
            </a:r>
            <a:r>
              <a:rPr lang="zh-TW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訂單</a:t>
            </a:r>
            <a:endParaRPr lang="en-US" altLang="zh-TW" sz="14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7" name="TextBox 23">
            <a:extLst>
              <a:ext uri="{FF2B5EF4-FFF2-40B4-BE49-F238E27FC236}">
                <a16:creationId xmlns:a16="http://schemas.microsoft.com/office/drawing/2014/main" xmlns="" id="{EC298F0F-FA23-41EA-9243-19C5568065E3}"/>
              </a:ext>
            </a:extLst>
          </p:cNvPr>
          <p:cNvSpPr txBox="1"/>
          <p:nvPr/>
        </p:nvSpPr>
        <p:spPr>
          <a:xfrm>
            <a:off x="3033364" y="2297523"/>
            <a:ext cx="1215799" cy="76944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altLang="zh-TW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400</a:t>
            </a:r>
            <a:r>
              <a:rPr lang="en-US" altLang="zh-TW" sz="2800" b="1" baseline="30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endParaRPr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物聯網大聯盟</a:t>
            </a:r>
            <a:endParaRPr lang="en-US" altLang="zh-TW" sz="14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xmlns="" id="{6E90DF80-56DA-4F98-8588-922D9023336B}"/>
              </a:ext>
            </a:extLst>
          </p:cNvPr>
          <p:cNvSpPr/>
          <p:nvPr/>
        </p:nvSpPr>
        <p:spPr>
          <a:xfrm>
            <a:off x="6218029" y="1511505"/>
            <a:ext cx="26783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147</a:t>
            </a:r>
            <a:r>
              <a:rPr lang="zh-TW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21.76</a:t>
            </a:r>
            <a:r>
              <a:rPr lang="zh-TW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endParaRPr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創業天使</a:t>
            </a:r>
            <a:r>
              <a:rPr lang="zh-TW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</a:t>
            </a:r>
            <a:r>
              <a:rPr lang="zh-TW" altLang="zh-TW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zh-TW" alt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AE62152C-3531-4B0E-976F-B3CAC7573158}"/>
              </a:ext>
            </a:extLst>
          </p:cNvPr>
          <p:cNvSpPr/>
          <p:nvPr/>
        </p:nvSpPr>
        <p:spPr>
          <a:xfrm>
            <a:off x="1815366" y="2301976"/>
            <a:ext cx="11320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4.62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</a:p>
          <a:p>
            <a:pPr algn="ctr"/>
            <a:r>
              <a:rPr lang="zh-TW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全球占比</a:t>
            </a:r>
            <a:endParaRPr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Oval 10">
            <a:extLst>
              <a:ext uri="{FF2B5EF4-FFF2-40B4-BE49-F238E27FC236}">
                <a16:creationId xmlns:a16="http://schemas.microsoft.com/office/drawing/2014/main" xmlns="" id="{BC18F950-2FF6-4F85-90F5-FEFA5E483BB4}"/>
              </a:ext>
            </a:extLst>
          </p:cNvPr>
          <p:cNvSpPr/>
          <p:nvPr/>
        </p:nvSpPr>
        <p:spPr>
          <a:xfrm>
            <a:off x="127926" y="121223"/>
            <a:ext cx="601484" cy="620721"/>
          </a:xfrm>
          <a:prstGeom prst="ellipse">
            <a:avLst/>
          </a:prstGeom>
          <a:solidFill>
            <a:srgbClr val="B3D6AC"/>
          </a:solidFill>
          <a:ln w="1587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zh-TW" sz="2800" b="1" kern="0" dirty="0">
                <a:solidFill>
                  <a:srgbClr val="515151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en-JM" sz="2800" b="1" kern="0" dirty="0">
              <a:solidFill>
                <a:srgbClr val="515151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7" name="Google Shape;1960;p53"/>
          <p:cNvGrpSpPr/>
          <p:nvPr/>
        </p:nvGrpSpPr>
        <p:grpSpPr>
          <a:xfrm>
            <a:off x="6516216" y="121441"/>
            <a:ext cx="2520280" cy="1435899"/>
            <a:chOff x="238125" y="1038125"/>
            <a:chExt cx="7146800" cy="3633625"/>
          </a:xfrm>
        </p:grpSpPr>
        <p:sp>
          <p:nvSpPr>
            <p:cNvPr id="69" name="Google Shape;1961;p53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Google Shape;1962;p53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Google Shape;1963;p53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Google Shape;1964;p53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Google Shape;1965;p53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Google Shape;1966;p53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Google Shape;1967;p53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1968;p53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Google Shape;1969;p53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Google Shape;1970;p53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Google Shape;1971;p53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Google Shape;1972;p53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Google Shape;1973;p53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Google Shape;1974;p53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Google Shape;1975;p53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Google Shape;1976;p53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Google Shape;1977;p53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Google Shape;1978;p53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Google Shape;1979;p53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Google Shape;1980;p53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Google Shape;1981;p53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Google Shape;1982;p53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Google Shape;1983;p53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Google Shape;1984;p53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Google Shape;1985;p53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Google Shape;1986;p53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Google Shape;1987;p53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Google Shape;1988;p53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Google Shape;1989;p53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Google Shape;1990;p53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Google Shape;1991;p53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" name="Google Shape;1992;p53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Google Shape;1993;p53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Google Shape;1994;p53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1995;p53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1996;p53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1997;p53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1998;p53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Google Shape;1999;p53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000;p53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001;p53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Google Shape;2002;p53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Google Shape;2003;p53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Google Shape;2004;p53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Google Shape;2005;p53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Google Shape;2006;p53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Google Shape;2007;p53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Google Shape;2008;p53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2009;p53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2010;p53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2011;p53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2012;p53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2013;p53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2014;p53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2015;p53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2016;p53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2017;p53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2018;p53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2019;p53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2020;p53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2021;p53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2022;p53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2023;p53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2024;p53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2025;p53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2026;p53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2027;p53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2028;p53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2029;p53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2030;p53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2031;p53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2032;p53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2033;p53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2034;p53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2035;p53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2036;p53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2037;p53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2038;p53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2039;p53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2040;p53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2041;p53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2042;p53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2043;p53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2044;p53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2045;p53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2046;p53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2047;p53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2048;p53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2049;p53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2050;p53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2051;p53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2052;p53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2053;p53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2054;p53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2055;p53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2056;p53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2057;p53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2058;p53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2059;p53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2060;p53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2061;p53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062;p53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063;p53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064;p53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065;p53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066;p53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2067;p53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068;p53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069;p53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2070;p53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2071;p53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072;p53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2073;p53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2074;p53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2075;p53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2076;p53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077;p53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2078;p53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2079;p53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2080;p53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2081;p53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2082;p53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2083;p53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2084;p53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2085;p53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2086;p53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2087;p53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2088;p53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2089;p53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2090;p53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2091;p53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2092;p53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2093;p53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2094;p53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2095;p53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2096;p53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2097;p53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2098;p53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2099;p53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2100;p53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2101;p53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2102;p53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2103;p53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2104;p53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2105;p53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2106;p53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2107;p53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2108;p53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2109;p53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2110;p53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2111;p53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2112;p53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2113;p53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2114;p53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2115;p53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2116;p53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2117;p53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2118;p53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2119;p53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2120;p53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2121;p53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2122;p53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2123;p53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2124;p53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2125;p53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2126;p53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2127;p53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2128;p53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2129;p53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2130;p53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2131;p53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Google Shape;2132;p53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Google Shape;2133;p53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4;p53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Google Shape;2135;p53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Google Shape;2136;p53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37;p53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38;p53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39;p53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40;p53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141;p53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142;p53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Google Shape;2143;p53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144;p53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145;p53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Google Shape;2146;p53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Google Shape;2147;p53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148;p53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Google Shape;2149;p53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Google Shape;2150;p53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Google Shape;2151;p53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Google Shape;2152;p53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153;p53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Google Shape;2154;p53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Google Shape;2155;p53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Google Shape;2156;p53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Google Shape;2157;p53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Google Shape;2158;p53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Google Shape;2159;p53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Google Shape;2160;p53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Google Shape;2161;p53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Google Shape;2162;p53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Google Shape;2163;p53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Google Shape;2164;p53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Google Shape;2165;p53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Google Shape;2166;p53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Google Shape;2167;p53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Google Shape;2168;p53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Google Shape;2169;p53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Google Shape;2170;p53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Google Shape;2171;p53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" name="Google Shape;2172;p53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Google Shape;2173;p53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Google Shape;2174;p53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Google Shape;2175;p53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Google Shape;2176;p53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Google Shape;2177;p53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Google Shape;2178;p53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Google Shape;2179;p53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Google Shape;2180;p53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Google Shape;2181;p53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Google Shape;2182;p53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Google Shape;2183;p53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Google Shape;2184;p53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Google Shape;2185;p53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Google Shape;2186;p53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Google Shape;2187;p53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Google Shape;2188;p53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" name="Google Shape;2189;p53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" name="Google Shape;2190;p53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" name="Google Shape;2191;p53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" name="Google Shape;2192;p53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" name="Google Shape;2193;p53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" name="Google Shape;2194;p53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" name="Google Shape;2195;p53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" name="Google Shape;2196;p53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" name="Google Shape;2197;p53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" name="Google Shape;2198;p53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" name="Google Shape;2199;p53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" name="Google Shape;2200;p53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" name="Google Shape;2201;p53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" name="Google Shape;2202;p53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" name="Google Shape;2203;p53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" name="Google Shape;2204;p53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" name="Google Shape;2205;p53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" name="Google Shape;2206;p53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" name="Google Shape;2207;p53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" name="Google Shape;2208;p53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" name="Google Shape;2209;p53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" name="Google Shape;2210;p53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" name="Google Shape;2211;p53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" name="Google Shape;2212;p53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" name="Google Shape;2213;p53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" name="Google Shape;2214;p53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" name="Google Shape;2215;p53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" name="Google Shape;2216;p53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" name="Google Shape;2217;p53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" name="Google Shape;2218;p53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" name="Google Shape;2219;p53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" name="Google Shape;2220;p53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" name="Google Shape;2221;p53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" name="Google Shape;2222;p53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" name="Google Shape;2223;p53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" name="Google Shape;2224;p53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" name="Google Shape;2225;p53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" name="Google Shape;2226;p53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" name="Google Shape;2227;p53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" name="Google Shape;2228;p53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" name="Google Shape;2229;p53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" name="Google Shape;2230;p53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" name="Google Shape;2231;p53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" name="Google Shape;2232;p53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" name="Google Shape;2233;p53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" name="Google Shape;2234;p53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" name="Google Shape;2235;p53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" name="Google Shape;2236;p53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" name="Google Shape;2237;p53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" name="Google Shape;2238;p53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" name="Google Shape;2239;p53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" name="Google Shape;2240;p53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" name="Google Shape;2241;p53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" name="Google Shape;2242;p53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" name="Google Shape;2243;p53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" name="Google Shape;2244;p53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" name="Google Shape;2245;p53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" name="Google Shape;2246;p53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" name="Google Shape;2247;p53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" name="Google Shape;2248;p53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" name="Google Shape;2249;p53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" name="Google Shape;2250;p53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" name="Google Shape;2251;p53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" name="Google Shape;2252;p53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" name="Google Shape;2253;p53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" name="Google Shape;2254;p53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" name="Google Shape;2255;p53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" name="Google Shape;2256;p53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" name="Google Shape;2257;p53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" name="Google Shape;2258;p53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5" name="Google Shape;2259;p53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6" name="Google Shape;2260;p53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7" name="Google Shape;2261;p53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8" name="Google Shape;2262;p53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9" name="Google Shape;2263;p53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0" name="Google Shape;2264;p53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1" name="Google Shape;2265;p53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2" name="Google Shape;2266;p53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3" name="Google Shape;2267;p53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4" name="Google Shape;2268;p53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5" name="Google Shape;2269;p53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6" name="Google Shape;2270;p53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7" name="Google Shape;2271;p53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8" name="Google Shape;2272;p53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9" name="Google Shape;2273;p53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0" name="Google Shape;2274;p53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1" name="Google Shape;2275;p53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2" name="Google Shape;2276;p53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3" name="Google Shape;2277;p53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4" name="Google Shape;2278;p53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5" name="Google Shape;2279;p53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6" name="Google Shape;2280;p53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7" name="Google Shape;2281;p53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8" name="Google Shape;2282;p53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9" name="Google Shape;2283;p53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0" name="Google Shape;2284;p53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1" name="Google Shape;2285;p53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2" name="Google Shape;2286;p53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3" name="Google Shape;2287;p53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4" name="Google Shape;2288;p53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5" name="Google Shape;2289;p53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6" name="Google Shape;2290;p53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7" name="Google Shape;2291;p53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8" name="Google Shape;2292;p53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9" name="Google Shape;2293;p53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0" name="Google Shape;2294;p53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1" name="Google Shape;2295;p53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2" name="Google Shape;2296;p53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3" name="Google Shape;2297;p53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4" name="Google Shape;2298;p53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5" name="Google Shape;2299;p53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6" name="Google Shape;2300;p53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7" name="Google Shape;2301;p53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8" name="Google Shape;2302;p53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9" name="Google Shape;2303;p53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0" name="Google Shape;2304;p53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1" name="Google Shape;2305;p53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2" name="Google Shape;2306;p53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3" name="Google Shape;2307;p53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4" name="Google Shape;2308;p53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5" name="Google Shape;2309;p53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6" name="Google Shape;2310;p53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7" name="Google Shape;2311;p53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8" name="Google Shape;2312;p53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9" name="Google Shape;2313;p53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0" name="Google Shape;2314;p53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1" name="Google Shape;2315;p53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2" name="Google Shape;2316;p53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3" name="Google Shape;2317;p53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4" name="Google Shape;2318;p53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5" name="Google Shape;2319;p53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6" name="Google Shape;2320;p53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7" name="Google Shape;2321;p53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8" name="Google Shape;2322;p53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9" name="Google Shape;2323;p53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0" name="Google Shape;2324;p53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1" name="Google Shape;2325;p53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2" name="Google Shape;2326;p53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3" name="Google Shape;2327;p53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4" name="Google Shape;2328;p53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5" name="Google Shape;2329;p53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6" name="Google Shape;2330;p53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7" name="Google Shape;2331;p53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8" name="Google Shape;2332;p53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9" name="Google Shape;2333;p53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0" name="Google Shape;2334;p53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1" name="Google Shape;2335;p53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2" name="Google Shape;2336;p53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3" name="Google Shape;2337;p53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4" name="Google Shape;2338;p53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5" name="Google Shape;2339;p53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6" name="Google Shape;2340;p53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7" name="Google Shape;2341;p53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8" name="Google Shape;2342;p53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9" name="Google Shape;2343;p53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0" name="Google Shape;2344;p53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1" name="Google Shape;2345;p53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2" name="Google Shape;2346;p53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3" name="Google Shape;2347;p53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4" name="Google Shape;2348;p53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5" name="Google Shape;2349;p53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6" name="Google Shape;2350;p53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7" name="Google Shape;2351;p53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8" name="Google Shape;2352;p53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9" name="Google Shape;2353;p53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0" name="Google Shape;2354;p53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1" name="Google Shape;2355;p53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2" name="Google Shape;2356;p53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3" name="Google Shape;2357;p53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4" name="Google Shape;2358;p53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5" name="Google Shape;2359;p53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6" name="Google Shape;2360;p53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7" name="Google Shape;2361;p53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8" name="Google Shape;2362;p53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9" name="Google Shape;2363;p53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0" name="Google Shape;2364;p53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1" name="Google Shape;2365;p53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2" name="Google Shape;2366;p53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3" name="Google Shape;2367;p53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4" name="Google Shape;2368;p53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5" name="Google Shape;2369;p53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6" name="Google Shape;2370;p53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7" name="Google Shape;2371;p53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8" name="Google Shape;2372;p53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9" name="Google Shape;2373;p53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0" name="Google Shape;2374;p53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1" name="Google Shape;2375;p53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2" name="Google Shape;2376;p53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3" name="Google Shape;2377;p53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4" name="Google Shape;2378;p53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5" name="Google Shape;2379;p53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6" name="Google Shape;2380;p53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7" name="Google Shape;2381;p53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8" name="Google Shape;2382;p53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9" name="Google Shape;2383;p53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0" name="Google Shape;2384;p53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1" name="Google Shape;2385;p53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2" name="Google Shape;2386;p53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3" name="Google Shape;2387;p53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4" name="Google Shape;2388;p53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5" name="Google Shape;2389;p53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6" name="Google Shape;2390;p53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7" name="Google Shape;2391;p53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8" name="Google Shape;2392;p53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9" name="Google Shape;2393;p53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0" name="Google Shape;2394;p53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1" name="Google Shape;2395;p53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2" name="Google Shape;2396;p53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3" name="Google Shape;2397;p53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4" name="Google Shape;2398;p53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5" name="Google Shape;2399;p53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6" name="Google Shape;2400;p53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7" name="Google Shape;2401;p53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8" name="Google Shape;2402;p53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9" name="Google Shape;2403;p53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0" name="Google Shape;2404;p53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1" name="Google Shape;2405;p53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2" name="Google Shape;2406;p53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3" name="Google Shape;2407;p53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4" name="Google Shape;2408;p53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5" name="Google Shape;2409;p53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6" name="Google Shape;2410;p53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7" name="Google Shape;2411;p53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8" name="Google Shape;2412;p53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9" name="Google Shape;2413;p53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0" name="Google Shape;2414;p53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1" name="Google Shape;2415;p53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2" name="Google Shape;2416;p53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3" name="Google Shape;2417;p53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4" name="Google Shape;2418;p53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5" name="Google Shape;2419;p53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6" name="Google Shape;2420;p53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7" name="Google Shape;2421;p53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8" name="Google Shape;2422;p53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9" name="Google Shape;2423;p53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0" name="Google Shape;2424;p53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1" name="Google Shape;2425;p53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2" name="Google Shape;2426;p53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3" name="Google Shape;2427;p53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4" name="Google Shape;2428;p53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5" name="Google Shape;2429;p53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6" name="Google Shape;2430;p53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7" name="Google Shape;2431;p53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8" name="Google Shape;2432;p53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9" name="Google Shape;2433;p53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0" name="Google Shape;2434;p53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1" name="Google Shape;2435;p53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2" name="Google Shape;2436;p53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3" name="Google Shape;2437;p53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4" name="Google Shape;2438;p53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5" name="Google Shape;2439;p53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6" name="Google Shape;2440;p53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7" name="Google Shape;2441;p53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8" name="Google Shape;2442;p53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9" name="Google Shape;2443;p53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0" name="Google Shape;2444;p53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1" name="Google Shape;2445;p53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2" name="Google Shape;2446;p53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3" name="Google Shape;2447;p53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4" name="Google Shape;2448;p53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5" name="Google Shape;2449;p53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6" name="Google Shape;2450;p53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7" name="Google Shape;2451;p53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8" name="Google Shape;2452;p53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9" name="Google Shape;2453;p53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0" name="Google Shape;2454;p53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1" name="Google Shape;2455;p53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2" name="Google Shape;2456;p53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3" name="Google Shape;2457;p53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4" name="Google Shape;2458;p53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5" name="Google Shape;2459;p53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6" name="Google Shape;2460;p53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7" name="Google Shape;2461;p53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8" name="Google Shape;2462;p53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9" name="Google Shape;2463;p53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0" name="Google Shape;2464;p53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1" name="Google Shape;2465;p53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2" name="Google Shape;2466;p53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3" name="Google Shape;2467;p53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4" name="Google Shape;2468;p53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5" name="Google Shape;2469;p53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6" name="Google Shape;2470;p53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7" name="Google Shape;2471;p53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8" name="Google Shape;2472;p53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9" name="Google Shape;2473;p53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0" name="Google Shape;2474;p53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1" name="Google Shape;2475;p53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2" name="Google Shape;2476;p53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3" name="Google Shape;2477;p53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4" name="Google Shape;2478;p53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5" name="Google Shape;2479;p53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6" name="Google Shape;2480;p53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7" name="Google Shape;2481;p53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8" name="Google Shape;2482;p53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9" name="Google Shape;2483;p53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0" name="Google Shape;2484;p53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1" name="Google Shape;2485;p53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2" name="Google Shape;2486;p53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3" name="Google Shape;2487;p53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4" name="Google Shape;2488;p53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5" name="Google Shape;2489;p53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6" name="Google Shape;2490;p53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7" name="Google Shape;2491;p53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8" name="Google Shape;2492;p53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9" name="Google Shape;2493;p53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0" name="Google Shape;2494;p53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1" name="Google Shape;2495;p53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2" name="Google Shape;2496;p53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3" name="Google Shape;2497;p53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4" name="Google Shape;2498;p53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5" name="Google Shape;2499;p53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6" name="Google Shape;2500;p53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7" name="Google Shape;2501;p53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8" name="Google Shape;2502;p53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9" name="Google Shape;2503;p53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0" name="Google Shape;2504;p53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1" name="Google Shape;2505;p53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2" name="Google Shape;2506;p53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3" name="Google Shape;2507;p53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4" name="Google Shape;2508;p53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5" name="Google Shape;2509;p53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6" name="Google Shape;2510;p53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7" name="Google Shape;2511;p53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8" name="Google Shape;2512;p53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9" name="Google Shape;2513;p53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0" name="Google Shape;2514;p53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1" name="Google Shape;2515;p53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2" name="Google Shape;2516;p53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3" name="Google Shape;2517;p53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4" name="Google Shape;2518;p53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5" name="Google Shape;2519;p53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6" name="Google Shape;2520;p53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7" name="Google Shape;2521;p53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8" name="Google Shape;2522;p53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9" name="Google Shape;2523;p53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0" name="Google Shape;2524;p53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1" name="Google Shape;2525;p53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2" name="Google Shape;2526;p53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3" name="Google Shape;2527;p53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4" name="Google Shape;2528;p53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5" name="Google Shape;2529;p53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6" name="Google Shape;2530;p53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7" name="Google Shape;2531;p53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8" name="Google Shape;2532;p53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9" name="Google Shape;2533;p53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0" name="Google Shape;2534;p53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1" name="Google Shape;2535;p53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2" name="Google Shape;2536;p53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3" name="Google Shape;2537;p53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4" name="Google Shape;2538;p53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5" name="Google Shape;2539;p53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6" name="Google Shape;2540;p53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7" name="Google Shape;2541;p53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8" name="Google Shape;2542;p53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9" name="Google Shape;2543;p53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0" name="Google Shape;2544;p53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1" name="Google Shape;2545;p53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2" name="Google Shape;2546;p53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3" name="Google Shape;2547;p53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4" name="Google Shape;2548;p53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5" name="Google Shape;2549;p53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6" name="Google Shape;2550;p53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7" name="Google Shape;2551;p53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8" name="Google Shape;2552;p53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9" name="Google Shape;2553;p53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0" name="Google Shape;2554;p53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1" name="Google Shape;2555;p53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2" name="Google Shape;2556;p53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3" name="Google Shape;2557;p53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4" name="Google Shape;2558;p53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5" name="Google Shape;2559;p53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6" name="Google Shape;2560;p53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7" name="Google Shape;2561;p53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8" name="Google Shape;2562;p53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9" name="Google Shape;2563;p53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0" name="Google Shape;2564;p53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1" name="Google Shape;2565;p53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2" name="Google Shape;2566;p53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3" name="Google Shape;2567;p53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4" name="Google Shape;2568;p53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5" name="Google Shape;2569;p53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6" name="Google Shape;2570;p53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7" name="Google Shape;2571;p53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8" name="Google Shape;2572;p53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9" name="Google Shape;2573;p53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0" name="Google Shape;2574;p53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1" name="Google Shape;2575;p53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2" name="Google Shape;2576;p53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3" name="Google Shape;2577;p53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4" name="Google Shape;2578;p53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5" name="Google Shape;2579;p53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6" name="Google Shape;2580;p53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7" name="Google Shape;2581;p53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8" name="Google Shape;2582;p53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9" name="Google Shape;2583;p53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0" name="Google Shape;2584;p53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1" name="Google Shape;2585;p53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2" name="Google Shape;2586;p53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3" name="Google Shape;2587;p53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4" name="Google Shape;2588;p53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5" name="Google Shape;2589;p53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6" name="Google Shape;2590;p53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7" name="Google Shape;2591;p53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8" name="Google Shape;2592;p53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9" name="Google Shape;2593;p53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0" name="Google Shape;2594;p53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1" name="Google Shape;2595;p53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2" name="Google Shape;2596;p53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3" name="Google Shape;2597;p53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4" name="Google Shape;2598;p53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5" name="Google Shape;2599;p53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6" name="Google Shape;2600;p53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7" name="Google Shape;2601;p53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8" name="Google Shape;2602;p53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9" name="Google Shape;2603;p53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0" name="Google Shape;2604;p53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1" name="Google Shape;2605;p53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2" name="Google Shape;2606;p53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3" name="Google Shape;2607;p53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4" name="Google Shape;2608;p53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5" name="Google Shape;2609;p53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6" name="Google Shape;2610;p53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7" name="Google Shape;2611;p53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8" name="Google Shape;2612;p53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9" name="Google Shape;2613;p53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0" name="Google Shape;2614;p53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1" name="Google Shape;2615;p53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2" name="Google Shape;2616;p53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3" name="Google Shape;2617;p53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4" name="Google Shape;2618;p53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5" name="Google Shape;2619;p53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6" name="Google Shape;2620;p53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7" name="Google Shape;2621;p53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8" name="Google Shape;2622;p53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9" name="Google Shape;2623;p53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0" name="Google Shape;2624;p53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1" name="Google Shape;2625;p53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2" name="Google Shape;2626;p53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3" name="Google Shape;2627;p53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4" name="Google Shape;2628;p53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5" name="Google Shape;2629;p53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6" name="Google Shape;2630;p53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7" name="Google Shape;2631;p53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8" name="Google Shape;2632;p53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9" name="Google Shape;2633;p53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0" name="Google Shape;2634;p53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1" name="Google Shape;2635;p53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2" name="Google Shape;2636;p53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3" name="Google Shape;2637;p53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4" name="Google Shape;2638;p53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5" name="Google Shape;2639;p53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6" name="Google Shape;2640;p53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7" name="Google Shape;2641;p53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8" name="Google Shape;2642;p53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9" name="Google Shape;2643;p53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0" name="Google Shape;2644;p53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1" name="Google Shape;2645;p53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2" name="Google Shape;2646;p53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3" name="Google Shape;2647;p53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4" name="Google Shape;2648;p53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5" name="Google Shape;2649;p53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6" name="Google Shape;2650;p53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7" name="Google Shape;2651;p53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8" name="Google Shape;2652;p53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9" name="Google Shape;2653;p53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0" name="Google Shape;2654;p53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1" name="Google Shape;2655;p53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2" name="Google Shape;2656;p53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3" name="Google Shape;2657;p53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4" name="Google Shape;2658;p53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5" name="Google Shape;2659;p53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6" name="Google Shape;2660;p53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7" name="Google Shape;2661;p53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8" name="Google Shape;2662;p53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9" name="Google Shape;2663;p53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0" name="Google Shape;2664;p53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1" name="Google Shape;2665;p53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2" name="Google Shape;2666;p53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3" name="Google Shape;2667;p53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4" name="Google Shape;2668;p53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5" name="Google Shape;2669;p53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6" name="Google Shape;2670;p53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7" name="Google Shape;2671;p53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8" name="Google Shape;2672;p53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9" name="Google Shape;2673;p53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0" name="Google Shape;2674;p53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1" name="Google Shape;2675;p53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2" name="Google Shape;2676;p53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3" name="Google Shape;2677;p53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4" name="Google Shape;2678;p53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5" name="Google Shape;2679;p53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6" name="Google Shape;2680;p53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7" name="Google Shape;2681;p53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8" name="Google Shape;2682;p53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9" name="Google Shape;2683;p53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0" name="Google Shape;2684;p53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1" name="Google Shape;2685;p53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2" name="Google Shape;2686;p53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3" name="Google Shape;2687;p53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4" name="Google Shape;2688;p53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5" name="Google Shape;2689;p53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6" name="Google Shape;2690;p53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7" name="Google Shape;2691;p53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8" name="Google Shape;2692;p53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9" name="Google Shape;2693;p53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0" name="Google Shape;2694;p53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1" name="Google Shape;2695;p53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2" name="Google Shape;2696;p53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3" name="Google Shape;2697;p53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4" name="Google Shape;2698;p53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5" name="Google Shape;2699;p53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6" name="Google Shape;2700;p53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7" name="Google Shape;2701;p53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8" name="Google Shape;2702;p53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9" name="Google Shape;2703;p53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0" name="Google Shape;2704;p53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1" name="Google Shape;2705;p53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2" name="Google Shape;2706;p53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3" name="Google Shape;2707;p53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4" name="Google Shape;2708;p53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5" name="Google Shape;2709;p53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6" name="Google Shape;2710;p53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7" name="Google Shape;2711;p53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8" name="Google Shape;2712;p53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9" name="Google Shape;2713;p53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0" name="Google Shape;2714;p53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1" name="Google Shape;2715;p53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2" name="Google Shape;2716;p53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3" name="Google Shape;2717;p53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4" name="Google Shape;2718;p53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5" name="Google Shape;2719;p53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6" name="Google Shape;2720;p53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7" name="Google Shape;2721;p53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8" name="Google Shape;2722;p53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9" name="Google Shape;2723;p53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0" name="Google Shape;2724;p53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1" name="Google Shape;2725;p53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2" name="Google Shape;2726;p53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3" name="Google Shape;2727;p53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4" name="Google Shape;2728;p53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5" name="Google Shape;2729;p53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6" name="Google Shape;2730;p53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7" name="Google Shape;2731;p53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8" name="Google Shape;2732;p53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9" name="Google Shape;2733;p53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0" name="Google Shape;2734;p53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1" name="Google Shape;2735;p53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2" name="Google Shape;2736;p53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3" name="Google Shape;2737;p53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4" name="Google Shape;2738;p53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5" name="Google Shape;2739;p53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6" name="Google Shape;2740;p53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7" name="Google Shape;2741;p53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8" name="Google Shape;2742;p53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9" name="Google Shape;2743;p53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0" name="Google Shape;2744;p53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1" name="Google Shape;2745;p53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2" name="Google Shape;2746;p53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3" name="Google Shape;2747;p53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4" name="Google Shape;2748;p53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5" name="Google Shape;2749;p53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6" name="Google Shape;2750;p53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7" name="Google Shape;2751;p53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8" name="Google Shape;2752;p53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9" name="Google Shape;2753;p53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0" name="Google Shape;2754;p53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1" name="Google Shape;2755;p53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2" name="Google Shape;2756;p53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3" name="Google Shape;2757;p53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4" name="Google Shape;2758;p53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5" name="Google Shape;2759;p53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6" name="Google Shape;2760;p53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7" name="Google Shape;2761;p53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8" name="Google Shape;2762;p53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9" name="Google Shape;2763;p53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0" name="Google Shape;2764;p53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1" name="Google Shape;2765;p53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2" name="Google Shape;2766;p53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3" name="Google Shape;2767;p53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4" name="Google Shape;2768;p53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5" name="Google Shape;2769;p53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6" name="Google Shape;2770;p53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7" name="Google Shape;2771;p53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8" name="Google Shape;2772;p53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9" name="Google Shape;2773;p53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0" name="Google Shape;2774;p53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1" name="Google Shape;2775;p53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2" name="Google Shape;2776;p53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3" name="Google Shape;2777;p53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4" name="Google Shape;2778;p53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5" name="Google Shape;2779;p53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6" name="Google Shape;2780;p53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7" name="Google Shape;2781;p53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8" name="Google Shape;2782;p53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9" name="Google Shape;2783;p53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0" name="Google Shape;2784;p53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1" name="Google Shape;2785;p53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2" name="Google Shape;2786;p53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3" name="Google Shape;2787;p53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4" name="Google Shape;2788;p53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5" name="Google Shape;2789;p53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6" name="Google Shape;2790;p53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7" name="Google Shape;2791;p53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8" name="Google Shape;2792;p53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9" name="Google Shape;2793;p53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0" name="Google Shape;2794;p53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1" name="Google Shape;2795;p53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2" name="Google Shape;2796;p53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3" name="Google Shape;2797;p53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4" name="Google Shape;2798;p53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5" name="Google Shape;2799;p53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6" name="Google Shape;2800;p53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7" name="Google Shape;2801;p53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8" name="Google Shape;2802;p53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9" name="Google Shape;2803;p53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0" name="Google Shape;2804;p53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1" name="Google Shape;2805;p53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2" name="Google Shape;2806;p53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3" name="Google Shape;2807;p53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4" name="Google Shape;2808;p53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5" name="Google Shape;2809;p53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6" name="Google Shape;2810;p53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7" name="Google Shape;2811;p53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8" name="Google Shape;2812;p53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9" name="Google Shape;2813;p53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0" name="Google Shape;2814;p53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1" name="Google Shape;2815;p53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2" name="Google Shape;2816;p53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3" name="Google Shape;2817;p53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4" name="Google Shape;2818;p53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5" name="Google Shape;2819;p53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6" name="Google Shape;2820;p53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7" name="Google Shape;2821;p53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8" name="Google Shape;2822;p53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9" name="Google Shape;2823;p53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0" name="Google Shape;2824;p53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1" name="Google Shape;2825;p53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2" name="Google Shape;2826;p53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3" name="Google Shape;2827;p53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4" name="Google Shape;2828;p53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5" name="Google Shape;2829;p53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6" name="Google Shape;2830;p53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7" name="Google Shape;2831;p53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8" name="Google Shape;2832;p53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9" name="Google Shape;2833;p53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0" name="Google Shape;2834;p53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1" name="Google Shape;2835;p53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2" name="Google Shape;2836;p53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3" name="Google Shape;2837;p53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4" name="Google Shape;2838;p53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5" name="Google Shape;2839;p53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6" name="Google Shape;2840;p53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7" name="Google Shape;2841;p53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8" name="Google Shape;2842;p53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9" name="Google Shape;2843;p53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0" name="Google Shape;2844;p53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1" name="Google Shape;2845;p53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2" name="Google Shape;2846;p53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3" name="Google Shape;2847;p53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4" name="Google Shape;2848;p53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5" name="Google Shape;2849;p53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6" name="Google Shape;2850;p53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7" name="Google Shape;2851;p53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8" name="Google Shape;2852;p53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9" name="Google Shape;2853;p53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0" name="Google Shape;2854;p53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1" name="Google Shape;2855;p53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2" name="Google Shape;2856;p53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3" name="Google Shape;2857;p53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4" name="Google Shape;2858;p53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5" name="Google Shape;2859;p53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6" name="Google Shape;2860;p53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7" name="Google Shape;2861;p53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8" name="Google Shape;2862;p53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9" name="Google Shape;2863;p53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0" name="Google Shape;2864;p53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1" name="Google Shape;2865;p53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2" name="Google Shape;2866;p53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3" name="Google Shape;2867;p53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4" name="Google Shape;2868;p53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5" name="Google Shape;2869;p53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6" name="Google Shape;2870;p53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7" name="Google Shape;2871;p53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8" name="Google Shape;2872;p53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9" name="Google Shape;2873;p53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0" name="Google Shape;2874;p53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1" name="Google Shape;2875;p53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2" name="Google Shape;2876;p53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3" name="Google Shape;2877;p53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4" name="Google Shape;2878;p53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5" name="Google Shape;2879;p53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7" name="Google Shape;2880;p53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8" name="Google Shape;2881;p53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9" name="Google Shape;2882;p53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0" name="Google Shape;2883;p53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1" name="Google Shape;2884;p53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2" name="Google Shape;2885;p53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3" name="Google Shape;2886;p53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4" name="Google Shape;2887;p53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5" name="Google Shape;2888;p53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6" name="Google Shape;2889;p53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7" name="Google Shape;2890;p53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8" name="Google Shape;2891;p53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9" name="Google Shape;2892;p53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0" name="Google Shape;2893;p53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1" name="Google Shape;2894;p53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2" name="Google Shape;2895;p53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3" name="Google Shape;2896;p53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4" name="Google Shape;2897;p53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5" name="Google Shape;2898;p53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6" name="Google Shape;2899;p53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7" name="Google Shape;2900;p53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8" name="Google Shape;2901;p53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9" name="Google Shape;2902;p53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0" name="Google Shape;2903;p53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1" name="Google Shape;2904;p53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2" name="Google Shape;2905;p53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3" name="Google Shape;2906;p53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4" name="Google Shape;2907;p53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5" name="Google Shape;2908;p53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6" name="Google Shape;2909;p53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7" name="Google Shape;2910;p53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8" name="Google Shape;2911;p53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9" name="Google Shape;2912;p53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0" name="Google Shape;2913;p53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1" name="Google Shape;2914;p53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2" name="Google Shape;2915;p53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3" name="Google Shape;2916;p53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4" name="Google Shape;2917;p53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5" name="Google Shape;2918;p53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6" name="Google Shape;2919;p53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7" name="Google Shape;2920;p53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8" name="Google Shape;2921;p53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9" name="Google Shape;2922;p53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0" name="Google Shape;2923;p53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1" name="Google Shape;2924;p53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2" name="Google Shape;2925;p53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3" name="Google Shape;2926;p53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4" name="Google Shape;2927;p53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5" name="Google Shape;2928;p53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6" name="Google Shape;2929;p53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7" name="Google Shape;2930;p53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8" name="Google Shape;2931;p53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9" name="Google Shape;2932;p53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0" name="Google Shape;2933;p53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1" name="Google Shape;2934;p53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2" name="Google Shape;2935;p53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3" name="Google Shape;2936;p53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4" name="Google Shape;2937;p53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5" name="Google Shape;2938;p53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6" name="Google Shape;2939;p53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7" name="Google Shape;2940;p53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8" name="Google Shape;2941;p53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9" name="Google Shape;2942;p53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0" name="Google Shape;2943;p53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1" name="Google Shape;2944;p53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2" name="Google Shape;2945;p53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3" name="Google Shape;2946;p53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4" name="Google Shape;2947;p53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5" name="Google Shape;2948;p53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6" name="Google Shape;2949;p53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7" name="Google Shape;2950;p53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8" name="Google Shape;2951;p53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9" name="Google Shape;2952;p53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0" name="Google Shape;2953;p53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1" name="Google Shape;2954;p53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2" name="Google Shape;2955;p53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3" name="Google Shape;2956;p53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4" name="Google Shape;2957;p53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5" name="Google Shape;2958;p53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6" name="Google Shape;2959;p53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7" name="Google Shape;2960;p53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8" name="Google Shape;2961;p53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9" name="Google Shape;2962;p53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0" name="Google Shape;2963;p53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1" name="Google Shape;2964;p53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2" name="Google Shape;2965;p53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3" name="Google Shape;2966;p53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4" name="Google Shape;2967;p53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5" name="Google Shape;2968;p53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6" name="Google Shape;2969;p53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7" name="Google Shape;2970;p53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8" name="Google Shape;2971;p53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9" name="Google Shape;2972;p53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0" name="Google Shape;2973;p53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1" name="Google Shape;2974;p53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2" name="Google Shape;2975;p53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3" name="Google Shape;2976;p53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4" name="Google Shape;2977;p53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5" name="Google Shape;2978;p53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6" name="Google Shape;2979;p53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7" name="Google Shape;2980;p53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8" name="Google Shape;2981;p53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9" name="Google Shape;2982;p53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0" name="Google Shape;2983;p53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1" name="Google Shape;2984;p53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2" name="Google Shape;2985;p53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3" name="Google Shape;2986;p53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4" name="Google Shape;2987;p53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5" name="Google Shape;2988;p53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6" name="Google Shape;2989;p53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7" name="Google Shape;2990;p53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8" name="Google Shape;2991;p53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9" name="Google Shape;2992;p53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0" name="Google Shape;2993;p53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1" name="Google Shape;2994;p53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2" name="Google Shape;2995;p53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3" name="Google Shape;2996;p53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4" name="Google Shape;2997;p53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5" name="Google Shape;2998;p53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6" name="Google Shape;2999;p53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7" name="Google Shape;3000;p53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8" name="Google Shape;3001;p53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9" name="Google Shape;3002;p53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0" name="Google Shape;3003;p53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1" name="Google Shape;3004;p53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2" name="Google Shape;3005;p53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3" name="Google Shape;3006;p53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4" name="Google Shape;3007;p53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5" name="Google Shape;3008;p53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6" name="Google Shape;3009;p53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7" name="Google Shape;3010;p53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8" name="Google Shape;3011;p53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9" name="Google Shape;3012;p53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0" name="Google Shape;3013;p53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1" name="Google Shape;3014;p53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2" name="Google Shape;3015;p53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3" name="Google Shape;3016;p53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4" name="Google Shape;3017;p53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5" name="Google Shape;3018;p53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6" name="Google Shape;3019;p53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7" name="Google Shape;3020;p53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8" name="Google Shape;3021;p53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9" name="Google Shape;3022;p53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0" name="Google Shape;3023;p53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1" name="Google Shape;3024;p53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2" name="Google Shape;3025;p53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3" name="Google Shape;3026;p53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4" name="Google Shape;3027;p53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5" name="Google Shape;3028;p53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6" name="Google Shape;3029;p53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7" name="Google Shape;3030;p53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8" name="Google Shape;3031;p53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9" name="Google Shape;3032;p53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0" name="Google Shape;3033;p53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1" name="Google Shape;3034;p53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2" name="Google Shape;3035;p53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3" name="Google Shape;3036;p53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4" name="Google Shape;3037;p53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5" name="Google Shape;3038;p53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6" name="Google Shape;3039;p53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7" name="Google Shape;3040;p53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8" name="Google Shape;3041;p53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9" name="Google Shape;3042;p53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0" name="Google Shape;3043;p53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1" name="Google Shape;3044;p53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2" name="Google Shape;3045;p53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3" name="Google Shape;3046;p53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4" name="Google Shape;3047;p53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5" name="Google Shape;3048;p53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6" name="Google Shape;3049;p53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7" name="Google Shape;3050;p53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8" name="Google Shape;3051;p53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9" name="Google Shape;3052;p53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0" name="Google Shape;3053;p53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1" name="Google Shape;3054;p53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2" name="Google Shape;3055;p53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3" name="Google Shape;3056;p53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4" name="Google Shape;3057;p53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5" name="Google Shape;3058;p53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6" name="Google Shape;3059;p53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7" name="Google Shape;3060;p53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8" name="Google Shape;3061;p53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9" name="Google Shape;3062;p53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0" name="Google Shape;3063;p53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1" name="Google Shape;3064;p53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2" name="Google Shape;3065;p53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3" name="Google Shape;3066;p53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4" name="Google Shape;3067;p53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5" name="Google Shape;3068;p53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6" name="Google Shape;3069;p53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7" name="Google Shape;3070;p53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8" name="Google Shape;3071;p53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9" name="Google Shape;3072;p53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0" name="Google Shape;3073;p53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1" name="Google Shape;3074;p53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2" name="Google Shape;3075;p53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3" name="Google Shape;3076;p53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4" name="Google Shape;3077;p53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5" name="Google Shape;3078;p53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6" name="Google Shape;3079;p53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7" name="Google Shape;3080;p53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8" name="Google Shape;3081;p53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9" name="Google Shape;3082;p53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0" name="Google Shape;3083;p53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1" name="Google Shape;3084;p53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2" name="Google Shape;3085;p53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3" name="Google Shape;3086;p53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4" name="Google Shape;3087;p53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5" name="Google Shape;3088;p53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6" name="Google Shape;3089;p53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7" name="Google Shape;3090;p53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8" name="Google Shape;3091;p53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9" name="Google Shape;3092;p53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0" name="Google Shape;3093;p53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1" name="Google Shape;3094;p53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2" name="Google Shape;3095;p53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3" name="Google Shape;3096;p53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4" name="Google Shape;3097;p53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5" name="Google Shape;3098;p53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6" name="Google Shape;3099;p53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7" name="Google Shape;3100;p53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8" name="Google Shape;3101;p53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9" name="Google Shape;3102;p53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0" name="Google Shape;3103;p53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1" name="Google Shape;3104;p53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2" name="Google Shape;3105;p53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3" name="Google Shape;3106;p53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4" name="Google Shape;3107;p53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5" name="Google Shape;3108;p53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6" name="Google Shape;3109;p53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7" name="Google Shape;3110;p53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8" name="Google Shape;3111;p53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9" name="Google Shape;3112;p53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0" name="Google Shape;3113;p53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1" name="Google Shape;3114;p53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2" name="Google Shape;3115;p53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3" name="Google Shape;3116;p53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4" name="Google Shape;3117;p53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5" name="Google Shape;3118;p53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6" name="Google Shape;3119;p53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7" name="Google Shape;3120;p53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8" name="Google Shape;3121;p53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9" name="Google Shape;3122;p53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0" name="Google Shape;3123;p53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1" name="Google Shape;3124;p53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2" name="Google Shape;3125;p53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3" name="Google Shape;3126;p53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4" name="Google Shape;3127;p53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5" name="Google Shape;3128;p53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6" name="Google Shape;3129;p53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7" name="Google Shape;3130;p53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8" name="Google Shape;3131;p53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9" name="Google Shape;3132;p53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0" name="Google Shape;3133;p53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1" name="Google Shape;3134;p53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2" name="Google Shape;3135;p53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3" name="Google Shape;3136;p53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4" name="Google Shape;3137;p53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5" name="Google Shape;3138;p53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6" name="Google Shape;3139;p53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7" name="Google Shape;3140;p53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8" name="Google Shape;3141;p53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9" name="Google Shape;3142;p53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0" name="Google Shape;3143;p53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1" name="Google Shape;3144;p53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2" name="Google Shape;3145;p53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3" name="Google Shape;3146;p53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4" name="Google Shape;3147;p53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5" name="Google Shape;3148;p53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6" name="Google Shape;3149;p53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7" name="Google Shape;3150;p53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8" name="Google Shape;3151;p53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9" name="Google Shape;3152;p53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0" name="Google Shape;3153;p53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1" name="Google Shape;3154;p53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2" name="Google Shape;3155;p53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3" name="Google Shape;3156;p53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4" name="Google Shape;3157;p53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5" name="Google Shape;3158;p53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6" name="Google Shape;3159;p53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7" name="Google Shape;3160;p53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8" name="Google Shape;3161;p53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9" name="Google Shape;3162;p53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0" name="Google Shape;3163;p53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1" name="Google Shape;3164;p53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2" name="Google Shape;3165;p53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3" name="Google Shape;3166;p53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4" name="Google Shape;3167;p53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5" name="Google Shape;3168;p53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6" name="Google Shape;3169;p53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7" name="Google Shape;3170;p53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8" name="Google Shape;3171;p53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9" name="Google Shape;3172;p53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0" name="Google Shape;3173;p53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1" name="Google Shape;3174;p53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2" name="Google Shape;3175;p53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3" name="Google Shape;3176;p53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4" name="Google Shape;3177;p53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5" name="Google Shape;3178;p53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6" name="Google Shape;3179;p53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7" name="Google Shape;3180;p53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8" name="Google Shape;3181;p53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9" name="Google Shape;3182;p53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0" name="Google Shape;3183;p53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1" name="Google Shape;3184;p53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2" name="Google Shape;3185;p53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3" name="Google Shape;3186;p53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4" name="Google Shape;3187;p53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5" name="Google Shape;3188;p53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6" name="Google Shape;3189;p53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7" name="Google Shape;3190;p53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8" name="Google Shape;3191;p53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9" name="Google Shape;3192;p53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0" name="Google Shape;3193;p53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1" name="Google Shape;3194;p53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2" name="Google Shape;3195;p53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3" name="Google Shape;3196;p53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4" name="Google Shape;3197;p53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5" name="Google Shape;3198;p53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6" name="Google Shape;3199;p53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7" name="Google Shape;3200;p53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8" name="Google Shape;3201;p53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9" name="Google Shape;3202;p53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0" name="Google Shape;3203;p53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1" name="Google Shape;3204;p53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2" name="Google Shape;3205;p53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3" name="Google Shape;3206;p53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4" name="Google Shape;3207;p53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5" name="Google Shape;3208;p53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6" name="Google Shape;3209;p53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7" name="Google Shape;3210;p53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8" name="Google Shape;3211;p53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9" name="Google Shape;3212;p53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0" name="Google Shape;3213;p53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1" name="Google Shape;3214;p53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2" name="Google Shape;3215;p53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3" name="Google Shape;3216;p53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4" name="Google Shape;3217;p53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5" name="Google Shape;3218;p53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6" name="Google Shape;3219;p53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7" name="Google Shape;3220;p53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8" name="Google Shape;3221;p53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9" name="Google Shape;3222;p53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0" name="Google Shape;3223;p53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1" name="Google Shape;3224;p53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2" name="Google Shape;3225;p53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3" name="Google Shape;3226;p53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4" name="Google Shape;3227;p53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5" name="Google Shape;3228;p53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6" name="Google Shape;3229;p53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7" name="Google Shape;3230;p53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8" name="Google Shape;3231;p53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9" name="Google Shape;3232;p53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0" name="Google Shape;3233;p53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1" name="Google Shape;3234;p53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2" name="Google Shape;3235;p53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3" name="Google Shape;3236;p53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4" name="Google Shape;3237;p53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5" name="Google Shape;3238;p53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6" name="Google Shape;3239;p53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7" name="Google Shape;3240;p53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8" name="Google Shape;3241;p53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9" name="Google Shape;3242;p53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0" name="Google Shape;3243;p53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1" name="Google Shape;3244;p53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2" name="Google Shape;3245;p53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3" name="Google Shape;3246;p53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4" name="Google Shape;3247;p53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5" name="Google Shape;3248;p53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6" name="Google Shape;3249;p53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7" name="Google Shape;3250;p53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8" name="Google Shape;3251;p53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9" name="Google Shape;3252;p53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0" name="Google Shape;3253;p53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1" name="Google Shape;3254;p53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2" name="Google Shape;3255;p53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3" name="Google Shape;3256;p53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4" name="Google Shape;3257;p53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5" name="Google Shape;3258;p53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6" name="Google Shape;3259;p53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7" name="Google Shape;3260;p53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8" name="Google Shape;3261;p53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9" name="Google Shape;3262;p53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0" name="Google Shape;3263;p53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1" name="Google Shape;3264;p53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2" name="Google Shape;3265;p53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3" name="Google Shape;3266;p53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4" name="Google Shape;3267;p53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5" name="Google Shape;3268;p53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6" name="Google Shape;3269;p53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7" name="Google Shape;3270;p53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8" name="Google Shape;3271;p53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9" name="Google Shape;3272;p53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0" name="Google Shape;3273;p53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1" name="Google Shape;3274;p53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2" name="Google Shape;3275;p53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3" name="Google Shape;3276;p53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4" name="Google Shape;3277;p53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5" name="Google Shape;3278;p53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6" name="Google Shape;3279;p53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7" name="Google Shape;3280;p53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8" name="Google Shape;3281;p53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9" name="Google Shape;3282;p53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0" name="Google Shape;3283;p53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1" name="Google Shape;3284;p53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2" name="Google Shape;3285;p53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3" name="Google Shape;3286;p53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4" name="Google Shape;3287;p53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5" name="Google Shape;3288;p53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6" name="Google Shape;3289;p53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7" name="Google Shape;3290;p53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8" name="Google Shape;3291;p53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9" name="Google Shape;3292;p53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0" name="Google Shape;3293;p53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1" name="Google Shape;3294;p53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2" name="Google Shape;3295;p53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3" name="Google Shape;3296;p53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4" name="Google Shape;3297;p53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5" name="Google Shape;3298;p53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6" name="Google Shape;3299;p53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7" name="Google Shape;3300;p53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8" name="Google Shape;3301;p53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9" name="Google Shape;3302;p53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0" name="Google Shape;3303;p53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1" name="Google Shape;3304;p53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2" name="Google Shape;3305;p53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3" name="Google Shape;3306;p53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4" name="Google Shape;3307;p53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5" name="Google Shape;3308;p53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6" name="Google Shape;3309;p53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7" name="Google Shape;3310;p53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8" name="Google Shape;3311;p53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9" name="Google Shape;3312;p53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0" name="Google Shape;3313;p53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1" name="Google Shape;3314;p53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2" name="Google Shape;3315;p53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3" name="Google Shape;3316;p53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4" name="Google Shape;3317;p53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5" name="Google Shape;3318;p53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6" name="Google Shape;3319;p53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7" name="Google Shape;3320;p53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8" name="Google Shape;3321;p53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9" name="Google Shape;3322;p53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0" name="Google Shape;3323;p53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1" name="Google Shape;3324;p53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2" name="Google Shape;3325;p53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3" name="Google Shape;3326;p53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4" name="Google Shape;3327;p53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5" name="Google Shape;3328;p53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6" name="Google Shape;3329;p53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7" name="Google Shape;3330;p53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8" name="Google Shape;3331;p53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9" name="Google Shape;3332;p53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0" name="Google Shape;3333;p53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1" name="Google Shape;3334;p53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2" name="Google Shape;3335;p53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3" name="Google Shape;3336;p53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4" name="Google Shape;3337;p53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5" name="Google Shape;3338;p53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6" name="Google Shape;3339;p53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7" name="Google Shape;3340;p53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8" name="Google Shape;3341;p53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9" name="Google Shape;3342;p53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0" name="Google Shape;3343;p53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1" name="Google Shape;3344;p53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2" name="Google Shape;3345;p53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3" name="Google Shape;3346;p53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4" name="Google Shape;3347;p53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5" name="Google Shape;3348;p53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6" name="Google Shape;3349;p53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7" name="Google Shape;3350;p53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8" name="Google Shape;3351;p53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9" name="Google Shape;3352;p53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0" name="Google Shape;3353;p53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1" name="Google Shape;3354;p53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2" name="Google Shape;3355;p53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3" name="Google Shape;3356;p53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4" name="Google Shape;3357;p53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5" name="Google Shape;3358;p53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6" name="Google Shape;3359;p53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7" name="Google Shape;3360;p53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8" name="Google Shape;3361;p53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9" name="Google Shape;3362;p53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0" name="Google Shape;3363;p53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1" name="Google Shape;3364;p53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2" name="Google Shape;3365;p53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3" name="Google Shape;3366;p53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4" name="Google Shape;3367;p53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5" name="Google Shape;3368;p53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6" name="Google Shape;3369;p53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7" name="Google Shape;3370;p53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8" name="Google Shape;3371;p53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9" name="Google Shape;3372;p53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0" name="Google Shape;3373;p53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1" name="Google Shape;3374;p53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2" name="Google Shape;3375;p53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3" name="Google Shape;3376;p53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4" name="Google Shape;3377;p53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5" name="Google Shape;3378;p53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6" name="Google Shape;3379;p53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7" name="Google Shape;3380;p53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8" name="Google Shape;3381;p53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9" name="Google Shape;3382;p53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0" name="Google Shape;3383;p53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1" name="Google Shape;3384;p53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2" name="Google Shape;3385;p53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3" name="Google Shape;3386;p53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4" name="Google Shape;3387;p53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5" name="Google Shape;3388;p53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6" name="Google Shape;3389;p53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7" name="Google Shape;3390;p53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8" name="Google Shape;3391;p53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9" name="Google Shape;3392;p53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0" name="Google Shape;3393;p53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1" name="Google Shape;3394;p53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2" name="Google Shape;3395;p53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3" name="Google Shape;3396;p53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4" name="Google Shape;3397;p53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5" name="Google Shape;3398;p53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6" name="Google Shape;3399;p53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7" name="Google Shape;3400;p53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8" name="Google Shape;3401;p53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9" name="Google Shape;3402;p53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0" name="Google Shape;3403;p53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1" name="Google Shape;3404;p53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2" name="Google Shape;3405;p53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3" name="Google Shape;3406;p53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4" name="Google Shape;3407;p53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5" name="Google Shape;3408;p53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6" name="Google Shape;3409;p53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7" name="Google Shape;3410;p53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8" name="Google Shape;3411;p53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9" name="Google Shape;3412;p53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0" name="Google Shape;3413;p53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1" name="Google Shape;3414;p53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2" name="Google Shape;3415;p53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3" name="Google Shape;3416;p53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4" name="Google Shape;3417;p53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5" name="Google Shape;3418;p53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6" name="Google Shape;3419;p53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7" name="Google Shape;3420;p53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8" name="Google Shape;3421;p53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9" name="Google Shape;3422;p53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0" name="Google Shape;3423;p53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1" name="Google Shape;3424;p53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2" name="Google Shape;3425;p53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3" name="Google Shape;3426;p53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4" name="Google Shape;3427;p53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5" name="Google Shape;3428;p53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6" name="Google Shape;3429;p53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7" name="Google Shape;3430;p53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8" name="Google Shape;3431;p53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9" name="Google Shape;3432;p53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0" name="Google Shape;3433;p53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1" name="Google Shape;3434;p53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2" name="Google Shape;3435;p53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3" name="Google Shape;3436;p53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4" name="Google Shape;3437;p53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5" name="Google Shape;3438;p53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6" name="Google Shape;3439;p53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7" name="Google Shape;3440;p53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8" name="Google Shape;3441;p53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9" name="Google Shape;3442;p53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0" name="Google Shape;3443;p53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1" name="Google Shape;3444;p53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2" name="Google Shape;3445;p53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3" name="Google Shape;3446;p53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4" name="Google Shape;3447;p53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5" name="Google Shape;3448;p53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6" name="Google Shape;3449;p53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7" name="Google Shape;3450;p53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8" name="Google Shape;3451;p53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9" name="Google Shape;3452;p53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0" name="Google Shape;3453;p53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1" name="Google Shape;3454;p53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2" name="Google Shape;3455;p53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3" name="Google Shape;3456;p53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4" name="Google Shape;3457;p53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5" name="Google Shape;3458;p53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6" name="Google Shape;3459;p53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7" name="Google Shape;3460;p53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8" name="Google Shape;3461;p53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9" name="Google Shape;3462;p53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0" name="Google Shape;3463;p53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1" name="Google Shape;3464;p53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2" name="Google Shape;3465;p53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3" name="Google Shape;3466;p53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4" name="Google Shape;3467;p53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5" name="Google Shape;3468;p53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6" name="Google Shape;3469;p53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7" name="Google Shape;3470;p53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8" name="Google Shape;3471;p53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9" name="Google Shape;3472;p53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0" name="Google Shape;3473;p53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1" name="Google Shape;3474;p53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2" name="Google Shape;3475;p53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3" name="Google Shape;3476;p53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4" name="Google Shape;3477;p53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5" name="Google Shape;3478;p53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6" name="Google Shape;3479;p53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7" name="Google Shape;3480;p53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8" name="Google Shape;3481;p53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9" name="Google Shape;3482;p53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0" name="Google Shape;3483;p53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1" name="Google Shape;3484;p53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2" name="Google Shape;3485;p53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3" name="Google Shape;3486;p53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4" name="Google Shape;3487;p53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5" name="Google Shape;3488;p53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6" name="Google Shape;3489;p53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7" name="Google Shape;3490;p53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8" name="Google Shape;3491;p53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9" name="Google Shape;3492;p53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0" name="Google Shape;3493;p53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1" name="Google Shape;3494;p53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2" name="Google Shape;3495;p53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3" name="Google Shape;3496;p53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4" name="Google Shape;3497;p53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5" name="Google Shape;3498;p53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6" name="Google Shape;3499;p53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7" name="Google Shape;3500;p53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8" name="Google Shape;3501;p53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9" name="Google Shape;3502;p53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0" name="Google Shape;3503;p53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1" name="Google Shape;3504;p53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2" name="Google Shape;3505;p53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3" name="Google Shape;3506;p53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4" name="Google Shape;3507;p53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5" name="Google Shape;3508;p53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6" name="Google Shape;3509;p53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7" name="Google Shape;3510;p53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8" name="Google Shape;3511;p53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9" name="Google Shape;3512;p53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0" name="Google Shape;3513;p53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1" name="Google Shape;3514;p53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2" name="Google Shape;3515;p53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3" name="Google Shape;3516;p53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4" name="Google Shape;3517;p53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5" name="Google Shape;3518;p53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6" name="Google Shape;3519;p53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7" name="Google Shape;3520;p53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8" name="Google Shape;3521;p53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9" name="Google Shape;3522;p53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0" name="Google Shape;3523;p53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1" name="Google Shape;3524;p53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2" name="Google Shape;3525;p53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3" name="Google Shape;3526;p53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4" name="Google Shape;3527;p53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5" name="Google Shape;3528;p53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6" name="Google Shape;3529;p53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7" name="Google Shape;3530;p53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8" name="Google Shape;3531;p53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9" name="Google Shape;3532;p53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3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>
            <a:extLst>
              <a:ext uri="{FF2B5EF4-FFF2-40B4-BE49-F238E27FC236}">
                <a16:creationId xmlns:a16="http://schemas.microsoft.com/office/drawing/2014/main" xmlns="" id="{BC18F950-2FF6-4F85-90F5-FEFA5E483BB4}"/>
              </a:ext>
            </a:extLst>
          </p:cNvPr>
          <p:cNvSpPr/>
          <p:nvPr/>
        </p:nvSpPr>
        <p:spPr>
          <a:xfrm>
            <a:off x="109815" y="163215"/>
            <a:ext cx="654685" cy="634376"/>
          </a:xfrm>
          <a:prstGeom prst="ellipse">
            <a:avLst/>
          </a:prstGeom>
          <a:solidFill>
            <a:srgbClr val="B3D6AC"/>
          </a:solidFill>
          <a:ln w="1587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JM" sz="2800" b="1" kern="0" dirty="0">
                <a:solidFill>
                  <a:srgbClr val="515151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</p:txBody>
      </p:sp>
      <p:sp>
        <p:nvSpPr>
          <p:cNvPr id="4" name="矩形 3"/>
          <p:cNvSpPr/>
          <p:nvPr/>
        </p:nvSpPr>
        <p:spPr>
          <a:xfrm>
            <a:off x="807188" y="218050"/>
            <a:ext cx="4549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zh-TW" altLang="en-US" sz="3200" b="1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深化產業與金融鏈結</a:t>
            </a:r>
            <a:r>
              <a:rPr lang="en-US" altLang="zh-TW" sz="2400" b="1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1/2</a:t>
            </a:r>
            <a:endParaRPr lang="zh-TW" altLang="en-US" sz="2400" b="1" dirty="0">
              <a:solidFill>
                <a:srgbClr val="91CE6F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8283" y="908720"/>
            <a:ext cx="4875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defTabSz="914377">
              <a:buFont typeface="Wingdings" pitchFamily="2" charset="2"/>
              <a:buChar char="Ø"/>
              <a:tabLst>
                <a:tab pos="268288" algn="l"/>
              </a:tabLst>
            </a:pPr>
            <a:r>
              <a:rPr lang="zh-TW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國家融資保證機制</a:t>
            </a:r>
            <a:endParaRPr lang="zh-TW" altLang="en-US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 useBgFill="1">
        <p:nvSpPr>
          <p:cNvPr id="8" name="文字方塊 7"/>
          <p:cNvSpPr txBox="1"/>
          <p:nvPr/>
        </p:nvSpPr>
        <p:spPr>
          <a:xfrm>
            <a:off x="179512" y="1444184"/>
            <a:ext cx="6768691" cy="22339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68288" indent="-268288" defTabSz="914377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Wingdings" pitchFamily="2" charset="2"/>
              <a:buChar char="l"/>
            </a:pP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年由輸銀成立「國家融資保證中心」，由國發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基金 與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參與銀行出資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億專款，提供融資計畫最高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成保證</a:t>
            </a: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indent="-268288" defTabSz="914377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Wingdings" pitchFamily="2" charset="2"/>
              <a:buChar char="l"/>
            </a:pP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月融資保證委員會通過新增保證用途含綠能業者購買機器設備、本國製船舶融資，並調降保證手續費率</a:t>
            </a: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indent="-268288" defTabSz="914377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Wingdings" pitchFamily="2" charset="2"/>
              <a:buChar char="l"/>
            </a:pP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已有業者與參與銀行及輸銀洽談保證需求</a:t>
            </a: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1507" y="4437112"/>
            <a:ext cx="68304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ts val="1200"/>
              </a:spcBef>
              <a:buSzPct val="85000"/>
              <a:buFont typeface="Wingdings" pitchFamily="2" charset="2"/>
              <a:buChar char="ü"/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>
              <a:lnSpc>
                <a:spcPts val="3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l"/>
              <a:defRPr/>
            </a:pPr>
            <a:r>
              <a:rPr lang="zh-TW" altLang="en-US" sz="2000" b="0" dirty="0">
                <a:solidFill>
                  <a:prstClr val="black"/>
                </a:solidFill>
              </a:rPr>
              <a:t>本會</a:t>
            </a:r>
            <a:r>
              <a:rPr lang="en-US" altLang="zh-TW" sz="2000" b="0" dirty="0" smtClean="0">
                <a:solidFill>
                  <a:prstClr val="black"/>
                </a:solidFill>
              </a:rPr>
              <a:t>110</a:t>
            </a:r>
            <a:r>
              <a:rPr lang="zh-TW" altLang="en-US" sz="2000" b="0" dirty="0" smtClean="0">
                <a:solidFill>
                  <a:prstClr val="black"/>
                </a:solidFill>
              </a:rPr>
              <a:t>年</a:t>
            </a:r>
            <a:r>
              <a:rPr lang="en-US" altLang="zh-TW" sz="2000" b="0" dirty="0" smtClean="0">
                <a:solidFill>
                  <a:prstClr val="black"/>
                </a:solidFill>
              </a:rPr>
              <a:t>6</a:t>
            </a:r>
            <a:r>
              <a:rPr lang="zh-TW" altLang="en-US" sz="2000" b="0" dirty="0" smtClean="0">
                <a:solidFill>
                  <a:prstClr val="black"/>
                </a:solidFill>
              </a:rPr>
              <a:t>月發布</a:t>
            </a:r>
            <a:r>
              <a:rPr lang="zh-TW" altLang="en-US" sz="2000" b="0" dirty="0">
                <a:solidFill>
                  <a:prstClr val="black"/>
                </a:solidFill>
              </a:rPr>
              <a:t>「促進私募股權基金投資產業輔導管理要點」，就投資</a:t>
            </a:r>
            <a:r>
              <a:rPr lang="en-US" altLang="zh-TW" sz="2000" b="0" dirty="0">
                <a:solidFill>
                  <a:prstClr val="black"/>
                </a:solidFill>
              </a:rPr>
              <a:t>5+2</a:t>
            </a:r>
            <a:r>
              <a:rPr lang="zh-TW" altLang="en-US" sz="2000" b="0" dirty="0">
                <a:solidFill>
                  <a:prstClr val="black"/>
                </a:solidFill>
              </a:rPr>
              <a:t>產業、六大核心戰略產業私募</a:t>
            </a:r>
            <a:r>
              <a:rPr lang="zh-TW" altLang="en-US" sz="2000" b="0" dirty="0" smtClean="0">
                <a:solidFill>
                  <a:prstClr val="black"/>
                </a:solidFill>
              </a:rPr>
              <a:t>股權   基金</a:t>
            </a:r>
            <a:r>
              <a:rPr lang="zh-TW" altLang="en-US" sz="2000" b="0" dirty="0">
                <a:solidFill>
                  <a:prstClr val="black"/>
                </a:solidFill>
              </a:rPr>
              <a:t>進行資格認定，並出具資格函</a:t>
            </a:r>
            <a:r>
              <a:rPr lang="zh-TW" altLang="en-US" sz="2000" b="0" dirty="0" smtClean="0">
                <a:solidFill>
                  <a:prstClr val="black"/>
                </a:solidFill>
              </a:rPr>
              <a:t>，以利</a:t>
            </a:r>
            <a:r>
              <a:rPr lang="zh-TW" altLang="en-US" sz="2000" b="0" dirty="0">
                <a:solidFill>
                  <a:prstClr val="black"/>
                </a:solidFill>
              </a:rPr>
              <a:t>其多元募資</a:t>
            </a:r>
          </a:p>
          <a:p>
            <a:pPr defTabSz="914377">
              <a:lnSpc>
                <a:spcPts val="3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l"/>
              <a:defRPr/>
            </a:pPr>
            <a:r>
              <a:rPr lang="zh-TW" altLang="en-US" sz="2000" b="0" dirty="0">
                <a:solidFill>
                  <a:prstClr val="black"/>
                </a:solidFill>
              </a:rPr>
              <a:t>金管會刻正修訂專案運用辦法，開放保險業投資取得資格函之私募股權基金</a:t>
            </a:r>
          </a:p>
        </p:txBody>
      </p:sp>
      <p:sp>
        <p:nvSpPr>
          <p:cNvPr id="10" name="矩形 9"/>
          <p:cNvSpPr/>
          <p:nvPr/>
        </p:nvSpPr>
        <p:spPr>
          <a:xfrm>
            <a:off x="488283" y="3891528"/>
            <a:ext cx="5163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defTabSz="914377">
              <a:buFont typeface="Wingdings" pitchFamily="2" charset="2"/>
              <a:buChar char="Ø"/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促進私募股權基金投資產業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672065" y="1412777"/>
            <a:ext cx="3179855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12" name="直線接點 11"/>
          <p:cNvCxnSpPr/>
          <p:nvPr/>
        </p:nvCxnSpPr>
        <p:spPr>
          <a:xfrm flipV="1">
            <a:off x="600057" y="4384268"/>
            <a:ext cx="4620015" cy="8964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19" name="手繪多邊形 18"/>
          <p:cNvSpPr/>
          <p:nvPr/>
        </p:nvSpPr>
        <p:spPr>
          <a:xfrm>
            <a:off x="7560151" y="5089685"/>
            <a:ext cx="1465879" cy="1568547"/>
          </a:xfrm>
          <a:custGeom>
            <a:avLst/>
            <a:gdLst>
              <a:gd name="connsiteX0" fmla="*/ 867851 w 1222662"/>
              <a:gd name="connsiteY0" fmla="*/ 194939 h 1222662"/>
              <a:gd name="connsiteX1" fmla="*/ 962954 w 1222662"/>
              <a:gd name="connsiteY1" fmla="*/ 115134 h 1222662"/>
              <a:gd name="connsiteX2" fmla="*/ 1038931 w 1222662"/>
              <a:gd name="connsiteY2" fmla="*/ 178886 h 1222662"/>
              <a:gd name="connsiteX3" fmla="*/ 976853 w 1222662"/>
              <a:gd name="connsiteY3" fmla="*/ 286403 h 1222662"/>
              <a:gd name="connsiteX4" fmla="*/ 1075488 w 1222662"/>
              <a:gd name="connsiteY4" fmla="*/ 457244 h 1222662"/>
              <a:gd name="connsiteX5" fmla="*/ 1199640 w 1222662"/>
              <a:gd name="connsiteY5" fmla="*/ 457241 h 1222662"/>
              <a:gd name="connsiteX6" fmla="*/ 1216862 w 1222662"/>
              <a:gd name="connsiteY6" fmla="*/ 554915 h 1222662"/>
              <a:gd name="connsiteX7" fmla="*/ 1100197 w 1222662"/>
              <a:gd name="connsiteY7" fmla="*/ 597374 h 1222662"/>
              <a:gd name="connsiteX8" fmla="*/ 1065941 w 1222662"/>
              <a:gd name="connsiteY8" fmla="*/ 791648 h 1222662"/>
              <a:gd name="connsiteX9" fmla="*/ 1161049 w 1222662"/>
              <a:gd name="connsiteY9" fmla="*/ 871449 h 1222662"/>
              <a:gd name="connsiteX10" fmla="*/ 1111458 w 1222662"/>
              <a:gd name="connsiteY10" fmla="*/ 957342 h 1222662"/>
              <a:gd name="connsiteX11" fmla="*/ 994795 w 1222662"/>
              <a:gd name="connsiteY11" fmla="*/ 914876 h 1222662"/>
              <a:gd name="connsiteX12" fmla="*/ 843677 w 1222662"/>
              <a:gd name="connsiteY12" fmla="*/ 1041679 h 1222662"/>
              <a:gd name="connsiteX13" fmla="*/ 865239 w 1222662"/>
              <a:gd name="connsiteY13" fmla="*/ 1163944 h 1222662"/>
              <a:gd name="connsiteX14" fmla="*/ 772039 w 1222662"/>
              <a:gd name="connsiteY14" fmla="*/ 1197866 h 1222662"/>
              <a:gd name="connsiteX15" fmla="*/ 709966 w 1222662"/>
              <a:gd name="connsiteY15" fmla="*/ 1090346 h 1222662"/>
              <a:gd name="connsiteX16" fmla="*/ 512695 w 1222662"/>
              <a:gd name="connsiteY16" fmla="*/ 1090346 h 1222662"/>
              <a:gd name="connsiteX17" fmla="*/ 450623 w 1222662"/>
              <a:gd name="connsiteY17" fmla="*/ 1197866 h 1222662"/>
              <a:gd name="connsiteX18" fmla="*/ 357423 w 1222662"/>
              <a:gd name="connsiteY18" fmla="*/ 1163944 h 1222662"/>
              <a:gd name="connsiteX19" fmla="*/ 378985 w 1222662"/>
              <a:gd name="connsiteY19" fmla="*/ 1041679 h 1222662"/>
              <a:gd name="connsiteX20" fmla="*/ 227867 w 1222662"/>
              <a:gd name="connsiteY20" fmla="*/ 914876 h 1222662"/>
              <a:gd name="connsiteX21" fmla="*/ 111204 w 1222662"/>
              <a:gd name="connsiteY21" fmla="*/ 957342 h 1222662"/>
              <a:gd name="connsiteX22" fmla="*/ 61613 w 1222662"/>
              <a:gd name="connsiteY22" fmla="*/ 871449 h 1222662"/>
              <a:gd name="connsiteX23" fmla="*/ 156721 w 1222662"/>
              <a:gd name="connsiteY23" fmla="*/ 791648 h 1222662"/>
              <a:gd name="connsiteX24" fmla="*/ 122465 w 1222662"/>
              <a:gd name="connsiteY24" fmla="*/ 597374 h 1222662"/>
              <a:gd name="connsiteX25" fmla="*/ 5800 w 1222662"/>
              <a:gd name="connsiteY25" fmla="*/ 554915 h 1222662"/>
              <a:gd name="connsiteX26" fmla="*/ 23022 w 1222662"/>
              <a:gd name="connsiteY26" fmla="*/ 457241 h 1222662"/>
              <a:gd name="connsiteX27" fmla="*/ 147174 w 1222662"/>
              <a:gd name="connsiteY27" fmla="*/ 457244 h 1222662"/>
              <a:gd name="connsiteX28" fmla="*/ 245809 w 1222662"/>
              <a:gd name="connsiteY28" fmla="*/ 286402 h 1222662"/>
              <a:gd name="connsiteX29" fmla="*/ 183731 w 1222662"/>
              <a:gd name="connsiteY29" fmla="*/ 178886 h 1222662"/>
              <a:gd name="connsiteX30" fmla="*/ 259708 w 1222662"/>
              <a:gd name="connsiteY30" fmla="*/ 115134 h 1222662"/>
              <a:gd name="connsiteX31" fmla="*/ 354811 w 1222662"/>
              <a:gd name="connsiteY31" fmla="*/ 194939 h 1222662"/>
              <a:gd name="connsiteX32" fmla="*/ 540185 w 1222662"/>
              <a:gd name="connsiteY32" fmla="*/ 127468 h 1222662"/>
              <a:gd name="connsiteX33" fmla="*/ 561741 w 1222662"/>
              <a:gd name="connsiteY33" fmla="*/ 5203 h 1222662"/>
              <a:gd name="connsiteX34" fmla="*/ 660921 w 1222662"/>
              <a:gd name="connsiteY34" fmla="*/ 5203 h 1222662"/>
              <a:gd name="connsiteX35" fmla="*/ 682477 w 1222662"/>
              <a:gd name="connsiteY35" fmla="*/ 127469 h 1222662"/>
              <a:gd name="connsiteX36" fmla="*/ 867851 w 1222662"/>
              <a:gd name="connsiteY36" fmla="*/ 194940 h 1222662"/>
              <a:gd name="connsiteX37" fmla="*/ 867851 w 1222662"/>
              <a:gd name="connsiteY37" fmla="*/ 194939 h 122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22662" h="1222662">
                <a:moveTo>
                  <a:pt x="867851" y="194939"/>
                </a:moveTo>
                <a:lnTo>
                  <a:pt x="962954" y="115134"/>
                </a:lnTo>
                <a:lnTo>
                  <a:pt x="1038931" y="178886"/>
                </a:lnTo>
                <a:lnTo>
                  <a:pt x="976853" y="286403"/>
                </a:lnTo>
                <a:cubicBezTo>
                  <a:pt x="1020995" y="336059"/>
                  <a:pt x="1054556" y="394189"/>
                  <a:pt x="1075488" y="457244"/>
                </a:cubicBezTo>
                <a:lnTo>
                  <a:pt x="1199640" y="457241"/>
                </a:lnTo>
                <a:lnTo>
                  <a:pt x="1216862" y="554915"/>
                </a:lnTo>
                <a:lnTo>
                  <a:pt x="1100197" y="597374"/>
                </a:lnTo>
                <a:cubicBezTo>
                  <a:pt x="1102093" y="663786"/>
                  <a:pt x="1090437" y="729889"/>
                  <a:pt x="1065941" y="791648"/>
                </a:cubicBezTo>
                <a:lnTo>
                  <a:pt x="1161049" y="871449"/>
                </a:lnTo>
                <a:lnTo>
                  <a:pt x="1111458" y="957342"/>
                </a:lnTo>
                <a:lnTo>
                  <a:pt x="994795" y="914876"/>
                </a:lnTo>
                <a:cubicBezTo>
                  <a:pt x="953558" y="966970"/>
                  <a:pt x="902140" y="1010115"/>
                  <a:pt x="843677" y="1041679"/>
                </a:cubicBezTo>
                <a:lnTo>
                  <a:pt x="865239" y="1163944"/>
                </a:lnTo>
                <a:lnTo>
                  <a:pt x="772039" y="1197866"/>
                </a:lnTo>
                <a:lnTo>
                  <a:pt x="709966" y="1090346"/>
                </a:lnTo>
                <a:cubicBezTo>
                  <a:pt x="644892" y="1103746"/>
                  <a:pt x="577770" y="1103746"/>
                  <a:pt x="512695" y="1090346"/>
                </a:cubicBezTo>
                <a:lnTo>
                  <a:pt x="450623" y="1197866"/>
                </a:lnTo>
                <a:lnTo>
                  <a:pt x="357423" y="1163944"/>
                </a:lnTo>
                <a:lnTo>
                  <a:pt x="378985" y="1041679"/>
                </a:lnTo>
                <a:cubicBezTo>
                  <a:pt x="320522" y="1010115"/>
                  <a:pt x="269103" y="966969"/>
                  <a:pt x="227867" y="914876"/>
                </a:cubicBezTo>
                <a:lnTo>
                  <a:pt x="111204" y="957342"/>
                </a:lnTo>
                <a:lnTo>
                  <a:pt x="61613" y="871449"/>
                </a:lnTo>
                <a:lnTo>
                  <a:pt x="156721" y="791648"/>
                </a:lnTo>
                <a:cubicBezTo>
                  <a:pt x="132225" y="729889"/>
                  <a:pt x="120569" y="663787"/>
                  <a:pt x="122465" y="597374"/>
                </a:cubicBezTo>
                <a:lnTo>
                  <a:pt x="5800" y="554915"/>
                </a:lnTo>
                <a:lnTo>
                  <a:pt x="23022" y="457241"/>
                </a:lnTo>
                <a:lnTo>
                  <a:pt x="147174" y="457244"/>
                </a:lnTo>
                <a:cubicBezTo>
                  <a:pt x="168107" y="394188"/>
                  <a:pt x="201668" y="336059"/>
                  <a:pt x="245809" y="286402"/>
                </a:cubicBezTo>
                <a:lnTo>
                  <a:pt x="183731" y="178886"/>
                </a:lnTo>
                <a:lnTo>
                  <a:pt x="259708" y="115134"/>
                </a:lnTo>
                <a:lnTo>
                  <a:pt x="354811" y="194939"/>
                </a:lnTo>
                <a:cubicBezTo>
                  <a:pt x="411378" y="160091"/>
                  <a:pt x="474452" y="137134"/>
                  <a:pt x="540185" y="127468"/>
                </a:cubicBezTo>
                <a:lnTo>
                  <a:pt x="561741" y="5203"/>
                </a:lnTo>
                <a:lnTo>
                  <a:pt x="660921" y="5203"/>
                </a:lnTo>
                <a:lnTo>
                  <a:pt x="682477" y="127469"/>
                </a:lnTo>
                <a:cubicBezTo>
                  <a:pt x="748210" y="137134"/>
                  <a:pt x="811284" y="160091"/>
                  <a:pt x="867851" y="194940"/>
                </a:cubicBezTo>
                <a:lnTo>
                  <a:pt x="867851" y="19493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73749" tIns="314343" rIns="273749" bIns="335726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TW" altLang="en-US" sz="2200" b="1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0" name="手繪多邊形 19"/>
          <p:cNvSpPr/>
          <p:nvPr/>
        </p:nvSpPr>
        <p:spPr>
          <a:xfrm>
            <a:off x="6938258" y="4750798"/>
            <a:ext cx="1017871" cy="1024321"/>
          </a:xfrm>
          <a:custGeom>
            <a:avLst/>
            <a:gdLst>
              <a:gd name="connsiteX0" fmla="*/ 665348 w 889209"/>
              <a:gd name="connsiteY0" fmla="*/ 225214 h 889209"/>
              <a:gd name="connsiteX1" fmla="*/ 796536 w 889209"/>
              <a:gd name="connsiteY1" fmla="*/ 185676 h 889209"/>
              <a:gd name="connsiteX2" fmla="*/ 844809 w 889209"/>
              <a:gd name="connsiteY2" fmla="*/ 269287 h 889209"/>
              <a:gd name="connsiteX3" fmla="*/ 744974 w 889209"/>
              <a:gd name="connsiteY3" fmla="*/ 363130 h 889209"/>
              <a:gd name="connsiteX4" fmla="*/ 744974 w 889209"/>
              <a:gd name="connsiteY4" fmla="*/ 526078 h 889209"/>
              <a:gd name="connsiteX5" fmla="*/ 844809 w 889209"/>
              <a:gd name="connsiteY5" fmla="*/ 619922 h 889209"/>
              <a:gd name="connsiteX6" fmla="*/ 796536 w 889209"/>
              <a:gd name="connsiteY6" fmla="*/ 703533 h 889209"/>
              <a:gd name="connsiteX7" fmla="*/ 665348 w 889209"/>
              <a:gd name="connsiteY7" fmla="*/ 663995 h 889209"/>
              <a:gd name="connsiteX8" fmla="*/ 524231 w 889209"/>
              <a:gd name="connsiteY8" fmla="*/ 745469 h 889209"/>
              <a:gd name="connsiteX9" fmla="*/ 492877 w 889209"/>
              <a:gd name="connsiteY9" fmla="*/ 878851 h 889209"/>
              <a:gd name="connsiteX10" fmla="*/ 396332 w 889209"/>
              <a:gd name="connsiteY10" fmla="*/ 878851 h 889209"/>
              <a:gd name="connsiteX11" fmla="*/ 364979 w 889209"/>
              <a:gd name="connsiteY11" fmla="*/ 745469 h 889209"/>
              <a:gd name="connsiteX12" fmla="*/ 223862 w 889209"/>
              <a:gd name="connsiteY12" fmla="*/ 663995 h 889209"/>
              <a:gd name="connsiteX13" fmla="*/ 92673 w 889209"/>
              <a:gd name="connsiteY13" fmla="*/ 703533 h 889209"/>
              <a:gd name="connsiteX14" fmla="*/ 44400 w 889209"/>
              <a:gd name="connsiteY14" fmla="*/ 619922 h 889209"/>
              <a:gd name="connsiteX15" fmla="*/ 144235 w 889209"/>
              <a:gd name="connsiteY15" fmla="*/ 526079 h 889209"/>
              <a:gd name="connsiteX16" fmla="*/ 144235 w 889209"/>
              <a:gd name="connsiteY16" fmla="*/ 363131 h 889209"/>
              <a:gd name="connsiteX17" fmla="*/ 44400 w 889209"/>
              <a:gd name="connsiteY17" fmla="*/ 269287 h 889209"/>
              <a:gd name="connsiteX18" fmla="*/ 92673 w 889209"/>
              <a:gd name="connsiteY18" fmla="*/ 185676 h 889209"/>
              <a:gd name="connsiteX19" fmla="*/ 223861 w 889209"/>
              <a:gd name="connsiteY19" fmla="*/ 225214 h 889209"/>
              <a:gd name="connsiteX20" fmla="*/ 364978 w 889209"/>
              <a:gd name="connsiteY20" fmla="*/ 143740 h 889209"/>
              <a:gd name="connsiteX21" fmla="*/ 396332 w 889209"/>
              <a:gd name="connsiteY21" fmla="*/ 10358 h 889209"/>
              <a:gd name="connsiteX22" fmla="*/ 492877 w 889209"/>
              <a:gd name="connsiteY22" fmla="*/ 10358 h 889209"/>
              <a:gd name="connsiteX23" fmla="*/ 524230 w 889209"/>
              <a:gd name="connsiteY23" fmla="*/ 143740 h 889209"/>
              <a:gd name="connsiteX24" fmla="*/ 665347 w 889209"/>
              <a:gd name="connsiteY24" fmla="*/ 225214 h 889209"/>
              <a:gd name="connsiteX25" fmla="*/ 665348 w 889209"/>
              <a:gd name="connsiteY25" fmla="*/ 225214 h 88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9209" h="889209">
                <a:moveTo>
                  <a:pt x="665348" y="225214"/>
                </a:moveTo>
                <a:lnTo>
                  <a:pt x="796536" y="185676"/>
                </a:lnTo>
                <a:lnTo>
                  <a:pt x="844809" y="269287"/>
                </a:lnTo>
                <a:lnTo>
                  <a:pt x="744974" y="363130"/>
                </a:lnTo>
                <a:cubicBezTo>
                  <a:pt x="759446" y="416482"/>
                  <a:pt x="759446" y="472726"/>
                  <a:pt x="744974" y="526078"/>
                </a:cubicBezTo>
                <a:lnTo>
                  <a:pt x="844809" y="619922"/>
                </a:lnTo>
                <a:lnTo>
                  <a:pt x="796536" y="703533"/>
                </a:lnTo>
                <a:lnTo>
                  <a:pt x="665348" y="663995"/>
                </a:lnTo>
                <a:cubicBezTo>
                  <a:pt x="626379" y="703204"/>
                  <a:pt x="577671" y="731326"/>
                  <a:pt x="524231" y="745469"/>
                </a:cubicBezTo>
                <a:lnTo>
                  <a:pt x="492877" y="878851"/>
                </a:lnTo>
                <a:lnTo>
                  <a:pt x="396332" y="878851"/>
                </a:lnTo>
                <a:lnTo>
                  <a:pt x="364979" y="745469"/>
                </a:lnTo>
                <a:cubicBezTo>
                  <a:pt x="311539" y="731326"/>
                  <a:pt x="262830" y="703204"/>
                  <a:pt x="223862" y="663995"/>
                </a:cubicBezTo>
                <a:lnTo>
                  <a:pt x="92673" y="703533"/>
                </a:lnTo>
                <a:lnTo>
                  <a:pt x="44400" y="619922"/>
                </a:lnTo>
                <a:lnTo>
                  <a:pt x="144235" y="526079"/>
                </a:lnTo>
                <a:cubicBezTo>
                  <a:pt x="129763" y="472727"/>
                  <a:pt x="129763" y="416483"/>
                  <a:pt x="144235" y="363131"/>
                </a:cubicBezTo>
                <a:lnTo>
                  <a:pt x="44400" y="269287"/>
                </a:lnTo>
                <a:lnTo>
                  <a:pt x="92673" y="185676"/>
                </a:lnTo>
                <a:lnTo>
                  <a:pt x="223861" y="225214"/>
                </a:lnTo>
                <a:cubicBezTo>
                  <a:pt x="262830" y="186005"/>
                  <a:pt x="311538" y="157883"/>
                  <a:pt x="364978" y="143740"/>
                </a:cubicBezTo>
                <a:lnTo>
                  <a:pt x="396332" y="10358"/>
                </a:lnTo>
                <a:lnTo>
                  <a:pt x="492877" y="10358"/>
                </a:lnTo>
                <a:lnTo>
                  <a:pt x="524230" y="143740"/>
                </a:lnTo>
                <a:cubicBezTo>
                  <a:pt x="577670" y="157883"/>
                  <a:pt x="626379" y="186005"/>
                  <a:pt x="665347" y="225214"/>
                </a:cubicBezTo>
                <a:lnTo>
                  <a:pt x="665348" y="22521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40371" tIns="241724" rIns="240371" bIns="241724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TW" altLang="en-US" sz="1300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1" name="手繪多邊形 20"/>
          <p:cNvSpPr/>
          <p:nvPr/>
        </p:nvSpPr>
        <p:spPr>
          <a:xfrm>
            <a:off x="7309351" y="4005064"/>
            <a:ext cx="1223089" cy="1084622"/>
          </a:xfrm>
          <a:custGeom>
            <a:avLst/>
            <a:gdLst>
              <a:gd name="connsiteX0" fmla="*/ 651905 w 871243"/>
              <a:gd name="connsiteY0" fmla="*/ 220664 h 871243"/>
              <a:gd name="connsiteX1" fmla="*/ 780443 w 871243"/>
              <a:gd name="connsiteY1" fmla="*/ 181925 h 871243"/>
              <a:gd name="connsiteX2" fmla="*/ 827740 w 871243"/>
              <a:gd name="connsiteY2" fmla="*/ 263846 h 871243"/>
              <a:gd name="connsiteX3" fmla="*/ 729922 w 871243"/>
              <a:gd name="connsiteY3" fmla="*/ 355793 h 871243"/>
              <a:gd name="connsiteX4" fmla="*/ 729922 w 871243"/>
              <a:gd name="connsiteY4" fmla="*/ 515449 h 871243"/>
              <a:gd name="connsiteX5" fmla="*/ 827740 w 871243"/>
              <a:gd name="connsiteY5" fmla="*/ 607397 h 871243"/>
              <a:gd name="connsiteX6" fmla="*/ 780443 w 871243"/>
              <a:gd name="connsiteY6" fmla="*/ 689318 h 871243"/>
              <a:gd name="connsiteX7" fmla="*/ 651905 w 871243"/>
              <a:gd name="connsiteY7" fmla="*/ 650579 h 871243"/>
              <a:gd name="connsiteX8" fmla="*/ 513639 w 871243"/>
              <a:gd name="connsiteY8" fmla="*/ 730407 h 871243"/>
              <a:gd name="connsiteX9" fmla="*/ 482919 w 871243"/>
              <a:gd name="connsiteY9" fmla="*/ 861094 h 871243"/>
              <a:gd name="connsiteX10" fmla="*/ 388324 w 871243"/>
              <a:gd name="connsiteY10" fmla="*/ 861094 h 871243"/>
              <a:gd name="connsiteX11" fmla="*/ 357604 w 871243"/>
              <a:gd name="connsiteY11" fmla="*/ 730407 h 871243"/>
              <a:gd name="connsiteX12" fmla="*/ 219338 w 871243"/>
              <a:gd name="connsiteY12" fmla="*/ 650579 h 871243"/>
              <a:gd name="connsiteX13" fmla="*/ 90800 w 871243"/>
              <a:gd name="connsiteY13" fmla="*/ 689318 h 871243"/>
              <a:gd name="connsiteX14" fmla="*/ 43503 w 871243"/>
              <a:gd name="connsiteY14" fmla="*/ 607397 h 871243"/>
              <a:gd name="connsiteX15" fmla="*/ 141321 w 871243"/>
              <a:gd name="connsiteY15" fmla="*/ 515450 h 871243"/>
              <a:gd name="connsiteX16" fmla="*/ 141321 w 871243"/>
              <a:gd name="connsiteY16" fmla="*/ 355794 h 871243"/>
              <a:gd name="connsiteX17" fmla="*/ 43503 w 871243"/>
              <a:gd name="connsiteY17" fmla="*/ 263846 h 871243"/>
              <a:gd name="connsiteX18" fmla="*/ 90800 w 871243"/>
              <a:gd name="connsiteY18" fmla="*/ 181925 h 871243"/>
              <a:gd name="connsiteX19" fmla="*/ 219338 w 871243"/>
              <a:gd name="connsiteY19" fmla="*/ 220664 h 871243"/>
              <a:gd name="connsiteX20" fmla="*/ 357604 w 871243"/>
              <a:gd name="connsiteY20" fmla="*/ 140836 h 871243"/>
              <a:gd name="connsiteX21" fmla="*/ 388324 w 871243"/>
              <a:gd name="connsiteY21" fmla="*/ 10149 h 871243"/>
              <a:gd name="connsiteX22" fmla="*/ 482919 w 871243"/>
              <a:gd name="connsiteY22" fmla="*/ 10149 h 871243"/>
              <a:gd name="connsiteX23" fmla="*/ 513639 w 871243"/>
              <a:gd name="connsiteY23" fmla="*/ 140836 h 871243"/>
              <a:gd name="connsiteX24" fmla="*/ 651905 w 871243"/>
              <a:gd name="connsiteY24" fmla="*/ 220664 h 87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71243" h="871243">
                <a:moveTo>
                  <a:pt x="560773" y="220384"/>
                </a:moveTo>
                <a:lnTo>
                  <a:pt x="653961" y="162668"/>
                </a:lnTo>
                <a:lnTo>
                  <a:pt x="708575" y="217282"/>
                </a:lnTo>
                <a:lnTo>
                  <a:pt x="650859" y="310470"/>
                </a:lnTo>
                <a:cubicBezTo>
                  <a:pt x="673089" y="348701"/>
                  <a:pt x="684734" y="392163"/>
                  <a:pt x="684598" y="436386"/>
                </a:cubicBezTo>
                <a:lnTo>
                  <a:pt x="781176" y="488232"/>
                </a:lnTo>
                <a:lnTo>
                  <a:pt x="761186" y="562836"/>
                </a:lnTo>
                <a:lnTo>
                  <a:pt x="651625" y="559447"/>
                </a:lnTo>
                <a:cubicBezTo>
                  <a:pt x="629631" y="597814"/>
                  <a:pt x="597814" y="629631"/>
                  <a:pt x="559447" y="651624"/>
                </a:cubicBezTo>
                <a:lnTo>
                  <a:pt x="562837" y="761186"/>
                </a:lnTo>
                <a:lnTo>
                  <a:pt x="488232" y="781176"/>
                </a:lnTo>
                <a:lnTo>
                  <a:pt x="436387" y="684598"/>
                </a:lnTo>
                <a:cubicBezTo>
                  <a:pt x="392163" y="684734"/>
                  <a:pt x="348701" y="673089"/>
                  <a:pt x="310470" y="650859"/>
                </a:cubicBezTo>
                <a:lnTo>
                  <a:pt x="217282" y="708575"/>
                </a:lnTo>
                <a:lnTo>
                  <a:pt x="162668" y="653961"/>
                </a:lnTo>
                <a:lnTo>
                  <a:pt x="220384" y="560773"/>
                </a:lnTo>
                <a:cubicBezTo>
                  <a:pt x="198154" y="522542"/>
                  <a:pt x="186509" y="479080"/>
                  <a:pt x="186645" y="434857"/>
                </a:cubicBezTo>
                <a:lnTo>
                  <a:pt x="90067" y="383011"/>
                </a:lnTo>
                <a:lnTo>
                  <a:pt x="110057" y="308407"/>
                </a:lnTo>
                <a:lnTo>
                  <a:pt x="219618" y="311796"/>
                </a:lnTo>
                <a:cubicBezTo>
                  <a:pt x="241612" y="273429"/>
                  <a:pt x="273429" y="241612"/>
                  <a:pt x="311796" y="219619"/>
                </a:cubicBezTo>
                <a:lnTo>
                  <a:pt x="308406" y="110057"/>
                </a:lnTo>
                <a:lnTo>
                  <a:pt x="383011" y="90067"/>
                </a:lnTo>
                <a:lnTo>
                  <a:pt x="434856" y="186645"/>
                </a:lnTo>
                <a:cubicBezTo>
                  <a:pt x="479080" y="186509"/>
                  <a:pt x="522542" y="198154"/>
                  <a:pt x="560773" y="220384"/>
                </a:cubicBezTo>
                <a:close/>
              </a:path>
            </a:pathLst>
          </a:custGeom>
          <a:solidFill>
            <a:srgbClr val="A0CD4E">
              <a:hueOff val="-4875641"/>
              <a:satOff val="-55947"/>
              <a:lumOff val="-23727"/>
              <a:alphaOff val="0"/>
            </a:srgb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308043" tIns="308043" rIns="308043" bIns="308043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TW" altLang="en-US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2" name="圓形箭號 21"/>
          <p:cNvSpPr/>
          <p:nvPr/>
        </p:nvSpPr>
        <p:spPr>
          <a:xfrm rot="19401199">
            <a:off x="7702170" y="4869160"/>
            <a:ext cx="1447052" cy="1440160"/>
          </a:xfrm>
          <a:prstGeom prst="circularArrow">
            <a:avLst>
              <a:gd name="adj1" fmla="val 4687"/>
              <a:gd name="adj2" fmla="val 299029"/>
              <a:gd name="adj3" fmla="val 2437473"/>
              <a:gd name="adj4" fmla="val 16042616"/>
              <a:gd name="adj5" fmla="val 546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</p:sp>
      <p:sp>
        <p:nvSpPr>
          <p:cNvPr id="23" name="圖案 22"/>
          <p:cNvSpPr/>
          <p:nvPr/>
        </p:nvSpPr>
        <p:spPr>
          <a:xfrm>
            <a:off x="6841968" y="4668188"/>
            <a:ext cx="1137076" cy="1137076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599508"/>
              <a:gd name="adj5" fmla="val 752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</p:sp>
      <p:sp>
        <p:nvSpPr>
          <p:cNvPr id="24" name="圖案 23"/>
          <p:cNvSpPr/>
          <p:nvPr/>
        </p:nvSpPr>
        <p:spPr>
          <a:xfrm rot="4965284">
            <a:off x="7499489" y="3916334"/>
            <a:ext cx="936000" cy="93600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A0CD4E">
              <a:hueOff val="-4875641"/>
              <a:satOff val="-55947"/>
              <a:lumOff val="-23727"/>
              <a:alphaOff val="0"/>
            </a:srgbClr>
          </a:solidFill>
          <a:ln>
            <a:noFill/>
          </a:ln>
          <a:effectLst/>
        </p:spPr>
      </p:sp>
      <p:sp>
        <p:nvSpPr>
          <p:cNvPr id="25" name="文字方塊 24"/>
          <p:cNvSpPr txBox="1"/>
          <p:nvPr/>
        </p:nvSpPr>
        <p:spPr>
          <a:xfrm>
            <a:off x="7110902" y="5056557"/>
            <a:ext cx="651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TW" sz="2000" dirty="0">
                <a:solidFill>
                  <a:srgbClr val="FFFFFF"/>
                </a:solidFill>
                <a:latin typeface="微软雅黑"/>
                <a:ea typeface="微软雅黑"/>
              </a:rPr>
              <a:t>PE</a:t>
            </a:r>
            <a:endParaRPr lang="zh-TW" altLang="en-US" sz="200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491789" y="4365104"/>
            <a:ext cx="81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zh-TW" altLang="en-US" b="1" dirty="0">
                <a:solidFill>
                  <a:srgbClr val="FFFFFF"/>
                </a:solidFill>
                <a:latin typeface="微软雅黑"/>
                <a:ea typeface="微软雅黑"/>
              </a:rPr>
              <a:t>資金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7685779" y="5230973"/>
            <a:ext cx="124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zh-TW" altLang="en-US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六大</a:t>
            </a:r>
            <a:endParaRPr lang="en-US" altLang="zh-TW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914377"/>
            <a:r>
              <a:rPr lang="en-US" altLang="zh-TW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5+2</a:t>
            </a:r>
          </a:p>
          <a:p>
            <a:pPr algn="ctr" defTabSz="914377"/>
            <a:r>
              <a:rPr lang="zh-TW" altLang="en-US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前瞻</a:t>
            </a:r>
            <a:endParaRPr lang="en-US" altLang="zh-TW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914377"/>
            <a:r>
              <a:rPr lang="zh-TW" altLang="en-US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升級轉型</a:t>
            </a:r>
          </a:p>
        </p:txBody>
      </p:sp>
      <p:sp>
        <p:nvSpPr>
          <p:cNvPr id="30" name="圓角矩形 29"/>
          <p:cNvSpPr/>
          <p:nvPr/>
        </p:nvSpPr>
        <p:spPr>
          <a:xfrm>
            <a:off x="117719" y="3838061"/>
            <a:ext cx="8784000" cy="2834438"/>
          </a:xfrm>
          <a:prstGeom prst="roundRect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kumimoji="1" lang="zh-TW" altLang="en-US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109815" y="884603"/>
            <a:ext cx="8784000" cy="2816627"/>
          </a:xfrm>
          <a:prstGeom prst="roundRect">
            <a:avLst/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kumimoji="1" lang="zh-TW" altLang="en-US" kern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366100378"/>
              </p:ext>
            </p:extLst>
          </p:nvPr>
        </p:nvGraphicFramePr>
        <p:xfrm>
          <a:off x="5210762" y="1340768"/>
          <a:ext cx="3609710" cy="2013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7683227" y="303313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保證對象</a:t>
            </a:r>
          </a:p>
        </p:txBody>
      </p:sp>
      <p:grpSp>
        <p:nvGrpSpPr>
          <p:cNvPr id="28" name="Google Shape;1960;p53"/>
          <p:cNvGrpSpPr/>
          <p:nvPr/>
        </p:nvGrpSpPr>
        <p:grpSpPr>
          <a:xfrm>
            <a:off x="6516216" y="121441"/>
            <a:ext cx="2520280" cy="1435899"/>
            <a:chOff x="238125" y="1038125"/>
            <a:chExt cx="7146800" cy="3633625"/>
          </a:xfrm>
        </p:grpSpPr>
        <p:sp>
          <p:nvSpPr>
            <p:cNvPr id="29" name="Google Shape;1961;p53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962;p53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Google Shape;1963;p53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Google Shape;1964;p53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965;p53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966;p53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967;p53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968;p53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969;p53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970;p53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971;p53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972;p53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973;p53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Google Shape;1974;p53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Google Shape;1975;p53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976;p53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Google Shape;1977;p53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Google Shape;1978;p53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1979;p53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1980;p53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981;p53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Google Shape;1982;p53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Google Shape;1983;p53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Google Shape;1984;p53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Google Shape;1985;p53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Google Shape;1986;p53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Google Shape;1987;p53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Google Shape;1988;p53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Google Shape;1989;p53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Google Shape;1990;p53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Google Shape;1991;p53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Google Shape;1992;p53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Google Shape;1993;p53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Google Shape;1994;p53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Google Shape;1995;p53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Google Shape;1996;p53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Google Shape;1997;p53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Google Shape;1998;p53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Google Shape;1999;p53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Google Shape;2000;p53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Google Shape;2001;p53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Google Shape;2002;p53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Google Shape;2003;p53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Google Shape;2004;p53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Google Shape;2005;p53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2006;p53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Google Shape;2007;p53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Google Shape;2008;p53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Google Shape;2009;p53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Google Shape;2010;p53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Google Shape;2011;p53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Google Shape;2012;p53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Google Shape;2013;p53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Google Shape;2014;p53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Google Shape;2015;p53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Google Shape;2016;p53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Google Shape;2017;p53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Google Shape;2018;p53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Google Shape;2019;p53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Google Shape;2020;p53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Google Shape;2021;p53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Google Shape;2022;p53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Google Shape;2023;p53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Google Shape;2024;p53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Google Shape;2025;p53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Google Shape;2026;p53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Google Shape;2027;p53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Google Shape;2028;p53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Google Shape;2029;p53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" name="Google Shape;2030;p53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Google Shape;2031;p53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Google Shape;2032;p53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Google Shape;2033;p53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Google Shape;2034;p53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035;p53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036;p53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037;p53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038;p53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039;p53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040;p53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Google Shape;2041;p53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042;p53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043;p53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Google Shape;2044;p53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Google Shape;2045;p53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046;p53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Google Shape;2047;p53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Google Shape;2048;p53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Google Shape;2049;p53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Google Shape;2050;p53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051;p53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Google Shape;2052;p53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Google Shape;2053;p53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Google Shape;2054;p53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Google Shape;2055;p53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2056;p53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2057;p53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2058;p53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2059;p53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2060;p53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2061;p53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2062;p53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2063;p53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2064;p53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2065;p53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2066;p53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2067;p53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2068;p53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2069;p53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2070;p53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2071;p53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2072;p53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2073;p53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2074;p53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2075;p53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2076;p53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2077;p53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2078;p53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2079;p53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2080;p53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2081;p53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2082;p53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2083;p53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2084;p53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2085;p53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2086;p53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2087;p53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2088;p53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2089;p53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2090;p53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2091;p53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2092;p53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2093;p53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2094;p53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2095;p53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2096;p53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2097;p53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2098;p53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2099;p53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2100;p53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2101;p53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2102;p53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2103;p53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2104;p53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2105;p53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2106;p53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2107;p53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2108;p53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2109;p53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2110;p53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2111;p53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2112;p53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2113;p53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2114;p53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2115;p53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2116;p53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2117;p53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2118;p53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2119;p53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2120;p53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2121;p53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2122;p53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2123;p53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2124;p53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2125;p53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2126;p53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2127;p53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2128;p53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2129;p53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2130;p53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2131;p53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2132;p53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2133;p53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4;p53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2135;p53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2136;p53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37;p53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38;p53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39;p53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40;p53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141;p53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142;p53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43;p53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144;p53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145;p53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46;p53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47;p53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48;p53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49;p53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2150;p53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2151;p53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2152;p53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153;p53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2154;p53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2155;p53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2156;p53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2157;p53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2158;p53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2159;p53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2160;p53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2161;p53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2162;p53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2163;p53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2164;p53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2165;p53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2166;p53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2167;p53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2168;p53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2169;p53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2170;p53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2171;p53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2172;p53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2173;p53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2174;p53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2175;p53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2176;p53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2177;p53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2178;p53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2179;p53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2180;p53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2181;p53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2182;p53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2183;p53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2184;p53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2185;p53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2186;p53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2187;p53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2188;p53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2189;p53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2190;p53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2191;p53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2192;p53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2193;p53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2194;p53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2195;p53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2196;p53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2197;p53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2198;p53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2199;p53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2200;p53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2201;p53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2202;p53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2203;p53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2204;p53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2205;p53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2206;p53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2207;p53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Google Shape;2208;p53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Google Shape;2209;p53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Google Shape;2210;p53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Google Shape;2211;p53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Google Shape;2212;p53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213;p53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214;p53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215;p53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216;p53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17;p53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8;p53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19;p53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20;p53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21;p53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Google Shape;2222;p53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Google Shape;2223;p53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24;p53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Google Shape;2225;p53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Google Shape;2226;p53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Google Shape;2227;p53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Google Shape;2228;p53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229;p53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Google Shape;2230;p53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Google Shape;2231;p53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Google Shape;2232;p53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Google Shape;2233;p53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Google Shape;2234;p53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Google Shape;2235;p53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Google Shape;2236;p53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Google Shape;2237;p53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Google Shape;2238;p53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Google Shape;2239;p53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Google Shape;2240;p53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Google Shape;2241;p53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Google Shape;2242;p53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Google Shape;2243;p53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Google Shape;2244;p53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Google Shape;2245;p53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Google Shape;2246;p53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Google Shape;2247;p53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" name="Google Shape;2248;p53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Google Shape;2249;p53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Google Shape;2250;p53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Google Shape;2251;p53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Google Shape;2252;p53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Google Shape;2253;p53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Google Shape;2254;p53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Google Shape;2255;p53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Google Shape;2256;p53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Google Shape;2257;p53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Google Shape;2258;p53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Google Shape;2259;p53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Google Shape;2260;p53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Google Shape;2261;p53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Google Shape;2262;p53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Google Shape;2263;p53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Google Shape;2264;p53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" name="Google Shape;2265;p53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" name="Google Shape;2266;p53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" name="Google Shape;2267;p53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" name="Google Shape;2268;p53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" name="Google Shape;2269;p53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" name="Google Shape;2270;p53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" name="Google Shape;2271;p53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" name="Google Shape;2272;p53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" name="Google Shape;2273;p53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" name="Google Shape;2274;p53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" name="Google Shape;2275;p53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" name="Google Shape;2276;p53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" name="Google Shape;2277;p53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" name="Google Shape;2278;p53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" name="Google Shape;2279;p53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" name="Google Shape;2280;p53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" name="Google Shape;2281;p53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" name="Google Shape;2282;p53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" name="Google Shape;2283;p53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" name="Google Shape;2284;p53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" name="Google Shape;2285;p53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" name="Google Shape;2286;p53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" name="Google Shape;2287;p53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" name="Google Shape;2288;p53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" name="Google Shape;2289;p53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" name="Google Shape;2290;p53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" name="Google Shape;2291;p53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" name="Google Shape;2292;p53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" name="Google Shape;2293;p53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" name="Google Shape;2294;p53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" name="Google Shape;2295;p53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" name="Google Shape;2296;p53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" name="Google Shape;2297;p53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" name="Google Shape;2298;p53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" name="Google Shape;2299;p53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" name="Google Shape;2300;p53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" name="Google Shape;2301;p53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" name="Google Shape;2302;p53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" name="Google Shape;2303;p53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" name="Google Shape;2304;p53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" name="Google Shape;2305;p53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" name="Google Shape;2306;p53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" name="Google Shape;2307;p53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" name="Google Shape;2308;p53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" name="Google Shape;2309;p53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" name="Google Shape;2310;p53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" name="Google Shape;2311;p53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" name="Google Shape;2312;p53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" name="Google Shape;2313;p53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" name="Google Shape;2314;p53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" name="Google Shape;2315;p53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" name="Google Shape;2316;p53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" name="Google Shape;2317;p53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" name="Google Shape;2318;p53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" name="Google Shape;2319;p53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" name="Google Shape;2320;p53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" name="Google Shape;2321;p53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" name="Google Shape;2322;p53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" name="Google Shape;2323;p53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" name="Google Shape;2324;p53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" name="Google Shape;2325;p53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" name="Google Shape;2326;p53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" name="Google Shape;2327;p53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" name="Google Shape;2328;p53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" name="Google Shape;2329;p53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" name="Google Shape;2330;p53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" name="Google Shape;2331;p53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" name="Google Shape;2332;p53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" name="Google Shape;2333;p53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" name="Google Shape;2334;p53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5" name="Google Shape;2335;p53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6" name="Google Shape;2336;p53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7" name="Google Shape;2337;p53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8" name="Google Shape;2338;p53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9" name="Google Shape;2339;p53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0" name="Google Shape;2340;p53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1" name="Google Shape;2341;p53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2" name="Google Shape;2342;p53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3" name="Google Shape;2343;p53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4" name="Google Shape;2344;p53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5" name="Google Shape;2345;p53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6" name="Google Shape;2346;p53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7" name="Google Shape;2347;p53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8" name="Google Shape;2348;p53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9" name="Google Shape;2349;p53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0" name="Google Shape;2350;p53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1" name="Google Shape;2351;p53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2" name="Google Shape;2352;p53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3" name="Google Shape;2353;p53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4" name="Google Shape;2354;p53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5" name="Google Shape;2355;p53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6" name="Google Shape;2356;p53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7" name="Google Shape;2357;p53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8" name="Google Shape;2358;p53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9" name="Google Shape;2359;p53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0" name="Google Shape;2360;p53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1" name="Google Shape;2361;p53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2" name="Google Shape;2362;p53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3" name="Google Shape;2363;p53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4" name="Google Shape;2364;p53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5" name="Google Shape;2365;p53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6" name="Google Shape;2366;p53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7" name="Google Shape;2367;p53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8" name="Google Shape;2368;p53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9" name="Google Shape;2369;p53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0" name="Google Shape;2370;p53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1" name="Google Shape;2371;p53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2" name="Google Shape;2372;p53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3" name="Google Shape;2373;p53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4" name="Google Shape;2374;p53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5" name="Google Shape;2375;p53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6" name="Google Shape;2376;p53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7" name="Google Shape;2377;p53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8" name="Google Shape;2378;p53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9" name="Google Shape;2379;p53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0" name="Google Shape;2380;p53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1" name="Google Shape;2381;p53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2" name="Google Shape;2382;p53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3" name="Google Shape;2383;p53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4" name="Google Shape;2384;p53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5" name="Google Shape;2385;p53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6" name="Google Shape;2386;p53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7" name="Google Shape;2387;p53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8" name="Google Shape;2388;p53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9" name="Google Shape;2389;p53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0" name="Google Shape;2390;p53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1" name="Google Shape;2391;p53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2" name="Google Shape;2392;p53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3" name="Google Shape;2393;p53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4" name="Google Shape;2394;p53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5" name="Google Shape;2395;p53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6" name="Google Shape;2396;p53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7" name="Google Shape;2397;p53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8" name="Google Shape;2398;p53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9" name="Google Shape;2399;p53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0" name="Google Shape;2400;p53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1" name="Google Shape;2401;p53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2" name="Google Shape;2402;p53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3" name="Google Shape;2403;p53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4" name="Google Shape;2404;p53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5" name="Google Shape;2405;p53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6" name="Google Shape;2406;p53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7" name="Google Shape;2407;p53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8" name="Google Shape;2408;p53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9" name="Google Shape;2409;p53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0" name="Google Shape;2410;p53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1" name="Google Shape;2411;p53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2" name="Google Shape;2412;p53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3" name="Google Shape;2413;p53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4" name="Google Shape;2414;p53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5" name="Google Shape;2415;p53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6" name="Google Shape;2416;p53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7" name="Google Shape;2417;p53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8" name="Google Shape;2418;p53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9" name="Google Shape;2419;p53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0" name="Google Shape;2420;p53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1" name="Google Shape;2421;p53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2" name="Google Shape;2422;p53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3" name="Google Shape;2423;p53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4" name="Google Shape;2424;p53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5" name="Google Shape;2425;p53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6" name="Google Shape;2426;p53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7" name="Google Shape;2427;p53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8" name="Google Shape;2428;p53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9" name="Google Shape;2429;p53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0" name="Google Shape;2430;p53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1" name="Google Shape;2431;p53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2" name="Google Shape;2432;p53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3" name="Google Shape;2433;p53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4" name="Google Shape;2434;p53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5" name="Google Shape;2435;p53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6" name="Google Shape;2436;p53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7" name="Google Shape;2437;p53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8" name="Google Shape;2438;p53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9" name="Google Shape;2439;p53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0" name="Google Shape;2440;p53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1" name="Google Shape;2441;p53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2" name="Google Shape;2442;p53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3" name="Google Shape;2443;p53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4" name="Google Shape;2444;p53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5" name="Google Shape;2445;p53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6" name="Google Shape;2446;p53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7" name="Google Shape;2447;p53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8" name="Google Shape;2448;p53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9" name="Google Shape;2449;p53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0" name="Google Shape;2450;p53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1" name="Google Shape;2451;p53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2" name="Google Shape;2452;p53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3" name="Google Shape;2453;p53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4" name="Google Shape;2454;p53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5" name="Google Shape;2455;p53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6" name="Google Shape;2456;p53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7" name="Google Shape;2457;p53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8" name="Google Shape;2458;p53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9" name="Google Shape;2459;p53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0" name="Google Shape;2460;p53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1" name="Google Shape;2461;p53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2" name="Google Shape;2462;p53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3" name="Google Shape;2463;p53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4" name="Google Shape;2464;p53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5" name="Google Shape;2465;p53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6" name="Google Shape;2466;p53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7" name="Google Shape;2467;p53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8" name="Google Shape;2468;p53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9" name="Google Shape;2469;p53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0" name="Google Shape;2470;p53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1" name="Google Shape;2471;p53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2" name="Google Shape;2472;p53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3" name="Google Shape;2473;p53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4" name="Google Shape;2474;p53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5" name="Google Shape;2475;p53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6" name="Google Shape;2476;p53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7" name="Google Shape;2477;p53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8" name="Google Shape;2478;p53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9" name="Google Shape;2479;p53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0" name="Google Shape;2480;p53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1" name="Google Shape;2481;p53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2" name="Google Shape;2482;p53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3" name="Google Shape;2483;p53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4" name="Google Shape;2484;p53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5" name="Google Shape;2485;p53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6" name="Google Shape;2486;p53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7" name="Google Shape;2487;p53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8" name="Google Shape;2488;p53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9" name="Google Shape;2489;p53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0" name="Google Shape;2490;p53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1" name="Google Shape;2491;p53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2" name="Google Shape;2492;p53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3" name="Google Shape;2493;p53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4" name="Google Shape;2494;p53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5" name="Google Shape;2495;p53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6" name="Google Shape;2496;p53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7" name="Google Shape;2497;p53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8" name="Google Shape;2498;p53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9" name="Google Shape;2499;p53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0" name="Google Shape;2500;p53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1" name="Google Shape;2501;p53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2" name="Google Shape;2502;p53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3" name="Google Shape;2503;p53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4" name="Google Shape;2504;p53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5" name="Google Shape;2505;p53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6" name="Google Shape;2506;p53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7" name="Google Shape;2507;p53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8" name="Google Shape;2508;p53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9" name="Google Shape;2509;p53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0" name="Google Shape;2510;p53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1" name="Google Shape;2511;p53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2" name="Google Shape;2512;p53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3" name="Google Shape;2513;p53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4" name="Google Shape;2514;p53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5" name="Google Shape;2515;p53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6" name="Google Shape;2516;p53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7" name="Google Shape;2517;p53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8" name="Google Shape;2518;p53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9" name="Google Shape;2519;p53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0" name="Google Shape;2520;p53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1" name="Google Shape;2521;p53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2" name="Google Shape;2522;p53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3" name="Google Shape;2523;p53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4" name="Google Shape;2524;p53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5" name="Google Shape;2525;p53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6" name="Google Shape;2526;p53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7" name="Google Shape;2527;p53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8" name="Google Shape;2528;p53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9" name="Google Shape;2529;p53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0" name="Google Shape;2530;p53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1" name="Google Shape;2531;p53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2" name="Google Shape;2532;p53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3" name="Google Shape;2533;p53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4" name="Google Shape;2534;p53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5" name="Google Shape;2535;p53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6" name="Google Shape;2536;p53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7" name="Google Shape;2537;p53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8" name="Google Shape;2538;p53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9" name="Google Shape;2539;p53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0" name="Google Shape;2540;p53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1" name="Google Shape;2541;p53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2" name="Google Shape;2542;p53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3" name="Google Shape;2543;p53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4" name="Google Shape;2544;p53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5" name="Google Shape;2545;p53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6" name="Google Shape;2546;p53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7" name="Google Shape;2547;p53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8" name="Google Shape;2548;p53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9" name="Google Shape;2549;p53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0" name="Google Shape;2550;p53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1" name="Google Shape;2551;p53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2" name="Google Shape;2552;p53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3" name="Google Shape;2553;p53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4" name="Google Shape;2554;p53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5" name="Google Shape;2555;p53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6" name="Google Shape;2556;p53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7" name="Google Shape;2557;p53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8" name="Google Shape;2558;p53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9" name="Google Shape;2559;p53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0" name="Google Shape;2560;p53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1" name="Google Shape;2561;p53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2" name="Google Shape;2562;p53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3" name="Google Shape;2563;p53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4" name="Google Shape;2564;p53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5" name="Google Shape;2565;p53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6" name="Google Shape;2566;p53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7" name="Google Shape;2567;p53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8" name="Google Shape;2568;p53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9" name="Google Shape;2569;p53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0" name="Google Shape;2570;p53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1" name="Google Shape;2571;p53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2" name="Google Shape;2572;p53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3" name="Google Shape;2573;p53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4" name="Google Shape;2574;p53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5" name="Google Shape;2575;p53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6" name="Google Shape;2576;p53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7" name="Google Shape;2577;p53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8" name="Google Shape;2578;p53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9" name="Google Shape;2579;p53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0" name="Google Shape;2580;p53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1" name="Google Shape;2581;p53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2" name="Google Shape;2582;p53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3" name="Google Shape;2583;p53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4" name="Google Shape;2584;p53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5" name="Google Shape;2585;p53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6" name="Google Shape;2586;p53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7" name="Google Shape;2587;p53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8" name="Google Shape;2588;p53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9" name="Google Shape;2589;p53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0" name="Google Shape;2590;p53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1" name="Google Shape;2591;p53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2" name="Google Shape;2592;p53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3" name="Google Shape;2593;p53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4" name="Google Shape;2594;p53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5" name="Google Shape;2595;p53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6" name="Google Shape;2596;p53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7" name="Google Shape;2597;p53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8" name="Google Shape;2598;p53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9" name="Google Shape;2599;p53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0" name="Google Shape;2600;p53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1" name="Google Shape;2601;p53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2" name="Google Shape;2602;p53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3" name="Google Shape;2603;p53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4" name="Google Shape;2604;p53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5" name="Google Shape;2605;p53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6" name="Google Shape;2606;p53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7" name="Google Shape;2607;p53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8" name="Google Shape;2608;p53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9" name="Google Shape;2609;p53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0" name="Google Shape;2610;p53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1" name="Google Shape;2611;p53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2" name="Google Shape;2612;p53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3" name="Google Shape;2613;p53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4" name="Google Shape;2614;p53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5" name="Google Shape;2615;p53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6" name="Google Shape;2616;p53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7" name="Google Shape;2617;p53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8" name="Google Shape;2618;p53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9" name="Google Shape;2619;p53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0" name="Google Shape;2620;p53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1" name="Google Shape;2621;p53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2" name="Google Shape;2622;p53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3" name="Google Shape;2623;p53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4" name="Google Shape;2624;p53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5" name="Google Shape;2625;p53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6" name="Google Shape;2626;p53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7" name="Google Shape;2627;p53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8" name="Google Shape;2628;p53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9" name="Google Shape;2629;p53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0" name="Google Shape;2630;p53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1" name="Google Shape;2631;p53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2" name="Google Shape;2632;p53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3" name="Google Shape;2633;p53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4" name="Google Shape;2634;p53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5" name="Google Shape;2635;p53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6" name="Google Shape;2636;p53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7" name="Google Shape;2637;p53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8" name="Google Shape;2638;p53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9" name="Google Shape;2639;p53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0" name="Google Shape;2640;p53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1" name="Google Shape;2641;p53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2" name="Google Shape;2642;p53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3" name="Google Shape;2643;p53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4" name="Google Shape;2644;p53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5" name="Google Shape;2645;p53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6" name="Google Shape;2646;p53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7" name="Google Shape;2647;p53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8" name="Google Shape;2648;p53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9" name="Google Shape;2649;p53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0" name="Google Shape;2650;p53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1" name="Google Shape;2651;p53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2" name="Google Shape;2652;p53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3" name="Google Shape;2653;p53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4" name="Google Shape;2654;p53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5" name="Google Shape;2655;p53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6" name="Google Shape;2656;p53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7" name="Google Shape;2657;p53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8" name="Google Shape;2658;p53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9" name="Google Shape;2659;p53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0" name="Google Shape;2660;p53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1" name="Google Shape;2661;p53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2" name="Google Shape;2662;p53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3" name="Google Shape;2663;p53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4" name="Google Shape;2664;p53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5" name="Google Shape;2665;p53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6" name="Google Shape;2666;p53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7" name="Google Shape;2667;p53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8" name="Google Shape;2668;p53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9" name="Google Shape;2669;p53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0" name="Google Shape;2670;p53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1" name="Google Shape;2671;p53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2" name="Google Shape;2672;p53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3" name="Google Shape;2673;p53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4" name="Google Shape;2674;p53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5" name="Google Shape;2675;p53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6" name="Google Shape;2676;p53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7" name="Google Shape;2677;p53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8" name="Google Shape;2678;p53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9" name="Google Shape;2679;p53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0" name="Google Shape;2680;p53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1" name="Google Shape;2681;p53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2" name="Google Shape;2682;p53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3" name="Google Shape;2683;p53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4" name="Google Shape;2684;p53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5" name="Google Shape;2685;p53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6" name="Google Shape;2686;p53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7" name="Google Shape;2687;p53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8" name="Google Shape;2688;p53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9" name="Google Shape;2689;p53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0" name="Google Shape;2690;p53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1" name="Google Shape;2691;p53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2" name="Google Shape;2692;p53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3" name="Google Shape;2693;p53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4" name="Google Shape;2694;p53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5" name="Google Shape;2695;p53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6" name="Google Shape;2696;p53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7" name="Google Shape;2697;p53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8" name="Google Shape;2698;p53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9" name="Google Shape;2699;p53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0" name="Google Shape;2700;p53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1" name="Google Shape;2701;p53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2" name="Google Shape;2702;p53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3" name="Google Shape;2703;p53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4" name="Google Shape;2704;p53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5" name="Google Shape;2705;p53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6" name="Google Shape;2706;p53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7" name="Google Shape;2707;p53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8" name="Google Shape;2708;p53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9" name="Google Shape;2709;p53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0" name="Google Shape;2710;p53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1" name="Google Shape;2711;p53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2" name="Google Shape;2712;p53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3" name="Google Shape;2713;p53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4" name="Google Shape;2714;p53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5" name="Google Shape;2715;p53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6" name="Google Shape;2716;p53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7" name="Google Shape;2717;p53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8" name="Google Shape;2718;p53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9" name="Google Shape;2719;p53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0" name="Google Shape;2720;p53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1" name="Google Shape;2721;p53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2" name="Google Shape;2722;p53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3" name="Google Shape;2723;p53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4" name="Google Shape;2724;p53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5" name="Google Shape;2725;p53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6" name="Google Shape;2726;p53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7" name="Google Shape;2727;p53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8" name="Google Shape;2728;p53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9" name="Google Shape;2729;p53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0" name="Google Shape;2730;p53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1" name="Google Shape;2731;p53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2" name="Google Shape;2732;p53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3" name="Google Shape;2733;p53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4" name="Google Shape;2734;p53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5" name="Google Shape;2735;p53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6" name="Google Shape;2736;p53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7" name="Google Shape;2737;p53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8" name="Google Shape;2738;p53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9" name="Google Shape;2739;p53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0" name="Google Shape;2740;p53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1" name="Google Shape;2741;p53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2" name="Google Shape;2742;p53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3" name="Google Shape;2743;p53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4" name="Google Shape;2744;p53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5" name="Google Shape;2745;p53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6" name="Google Shape;2746;p53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7" name="Google Shape;2747;p53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8" name="Google Shape;2748;p53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9" name="Google Shape;2749;p53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0" name="Google Shape;2750;p53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1" name="Google Shape;2751;p53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2" name="Google Shape;2752;p53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3" name="Google Shape;2753;p53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4" name="Google Shape;2754;p53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5" name="Google Shape;2755;p53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6" name="Google Shape;2756;p53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7" name="Google Shape;2757;p53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8" name="Google Shape;2758;p53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9" name="Google Shape;2759;p53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0" name="Google Shape;2760;p53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1" name="Google Shape;2761;p53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2" name="Google Shape;2762;p53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3" name="Google Shape;2763;p53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4" name="Google Shape;2764;p53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5" name="Google Shape;2765;p53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6" name="Google Shape;2766;p53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7" name="Google Shape;2767;p53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8" name="Google Shape;2768;p53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9" name="Google Shape;2769;p53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0" name="Google Shape;2770;p53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1" name="Google Shape;2771;p53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2" name="Google Shape;2772;p53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3" name="Google Shape;2773;p53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4" name="Google Shape;2774;p53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5" name="Google Shape;2775;p53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6" name="Google Shape;2776;p53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7" name="Google Shape;2777;p53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8" name="Google Shape;2778;p53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9" name="Google Shape;2779;p53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0" name="Google Shape;2780;p53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1" name="Google Shape;2781;p53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2" name="Google Shape;2782;p53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3" name="Google Shape;2783;p53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4" name="Google Shape;2784;p53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5" name="Google Shape;2785;p53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6" name="Google Shape;2786;p53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7" name="Google Shape;2787;p53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8" name="Google Shape;2788;p53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9" name="Google Shape;2789;p53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0" name="Google Shape;2790;p53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1" name="Google Shape;2791;p53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2" name="Google Shape;2792;p53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3" name="Google Shape;2793;p53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4" name="Google Shape;2794;p53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5" name="Google Shape;2795;p53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6" name="Google Shape;2796;p53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7" name="Google Shape;2797;p53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8" name="Google Shape;2798;p53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9" name="Google Shape;2799;p53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0" name="Google Shape;2800;p53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1" name="Google Shape;2801;p53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2" name="Google Shape;2802;p53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3" name="Google Shape;2803;p53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4" name="Google Shape;2804;p53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5" name="Google Shape;2805;p53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6" name="Google Shape;2806;p53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7" name="Google Shape;2807;p53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8" name="Google Shape;2808;p53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9" name="Google Shape;2809;p53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0" name="Google Shape;2810;p53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1" name="Google Shape;2811;p53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2" name="Google Shape;2812;p53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3" name="Google Shape;2813;p53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4" name="Google Shape;2814;p53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5" name="Google Shape;2815;p53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6" name="Google Shape;2816;p53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7" name="Google Shape;2817;p53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8" name="Google Shape;2818;p53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9" name="Google Shape;2819;p53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0" name="Google Shape;2820;p53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1" name="Google Shape;2821;p53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2" name="Google Shape;2822;p53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3" name="Google Shape;2823;p53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4" name="Google Shape;2824;p53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5" name="Google Shape;2825;p53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6" name="Google Shape;2826;p53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7" name="Google Shape;2827;p53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8" name="Google Shape;2828;p53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9" name="Google Shape;2829;p53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0" name="Google Shape;2830;p53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1" name="Google Shape;2831;p53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2" name="Google Shape;2832;p53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3" name="Google Shape;2833;p53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4" name="Google Shape;2834;p53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5" name="Google Shape;2835;p53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6" name="Google Shape;2836;p53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7" name="Google Shape;2837;p53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8" name="Google Shape;2838;p53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9" name="Google Shape;2839;p53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0" name="Google Shape;2840;p53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1" name="Google Shape;2841;p53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2" name="Google Shape;2842;p53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3" name="Google Shape;2843;p53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4" name="Google Shape;2844;p53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5" name="Google Shape;2845;p53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6" name="Google Shape;2846;p53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7" name="Google Shape;2847;p53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8" name="Google Shape;2848;p53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9" name="Google Shape;2849;p53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0" name="Google Shape;2850;p53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1" name="Google Shape;2851;p53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2" name="Google Shape;2852;p53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3" name="Google Shape;2853;p53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4" name="Google Shape;2854;p53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5" name="Google Shape;2855;p53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6" name="Google Shape;2856;p53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7" name="Google Shape;2857;p53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8" name="Google Shape;2858;p53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9" name="Google Shape;2859;p53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0" name="Google Shape;2860;p53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1" name="Google Shape;2861;p53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2" name="Google Shape;2862;p53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3" name="Google Shape;2863;p53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4" name="Google Shape;2864;p53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5" name="Google Shape;2865;p53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6" name="Google Shape;2866;p53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7" name="Google Shape;2867;p53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8" name="Google Shape;2868;p53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9" name="Google Shape;2869;p53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0" name="Google Shape;2870;p53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1" name="Google Shape;2871;p53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2" name="Google Shape;2872;p53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3" name="Google Shape;2873;p53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4" name="Google Shape;2874;p53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5" name="Google Shape;2875;p53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6" name="Google Shape;2876;p53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7" name="Google Shape;2877;p53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8" name="Google Shape;2878;p53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9" name="Google Shape;2879;p53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0" name="Google Shape;2880;p53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1" name="Google Shape;2881;p53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2" name="Google Shape;2882;p53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3" name="Google Shape;2883;p53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4" name="Google Shape;2884;p53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5" name="Google Shape;2885;p53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6" name="Google Shape;2886;p53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7" name="Google Shape;2887;p53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8" name="Google Shape;2888;p53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9" name="Google Shape;2889;p53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0" name="Google Shape;2890;p53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1" name="Google Shape;2891;p53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2" name="Google Shape;2892;p53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3" name="Google Shape;2893;p53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4" name="Google Shape;2894;p53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5" name="Google Shape;2895;p53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6" name="Google Shape;2896;p53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7" name="Google Shape;2897;p53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8" name="Google Shape;2898;p53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9" name="Google Shape;2899;p53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0" name="Google Shape;2900;p53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1" name="Google Shape;2901;p53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2" name="Google Shape;2902;p53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3" name="Google Shape;2903;p53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4" name="Google Shape;2904;p53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5" name="Google Shape;2905;p53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6" name="Google Shape;2906;p53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7" name="Google Shape;2907;p53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8" name="Google Shape;2908;p53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9" name="Google Shape;2909;p53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0" name="Google Shape;2910;p53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1" name="Google Shape;2911;p53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2" name="Google Shape;2912;p53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3" name="Google Shape;2913;p53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4" name="Google Shape;2914;p53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5" name="Google Shape;2915;p53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6" name="Google Shape;2916;p53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7" name="Google Shape;2917;p53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8" name="Google Shape;2918;p53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9" name="Google Shape;2919;p53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0" name="Google Shape;2920;p53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1" name="Google Shape;2921;p53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2" name="Google Shape;2922;p53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3" name="Google Shape;2923;p53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4" name="Google Shape;2924;p53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5" name="Google Shape;2925;p53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6" name="Google Shape;2926;p53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7" name="Google Shape;2927;p53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8" name="Google Shape;2928;p53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9" name="Google Shape;2929;p53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0" name="Google Shape;2930;p53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1" name="Google Shape;2931;p53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2" name="Google Shape;2932;p53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3" name="Google Shape;2933;p53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4" name="Google Shape;2934;p53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5" name="Google Shape;2935;p53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6" name="Google Shape;2936;p53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7" name="Google Shape;2937;p53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8" name="Google Shape;2938;p53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9" name="Google Shape;2939;p53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0" name="Google Shape;2940;p53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1" name="Google Shape;2941;p53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2" name="Google Shape;2942;p53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3" name="Google Shape;2943;p53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4" name="Google Shape;2944;p53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5" name="Google Shape;2945;p53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6" name="Google Shape;2946;p53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7" name="Google Shape;2947;p53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8" name="Google Shape;2948;p53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9" name="Google Shape;2949;p53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0" name="Google Shape;2950;p53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1" name="Google Shape;2951;p53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2" name="Google Shape;2952;p53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3" name="Google Shape;2953;p53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4" name="Google Shape;2954;p53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5" name="Google Shape;2955;p53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6" name="Google Shape;2956;p53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7" name="Google Shape;2957;p53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8" name="Google Shape;2958;p53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9" name="Google Shape;2959;p53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0" name="Google Shape;2960;p53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1" name="Google Shape;2961;p53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2" name="Google Shape;2962;p53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3" name="Google Shape;2963;p53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4" name="Google Shape;2964;p53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5" name="Google Shape;2965;p53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6" name="Google Shape;2966;p53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7" name="Google Shape;2967;p53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8" name="Google Shape;2968;p53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9" name="Google Shape;2969;p53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0" name="Google Shape;2970;p53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1" name="Google Shape;2971;p53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2" name="Google Shape;2972;p53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3" name="Google Shape;2973;p53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4" name="Google Shape;2974;p53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5" name="Google Shape;2975;p53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6" name="Google Shape;2976;p53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7" name="Google Shape;2977;p53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8" name="Google Shape;2978;p53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9" name="Google Shape;2979;p53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0" name="Google Shape;2980;p53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1" name="Google Shape;2981;p53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2" name="Google Shape;2982;p53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3" name="Google Shape;2983;p53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4" name="Google Shape;2984;p53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5" name="Google Shape;2985;p53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6" name="Google Shape;2986;p53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7" name="Google Shape;2987;p53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8" name="Google Shape;2988;p53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9" name="Google Shape;2989;p53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0" name="Google Shape;2990;p53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1" name="Google Shape;2991;p53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2" name="Google Shape;2992;p53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3" name="Google Shape;2993;p53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4" name="Google Shape;2994;p53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5" name="Google Shape;2995;p53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6" name="Google Shape;2996;p53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7" name="Google Shape;2997;p53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8" name="Google Shape;2998;p53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9" name="Google Shape;2999;p53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0" name="Google Shape;3000;p53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1" name="Google Shape;3001;p53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2" name="Google Shape;3002;p53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3" name="Google Shape;3003;p53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4" name="Google Shape;3004;p53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5" name="Google Shape;3005;p53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6" name="Google Shape;3006;p53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7" name="Google Shape;3007;p53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8" name="Google Shape;3008;p53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9" name="Google Shape;3009;p53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0" name="Google Shape;3010;p53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1" name="Google Shape;3011;p53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2" name="Google Shape;3012;p53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3" name="Google Shape;3013;p53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4" name="Google Shape;3014;p53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5" name="Google Shape;3015;p53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6" name="Google Shape;3016;p53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7" name="Google Shape;3017;p53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8" name="Google Shape;3018;p53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9" name="Google Shape;3019;p53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0" name="Google Shape;3020;p53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1" name="Google Shape;3021;p53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2" name="Google Shape;3022;p53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3" name="Google Shape;3023;p53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4" name="Google Shape;3024;p53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5" name="Google Shape;3025;p53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6" name="Google Shape;3026;p53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7" name="Google Shape;3027;p53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8" name="Google Shape;3028;p53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9" name="Google Shape;3029;p53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0" name="Google Shape;3030;p53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1" name="Google Shape;3031;p53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2" name="Google Shape;3032;p53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3" name="Google Shape;3033;p53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4" name="Google Shape;3034;p53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5" name="Google Shape;3035;p53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6" name="Google Shape;3036;p53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7" name="Google Shape;3037;p53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8" name="Google Shape;3038;p53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9" name="Google Shape;3039;p53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0" name="Google Shape;3040;p53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1" name="Google Shape;3041;p53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2" name="Google Shape;3042;p53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3" name="Google Shape;3043;p53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4" name="Google Shape;3044;p53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5" name="Google Shape;3045;p53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6" name="Google Shape;3046;p53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7" name="Google Shape;3047;p53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8" name="Google Shape;3048;p53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9" name="Google Shape;3049;p53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0" name="Google Shape;3050;p53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1" name="Google Shape;3051;p53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2" name="Google Shape;3052;p53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3" name="Google Shape;3053;p53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4" name="Google Shape;3054;p53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5" name="Google Shape;3055;p53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6" name="Google Shape;3056;p53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7" name="Google Shape;3057;p53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8" name="Google Shape;3058;p53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9" name="Google Shape;3059;p53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0" name="Google Shape;3060;p53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1" name="Google Shape;3061;p53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2" name="Google Shape;3062;p53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3" name="Google Shape;3063;p53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4" name="Google Shape;3064;p53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5" name="Google Shape;3065;p53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6" name="Google Shape;3066;p53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7" name="Google Shape;3067;p53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8" name="Google Shape;3068;p53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9" name="Google Shape;3069;p53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0" name="Google Shape;3070;p53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1" name="Google Shape;3071;p53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2" name="Google Shape;3072;p53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3" name="Google Shape;3073;p53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4" name="Google Shape;3074;p53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5" name="Google Shape;3075;p53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6" name="Google Shape;3076;p53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7" name="Google Shape;3077;p53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8" name="Google Shape;3078;p53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9" name="Google Shape;3079;p53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0" name="Google Shape;3080;p53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1" name="Google Shape;3081;p53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2" name="Google Shape;3082;p53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3" name="Google Shape;3083;p53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4" name="Google Shape;3084;p53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5" name="Google Shape;3085;p53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6" name="Google Shape;3086;p53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7" name="Google Shape;3087;p53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8" name="Google Shape;3088;p53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9" name="Google Shape;3089;p53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0" name="Google Shape;3090;p53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1" name="Google Shape;3091;p53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2" name="Google Shape;3092;p53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3" name="Google Shape;3093;p53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4" name="Google Shape;3094;p53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5" name="Google Shape;3095;p53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6" name="Google Shape;3096;p53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7" name="Google Shape;3097;p53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8" name="Google Shape;3098;p53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9" name="Google Shape;3099;p53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0" name="Google Shape;3100;p53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1" name="Google Shape;3101;p53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2" name="Google Shape;3102;p53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3" name="Google Shape;3103;p53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4" name="Google Shape;3104;p53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5" name="Google Shape;3105;p53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6" name="Google Shape;3106;p53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7" name="Google Shape;3107;p53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8" name="Google Shape;3108;p53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9" name="Google Shape;3109;p53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0" name="Google Shape;3110;p53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1" name="Google Shape;3111;p53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2" name="Google Shape;3112;p53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3" name="Google Shape;3113;p53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4" name="Google Shape;3114;p53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5" name="Google Shape;3115;p53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6" name="Google Shape;3116;p53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7" name="Google Shape;3117;p53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8" name="Google Shape;3118;p53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9" name="Google Shape;3119;p53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0" name="Google Shape;3120;p53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1" name="Google Shape;3121;p53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2" name="Google Shape;3122;p53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3" name="Google Shape;3123;p53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4" name="Google Shape;3124;p53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5" name="Google Shape;3125;p53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6" name="Google Shape;3126;p53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7" name="Google Shape;3127;p53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8" name="Google Shape;3128;p53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9" name="Google Shape;3129;p53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0" name="Google Shape;3130;p53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1" name="Google Shape;3131;p53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2" name="Google Shape;3132;p53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3" name="Google Shape;3133;p53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4" name="Google Shape;3134;p53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5" name="Google Shape;3135;p53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6" name="Google Shape;3136;p53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7" name="Google Shape;3137;p53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8" name="Google Shape;3138;p53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9" name="Google Shape;3139;p53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0" name="Google Shape;3140;p53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1" name="Google Shape;3141;p53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2" name="Google Shape;3142;p53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3" name="Google Shape;3143;p53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4" name="Google Shape;3144;p53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5" name="Google Shape;3145;p53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6" name="Google Shape;3146;p53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7" name="Google Shape;3147;p53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8" name="Google Shape;3148;p53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9" name="Google Shape;3149;p53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0" name="Google Shape;3150;p53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1" name="Google Shape;3151;p53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2" name="Google Shape;3152;p53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3" name="Google Shape;3153;p53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4" name="Google Shape;3154;p53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5" name="Google Shape;3155;p53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6" name="Google Shape;3156;p53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7" name="Google Shape;3157;p53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8" name="Google Shape;3158;p53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9" name="Google Shape;3159;p53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0" name="Google Shape;3160;p53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1" name="Google Shape;3161;p53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2" name="Google Shape;3162;p53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3" name="Google Shape;3163;p53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4" name="Google Shape;3164;p53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5" name="Google Shape;3165;p53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6" name="Google Shape;3166;p53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7" name="Google Shape;3167;p53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8" name="Google Shape;3168;p53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9" name="Google Shape;3169;p53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0" name="Google Shape;3170;p53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1" name="Google Shape;3171;p53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2" name="Google Shape;3172;p53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3" name="Google Shape;3173;p53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4" name="Google Shape;3174;p53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5" name="Google Shape;3175;p53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6" name="Google Shape;3176;p53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7" name="Google Shape;3177;p53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8" name="Google Shape;3178;p53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9" name="Google Shape;3179;p53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0" name="Google Shape;3180;p53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1" name="Google Shape;3181;p53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2" name="Google Shape;3182;p53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3" name="Google Shape;3183;p53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4" name="Google Shape;3184;p53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5" name="Google Shape;3185;p53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6" name="Google Shape;3186;p53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7" name="Google Shape;3187;p53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8" name="Google Shape;3188;p53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9" name="Google Shape;3189;p53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0" name="Google Shape;3190;p53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1" name="Google Shape;3191;p53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2" name="Google Shape;3192;p53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3" name="Google Shape;3193;p53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4" name="Google Shape;3194;p53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5" name="Google Shape;3195;p53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6" name="Google Shape;3196;p53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7" name="Google Shape;3197;p53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8" name="Google Shape;3198;p53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9" name="Google Shape;3199;p53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0" name="Google Shape;3200;p53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1" name="Google Shape;3201;p53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2" name="Google Shape;3202;p53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3" name="Google Shape;3203;p53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4" name="Google Shape;3204;p53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5" name="Google Shape;3205;p53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6" name="Google Shape;3206;p53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7" name="Google Shape;3207;p53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8" name="Google Shape;3208;p53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9" name="Google Shape;3209;p53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0" name="Google Shape;3210;p53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1" name="Google Shape;3211;p53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2" name="Google Shape;3212;p53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3" name="Google Shape;3213;p53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4" name="Google Shape;3214;p53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5" name="Google Shape;3215;p53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6" name="Google Shape;3216;p53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7" name="Google Shape;3217;p53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8" name="Google Shape;3218;p53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9" name="Google Shape;3219;p53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0" name="Google Shape;3220;p53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1" name="Google Shape;3221;p53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2" name="Google Shape;3222;p53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3" name="Google Shape;3223;p53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4" name="Google Shape;3224;p53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5" name="Google Shape;3225;p53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6" name="Google Shape;3226;p53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7" name="Google Shape;3227;p53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8" name="Google Shape;3228;p53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9" name="Google Shape;3229;p53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0" name="Google Shape;3230;p53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1" name="Google Shape;3231;p53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2" name="Google Shape;3232;p53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3" name="Google Shape;3233;p53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4" name="Google Shape;3234;p53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5" name="Google Shape;3235;p53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6" name="Google Shape;3236;p53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7" name="Google Shape;3237;p53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8" name="Google Shape;3238;p53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9" name="Google Shape;3239;p53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0" name="Google Shape;3240;p53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1" name="Google Shape;3241;p53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2" name="Google Shape;3242;p53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3" name="Google Shape;3243;p53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4" name="Google Shape;3244;p53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5" name="Google Shape;3245;p53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6" name="Google Shape;3246;p53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7" name="Google Shape;3247;p53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8" name="Google Shape;3248;p53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9" name="Google Shape;3249;p53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0" name="Google Shape;3250;p53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1" name="Google Shape;3251;p53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2" name="Google Shape;3252;p53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3" name="Google Shape;3253;p53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4" name="Google Shape;3254;p53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5" name="Google Shape;3255;p53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6" name="Google Shape;3256;p53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7" name="Google Shape;3257;p53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8" name="Google Shape;3258;p53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9" name="Google Shape;3259;p53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0" name="Google Shape;3260;p53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1" name="Google Shape;3261;p53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2" name="Google Shape;3262;p53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3" name="Google Shape;3263;p53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4" name="Google Shape;3264;p53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5" name="Google Shape;3265;p53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6" name="Google Shape;3266;p53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7" name="Google Shape;3267;p53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8" name="Google Shape;3268;p53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9" name="Google Shape;3269;p53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0" name="Google Shape;3270;p53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1" name="Google Shape;3271;p53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2" name="Google Shape;3272;p53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3" name="Google Shape;3273;p53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4" name="Google Shape;3274;p53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5" name="Google Shape;3275;p53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6" name="Google Shape;3276;p53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7" name="Google Shape;3277;p53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8" name="Google Shape;3278;p53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9" name="Google Shape;3279;p53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0" name="Google Shape;3280;p53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1" name="Google Shape;3281;p53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2" name="Google Shape;3282;p53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3" name="Google Shape;3283;p53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4" name="Google Shape;3284;p53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5" name="Google Shape;3285;p53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6" name="Google Shape;3286;p53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7" name="Google Shape;3287;p53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8" name="Google Shape;3288;p53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9" name="Google Shape;3289;p53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0" name="Google Shape;3290;p53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1" name="Google Shape;3291;p53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2" name="Google Shape;3292;p53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3" name="Google Shape;3293;p53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4" name="Google Shape;3294;p53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5" name="Google Shape;3295;p53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6" name="Google Shape;3296;p53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7" name="Google Shape;3297;p53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8" name="Google Shape;3298;p53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9" name="Google Shape;3299;p53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0" name="Google Shape;3300;p53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1" name="Google Shape;3301;p53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2" name="Google Shape;3302;p53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3" name="Google Shape;3303;p53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4" name="Google Shape;3304;p53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5" name="Google Shape;3305;p53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6" name="Google Shape;3306;p53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7" name="Google Shape;3307;p53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8" name="Google Shape;3308;p53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9" name="Google Shape;3309;p53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0" name="Google Shape;3310;p53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1" name="Google Shape;3311;p53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2" name="Google Shape;3312;p53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3" name="Google Shape;3313;p53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4" name="Google Shape;3314;p53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5" name="Google Shape;3315;p53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6" name="Google Shape;3316;p53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7" name="Google Shape;3317;p53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8" name="Google Shape;3318;p53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9" name="Google Shape;3319;p53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0" name="Google Shape;3320;p53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1" name="Google Shape;3321;p53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2" name="Google Shape;3322;p53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3" name="Google Shape;3323;p53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4" name="Google Shape;3324;p53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5" name="Google Shape;3325;p53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6" name="Google Shape;3326;p53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7" name="Google Shape;3327;p53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8" name="Google Shape;3328;p53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9" name="Google Shape;3329;p53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0" name="Google Shape;3330;p53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1" name="Google Shape;3331;p53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2" name="Google Shape;3332;p53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3" name="Google Shape;3333;p53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4" name="Google Shape;3334;p53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5" name="Google Shape;3335;p53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6" name="Google Shape;3336;p53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7" name="Google Shape;3337;p53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8" name="Google Shape;3338;p53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9" name="Google Shape;3339;p53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0" name="Google Shape;3340;p53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1" name="Google Shape;3341;p53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2" name="Google Shape;3342;p53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3" name="Google Shape;3343;p53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4" name="Google Shape;3344;p53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5" name="Google Shape;3345;p53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6" name="Google Shape;3346;p53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7" name="Google Shape;3347;p53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8" name="Google Shape;3348;p53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9" name="Google Shape;3349;p53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0" name="Google Shape;3350;p53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1" name="Google Shape;3351;p53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2" name="Google Shape;3352;p53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3" name="Google Shape;3353;p53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4" name="Google Shape;3354;p53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5" name="Google Shape;3355;p53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6" name="Google Shape;3356;p53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7" name="Google Shape;3357;p53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8" name="Google Shape;3358;p53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9" name="Google Shape;3359;p53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0" name="Google Shape;3360;p53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1" name="Google Shape;3361;p53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2" name="Google Shape;3362;p53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3" name="Google Shape;3363;p53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4" name="Google Shape;3364;p53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5" name="Google Shape;3365;p53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6" name="Google Shape;3366;p53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7" name="Google Shape;3367;p53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8" name="Google Shape;3368;p53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9" name="Google Shape;3369;p53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0" name="Google Shape;3370;p53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1" name="Google Shape;3371;p53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2" name="Google Shape;3372;p53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3" name="Google Shape;3373;p53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4" name="Google Shape;3374;p53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5" name="Google Shape;3375;p53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6" name="Google Shape;3376;p53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7" name="Google Shape;3377;p53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8" name="Google Shape;3378;p53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9" name="Google Shape;3379;p53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0" name="Google Shape;3380;p53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1" name="Google Shape;3381;p53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2" name="Google Shape;3382;p53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3" name="Google Shape;3383;p53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4" name="Google Shape;3384;p53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5" name="Google Shape;3385;p53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6" name="Google Shape;3386;p53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7" name="Google Shape;3387;p53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8" name="Google Shape;3388;p53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9" name="Google Shape;3389;p53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0" name="Google Shape;3390;p53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1" name="Google Shape;3391;p53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2" name="Google Shape;3392;p53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3" name="Google Shape;3393;p53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4" name="Google Shape;3394;p53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5" name="Google Shape;3395;p53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6" name="Google Shape;3396;p53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7" name="Google Shape;3397;p53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8" name="Google Shape;3398;p53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9" name="Google Shape;3399;p53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0" name="Google Shape;3400;p53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1" name="Google Shape;3401;p53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2" name="Google Shape;3402;p53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3" name="Google Shape;3403;p53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4" name="Google Shape;3404;p53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5" name="Google Shape;3405;p53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6" name="Google Shape;3406;p53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7" name="Google Shape;3407;p53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8" name="Google Shape;3408;p53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9" name="Google Shape;3409;p53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0" name="Google Shape;3410;p53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1" name="Google Shape;3411;p53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2" name="Google Shape;3412;p53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3" name="Google Shape;3413;p53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4" name="Google Shape;3414;p53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5" name="Google Shape;3415;p53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6" name="Google Shape;3416;p53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7" name="Google Shape;3417;p53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8" name="Google Shape;3418;p53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9" name="Google Shape;3419;p53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0" name="Google Shape;3420;p53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1" name="Google Shape;3421;p53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2" name="Google Shape;3422;p53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3" name="Google Shape;3423;p53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4" name="Google Shape;3424;p53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5" name="Google Shape;3425;p53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6" name="Google Shape;3426;p53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7" name="Google Shape;3427;p53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8" name="Google Shape;3428;p53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9" name="Google Shape;3429;p53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0" name="Google Shape;3430;p53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1" name="Google Shape;3431;p53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2" name="Google Shape;3432;p53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3" name="Google Shape;3433;p53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4" name="Google Shape;3434;p53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5" name="Google Shape;3435;p53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6" name="Google Shape;3436;p53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7" name="Google Shape;3437;p53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8" name="Google Shape;3438;p53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9" name="Google Shape;3439;p53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0" name="Google Shape;3440;p53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1" name="Google Shape;3441;p53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2" name="Google Shape;3442;p53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3" name="Google Shape;3443;p53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4" name="Google Shape;3444;p53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5" name="Google Shape;3445;p53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6" name="Google Shape;3446;p53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7" name="Google Shape;3447;p53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8" name="Google Shape;3448;p53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9" name="Google Shape;3449;p53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0" name="Google Shape;3450;p53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1" name="Google Shape;3451;p53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2" name="Google Shape;3452;p53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3" name="Google Shape;3453;p53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4" name="Google Shape;3454;p53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5" name="Google Shape;3455;p53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6" name="Google Shape;3456;p53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7" name="Google Shape;3457;p53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8" name="Google Shape;3458;p53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9" name="Google Shape;3459;p53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0" name="Google Shape;3460;p53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1" name="Google Shape;3461;p53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2" name="Google Shape;3462;p53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3" name="Google Shape;3463;p53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4" name="Google Shape;3464;p53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5" name="Google Shape;3465;p53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6" name="Google Shape;3466;p53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7" name="Google Shape;3467;p53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8" name="Google Shape;3468;p53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9" name="Google Shape;3469;p53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0" name="Google Shape;3470;p53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1" name="Google Shape;3471;p53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2" name="Google Shape;3472;p53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3" name="Google Shape;3473;p53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4" name="Google Shape;3474;p53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5" name="Google Shape;3475;p53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6" name="Google Shape;3476;p53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7" name="Google Shape;3477;p53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8" name="Google Shape;3478;p53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9" name="Google Shape;3479;p53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0" name="Google Shape;3480;p53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1" name="Google Shape;3481;p53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2" name="Google Shape;3482;p53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3" name="Google Shape;3483;p53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4" name="Google Shape;3484;p53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5" name="Google Shape;3485;p53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6" name="Google Shape;3486;p53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7" name="Google Shape;3487;p53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8" name="Google Shape;3488;p53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9" name="Google Shape;3489;p53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0" name="Google Shape;3490;p53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1" name="Google Shape;3491;p53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2" name="Google Shape;3492;p53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3" name="Google Shape;3493;p53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4" name="Google Shape;3494;p53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5" name="Google Shape;3495;p53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6" name="Google Shape;3496;p53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7" name="Google Shape;3497;p53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8" name="Google Shape;3498;p53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9" name="Google Shape;3499;p53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0" name="Google Shape;3500;p53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1" name="Google Shape;3501;p53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2" name="Google Shape;3502;p53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3" name="Google Shape;3503;p53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4" name="Google Shape;3504;p53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5" name="Google Shape;3505;p53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6" name="Google Shape;3506;p53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7" name="Google Shape;3507;p53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8" name="Google Shape;3508;p53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9" name="Google Shape;3509;p53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0" name="Google Shape;3510;p53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1" name="Google Shape;3511;p53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2" name="Google Shape;3512;p53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3" name="Google Shape;3513;p53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4" name="Google Shape;3514;p53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5" name="Google Shape;3515;p53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6" name="Google Shape;3516;p53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7" name="Google Shape;3517;p53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8" name="Google Shape;3518;p53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9" name="Google Shape;3519;p53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0" name="Google Shape;3520;p53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1" name="Google Shape;3521;p53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2" name="Google Shape;3522;p53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3" name="Google Shape;3523;p53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4" name="Google Shape;3524;p53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5" name="Google Shape;3525;p53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6" name="Google Shape;3526;p53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7" name="Google Shape;3527;p53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8" name="Google Shape;3528;p53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9" name="Google Shape;3529;p53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0" name="Google Shape;3530;p53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1" name="Google Shape;3531;p53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2" name="Google Shape;3532;p53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3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-36512" y="116632"/>
            <a:ext cx="8966140" cy="646933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TW" altLang="en-US" kern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36512" y="217444"/>
            <a:ext cx="8966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zh-TW" altLang="en-US" sz="2400" b="1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349" y="97536"/>
            <a:ext cx="4583400" cy="584775"/>
          </a:xfrm>
        </p:spPr>
        <p:txBody>
          <a:bodyPr wrap="square">
            <a:spAutoFit/>
          </a:bodyPr>
          <a:lstStyle/>
          <a:p>
            <a:pPr algn="l" defTabSz="914377" rtl="0"/>
            <a:r>
              <a:rPr lang="zh-TW" altLang="zh-TW" sz="3200" b="1" kern="1200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國發基金投</a:t>
            </a:r>
            <a:r>
              <a:rPr lang="zh-TW" altLang="en-US" sz="3200" b="1" kern="1200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融</a:t>
            </a:r>
            <a:r>
              <a:rPr lang="zh-TW" altLang="zh-TW" sz="3200" b="1" kern="1200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資</a:t>
            </a:r>
            <a:r>
              <a:rPr lang="zh-TW" altLang="en-US" sz="3200" b="1" kern="1200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計畫</a:t>
            </a:r>
            <a:r>
              <a:rPr lang="en-US" altLang="zh-TW" sz="2400" b="1" kern="1200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2/2</a:t>
            </a:r>
            <a:endParaRPr lang="zh-TW" altLang="en-US" sz="2400" b="1" kern="1200" dirty="0">
              <a:solidFill>
                <a:srgbClr val="91CE6F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528" y="643072"/>
            <a:ext cx="8352928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200"/>
              </a:lnSpc>
              <a:buFont typeface="Wingdings" pitchFamily="2" charset="2"/>
              <a:buChar char="Ø"/>
            </a:pPr>
            <a:r>
              <a:rPr lang="zh-TW" altLang="en-US" sz="23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國發基金截至</a:t>
            </a:r>
            <a:r>
              <a:rPr lang="en-US" altLang="zh-TW" sz="23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23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3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3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月底資產共約</a:t>
            </a:r>
            <a:r>
              <a:rPr lang="en-US" altLang="zh-TW" sz="23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3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兆</a:t>
            </a:r>
            <a:r>
              <a:rPr lang="en-US" altLang="zh-TW" sz="23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1,289</a:t>
            </a:r>
            <a:r>
              <a:rPr lang="zh-TW" altLang="en-US" sz="23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億元，</a:t>
            </a:r>
            <a:r>
              <a:rPr lang="zh-TW" altLang="zh-TW" sz="23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透過</a:t>
            </a:r>
            <a:r>
              <a:rPr lang="zh-TW" altLang="zh-TW" sz="2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多元投資</a:t>
            </a:r>
            <a:r>
              <a:rPr lang="zh-TW" altLang="en-US" sz="2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及融資</a:t>
            </a:r>
            <a:r>
              <a:rPr lang="zh-TW" altLang="zh-TW" sz="2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方式</a:t>
            </a:r>
            <a:r>
              <a:rPr lang="zh-TW" altLang="zh-TW" sz="23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，協助企業取得營運發展所需資金</a:t>
            </a:r>
            <a:endParaRPr lang="en-US" altLang="zh-TW" sz="23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54627"/>
              </p:ext>
            </p:extLst>
          </p:nvPr>
        </p:nvGraphicFramePr>
        <p:xfrm>
          <a:off x="427513" y="1509168"/>
          <a:ext cx="8345459" cy="246838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649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7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34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pPr marL="0" algn="ctr" defTabSz="914296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投資業務</a:t>
                      </a:r>
                    </a:p>
                  </a:txBody>
                  <a:tcPr marL="84406" marR="84406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8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投資件數</a:t>
                      </a:r>
                    </a:p>
                  </a:txBody>
                  <a:tcPr marL="84406" marR="844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8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charset="0"/>
                        </a:rPr>
                        <a:t>總投資金額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charset="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charset="0"/>
                        </a:rPr>
                        <a:t>億元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charset="0"/>
                        </a:rPr>
                        <a:t>)</a:t>
                      </a:r>
                    </a:p>
                  </a:txBody>
                  <a:tcPr marL="84406" marR="844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8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624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charset="0"/>
                        </a:rPr>
                        <a:t>直接投資</a:t>
                      </a:r>
                      <a:endParaRPr lang="zh-TW" altLang="en-US" sz="1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06" marR="84406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</a:t>
                      </a:r>
                      <a:r>
                        <a:rPr kumimoji="0"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64</a:t>
                      </a:r>
                      <a:endParaRPr kumimoji="0" lang="zh-TW" altLang="en-US" sz="1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4406" marR="844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623.55</a:t>
                      </a:r>
                      <a:endParaRPr kumimoji="0" lang="zh-TW" altLang="en-US" sz="1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4406" marR="844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charset="0"/>
                        </a:rPr>
                        <a:t>投資創業投資事業</a:t>
                      </a:r>
                      <a:endParaRPr lang="zh-TW" altLang="en-US" sz="1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06" marR="84406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</a:t>
                      </a:r>
                      <a:r>
                        <a:rPr kumimoji="0"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60</a:t>
                      </a:r>
                      <a:endParaRPr kumimoji="0" lang="zh-TW" altLang="en-US" sz="1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4406" marR="844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127.99</a:t>
                      </a:r>
                      <a:endParaRPr kumimoji="0" lang="zh-TW" altLang="en-US" sz="1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4406" marR="844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900" b="0" i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專案投資</a:t>
                      </a:r>
                    </a:p>
                  </a:txBody>
                  <a:tcPr marL="84406" marR="84406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</a:t>
                      </a:r>
                      <a:r>
                        <a:rPr kumimoji="0"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419</a:t>
                      </a:r>
                      <a:endParaRPr kumimoji="0" lang="zh-TW" altLang="en-US" sz="1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4406" marR="844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</a:t>
                      </a:r>
                      <a:r>
                        <a:rPr kumimoji="0"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</a:t>
                      </a:r>
                      <a:r>
                        <a:rPr kumimoji="0"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135.58</a:t>
                      </a:r>
                      <a:endParaRPr kumimoji="0" lang="zh-TW" altLang="en-US" sz="1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4406" marR="844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6624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altLang="en-US" sz="1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創業天使投資方案</a:t>
                      </a:r>
                      <a:endParaRPr kumimoji="0" lang="en-US" altLang="zh-TW" sz="1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558" marR="55558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</a:t>
                      </a:r>
                      <a:r>
                        <a:rPr kumimoji="0"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1</a:t>
                      </a:r>
                      <a:r>
                        <a:rPr kumimoji="0"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47</a:t>
                      </a:r>
                      <a:endParaRPr kumimoji="0" lang="zh-TW" sz="1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558" marR="555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sz="1900" b="0" dirty="0">
                          <a:solidFill>
                            <a:srgbClr val="9933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   </a:t>
                      </a:r>
                      <a:r>
                        <a:rPr kumimoji="0" lang="en-US" altLang="zh-TW" sz="19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21.76</a:t>
                      </a:r>
                      <a:endParaRPr kumimoji="0" lang="zh-TW" sz="1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558" marR="555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04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altLang="en-US" sz="1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投資新創特別股專案</a:t>
                      </a:r>
                      <a:endParaRPr kumimoji="0" lang="en-US" altLang="zh-TW" sz="1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558" marR="55558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181</a:t>
                      </a:r>
                      <a:endParaRPr kumimoji="0" lang="zh-TW" sz="1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558" marR="555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   29.41</a:t>
                      </a:r>
                      <a:endParaRPr kumimoji="0" lang="zh-TW" sz="1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558" marR="555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altLang="en-US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kumimoji="0" lang="en-US" altLang="zh-TW" sz="1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558" marR="55558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719138" algn="l" defTabSz="914296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19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871</a:t>
                      </a:r>
                      <a:endParaRPr kumimoji="0" lang="zh-TW" sz="19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558" marR="555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987425" algn="l" defTabSz="914296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19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938.29</a:t>
                      </a:r>
                      <a:endParaRPr kumimoji="0" lang="zh-TW" sz="19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558" marR="555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233504"/>
              </p:ext>
            </p:extLst>
          </p:nvPr>
        </p:nvGraphicFramePr>
        <p:xfrm>
          <a:off x="435270" y="3993950"/>
          <a:ext cx="8352928" cy="280988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653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1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77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1300">
                <a:tc>
                  <a:txBody>
                    <a:bodyPr/>
                    <a:lstStyle/>
                    <a:p>
                      <a:pPr marL="0" indent="0" algn="ctr" defTabSz="914296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sz="2000" b="0" dirty="0">
                          <a:solidFill>
                            <a:srgbClr val="F4F8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貸款項目</a:t>
                      </a:r>
                    </a:p>
                  </a:txBody>
                  <a:tcPr marL="31549" marR="31549" marT="34178" marB="3417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296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sz="2000" b="0" dirty="0">
                          <a:solidFill>
                            <a:srgbClr val="F4F8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累計核貸件數</a:t>
                      </a:r>
                    </a:p>
                  </a:txBody>
                  <a:tcPr marL="31549" marR="31549" marT="34178" marB="34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296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sz="2000" b="0" dirty="0">
                          <a:solidFill>
                            <a:srgbClr val="F4F8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累計核貸金額</a:t>
                      </a:r>
                      <a:r>
                        <a:rPr kumimoji="0" lang="en-US" sz="2000" b="0" dirty="0">
                          <a:solidFill>
                            <a:srgbClr val="F4F8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2000" b="0" dirty="0">
                          <a:solidFill>
                            <a:srgbClr val="F4F8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億元</a:t>
                      </a:r>
                      <a:r>
                        <a:rPr kumimoji="0" lang="en-US" sz="2000" b="0" dirty="0">
                          <a:solidFill>
                            <a:srgbClr val="F4F8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2000" b="0" dirty="0">
                        <a:solidFill>
                          <a:srgbClr val="F4F8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862"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歡迎台商回台投資專案貸款</a:t>
                      </a:r>
                    </a:p>
                  </a:txBody>
                  <a:tcPr marL="8792" marR="8792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</a:t>
                      </a:r>
                      <a:r>
                        <a:rPr kumimoji="0"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171</a:t>
                      </a: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</a:t>
                      </a:r>
                      <a:r>
                        <a:rPr kumimoji="0"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kumimoji="0" 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</a:t>
                      </a:r>
                      <a:r>
                        <a:rPr kumimoji="0"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071</a:t>
                      </a:r>
                      <a:r>
                        <a:rPr kumimoji="0" 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r>
                        <a:rPr kumimoji="0"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82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146"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根留台灣企業加速投資專案貸款</a:t>
                      </a:r>
                    </a:p>
                  </a:txBody>
                  <a:tcPr marL="8792" marR="8792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77</a:t>
                      </a: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</a:t>
                      </a:r>
                      <a:r>
                        <a:rPr kumimoji="0"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800</a:t>
                      </a:r>
                      <a:r>
                        <a:rPr kumimoji="0" 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r>
                        <a:rPr kumimoji="0"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00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kumimoji="0"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中小企業加速投資貸款</a:t>
                      </a:r>
                    </a:p>
                  </a:txBody>
                  <a:tcPr marL="31549" marR="31549" marT="34178" marB="3417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kumimoji="0"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358</a:t>
                      </a:r>
                      <a:endParaRPr kumimoji="0" lang="zh-TW" altLang="en-US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kumimoji="0"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1,000.00</a:t>
                      </a:r>
                      <a:endParaRPr kumimoji="0" lang="zh-TW" altLang="en-US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934"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海外投資融資貸款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112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230.95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協助新創事業紓困融資加碼方案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</a:t>
                      </a:r>
                      <a:r>
                        <a:rPr kumimoji="0" lang="en-US" altLang="zh-TW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238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  </a:t>
                      </a:r>
                      <a:r>
                        <a:rPr kumimoji="0" lang="en-US" altLang="zh-TW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20.12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780"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其他協助產業政策等貸款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4</a:t>
                      </a:r>
                      <a:r>
                        <a:rPr kumimoji="0" 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</a:t>
                      </a:r>
                      <a:r>
                        <a:rPr kumimoji="0"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059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905.66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780"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合計</a:t>
                      </a:r>
                      <a:endParaRPr kumimoji="0" 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53657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5,015</a:t>
                      </a:r>
                      <a:endParaRPr kumimoji="0" 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04863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6,028.55</a:t>
                      </a:r>
                      <a:endParaRPr kumimoji="0" 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Oval 10">
            <a:extLst>
              <a:ext uri="{FF2B5EF4-FFF2-40B4-BE49-F238E27FC236}">
                <a16:creationId xmlns:a16="http://schemas.microsoft.com/office/drawing/2014/main" xmlns="" id="{BC18F950-2FF6-4F85-90F5-FEFA5E483BB4}"/>
              </a:ext>
            </a:extLst>
          </p:cNvPr>
          <p:cNvSpPr/>
          <p:nvPr/>
        </p:nvSpPr>
        <p:spPr>
          <a:xfrm>
            <a:off x="539552" y="60992"/>
            <a:ext cx="654685" cy="634376"/>
          </a:xfrm>
          <a:prstGeom prst="ellipse">
            <a:avLst/>
          </a:prstGeom>
          <a:solidFill>
            <a:srgbClr val="B3D6AC"/>
          </a:solidFill>
          <a:ln w="1587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JM" sz="2800" b="1" kern="0" dirty="0">
                <a:solidFill>
                  <a:srgbClr val="515151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2690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78618" y="155287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zh-TW" altLang="en-US" sz="3200" b="1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擴展數位經濟國際交流合作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306640" y="2960872"/>
            <a:ext cx="4137677" cy="1836280"/>
            <a:chOff x="3792065" y="1741633"/>
            <a:chExt cx="3411559" cy="355304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圓角矩形 12"/>
            <p:cNvSpPr/>
            <p:nvPr/>
          </p:nvSpPr>
          <p:spPr>
            <a:xfrm>
              <a:off x="3792065" y="1741633"/>
              <a:ext cx="3411559" cy="355304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just" defTabSz="914377">
                <a:lnSpc>
                  <a:spcPts val="2700"/>
                </a:lnSpc>
              </a:pPr>
              <a:r>
                <a:rPr lang="zh-TW" altLang="en-US" sz="19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本會與</a:t>
              </a:r>
              <a:r>
                <a:rPr lang="zh-TW" altLang="en-US" sz="19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美國在台協會</a:t>
              </a:r>
              <a:r>
                <a:rPr lang="en-US" altLang="zh-TW" sz="19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(</a:t>
              </a:r>
              <a:r>
                <a:rPr lang="en-US" altLang="zh-TW" sz="1900" dirty="0">
                  <a:solidFill>
                    <a:srgbClr val="FF0000"/>
                  </a:solidFill>
                  <a:latin typeface="Calibri" panose="020F0502020204030204" pitchFamily="34" charset="0"/>
                  <a:ea typeface="微軟正黑體" pitchFamily="34" charset="-120"/>
                  <a:cs typeface="Calibri" panose="020F0502020204030204" pitchFamily="34" charset="0"/>
                </a:rPr>
                <a:t>AIT)</a:t>
              </a:r>
              <a:r>
                <a:rPr lang="zh-TW" altLang="en-US" sz="19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共同籌辦，已輪流在台美舉辦</a:t>
              </a:r>
              <a:r>
                <a:rPr lang="en-US" altLang="zh-TW" sz="19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3</a:t>
              </a:r>
              <a:r>
                <a:rPr lang="zh-TW" altLang="en-US" sz="19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屆會議，議題涵蓋</a:t>
              </a:r>
              <a:r>
                <a:rPr lang="zh-TW" altLang="en-US" sz="19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數位貿易與投資、創新創業、   智慧技術</a:t>
              </a:r>
              <a:r>
                <a:rPr lang="en-US" altLang="zh-TW" sz="19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(</a:t>
              </a:r>
              <a:r>
                <a:rPr lang="zh-TW" altLang="en-US" sz="19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智慧城市、</a:t>
              </a:r>
              <a:r>
                <a:rPr lang="en-US" altLang="zh-TW" sz="1900" dirty="0" err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IoT</a:t>
              </a:r>
              <a:r>
                <a:rPr lang="zh-TW" altLang="en-US" sz="19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及</a:t>
              </a:r>
              <a:r>
                <a:rPr lang="en-US" altLang="zh-TW" sz="1900" dirty="0" err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FinTech</a:t>
              </a:r>
              <a:r>
                <a:rPr lang="en-US" altLang="zh-TW" sz="19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)</a:t>
              </a:r>
              <a:r>
                <a:rPr lang="zh-TW" altLang="en-US" sz="19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、網路安全、全球合作</a:t>
              </a:r>
              <a:r>
                <a:rPr lang="zh-TW" altLang="en-US" sz="19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等</a:t>
              </a:r>
              <a:endParaRPr lang="en-US" altLang="zh-TW" sz="19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BC972A12-5CFF-FA42-BDDD-3F43C92DB155}"/>
                </a:ext>
              </a:extLst>
            </p:cNvPr>
            <p:cNvSpPr/>
            <p:nvPr/>
          </p:nvSpPr>
          <p:spPr>
            <a:xfrm>
              <a:off x="3887768" y="1893483"/>
              <a:ext cx="3279448" cy="791038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22225">
                <a:lnSpc>
                  <a:spcPts val="2400"/>
                </a:lnSpc>
                <a:spcBef>
                  <a:spcPts val="600"/>
                </a:spcBef>
                <a:buSzPct val="86000"/>
                <a:defRPr/>
              </a:pPr>
              <a:endParaRPr lang="en-US" altLang="zh-TW" sz="19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endParaRPr>
            </a:p>
          </p:txBody>
        </p:sp>
      </p:grpSp>
      <p:sp>
        <p:nvSpPr>
          <p:cNvPr id="26" name="圓角矩形 25"/>
          <p:cNvSpPr/>
          <p:nvPr/>
        </p:nvSpPr>
        <p:spPr>
          <a:xfrm>
            <a:off x="4552116" y="2993115"/>
            <a:ext cx="4498843" cy="1804037"/>
          </a:xfrm>
          <a:prstGeom prst="roundRect">
            <a:avLst/>
          </a:prstGeom>
          <a:solidFill>
            <a:srgbClr val="FFE3C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just" defTabSz="914377">
              <a:lnSpc>
                <a:spcPts val="2700"/>
              </a:lnSpc>
            </a:pPr>
            <a:r>
              <a:rPr lang="zh-TW" altLang="en-US" sz="19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本會與</a:t>
            </a:r>
            <a:r>
              <a:rPr lang="zh-TW" altLang="en-US" sz="19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歐盟資通訊網絡暨科技總署</a:t>
            </a:r>
            <a:r>
              <a:rPr lang="zh-TW" altLang="en-US" sz="19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共同舉辦，已召開</a:t>
            </a:r>
            <a:r>
              <a:rPr lang="en-US" altLang="zh-TW" sz="19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2</a:t>
            </a:r>
            <a:r>
              <a:rPr lang="zh-TW" altLang="en-US" sz="19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屆會議，議題涵蓋</a:t>
            </a:r>
            <a:r>
              <a:rPr lang="zh-TW" altLang="en-US" sz="19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數位政策、產業數位轉型、</a:t>
            </a:r>
            <a:r>
              <a:rPr lang="en-US" altLang="zh-TW" sz="19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AI</a:t>
            </a:r>
            <a:r>
              <a:rPr lang="zh-TW" altLang="en-US" sz="19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、數位基礎 建設、數位技能、數位治理、</a:t>
            </a:r>
            <a:r>
              <a:rPr lang="en-US" altLang="zh-TW" sz="19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GDPR</a:t>
            </a:r>
            <a:r>
              <a:rPr lang="zh-TW" altLang="en-US" sz="19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、  金融科技、區塊鏈、資料經濟</a:t>
            </a:r>
            <a:r>
              <a:rPr lang="zh-TW" altLang="en-US" sz="19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等</a:t>
            </a:r>
            <a:endParaRPr lang="en-US" altLang="zh-TW" sz="1900" dirty="0">
              <a:solidFill>
                <a:srgbClr val="000000">
                  <a:lumMod val="75000"/>
                  <a:lumOff val="25000"/>
                </a:srgbClr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1" name="Rectangle 8"/>
          <p:cNvSpPr/>
          <p:nvPr/>
        </p:nvSpPr>
        <p:spPr>
          <a:xfrm>
            <a:off x="4858276" y="874232"/>
            <a:ext cx="3844146" cy="461705"/>
          </a:xfrm>
          <a:prstGeom prst="rect">
            <a:avLst/>
          </a:prstGeom>
          <a:solidFill>
            <a:srgbClr val="FF9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zh-TW" altLang="en-US" sz="24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臺歐盟數位經濟對話</a:t>
            </a:r>
            <a:r>
              <a:rPr lang="en-US" altLang="zh-TW" sz="24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(DDE)</a:t>
            </a:r>
            <a:endParaRPr lang="zh-TW" altLang="en-US" sz="24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9" name="TextBox 12"/>
          <p:cNvSpPr txBox="1"/>
          <p:nvPr/>
        </p:nvSpPr>
        <p:spPr>
          <a:xfrm>
            <a:off x="686634" y="880381"/>
            <a:ext cx="3633633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zh-TW" altLang="en-US" sz="24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臺美數位經濟論壇</a:t>
            </a:r>
            <a:r>
              <a:rPr lang="en-US" altLang="zh-TW" sz="24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(DEF)</a:t>
            </a:r>
            <a:endParaRPr lang="zh-TW" altLang="en-US" sz="24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xmlns="" id="{BC18F950-2FF6-4F85-90F5-FEFA5E483BB4}"/>
              </a:ext>
            </a:extLst>
          </p:cNvPr>
          <p:cNvSpPr/>
          <p:nvPr/>
        </p:nvSpPr>
        <p:spPr>
          <a:xfrm>
            <a:off x="235849" y="174473"/>
            <a:ext cx="576064" cy="573285"/>
          </a:xfrm>
          <a:prstGeom prst="ellipse">
            <a:avLst/>
          </a:prstGeom>
          <a:solidFill>
            <a:srgbClr val="B3D6AC"/>
          </a:solidFill>
          <a:ln w="1587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zh-TW" sz="2700" b="1" kern="0" dirty="0">
                <a:solidFill>
                  <a:srgbClr val="515151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en-JM" sz="2700" b="1" kern="0" dirty="0">
              <a:solidFill>
                <a:srgbClr val="515151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一張含有 室內, 個人, 坐, 工作中 的圖片&#10;&#10;自動產生的描述">
            <a:extLst>
              <a:ext uri="{FF2B5EF4-FFF2-40B4-BE49-F238E27FC236}">
                <a16:creationId xmlns:a16="http://schemas.microsoft.com/office/drawing/2014/main" xmlns="" id="{727DB55C-9DD1-456B-A843-A50153E3D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1" y="1354949"/>
            <a:ext cx="3876279" cy="1613881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6" name="圖片 5" descr="一張含有 文字, 個人 的圖片&#10;&#10;自動產生的描述">
            <a:extLst>
              <a:ext uri="{FF2B5EF4-FFF2-40B4-BE49-F238E27FC236}">
                <a16:creationId xmlns:a16="http://schemas.microsoft.com/office/drawing/2014/main" xmlns="" id="{1162CFFC-FE34-439C-88E7-DED4BF6C9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02" y="1352167"/>
            <a:ext cx="4060170" cy="1616664"/>
          </a:xfrm>
          <a:prstGeom prst="rect">
            <a:avLst/>
          </a:prstGeom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D17BF3D5-9A97-4674-893A-AA44AA4E9C93}"/>
              </a:ext>
            </a:extLst>
          </p:cNvPr>
          <p:cNvGrpSpPr/>
          <p:nvPr/>
        </p:nvGrpSpPr>
        <p:grpSpPr>
          <a:xfrm>
            <a:off x="1745498" y="4925842"/>
            <a:ext cx="7273420" cy="1660831"/>
            <a:chOff x="4754172" y="2049235"/>
            <a:chExt cx="5372317" cy="362717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圓角矩形 12">
              <a:extLst>
                <a:ext uri="{FF2B5EF4-FFF2-40B4-BE49-F238E27FC236}">
                  <a16:creationId xmlns:a16="http://schemas.microsoft.com/office/drawing/2014/main" xmlns="" id="{39589FCF-C921-4CA0-84A7-5EEBF8A9B6A4}"/>
                </a:ext>
              </a:extLst>
            </p:cNvPr>
            <p:cNvSpPr/>
            <p:nvPr/>
          </p:nvSpPr>
          <p:spPr>
            <a:xfrm>
              <a:off x="4754172" y="2049235"/>
              <a:ext cx="5372317" cy="3553045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 defTabSz="914377"/>
              <a:endParaRPr kumimoji="1" lang="zh-TW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A829506F-FD0F-47CF-8767-3586D94D8F04}"/>
                </a:ext>
              </a:extLst>
            </p:cNvPr>
            <p:cNvSpPr/>
            <p:nvPr/>
          </p:nvSpPr>
          <p:spPr>
            <a:xfrm>
              <a:off x="4820795" y="2169927"/>
              <a:ext cx="5159118" cy="3506481"/>
            </a:xfrm>
            <a:prstGeom prst="rect">
              <a:avLst/>
            </a:prstGeom>
            <a:grpFill/>
          </p:spPr>
          <p:txBody>
            <a:bodyPr wrap="square" lIns="0" rIns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1463" indent="-271463" algn="just" defTabSz="622225">
                <a:lnSpc>
                  <a:spcPts val="2800"/>
                </a:lnSpc>
                <a:spcBef>
                  <a:spcPts val="600"/>
                </a:spcBef>
                <a:buSzPct val="86000"/>
                <a:buFont typeface="Wingdings" pitchFamily="2" charset="2"/>
                <a:buChar char="u"/>
                <a:defRPr/>
              </a:pPr>
              <a:r>
                <a:rPr lang="zh-TW" altLang="en-US" sz="19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推動我國成功加入</a:t>
              </a:r>
              <a:r>
                <a:rPr lang="en-US" altLang="zh-TW" sz="1900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APEC CBPR</a:t>
              </a:r>
              <a:r>
                <a:rPr lang="zh-TW" altLang="en-US" sz="1900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體系</a:t>
              </a:r>
              <a:r>
                <a:rPr lang="zh-TW" altLang="en-US" sz="19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，今年６月資策會取得</a:t>
              </a:r>
              <a:r>
                <a:rPr lang="en-US" altLang="zh-TW" sz="19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A</a:t>
              </a:r>
              <a:r>
                <a:rPr lang="zh-TW" altLang="en-US" sz="19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Ａ   資格</a:t>
              </a:r>
              <a:r>
                <a:rPr lang="zh-TW" altLang="en-US" sz="19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，使我國跨境隱私保護與</a:t>
              </a:r>
              <a:r>
                <a:rPr lang="en-US" altLang="zh-TW" sz="19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APEC</a:t>
              </a:r>
              <a:r>
                <a:rPr lang="zh-TW" altLang="en-US" sz="19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隱私法制接軌</a:t>
              </a:r>
              <a:endParaRPr lang="en-US" altLang="zh-TW" sz="19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endParaRPr>
            </a:p>
            <a:p>
              <a:pPr marL="271463" indent="-271463" algn="just" defTabSz="622225">
                <a:lnSpc>
                  <a:spcPts val="2800"/>
                </a:lnSpc>
                <a:spcBef>
                  <a:spcPts val="600"/>
                </a:spcBef>
                <a:buSzPct val="86000"/>
                <a:buFont typeface="Wingdings" pitchFamily="2" charset="2"/>
                <a:buChar char="u"/>
                <a:defRPr/>
              </a:pPr>
              <a:r>
                <a:rPr lang="zh-TW" altLang="en-US" sz="19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我國參與</a:t>
              </a:r>
              <a:r>
                <a:rPr lang="en-US" altLang="zh-TW" sz="19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APEC </a:t>
              </a:r>
              <a:r>
                <a:rPr lang="zh-TW" altLang="en-US" sz="19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數位經濟小組（</a:t>
              </a:r>
              <a:r>
                <a:rPr lang="en-US" altLang="zh-TW" sz="19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DES</a:t>
              </a:r>
              <a:r>
                <a:rPr lang="zh-TW" altLang="en-US" sz="19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Ｇ）主政部會</a:t>
              </a:r>
              <a:r>
                <a:rPr lang="zh-TW" altLang="en-US" sz="19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，會同</a:t>
              </a:r>
              <a:r>
                <a:rPr lang="zh-TW" altLang="en-US" sz="19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國內    部會</a:t>
              </a:r>
              <a:r>
                <a:rPr lang="zh-TW" altLang="en-US" sz="19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參與數位經濟議題交流</a:t>
              </a:r>
              <a:endParaRPr lang="en-US" altLang="zh-TW" sz="19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endParaRPr>
            </a:p>
          </p:txBody>
        </p:sp>
      </p:grpSp>
      <p:sp>
        <p:nvSpPr>
          <p:cNvPr id="18" name="TextBox 12">
            <a:extLst>
              <a:ext uri="{FF2B5EF4-FFF2-40B4-BE49-F238E27FC236}">
                <a16:creationId xmlns:a16="http://schemas.microsoft.com/office/drawing/2014/main" xmlns="" id="{92A01B5F-8C86-4B5E-96A4-716E5049AA87}"/>
              </a:ext>
            </a:extLst>
          </p:cNvPr>
          <p:cNvSpPr txBox="1"/>
          <p:nvPr/>
        </p:nvSpPr>
        <p:spPr>
          <a:xfrm>
            <a:off x="315457" y="5308773"/>
            <a:ext cx="1340975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US" altLang="zh-TW" sz="22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APEC</a:t>
            </a:r>
          </a:p>
          <a:p>
            <a:pPr algn="ctr" defTabSz="914377"/>
            <a:r>
              <a:rPr lang="zh-TW" altLang="en-US" sz="22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數位經濟</a:t>
            </a:r>
          </a:p>
        </p:txBody>
      </p:sp>
    </p:spTree>
    <p:extLst>
      <p:ext uri="{BB962C8B-B14F-4D97-AF65-F5344CB8AC3E}">
        <p14:creationId xmlns:p14="http://schemas.microsoft.com/office/powerpoint/2010/main" val="341931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模板页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佈景主題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模板页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模板页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模板页面">
  <a:themeElements>
    <a:clrScheme name="自定义 39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39A9DE"/>
      </a:accent1>
      <a:accent2>
        <a:srgbClr val="838FD4"/>
      </a:accent2>
      <a:accent3>
        <a:srgbClr val="41C0B8"/>
      </a:accent3>
      <a:accent4>
        <a:srgbClr val="91CE6F"/>
      </a:accent4>
      <a:accent5>
        <a:srgbClr val="A0CD4E"/>
      </a:accent5>
      <a:accent6>
        <a:srgbClr val="515151"/>
      </a:accent6>
      <a:hlink>
        <a:srgbClr val="0563C1"/>
      </a:hlink>
      <a:folHlink>
        <a:srgbClr val="954F72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12525</TotalTime>
  <Words>2866</Words>
  <Application>Microsoft Office PowerPoint</Application>
  <PresentationFormat>如螢幕大小 (4:3)</PresentationFormat>
  <Paragraphs>373</Paragraphs>
  <Slides>23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模板页面</vt:lpstr>
      <vt:lpstr>2_Office 佈景主題</vt:lpstr>
      <vt:lpstr>2_模板页面</vt:lpstr>
      <vt:lpstr>3_Office 佈景主題</vt:lpstr>
      <vt:lpstr>3_模板页面</vt:lpstr>
      <vt:lpstr>7_模板页面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國發基金投融資計畫2/2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yjchen@ndc.gov.tw</dc:creator>
  <cp:lastModifiedBy>李政達</cp:lastModifiedBy>
  <cp:revision>1788</cp:revision>
  <cp:lastPrinted>2021-09-29T07:52:16Z</cp:lastPrinted>
  <dcterms:created xsi:type="dcterms:W3CDTF">2015-08-18T02:51:41Z</dcterms:created>
  <dcterms:modified xsi:type="dcterms:W3CDTF">2021-09-29T07:52:26Z</dcterms:modified>
</cp:coreProperties>
</file>