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419" r:id="rId2"/>
    <p:sldId id="392" r:id="rId3"/>
    <p:sldId id="428" r:id="rId4"/>
    <p:sldId id="429" r:id="rId5"/>
    <p:sldId id="430" r:id="rId6"/>
    <p:sldId id="431" r:id="rId7"/>
    <p:sldId id="414" r:id="rId8"/>
    <p:sldId id="423" r:id="rId9"/>
    <p:sldId id="422" r:id="rId10"/>
    <p:sldId id="421" r:id="rId11"/>
    <p:sldId id="426" r:id="rId12"/>
    <p:sldId id="425" r:id="rId13"/>
    <p:sldId id="410" r:id="rId14"/>
    <p:sldId id="415" r:id="rId15"/>
    <p:sldId id="402" r:id="rId16"/>
    <p:sldId id="390" r:id="rId17"/>
    <p:sldId id="399" r:id="rId18"/>
    <p:sldId id="361" r:id="rId19"/>
    <p:sldId id="389" r:id="rId20"/>
    <p:sldId id="417" r:id="rId21"/>
    <p:sldId id="412" r:id="rId22"/>
    <p:sldId id="420" r:id="rId2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F92"/>
    <a:srgbClr val="CCECFF"/>
    <a:srgbClr val="008000"/>
    <a:srgbClr val="660066"/>
    <a:srgbClr val="3333CC"/>
    <a:srgbClr val="BB2C05"/>
    <a:srgbClr val="FF3300"/>
    <a:srgbClr val="FF99CC"/>
    <a:srgbClr val="CC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4118" autoAdjust="0"/>
  </p:normalViewPr>
  <p:slideViewPr>
    <p:cSldViewPr snapToGrid="0">
      <p:cViewPr varScale="1">
        <p:scale>
          <a:sx n="91" d="100"/>
          <a:sy n="91" d="100"/>
        </p:scale>
        <p:origin x="105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53"/>
    </p:cViewPr>
  </p:sorterViewPr>
  <p:notesViewPr>
    <p:cSldViewPr snapToGrid="0">
      <p:cViewPr varScale="1">
        <p:scale>
          <a:sx n="64" d="100"/>
          <a:sy n="64" d="100"/>
        </p:scale>
        <p:origin x="228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F75B9-1A1A-4B7C-80B0-1A1B41C515BB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CD82B26F-52B9-4B87-83D0-89514AE6C959}">
      <dgm:prSet phldrT="[文字]"/>
      <dgm:spPr/>
      <dgm:t>
        <a:bodyPr/>
        <a:lstStyle/>
        <a:p>
          <a:r>
            <a:rPr lang="zh-TW" altLang="en-US" b="1" dirty="0" smtClean="0"/>
            <a:t>偏重行政管考</a:t>
          </a:r>
          <a:endParaRPr lang="zh-TW" altLang="en-US" b="1" dirty="0"/>
        </a:p>
      </dgm:t>
    </dgm:pt>
    <dgm:pt modelId="{E2B4D125-C020-44A4-875D-1E44A118BD9D}" type="parTrans" cxnId="{277AC1FC-E65E-4B43-B345-D47CAC894A39}">
      <dgm:prSet/>
      <dgm:spPr/>
      <dgm:t>
        <a:bodyPr/>
        <a:lstStyle/>
        <a:p>
          <a:endParaRPr lang="zh-TW" altLang="en-US"/>
        </a:p>
      </dgm:t>
    </dgm:pt>
    <dgm:pt modelId="{2E443871-A548-4DAC-9447-0DE6B546608B}" type="sibTrans" cxnId="{277AC1FC-E65E-4B43-B345-D47CAC894A39}">
      <dgm:prSet/>
      <dgm:spPr/>
      <dgm:t>
        <a:bodyPr/>
        <a:lstStyle/>
        <a:p>
          <a:endParaRPr lang="zh-TW" altLang="en-US"/>
        </a:p>
      </dgm:t>
    </dgm:pt>
    <dgm:pt modelId="{A32CAD7F-138C-4481-BC16-B7A2C9C5C1FE}">
      <dgm:prSet phldrT="[文字]" custT="1"/>
      <dgm:spPr/>
      <dgm:t>
        <a:bodyPr/>
        <a:lstStyle/>
        <a:p>
          <a:r>
            <a:rPr lang="zh-TW" altLang="en-US" sz="1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只重視數字</a:t>
          </a:r>
          <a:r>
            <a:rPr lang="en-US" altLang="zh-TW" sz="1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(</a:t>
          </a:r>
          <a:r>
            <a:rPr lang="zh-TW" altLang="en-US" sz="1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經費、進度</a:t>
          </a:r>
          <a:r>
            <a:rPr lang="en-US" altLang="zh-TW" sz="1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)</a:t>
          </a:r>
          <a:endParaRPr lang="zh-TW" altLang="en-US" sz="1400" b="1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F0CAA006-38DC-42B1-A5ED-A662623002BC}" type="parTrans" cxnId="{F81117CB-0A8A-4BFF-AC89-AD4DE782563E}">
      <dgm:prSet/>
      <dgm:spPr/>
      <dgm:t>
        <a:bodyPr/>
        <a:lstStyle/>
        <a:p>
          <a:endParaRPr lang="zh-TW" altLang="en-US"/>
        </a:p>
      </dgm:t>
    </dgm:pt>
    <dgm:pt modelId="{91CE18EA-62BA-4675-8B88-F11440367352}" type="sibTrans" cxnId="{F81117CB-0A8A-4BFF-AC89-AD4DE782563E}">
      <dgm:prSet/>
      <dgm:spPr/>
      <dgm:t>
        <a:bodyPr/>
        <a:lstStyle/>
        <a:p>
          <a:endParaRPr lang="zh-TW" altLang="en-US"/>
        </a:p>
      </dgm:t>
    </dgm:pt>
    <dgm:pt modelId="{0234DBAD-0BEC-4757-87A8-5FE09CE4ECBF}">
      <dgm:prSet phldrT="[文字]" custT="1"/>
      <dgm:spPr/>
      <dgm:t>
        <a:bodyPr/>
        <a:lstStyle/>
        <a:p>
          <a:r>
            <a:rPr lang="zh-TW" altLang="en-US" sz="1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重複管考作業填報</a:t>
          </a:r>
          <a:endParaRPr lang="zh-TW" altLang="en-US" sz="1400" b="1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6FAEBDCF-A08F-4B2D-9D48-B5209E7F46D5}" type="parTrans" cxnId="{337572EC-9710-4DE3-8735-DBE2DDCBABB3}">
      <dgm:prSet/>
      <dgm:spPr/>
      <dgm:t>
        <a:bodyPr/>
        <a:lstStyle/>
        <a:p>
          <a:endParaRPr lang="zh-TW" altLang="en-US"/>
        </a:p>
      </dgm:t>
    </dgm:pt>
    <dgm:pt modelId="{8B40D6B7-D23A-44E9-BBF0-94F7927FD410}" type="sibTrans" cxnId="{337572EC-9710-4DE3-8735-DBE2DDCBABB3}">
      <dgm:prSet/>
      <dgm:spPr/>
      <dgm:t>
        <a:bodyPr/>
        <a:lstStyle/>
        <a:p>
          <a:endParaRPr lang="zh-TW" altLang="en-US"/>
        </a:p>
      </dgm:t>
    </dgm:pt>
    <dgm:pt modelId="{467B22B8-E2CC-46BB-ADD3-BD4CA90E8D3D}">
      <dgm:prSet phldrT="[文字]" custT="1"/>
      <dgm:spPr/>
      <dgm:t>
        <a:bodyPr/>
        <a:lstStyle/>
        <a:p>
          <a:r>
            <a:rPr lang="zh-TW" altLang="en-US" sz="1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關鍵績效指標</a:t>
          </a:r>
          <a:r>
            <a:rPr lang="en-US" altLang="zh-TW" sz="1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(KPI)</a:t>
          </a:r>
          <a:r>
            <a:rPr lang="zh-TW" altLang="en-US" sz="1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未與策略目標連結</a:t>
          </a:r>
          <a:endParaRPr lang="zh-TW" altLang="en-US" sz="1400" b="1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F6F966FF-E9B2-4CE4-8220-228A0004C375}" type="parTrans" cxnId="{9A471B94-6D30-41A0-A602-F969184924B4}">
      <dgm:prSet/>
      <dgm:spPr/>
      <dgm:t>
        <a:bodyPr/>
        <a:lstStyle/>
        <a:p>
          <a:endParaRPr lang="zh-TW" altLang="en-US"/>
        </a:p>
      </dgm:t>
    </dgm:pt>
    <dgm:pt modelId="{DD12E78D-96D7-4CB5-AA34-751544D94B27}" type="sibTrans" cxnId="{9A471B94-6D30-41A0-A602-F969184924B4}">
      <dgm:prSet/>
      <dgm:spPr/>
      <dgm:t>
        <a:bodyPr/>
        <a:lstStyle/>
        <a:p>
          <a:endParaRPr lang="zh-TW" altLang="en-US"/>
        </a:p>
      </dgm:t>
    </dgm:pt>
    <dgm:pt modelId="{D7729BF0-50F6-4F09-8205-3B74518052A4}">
      <dgm:prSet phldrT="[文字]"/>
      <dgm:spPr/>
      <dgm:t>
        <a:bodyPr/>
        <a:lstStyle/>
        <a:p>
          <a:r>
            <a:rPr lang="zh-TW" altLang="en-US" b="1" dirty="0" smtClean="0"/>
            <a:t>忽略評估回饋</a:t>
          </a:r>
          <a:endParaRPr lang="zh-TW" altLang="en-US" b="1" dirty="0"/>
        </a:p>
      </dgm:t>
    </dgm:pt>
    <dgm:pt modelId="{70B07716-8AFF-48E4-9E63-4A0E0CF8E723}" type="parTrans" cxnId="{21108FA7-5EFC-45D1-A95F-F8D325C43862}">
      <dgm:prSet/>
      <dgm:spPr/>
      <dgm:t>
        <a:bodyPr/>
        <a:lstStyle/>
        <a:p>
          <a:endParaRPr lang="zh-TW" altLang="en-US"/>
        </a:p>
      </dgm:t>
    </dgm:pt>
    <dgm:pt modelId="{BC18EC86-2737-4220-99ED-38CCFA9BD5CB}" type="sibTrans" cxnId="{21108FA7-5EFC-45D1-A95F-F8D325C43862}">
      <dgm:prSet/>
      <dgm:spPr/>
      <dgm:t>
        <a:bodyPr/>
        <a:lstStyle/>
        <a:p>
          <a:endParaRPr lang="zh-TW" altLang="en-US"/>
        </a:p>
      </dgm:t>
    </dgm:pt>
    <dgm:pt modelId="{41A90200-E5C0-4011-B964-F740B78D53D9}">
      <dgm:prSet phldrT="[文字]" custT="1"/>
      <dgm:spPr/>
      <dgm:t>
        <a:bodyPr/>
        <a:lstStyle/>
        <a:p>
          <a:r>
            <a:rPr lang="zh-TW" altLang="en-US" sz="16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各階段評估功能未受重視</a:t>
          </a:r>
          <a:endParaRPr lang="zh-TW" altLang="en-US" sz="1600" b="1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4D00A336-CBF8-4E90-980D-EA10089FEAB2}" type="parTrans" cxnId="{F23F9298-F109-4B12-9C81-8FDADB385C1A}">
      <dgm:prSet/>
      <dgm:spPr/>
      <dgm:t>
        <a:bodyPr/>
        <a:lstStyle/>
        <a:p>
          <a:endParaRPr lang="zh-TW" altLang="en-US"/>
        </a:p>
      </dgm:t>
    </dgm:pt>
    <dgm:pt modelId="{8D8DEB0E-AF19-4A62-9F3A-BDAFA04B9F71}" type="sibTrans" cxnId="{F23F9298-F109-4B12-9C81-8FDADB385C1A}">
      <dgm:prSet/>
      <dgm:spPr/>
      <dgm:t>
        <a:bodyPr/>
        <a:lstStyle/>
        <a:p>
          <a:endParaRPr lang="zh-TW" altLang="en-US"/>
        </a:p>
      </dgm:t>
    </dgm:pt>
    <dgm:pt modelId="{4D20E451-A387-4C5C-A626-51EDA456F64E}">
      <dgm:prSet phldrT="[文字]" custT="1"/>
      <dgm:spPr/>
      <dgm:t>
        <a:bodyPr/>
        <a:lstStyle/>
        <a:p>
          <a:r>
            <a:rPr lang="zh-TW" altLang="en-US" sz="16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計畫調整或中止困難</a:t>
          </a:r>
          <a:endParaRPr lang="zh-TW" altLang="en-US" sz="1600" b="1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CFF9A74C-228F-46E1-B8BB-60CEF1C2C166}" type="parTrans" cxnId="{C11F857D-040F-4CB5-A59B-AEB07A6B962D}">
      <dgm:prSet/>
      <dgm:spPr/>
      <dgm:t>
        <a:bodyPr/>
        <a:lstStyle/>
        <a:p>
          <a:endParaRPr lang="zh-TW" altLang="en-US"/>
        </a:p>
      </dgm:t>
    </dgm:pt>
    <dgm:pt modelId="{FA8CF4C9-828E-44C5-985F-67ACC9EF96BC}" type="sibTrans" cxnId="{C11F857D-040F-4CB5-A59B-AEB07A6B962D}">
      <dgm:prSet/>
      <dgm:spPr/>
      <dgm:t>
        <a:bodyPr/>
        <a:lstStyle/>
        <a:p>
          <a:endParaRPr lang="zh-TW" altLang="en-US"/>
        </a:p>
      </dgm:t>
    </dgm:pt>
    <dgm:pt modelId="{5947C9FF-D4C5-469A-BE52-4EADAC7E7CCA}">
      <dgm:prSet phldrT="[文字]"/>
      <dgm:spPr/>
      <dgm:t>
        <a:bodyPr/>
        <a:lstStyle/>
        <a:p>
          <a:r>
            <a:rPr lang="zh-TW" altLang="en-US" b="1" dirty="0" smtClean="0"/>
            <a:t>缺乏外部參與</a:t>
          </a:r>
          <a:endParaRPr lang="zh-TW" altLang="en-US" b="1" dirty="0"/>
        </a:p>
      </dgm:t>
    </dgm:pt>
    <dgm:pt modelId="{CEC06A73-DBE8-4105-B792-D2D6450597A4}" type="parTrans" cxnId="{C0357012-AD67-4ED0-888C-942D4FE28E8C}">
      <dgm:prSet/>
      <dgm:spPr/>
      <dgm:t>
        <a:bodyPr/>
        <a:lstStyle/>
        <a:p>
          <a:endParaRPr lang="zh-TW" altLang="en-US"/>
        </a:p>
      </dgm:t>
    </dgm:pt>
    <dgm:pt modelId="{05D5D23E-5E35-4EA2-9517-36DB8A379125}" type="sibTrans" cxnId="{C0357012-AD67-4ED0-888C-942D4FE28E8C}">
      <dgm:prSet/>
      <dgm:spPr/>
      <dgm:t>
        <a:bodyPr/>
        <a:lstStyle/>
        <a:p>
          <a:endParaRPr lang="zh-TW" altLang="en-US"/>
        </a:p>
      </dgm:t>
    </dgm:pt>
    <dgm:pt modelId="{7FC98C9A-0B36-4B97-801E-72F9A9524D45}">
      <dgm:prSet custT="1"/>
      <dgm:spPr/>
      <dgm:t>
        <a:bodyPr/>
        <a:lstStyle/>
        <a:p>
          <a:r>
            <a:rPr lang="zh-TW" altLang="en-US" sz="16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不重視外部評價及意見</a:t>
          </a:r>
          <a:endParaRPr lang="zh-TW" altLang="en-US" sz="1600" b="1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C9CAFBC8-1536-4A76-A2B4-51D2F3AFCF50}" type="parTrans" cxnId="{E31FE8AE-FCE8-475C-A79C-458E4D760448}">
      <dgm:prSet/>
      <dgm:spPr/>
      <dgm:t>
        <a:bodyPr/>
        <a:lstStyle/>
        <a:p>
          <a:endParaRPr lang="zh-TW" altLang="en-US"/>
        </a:p>
      </dgm:t>
    </dgm:pt>
    <dgm:pt modelId="{A823CAF8-5D79-40FA-B8F6-16CE28034785}" type="sibTrans" cxnId="{E31FE8AE-FCE8-475C-A79C-458E4D760448}">
      <dgm:prSet/>
      <dgm:spPr/>
      <dgm:t>
        <a:bodyPr/>
        <a:lstStyle/>
        <a:p>
          <a:endParaRPr lang="zh-TW" altLang="en-US"/>
        </a:p>
      </dgm:t>
    </dgm:pt>
    <dgm:pt modelId="{23064167-C6D9-4564-A385-F9B3C797843D}">
      <dgm:prSet custT="1"/>
      <dgm:spPr/>
      <dgm:t>
        <a:bodyPr/>
        <a:lstStyle/>
        <a:p>
          <a:r>
            <a:rPr lang="zh-TW" altLang="en-US" sz="16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民眾不易瞭解評估結果</a:t>
          </a:r>
          <a:endParaRPr lang="zh-TW" altLang="en-US" sz="1600" b="1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C1E463A8-49DC-4BBF-AAB6-EB95FB67065D}" type="parTrans" cxnId="{FF95E059-D57D-41FF-BF30-13870BCE838D}">
      <dgm:prSet/>
      <dgm:spPr/>
      <dgm:t>
        <a:bodyPr/>
        <a:lstStyle/>
        <a:p>
          <a:endParaRPr lang="zh-TW" altLang="en-US"/>
        </a:p>
      </dgm:t>
    </dgm:pt>
    <dgm:pt modelId="{F1316DCE-B38D-45F8-824B-F2F7A92C8ADC}" type="sibTrans" cxnId="{FF95E059-D57D-41FF-BF30-13870BCE838D}">
      <dgm:prSet/>
      <dgm:spPr/>
      <dgm:t>
        <a:bodyPr/>
        <a:lstStyle/>
        <a:p>
          <a:endParaRPr lang="zh-TW" altLang="en-US"/>
        </a:p>
      </dgm:t>
    </dgm:pt>
    <dgm:pt modelId="{6B0E2BDF-AA1B-4E3F-8E97-72BABEBEE12D}">
      <dgm:prSet phldrT="[文字]" custT="1"/>
      <dgm:spPr/>
      <dgm:t>
        <a:bodyPr/>
        <a:lstStyle/>
        <a:p>
          <a:r>
            <a:rPr lang="zh-TW" altLang="en-US" sz="1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專案管理能力不足</a:t>
          </a:r>
          <a:endParaRPr lang="zh-TW" altLang="en-US" sz="1400" b="1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848F3943-95B5-46FB-BB42-FB121E3CC235}" type="parTrans" cxnId="{3999679F-EB4A-409F-9C50-B2D8786E1A6A}">
      <dgm:prSet/>
      <dgm:spPr/>
      <dgm:t>
        <a:bodyPr/>
        <a:lstStyle/>
        <a:p>
          <a:endParaRPr lang="zh-TW" altLang="en-US"/>
        </a:p>
      </dgm:t>
    </dgm:pt>
    <dgm:pt modelId="{B91718BF-B2E9-489D-9A1B-02452C500F4D}" type="sibTrans" cxnId="{3999679F-EB4A-409F-9C50-B2D8786E1A6A}">
      <dgm:prSet/>
      <dgm:spPr/>
      <dgm:t>
        <a:bodyPr/>
        <a:lstStyle/>
        <a:p>
          <a:endParaRPr lang="zh-TW" altLang="en-US"/>
        </a:p>
      </dgm:t>
    </dgm:pt>
    <dgm:pt modelId="{CAB221AD-6E8C-4AF9-A83C-97F49527F0D3}">
      <dgm:prSet phldrT="[文字]" custT="1"/>
      <dgm:spPr/>
      <dgm:t>
        <a:bodyPr/>
        <a:lstStyle/>
        <a:p>
          <a:r>
            <a:rPr lang="zh-TW" altLang="en-US" sz="16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預算與需求缺乏連結</a:t>
          </a:r>
          <a:endParaRPr lang="zh-TW" altLang="en-US" sz="1600" b="1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F46DFEB1-B02F-491D-BC6E-05F86720DAC3}" type="parTrans" cxnId="{8D9DD054-1D1F-44FB-B0EE-90A380B8EAE1}">
      <dgm:prSet/>
      <dgm:spPr/>
      <dgm:t>
        <a:bodyPr/>
        <a:lstStyle/>
        <a:p>
          <a:endParaRPr lang="zh-TW" altLang="en-US"/>
        </a:p>
      </dgm:t>
    </dgm:pt>
    <dgm:pt modelId="{73E5AF1E-36FE-4896-A2E2-E2B02A020116}" type="sibTrans" cxnId="{8D9DD054-1D1F-44FB-B0EE-90A380B8EAE1}">
      <dgm:prSet/>
      <dgm:spPr/>
      <dgm:t>
        <a:bodyPr/>
        <a:lstStyle/>
        <a:p>
          <a:endParaRPr lang="zh-TW" altLang="en-US"/>
        </a:p>
      </dgm:t>
    </dgm:pt>
    <dgm:pt modelId="{0DBA2964-EE2E-49CD-9F39-9EB8635A50D3}">
      <dgm:prSet custT="1"/>
      <dgm:spPr/>
      <dgm:t>
        <a:bodyPr/>
        <a:lstStyle/>
        <a:p>
          <a:r>
            <a:rPr lang="zh-TW" altLang="en-US" sz="16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評估資料不夠公開透明</a:t>
          </a:r>
          <a:endParaRPr lang="zh-TW" altLang="en-US" sz="1600" b="1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F1DFEC77-8A80-4B02-B729-59200F59EA2F}" type="parTrans" cxnId="{9DF970BD-8AC1-41F0-85B3-2BFDB5F9C116}">
      <dgm:prSet/>
      <dgm:spPr/>
      <dgm:t>
        <a:bodyPr/>
        <a:lstStyle/>
        <a:p>
          <a:endParaRPr lang="zh-TW" altLang="en-US"/>
        </a:p>
      </dgm:t>
    </dgm:pt>
    <dgm:pt modelId="{3B1A6062-CFFC-4404-8EEB-1BA535334D12}" type="sibTrans" cxnId="{9DF970BD-8AC1-41F0-85B3-2BFDB5F9C116}">
      <dgm:prSet/>
      <dgm:spPr/>
      <dgm:t>
        <a:bodyPr/>
        <a:lstStyle/>
        <a:p>
          <a:endParaRPr lang="zh-TW" altLang="en-US"/>
        </a:p>
      </dgm:t>
    </dgm:pt>
    <dgm:pt modelId="{DEC6CDB8-057F-4579-8CA1-7F390C586D61}" type="pres">
      <dgm:prSet presAssocID="{25FF75B9-1A1A-4B7C-80B0-1A1B41C515B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86EDB39-0778-4BDE-A817-56471EC6F6D3}" type="pres">
      <dgm:prSet presAssocID="{CD82B26F-52B9-4B87-83D0-89514AE6C959}" presName="compNode" presStyleCnt="0"/>
      <dgm:spPr/>
    </dgm:pt>
    <dgm:pt modelId="{724E47B6-F16F-48A8-B7D5-A455800FB6AD}" type="pres">
      <dgm:prSet presAssocID="{CD82B26F-52B9-4B87-83D0-89514AE6C959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746AB863-2BED-42F9-9CC1-2536AC3BC23E}" type="pres">
      <dgm:prSet presAssocID="{CD82B26F-52B9-4B87-83D0-89514AE6C959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6D246D1B-4E78-4FF5-9B0E-8ECE649902BB}" type="pres">
      <dgm:prSet presAssocID="{CD82B26F-52B9-4B87-83D0-89514AE6C959}" presName="compChildNode" presStyleCnt="0"/>
      <dgm:spPr/>
    </dgm:pt>
    <dgm:pt modelId="{1061CA9F-23B4-46AD-9E0D-31515777548E}" type="pres">
      <dgm:prSet presAssocID="{CD82B26F-52B9-4B87-83D0-89514AE6C959}" presName="theInnerList" presStyleCnt="0"/>
      <dgm:spPr/>
    </dgm:pt>
    <dgm:pt modelId="{BAC607FE-A1A8-41F7-8F4F-13E4730D1B86}" type="pres">
      <dgm:prSet presAssocID="{A32CAD7F-138C-4481-BC16-B7A2C9C5C1FE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C91B0F-68C6-4E99-B371-C83C63744FAE}" type="pres">
      <dgm:prSet presAssocID="{A32CAD7F-138C-4481-BC16-B7A2C9C5C1FE}" presName="aSpace2" presStyleCnt="0"/>
      <dgm:spPr/>
    </dgm:pt>
    <dgm:pt modelId="{7D9D68CB-F06F-4D35-B52B-14F301FB85C3}" type="pres">
      <dgm:prSet presAssocID="{0234DBAD-0BEC-4757-87A8-5FE09CE4ECBF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C5213C-EC31-444D-BF93-E3E0AAB8003A}" type="pres">
      <dgm:prSet presAssocID="{0234DBAD-0BEC-4757-87A8-5FE09CE4ECBF}" presName="aSpace2" presStyleCnt="0"/>
      <dgm:spPr/>
    </dgm:pt>
    <dgm:pt modelId="{FC8ABB3F-9106-4D4F-90E2-816DF4CF2DBC}" type="pres">
      <dgm:prSet presAssocID="{467B22B8-E2CC-46BB-ADD3-BD4CA90E8D3D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89CD53-4168-4663-BD2B-BFEA582D04BF}" type="pres">
      <dgm:prSet presAssocID="{467B22B8-E2CC-46BB-ADD3-BD4CA90E8D3D}" presName="aSpace2" presStyleCnt="0"/>
      <dgm:spPr/>
    </dgm:pt>
    <dgm:pt modelId="{5FDA1EDC-2123-40DD-B341-884EAE6240D2}" type="pres">
      <dgm:prSet presAssocID="{6B0E2BDF-AA1B-4E3F-8E97-72BABEBEE12D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E4A122-349B-4A9B-957E-058F5F9996A6}" type="pres">
      <dgm:prSet presAssocID="{CD82B26F-52B9-4B87-83D0-89514AE6C959}" presName="aSpace" presStyleCnt="0"/>
      <dgm:spPr/>
    </dgm:pt>
    <dgm:pt modelId="{4AFBE2B7-CDA5-4C01-AF58-C2FB74A65DB3}" type="pres">
      <dgm:prSet presAssocID="{D7729BF0-50F6-4F09-8205-3B74518052A4}" presName="compNode" presStyleCnt="0"/>
      <dgm:spPr/>
    </dgm:pt>
    <dgm:pt modelId="{A3B0FA84-55FD-487A-B432-1F8AC518FD95}" type="pres">
      <dgm:prSet presAssocID="{D7729BF0-50F6-4F09-8205-3B74518052A4}" presName="aNode" presStyleLbl="bgShp" presStyleIdx="1" presStyleCnt="3"/>
      <dgm:spPr/>
      <dgm:t>
        <a:bodyPr/>
        <a:lstStyle/>
        <a:p>
          <a:endParaRPr lang="zh-TW" altLang="en-US"/>
        </a:p>
      </dgm:t>
    </dgm:pt>
    <dgm:pt modelId="{9FAFF872-6C97-4661-9DDF-993B33C95694}" type="pres">
      <dgm:prSet presAssocID="{D7729BF0-50F6-4F09-8205-3B74518052A4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D6884B3A-9A01-4831-924D-B63FCC84CD71}" type="pres">
      <dgm:prSet presAssocID="{D7729BF0-50F6-4F09-8205-3B74518052A4}" presName="compChildNode" presStyleCnt="0"/>
      <dgm:spPr/>
    </dgm:pt>
    <dgm:pt modelId="{D5A77057-02FD-4692-967C-EE6AF3084B83}" type="pres">
      <dgm:prSet presAssocID="{D7729BF0-50F6-4F09-8205-3B74518052A4}" presName="theInnerList" presStyleCnt="0"/>
      <dgm:spPr/>
    </dgm:pt>
    <dgm:pt modelId="{226F79F4-EEB1-4BE5-BFCE-FECB6D063ABC}" type="pres">
      <dgm:prSet presAssocID="{41A90200-E5C0-4011-B964-F740B78D53D9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CDC925-38B1-4AF4-B89C-29FC1EDECDCF}" type="pres">
      <dgm:prSet presAssocID="{41A90200-E5C0-4011-B964-F740B78D53D9}" presName="aSpace2" presStyleCnt="0"/>
      <dgm:spPr/>
    </dgm:pt>
    <dgm:pt modelId="{A7557235-B2FB-4AE4-A1B7-EDB95D20EF6A}" type="pres">
      <dgm:prSet presAssocID="{4D20E451-A387-4C5C-A626-51EDA456F64E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B876F9-0B26-4CE2-B6F5-7E33BC2284C0}" type="pres">
      <dgm:prSet presAssocID="{4D20E451-A387-4C5C-A626-51EDA456F64E}" presName="aSpace2" presStyleCnt="0"/>
      <dgm:spPr/>
    </dgm:pt>
    <dgm:pt modelId="{1C7DC6D0-0B92-448C-9AEF-14AEED4B3CC4}" type="pres">
      <dgm:prSet presAssocID="{CAB221AD-6E8C-4AF9-A83C-97F49527F0D3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469D4-5AA6-4633-80DB-87C64D172B3C}" type="pres">
      <dgm:prSet presAssocID="{D7729BF0-50F6-4F09-8205-3B74518052A4}" presName="aSpace" presStyleCnt="0"/>
      <dgm:spPr/>
    </dgm:pt>
    <dgm:pt modelId="{0AF5C47A-9676-41AD-8300-9FE14333E0BE}" type="pres">
      <dgm:prSet presAssocID="{5947C9FF-D4C5-469A-BE52-4EADAC7E7CCA}" presName="compNode" presStyleCnt="0"/>
      <dgm:spPr/>
    </dgm:pt>
    <dgm:pt modelId="{D6D96B4C-0A5C-4025-8BA0-703558037AF1}" type="pres">
      <dgm:prSet presAssocID="{5947C9FF-D4C5-469A-BE52-4EADAC7E7CCA}" presName="aNode" presStyleLbl="bgShp" presStyleIdx="2" presStyleCnt="3"/>
      <dgm:spPr/>
      <dgm:t>
        <a:bodyPr/>
        <a:lstStyle/>
        <a:p>
          <a:endParaRPr lang="zh-TW" altLang="en-US"/>
        </a:p>
      </dgm:t>
    </dgm:pt>
    <dgm:pt modelId="{47E44A04-5655-4572-9AE1-4B0F61345BDA}" type="pres">
      <dgm:prSet presAssocID="{5947C9FF-D4C5-469A-BE52-4EADAC7E7CCA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26D41D88-808B-4339-9D1E-F7217F833058}" type="pres">
      <dgm:prSet presAssocID="{5947C9FF-D4C5-469A-BE52-4EADAC7E7CCA}" presName="compChildNode" presStyleCnt="0"/>
      <dgm:spPr/>
    </dgm:pt>
    <dgm:pt modelId="{C1712819-86BC-4BCB-86D2-732446C925E0}" type="pres">
      <dgm:prSet presAssocID="{5947C9FF-D4C5-469A-BE52-4EADAC7E7CCA}" presName="theInnerList" presStyleCnt="0"/>
      <dgm:spPr/>
    </dgm:pt>
    <dgm:pt modelId="{52397127-23E1-4D07-83A3-9215ADFBB11A}" type="pres">
      <dgm:prSet presAssocID="{7FC98C9A-0B36-4B97-801E-72F9A9524D45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284C1-6926-4D46-96DE-ABC1CABA0727}" type="pres">
      <dgm:prSet presAssocID="{7FC98C9A-0B36-4B97-801E-72F9A9524D45}" presName="aSpace2" presStyleCnt="0"/>
      <dgm:spPr/>
    </dgm:pt>
    <dgm:pt modelId="{4BB9F8AB-B63E-49F8-9099-7F34DFA7E3E8}" type="pres">
      <dgm:prSet presAssocID="{23064167-C6D9-4564-A385-F9B3C797843D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2B4B73-2EE7-467B-A196-9E09EB1E6224}" type="pres">
      <dgm:prSet presAssocID="{23064167-C6D9-4564-A385-F9B3C797843D}" presName="aSpace2" presStyleCnt="0"/>
      <dgm:spPr/>
    </dgm:pt>
    <dgm:pt modelId="{2808DC46-50D6-41A9-A1E0-A3AB0E189FB3}" type="pres">
      <dgm:prSet presAssocID="{0DBA2964-EE2E-49CD-9F39-9EB8635A50D3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F95E059-D57D-41FF-BF30-13870BCE838D}" srcId="{5947C9FF-D4C5-469A-BE52-4EADAC7E7CCA}" destId="{23064167-C6D9-4564-A385-F9B3C797843D}" srcOrd="1" destOrd="0" parTransId="{C1E463A8-49DC-4BBF-AAB6-EB95FB67065D}" sibTransId="{F1316DCE-B38D-45F8-824B-F2F7A92C8ADC}"/>
    <dgm:cxn modelId="{21108FA7-5EFC-45D1-A95F-F8D325C43862}" srcId="{25FF75B9-1A1A-4B7C-80B0-1A1B41C515BB}" destId="{D7729BF0-50F6-4F09-8205-3B74518052A4}" srcOrd="1" destOrd="0" parTransId="{70B07716-8AFF-48E4-9E63-4A0E0CF8E723}" sibTransId="{BC18EC86-2737-4220-99ED-38CCFA9BD5CB}"/>
    <dgm:cxn modelId="{2437CA1A-65F0-4EDF-8D1E-CC5AF66CAC07}" type="presOf" srcId="{4D20E451-A387-4C5C-A626-51EDA456F64E}" destId="{A7557235-B2FB-4AE4-A1B7-EDB95D20EF6A}" srcOrd="0" destOrd="0" presId="urn:microsoft.com/office/officeart/2005/8/layout/lProcess2"/>
    <dgm:cxn modelId="{F4FD1B80-43A0-4822-A82F-FE356CE4619E}" type="presOf" srcId="{CD82B26F-52B9-4B87-83D0-89514AE6C959}" destId="{724E47B6-F16F-48A8-B7D5-A455800FB6AD}" srcOrd="0" destOrd="0" presId="urn:microsoft.com/office/officeart/2005/8/layout/lProcess2"/>
    <dgm:cxn modelId="{E31FE8AE-FCE8-475C-A79C-458E4D760448}" srcId="{5947C9FF-D4C5-469A-BE52-4EADAC7E7CCA}" destId="{7FC98C9A-0B36-4B97-801E-72F9A9524D45}" srcOrd="0" destOrd="0" parTransId="{C9CAFBC8-1536-4A76-A2B4-51D2F3AFCF50}" sibTransId="{A823CAF8-5D79-40FA-B8F6-16CE28034785}"/>
    <dgm:cxn modelId="{0663B09F-BDD7-4793-A4CB-052C6A3AF9AF}" type="presOf" srcId="{6B0E2BDF-AA1B-4E3F-8E97-72BABEBEE12D}" destId="{5FDA1EDC-2123-40DD-B341-884EAE6240D2}" srcOrd="0" destOrd="0" presId="urn:microsoft.com/office/officeart/2005/8/layout/lProcess2"/>
    <dgm:cxn modelId="{A7856440-9DB7-41A0-9EBC-4F5716F6328D}" type="presOf" srcId="{25FF75B9-1A1A-4B7C-80B0-1A1B41C515BB}" destId="{DEC6CDB8-057F-4579-8CA1-7F390C586D61}" srcOrd="0" destOrd="0" presId="urn:microsoft.com/office/officeart/2005/8/layout/lProcess2"/>
    <dgm:cxn modelId="{F81117CB-0A8A-4BFF-AC89-AD4DE782563E}" srcId="{CD82B26F-52B9-4B87-83D0-89514AE6C959}" destId="{A32CAD7F-138C-4481-BC16-B7A2C9C5C1FE}" srcOrd="0" destOrd="0" parTransId="{F0CAA006-38DC-42B1-A5ED-A662623002BC}" sibTransId="{91CE18EA-62BA-4675-8B88-F11440367352}"/>
    <dgm:cxn modelId="{03CD6D44-3F85-48FE-8967-8A4416BE977B}" type="presOf" srcId="{0234DBAD-0BEC-4757-87A8-5FE09CE4ECBF}" destId="{7D9D68CB-F06F-4D35-B52B-14F301FB85C3}" srcOrd="0" destOrd="0" presId="urn:microsoft.com/office/officeart/2005/8/layout/lProcess2"/>
    <dgm:cxn modelId="{51D06C35-384A-4C57-B4C3-D74BE0A3A14F}" type="presOf" srcId="{467B22B8-E2CC-46BB-ADD3-BD4CA90E8D3D}" destId="{FC8ABB3F-9106-4D4F-90E2-816DF4CF2DBC}" srcOrd="0" destOrd="0" presId="urn:microsoft.com/office/officeart/2005/8/layout/lProcess2"/>
    <dgm:cxn modelId="{9DF970BD-8AC1-41F0-85B3-2BFDB5F9C116}" srcId="{5947C9FF-D4C5-469A-BE52-4EADAC7E7CCA}" destId="{0DBA2964-EE2E-49CD-9F39-9EB8635A50D3}" srcOrd="2" destOrd="0" parTransId="{F1DFEC77-8A80-4B02-B729-59200F59EA2F}" sibTransId="{3B1A6062-CFFC-4404-8EEB-1BA535334D12}"/>
    <dgm:cxn modelId="{FA09B78E-5BF0-41D9-94FB-7A9F9BA5E793}" type="presOf" srcId="{CAB221AD-6E8C-4AF9-A83C-97F49527F0D3}" destId="{1C7DC6D0-0B92-448C-9AEF-14AEED4B3CC4}" srcOrd="0" destOrd="0" presId="urn:microsoft.com/office/officeart/2005/8/layout/lProcess2"/>
    <dgm:cxn modelId="{277AC1FC-E65E-4B43-B345-D47CAC894A39}" srcId="{25FF75B9-1A1A-4B7C-80B0-1A1B41C515BB}" destId="{CD82B26F-52B9-4B87-83D0-89514AE6C959}" srcOrd="0" destOrd="0" parTransId="{E2B4D125-C020-44A4-875D-1E44A118BD9D}" sibTransId="{2E443871-A548-4DAC-9447-0DE6B546608B}"/>
    <dgm:cxn modelId="{04380D34-5565-4D56-93DF-5A740F048BD9}" type="presOf" srcId="{41A90200-E5C0-4011-B964-F740B78D53D9}" destId="{226F79F4-EEB1-4BE5-BFCE-FECB6D063ABC}" srcOrd="0" destOrd="0" presId="urn:microsoft.com/office/officeart/2005/8/layout/lProcess2"/>
    <dgm:cxn modelId="{3C16BA7B-B7B6-49CF-BA98-838F3F2C66C4}" type="presOf" srcId="{A32CAD7F-138C-4481-BC16-B7A2C9C5C1FE}" destId="{BAC607FE-A1A8-41F7-8F4F-13E4730D1B86}" srcOrd="0" destOrd="0" presId="urn:microsoft.com/office/officeart/2005/8/layout/lProcess2"/>
    <dgm:cxn modelId="{DF3399D8-3E33-4E26-A32C-C88D8BFD1E4F}" type="presOf" srcId="{5947C9FF-D4C5-469A-BE52-4EADAC7E7CCA}" destId="{47E44A04-5655-4572-9AE1-4B0F61345BDA}" srcOrd="1" destOrd="0" presId="urn:microsoft.com/office/officeart/2005/8/layout/lProcess2"/>
    <dgm:cxn modelId="{9B3B2183-197F-485D-B8CF-8816C88204CF}" type="presOf" srcId="{5947C9FF-D4C5-469A-BE52-4EADAC7E7CCA}" destId="{D6D96B4C-0A5C-4025-8BA0-703558037AF1}" srcOrd="0" destOrd="0" presId="urn:microsoft.com/office/officeart/2005/8/layout/lProcess2"/>
    <dgm:cxn modelId="{2854430A-A1E1-4768-94CB-439DE851005A}" type="presOf" srcId="{D7729BF0-50F6-4F09-8205-3B74518052A4}" destId="{9FAFF872-6C97-4661-9DDF-993B33C95694}" srcOrd="1" destOrd="0" presId="urn:microsoft.com/office/officeart/2005/8/layout/lProcess2"/>
    <dgm:cxn modelId="{3999679F-EB4A-409F-9C50-B2D8786E1A6A}" srcId="{CD82B26F-52B9-4B87-83D0-89514AE6C959}" destId="{6B0E2BDF-AA1B-4E3F-8E97-72BABEBEE12D}" srcOrd="3" destOrd="0" parTransId="{848F3943-95B5-46FB-BB42-FB121E3CC235}" sibTransId="{B91718BF-B2E9-489D-9A1B-02452C500F4D}"/>
    <dgm:cxn modelId="{8D9DD054-1D1F-44FB-B0EE-90A380B8EAE1}" srcId="{D7729BF0-50F6-4F09-8205-3B74518052A4}" destId="{CAB221AD-6E8C-4AF9-A83C-97F49527F0D3}" srcOrd="2" destOrd="0" parTransId="{F46DFEB1-B02F-491D-BC6E-05F86720DAC3}" sibTransId="{73E5AF1E-36FE-4896-A2E2-E2B02A020116}"/>
    <dgm:cxn modelId="{7FD69431-BC3E-42DB-AA85-B26BED0F873A}" type="presOf" srcId="{7FC98C9A-0B36-4B97-801E-72F9A9524D45}" destId="{52397127-23E1-4D07-83A3-9215ADFBB11A}" srcOrd="0" destOrd="0" presId="urn:microsoft.com/office/officeart/2005/8/layout/lProcess2"/>
    <dgm:cxn modelId="{337572EC-9710-4DE3-8735-DBE2DDCBABB3}" srcId="{CD82B26F-52B9-4B87-83D0-89514AE6C959}" destId="{0234DBAD-0BEC-4757-87A8-5FE09CE4ECBF}" srcOrd="1" destOrd="0" parTransId="{6FAEBDCF-A08F-4B2D-9D48-B5209E7F46D5}" sibTransId="{8B40D6B7-D23A-44E9-BBF0-94F7927FD410}"/>
    <dgm:cxn modelId="{C11F857D-040F-4CB5-A59B-AEB07A6B962D}" srcId="{D7729BF0-50F6-4F09-8205-3B74518052A4}" destId="{4D20E451-A387-4C5C-A626-51EDA456F64E}" srcOrd="1" destOrd="0" parTransId="{CFF9A74C-228F-46E1-B8BB-60CEF1C2C166}" sibTransId="{FA8CF4C9-828E-44C5-985F-67ACC9EF96BC}"/>
    <dgm:cxn modelId="{9A471B94-6D30-41A0-A602-F969184924B4}" srcId="{CD82B26F-52B9-4B87-83D0-89514AE6C959}" destId="{467B22B8-E2CC-46BB-ADD3-BD4CA90E8D3D}" srcOrd="2" destOrd="0" parTransId="{F6F966FF-E9B2-4CE4-8220-228A0004C375}" sibTransId="{DD12E78D-96D7-4CB5-AA34-751544D94B27}"/>
    <dgm:cxn modelId="{C0357012-AD67-4ED0-888C-942D4FE28E8C}" srcId="{25FF75B9-1A1A-4B7C-80B0-1A1B41C515BB}" destId="{5947C9FF-D4C5-469A-BE52-4EADAC7E7CCA}" srcOrd="2" destOrd="0" parTransId="{CEC06A73-DBE8-4105-B792-D2D6450597A4}" sibTransId="{05D5D23E-5E35-4EA2-9517-36DB8A379125}"/>
    <dgm:cxn modelId="{DE090946-ACF3-4B0F-8360-0B92F7D4758C}" type="presOf" srcId="{0DBA2964-EE2E-49CD-9F39-9EB8635A50D3}" destId="{2808DC46-50D6-41A9-A1E0-A3AB0E189FB3}" srcOrd="0" destOrd="0" presId="urn:microsoft.com/office/officeart/2005/8/layout/lProcess2"/>
    <dgm:cxn modelId="{F23F9298-F109-4B12-9C81-8FDADB385C1A}" srcId="{D7729BF0-50F6-4F09-8205-3B74518052A4}" destId="{41A90200-E5C0-4011-B964-F740B78D53D9}" srcOrd="0" destOrd="0" parTransId="{4D00A336-CBF8-4E90-980D-EA10089FEAB2}" sibTransId="{8D8DEB0E-AF19-4A62-9F3A-BDAFA04B9F71}"/>
    <dgm:cxn modelId="{B2297344-D75A-4C34-952A-3E34582C4293}" type="presOf" srcId="{CD82B26F-52B9-4B87-83D0-89514AE6C959}" destId="{746AB863-2BED-42F9-9CC1-2536AC3BC23E}" srcOrd="1" destOrd="0" presId="urn:microsoft.com/office/officeart/2005/8/layout/lProcess2"/>
    <dgm:cxn modelId="{3BF72F7B-93B4-47F6-85BE-89FD4BE8FA79}" type="presOf" srcId="{23064167-C6D9-4564-A385-F9B3C797843D}" destId="{4BB9F8AB-B63E-49F8-9099-7F34DFA7E3E8}" srcOrd="0" destOrd="0" presId="urn:microsoft.com/office/officeart/2005/8/layout/lProcess2"/>
    <dgm:cxn modelId="{DB3A3C7C-F7BA-4A56-A20D-804A566B87BC}" type="presOf" srcId="{D7729BF0-50F6-4F09-8205-3B74518052A4}" destId="{A3B0FA84-55FD-487A-B432-1F8AC518FD95}" srcOrd="0" destOrd="0" presId="urn:microsoft.com/office/officeart/2005/8/layout/lProcess2"/>
    <dgm:cxn modelId="{B5881B42-9B29-4D33-B1D8-1EC6454AE115}" type="presParOf" srcId="{DEC6CDB8-057F-4579-8CA1-7F390C586D61}" destId="{C86EDB39-0778-4BDE-A817-56471EC6F6D3}" srcOrd="0" destOrd="0" presId="urn:microsoft.com/office/officeart/2005/8/layout/lProcess2"/>
    <dgm:cxn modelId="{BA44076D-5BAE-467F-A5CE-AB5617DE81C6}" type="presParOf" srcId="{C86EDB39-0778-4BDE-A817-56471EC6F6D3}" destId="{724E47B6-F16F-48A8-B7D5-A455800FB6AD}" srcOrd="0" destOrd="0" presId="urn:microsoft.com/office/officeart/2005/8/layout/lProcess2"/>
    <dgm:cxn modelId="{F07C289C-D3B7-4093-8B4A-921600834604}" type="presParOf" srcId="{C86EDB39-0778-4BDE-A817-56471EC6F6D3}" destId="{746AB863-2BED-42F9-9CC1-2536AC3BC23E}" srcOrd="1" destOrd="0" presId="urn:microsoft.com/office/officeart/2005/8/layout/lProcess2"/>
    <dgm:cxn modelId="{5349613D-F5ED-4310-8CC6-A5CEF3A3B10F}" type="presParOf" srcId="{C86EDB39-0778-4BDE-A817-56471EC6F6D3}" destId="{6D246D1B-4E78-4FF5-9B0E-8ECE649902BB}" srcOrd="2" destOrd="0" presId="urn:microsoft.com/office/officeart/2005/8/layout/lProcess2"/>
    <dgm:cxn modelId="{4410A594-63C2-4B5A-9A8C-CC3DD3AC6C70}" type="presParOf" srcId="{6D246D1B-4E78-4FF5-9B0E-8ECE649902BB}" destId="{1061CA9F-23B4-46AD-9E0D-31515777548E}" srcOrd="0" destOrd="0" presId="urn:microsoft.com/office/officeart/2005/8/layout/lProcess2"/>
    <dgm:cxn modelId="{DF8BCA8F-CD70-419F-8EF0-57475AF684AF}" type="presParOf" srcId="{1061CA9F-23B4-46AD-9E0D-31515777548E}" destId="{BAC607FE-A1A8-41F7-8F4F-13E4730D1B86}" srcOrd="0" destOrd="0" presId="urn:microsoft.com/office/officeart/2005/8/layout/lProcess2"/>
    <dgm:cxn modelId="{D85DA37D-2631-4C44-84A4-1417268B5C32}" type="presParOf" srcId="{1061CA9F-23B4-46AD-9E0D-31515777548E}" destId="{D8C91B0F-68C6-4E99-B371-C83C63744FAE}" srcOrd="1" destOrd="0" presId="urn:microsoft.com/office/officeart/2005/8/layout/lProcess2"/>
    <dgm:cxn modelId="{3B8B7DFE-183D-4BAC-834A-45654136E07B}" type="presParOf" srcId="{1061CA9F-23B4-46AD-9E0D-31515777548E}" destId="{7D9D68CB-F06F-4D35-B52B-14F301FB85C3}" srcOrd="2" destOrd="0" presId="urn:microsoft.com/office/officeart/2005/8/layout/lProcess2"/>
    <dgm:cxn modelId="{5004B9B4-E8DF-4A5C-BEE1-E16E2A5CDF9C}" type="presParOf" srcId="{1061CA9F-23B4-46AD-9E0D-31515777548E}" destId="{43C5213C-EC31-444D-BF93-E3E0AAB8003A}" srcOrd="3" destOrd="0" presId="urn:microsoft.com/office/officeart/2005/8/layout/lProcess2"/>
    <dgm:cxn modelId="{ADD32F94-6435-4336-9B0A-91EE528215E5}" type="presParOf" srcId="{1061CA9F-23B4-46AD-9E0D-31515777548E}" destId="{FC8ABB3F-9106-4D4F-90E2-816DF4CF2DBC}" srcOrd="4" destOrd="0" presId="urn:microsoft.com/office/officeart/2005/8/layout/lProcess2"/>
    <dgm:cxn modelId="{F1B3D95B-4B96-452B-B4C0-ADF0F094052A}" type="presParOf" srcId="{1061CA9F-23B4-46AD-9E0D-31515777548E}" destId="{8089CD53-4168-4663-BD2B-BFEA582D04BF}" srcOrd="5" destOrd="0" presId="urn:microsoft.com/office/officeart/2005/8/layout/lProcess2"/>
    <dgm:cxn modelId="{7771A90D-D854-448F-B634-44B6627C56F6}" type="presParOf" srcId="{1061CA9F-23B4-46AD-9E0D-31515777548E}" destId="{5FDA1EDC-2123-40DD-B341-884EAE6240D2}" srcOrd="6" destOrd="0" presId="urn:microsoft.com/office/officeart/2005/8/layout/lProcess2"/>
    <dgm:cxn modelId="{239FA1BE-4011-4261-9E43-97A448D9F15F}" type="presParOf" srcId="{DEC6CDB8-057F-4579-8CA1-7F390C586D61}" destId="{16E4A122-349B-4A9B-957E-058F5F9996A6}" srcOrd="1" destOrd="0" presId="urn:microsoft.com/office/officeart/2005/8/layout/lProcess2"/>
    <dgm:cxn modelId="{80F9DBD5-C3D1-4DBF-BFE3-064F0F0E92EE}" type="presParOf" srcId="{DEC6CDB8-057F-4579-8CA1-7F390C586D61}" destId="{4AFBE2B7-CDA5-4C01-AF58-C2FB74A65DB3}" srcOrd="2" destOrd="0" presId="urn:microsoft.com/office/officeart/2005/8/layout/lProcess2"/>
    <dgm:cxn modelId="{EA21B11E-48EF-4BD8-B8D2-C798E6376BDF}" type="presParOf" srcId="{4AFBE2B7-CDA5-4C01-AF58-C2FB74A65DB3}" destId="{A3B0FA84-55FD-487A-B432-1F8AC518FD95}" srcOrd="0" destOrd="0" presId="urn:microsoft.com/office/officeart/2005/8/layout/lProcess2"/>
    <dgm:cxn modelId="{B47B204D-0F1D-443A-8C0A-891B324F76C0}" type="presParOf" srcId="{4AFBE2B7-CDA5-4C01-AF58-C2FB74A65DB3}" destId="{9FAFF872-6C97-4661-9DDF-993B33C95694}" srcOrd="1" destOrd="0" presId="urn:microsoft.com/office/officeart/2005/8/layout/lProcess2"/>
    <dgm:cxn modelId="{6D9BBD91-B979-44EE-90C1-A0B7B5D01FEF}" type="presParOf" srcId="{4AFBE2B7-CDA5-4C01-AF58-C2FB74A65DB3}" destId="{D6884B3A-9A01-4831-924D-B63FCC84CD71}" srcOrd="2" destOrd="0" presId="urn:microsoft.com/office/officeart/2005/8/layout/lProcess2"/>
    <dgm:cxn modelId="{65682756-7D86-44F6-BE1F-58883A24B516}" type="presParOf" srcId="{D6884B3A-9A01-4831-924D-B63FCC84CD71}" destId="{D5A77057-02FD-4692-967C-EE6AF3084B83}" srcOrd="0" destOrd="0" presId="urn:microsoft.com/office/officeart/2005/8/layout/lProcess2"/>
    <dgm:cxn modelId="{58BEDC81-55F0-40EB-97AC-456A458A75E6}" type="presParOf" srcId="{D5A77057-02FD-4692-967C-EE6AF3084B83}" destId="{226F79F4-EEB1-4BE5-BFCE-FECB6D063ABC}" srcOrd="0" destOrd="0" presId="urn:microsoft.com/office/officeart/2005/8/layout/lProcess2"/>
    <dgm:cxn modelId="{8CC340CC-0B7C-43B5-9BEE-E4CFDC77CE74}" type="presParOf" srcId="{D5A77057-02FD-4692-967C-EE6AF3084B83}" destId="{0DCDC925-38B1-4AF4-B89C-29FC1EDECDCF}" srcOrd="1" destOrd="0" presId="urn:microsoft.com/office/officeart/2005/8/layout/lProcess2"/>
    <dgm:cxn modelId="{D5ABE5A4-FADA-44F9-86F3-D4C0ECAD0643}" type="presParOf" srcId="{D5A77057-02FD-4692-967C-EE6AF3084B83}" destId="{A7557235-B2FB-4AE4-A1B7-EDB95D20EF6A}" srcOrd="2" destOrd="0" presId="urn:microsoft.com/office/officeart/2005/8/layout/lProcess2"/>
    <dgm:cxn modelId="{65EF61F6-F28C-4C34-BA40-1769E6339584}" type="presParOf" srcId="{D5A77057-02FD-4692-967C-EE6AF3084B83}" destId="{5CB876F9-0B26-4CE2-B6F5-7E33BC2284C0}" srcOrd="3" destOrd="0" presId="urn:microsoft.com/office/officeart/2005/8/layout/lProcess2"/>
    <dgm:cxn modelId="{392E86B7-AD18-450B-8A80-8FA0E492B9ED}" type="presParOf" srcId="{D5A77057-02FD-4692-967C-EE6AF3084B83}" destId="{1C7DC6D0-0B92-448C-9AEF-14AEED4B3CC4}" srcOrd="4" destOrd="0" presId="urn:microsoft.com/office/officeart/2005/8/layout/lProcess2"/>
    <dgm:cxn modelId="{51E91D14-8784-41B9-8CA1-305CD06A4F43}" type="presParOf" srcId="{DEC6CDB8-057F-4579-8CA1-7F390C586D61}" destId="{B10469D4-5AA6-4633-80DB-87C64D172B3C}" srcOrd="3" destOrd="0" presId="urn:microsoft.com/office/officeart/2005/8/layout/lProcess2"/>
    <dgm:cxn modelId="{A306185E-5631-428C-8C1C-C0015470B242}" type="presParOf" srcId="{DEC6CDB8-057F-4579-8CA1-7F390C586D61}" destId="{0AF5C47A-9676-41AD-8300-9FE14333E0BE}" srcOrd="4" destOrd="0" presId="urn:microsoft.com/office/officeart/2005/8/layout/lProcess2"/>
    <dgm:cxn modelId="{5A05E7B1-28A8-42D2-ADD2-918D310FC969}" type="presParOf" srcId="{0AF5C47A-9676-41AD-8300-9FE14333E0BE}" destId="{D6D96B4C-0A5C-4025-8BA0-703558037AF1}" srcOrd="0" destOrd="0" presId="urn:microsoft.com/office/officeart/2005/8/layout/lProcess2"/>
    <dgm:cxn modelId="{22BE41F3-A30B-40F2-8ADC-E6D008298D9F}" type="presParOf" srcId="{0AF5C47A-9676-41AD-8300-9FE14333E0BE}" destId="{47E44A04-5655-4572-9AE1-4B0F61345BDA}" srcOrd="1" destOrd="0" presId="urn:microsoft.com/office/officeart/2005/8/layout/lProcess2"/>
    <dgm:cxn modelId="{C4AF2F4F-7551-475F-BF3B-290216D9BF10}" type="presParOf" srcId="{0AF5C47A-9676-41AD-8300-9FE14333E0BE}" destId="{26D41D88-808B-4339-9D1E-F7217F833058}" srcOrd="2" destOrd="0" presId="urn:microsoft.com/office/officeart/2005/8/layout/lProcess2"/>
    <dgm:cxn modelId="{14B4B66C-7F4B-4A38-97C9-21A0562D7EA2}" type="presParOf" srcId="{26D41D88-808B-4339-9D1E-F7217F833058}" destId="{C1712819-86BC-4BCB-86D2-732446C925E0}" srcOrd="0" destOrd="0" presId="urn:microsoft.com/office/officeart/2005/8/layout/lProcess2"/>
    <dgm:cxn modelId="{F20D0063-505D-4659-9515-94012148E486}" type="presParOf" srcId="{C1712819-86BC-4BCB-86D2-732446C925E0}" destId="{52397127-23E1-4D07-83A3-9215ADFBB11A}" srcOrd="0" destOrd="0" presId="urn:microsoft.com/office/officeart/2005/8/layout/lProcess2"/>
    <dgm:cxn modelId="{C6265632-4D04-45BF-9677-4F534F51EDD4}" type="presParOf" srcId="{C1712819-86BC-4BCB-86D2-732446C925E0}" destId="{D28284C1-6926-4D46-96DE-ABC1CABA0727}" srcOrd="1" destOrd="0" presId="urn:microsoft.com/office/officeart/2005/8/layout/lProcess2"/>
    <dgm:cxn modelId="{E939427C-B23C-41C3-AAA3-D8886E8C738E}" type="presParOf" srcId="{C1712819-86BC-4BCB-86D2-732446C925E0}" destId="{4BB9F8AB-B63E-49F8-9099-7F34DFA7E3E8}" srcOrd="2" destOrd="0" presId="urn:microsoft.com/office/officeart/2005/8/layout/lProcess2"/>
    <dgm:cxn modelId="{A7C7C1FF-2E34-4337-88F6-709DA74A2811}" type="presParOf" srcId="{C1712819-86BC-4BCB-86D2-732446C925E0}" destId="{FB2B4B73-2EE7-467B-A196-9E09EB1E6224}" srcOrd="3" destOrd="0" presId="urn:microsoft.com/office/officeart/2005/8/layout/lProcess2"/>
    <dgm:cxn modelId="{99600587-F9B5-47B3-ADAE-EE4EF42E8EED}" type="presParOf" srcId="{C1712819-86BC-4BCB-86D2-732446C925E0}" destId="{2808DC46-50D6-41A9-A1E0-A3AB0E189FB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366317-0B11-4E2F-83B2-F912CC5AB273}" type="doc">
      <dgm:prSet loTypeId="urn:microsoft.com/office/officeart/2009/3/layout/StepUpProcess" loCatId="process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BC5BF3AD-F0F4-477F-B072-12BA6C6610C4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2"/>
              </a:solidFill>
            </a:rPr>
            <a:t>簡化管考作業</a:t>
          </a:r>
          <a:endParaRPr lang="zh-TW" altLang="en-US" sz="2800" b="1" dirty="0">
            <a:solidFill>
              <a:schemeClr val="tx2"/>
            </a:solidFill>
          </a:endParaRPr>
        </a:p>
      </dgm:t>
    </dgm:pt>
    <dgm:pt modelId="{E517C5D5-09C7-4AC7-AB25-4A56C588FC85}" type="parTrans" cxnId="{5C1154F1-EEB7-4400-A4E7-B39ACA58D9FC}">
      <dgm:prSet/>
      <dgm:spPr/>
      <dgm:t>
        <a:bodyPr/>
        <a:lstStyle/>
        <a:p>
          <a:endParaRPr lang="zh-TW" altLang="en-US"/>
        </a:p>
      </dgm:t>
    </dgm:pt>
    <dgm:pt modelId="{DD133483-8D41-44B9-8DB6-D3FFD6EFB1AE}" type="sibTrans" cxnId="{5C1154F1-EEB7-4400-A4E7-B39ACA58D9FC}">
      <dgm:prSet/>
      <dgm:spPr/>
      <dgm:t>
        <a:bodyPr/>
        <a:lstStyle/>
        <a:p>
          <a:endParaRPr lang="zh-TW" altLang="en-US"/>
        </a:p>
      </dgm:t>
    </dgm:pt>
    <dgm:pt modelId="{8EE94E4B-AB13-45ED-BC8A-A8CAC14B636A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2"/>
              </a:solidFill>
            </a:rPr>
            <a:t>擴大社會參與 及創新</a:t>
          </a:r>
          <a:endParaRPr lang="zh-TW" altLang="en-US" sz="2800" b="1" dirty="0">
            <a:solidFill>
              <a:schemeClr val="tx2"/>
            </a:solidFill>
          </a:endParaRPr>
        </a:p>
      </dgm:t>
    </dgm:pt>
    <dgm:pt modelId="{104DE5C9-915E-483E-A480-022B0E761D67}" type="parTrans" cxnId="{0824397C-D7B3-4B9C-8BC1-F189603637D1}">
      <dgm:prSet/>
      <dgm:spPr/>
      <dgm:t>
        <a:bodyPr/>
        <a:lstStyle/>
        <a:p>
          <a:endParaRPr lang="zh-TW" altLang="en-US"/>
        </a:p>
      </dgm:t>
    </dgm:pt>
    <dgm:pt modelId="{D48902F6-836F-4A53-889D-5D3D7A55980F}" type="sibTrans" cxnId="{0824397C-D7B3-4B9C-8BC1-F189603637D1}">
      <dgm:prSet/>
      <dgm:spPr/>
      <dgm:t>
        <a:bodyPr/>
        <a:lstStyle/>
        <a:p>
          <a:endParaRPr lang="zh-TW" altLang="en-US"/>
        </a:p>
      </dgm:t>
    </dgm:pt>
    <dgm:pt modelId="{E8FCAF34-07AB-40F2-B834-954E342CC74D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2"/>
              </a:solidFill>
            </a:rPr>
            <a:t>提升機關施政績效</a:t>
          </a:r>
          <a:endParaRPr lang="zh-TW" altLang="en-US" sz="2800" b="1" dirty="0">
            <a:solidFill>
              <a:schemeClr val="tx2"/>
            </a:solidFill>
          </a:endParaRPr>
        </a:p>
      </dgm:t>
    </dgm:pt>
    <dgm:pt modelId="{44F83269-F00E-46E5-ABA8-CF06A0C916B2}" type="parTrans" cxnId="{A5CB96CD-0E94-4D0F-A7AB-D0B0D3EF1829}">
      <dgm:prSet/>
      <dgm:spPr/>
      <dgm:t>
        <a:bodyPr/>
        <a:lstStyle/>
        <a:p>
          <a:endParaRPr lang="zh-TW" altLang="en-US"/>
        </a:p>
      </dgm:t>
    </dgm:pt>
    <dgm:pt modelId="{29CDBDFC-4D3C-46C3-9FB5-E1CF82079ABC}" type="sibTrans" cxnId="{A5CB96CD-0E94-4D0F-A7AB-D0B0D3EF1829}">
      <dgm:prSet/>
      <dgm:spPr/>
      <dgm:t>
        <a:bodyPr/>
        <a:lstStyle/>
        <a:p>
          <a:endParaRPr lang="zh-TW" altLang="en-US"/>
        </a:p>
      </dgm:t>
    </dgm:pt>
    <dgm:pt modelId="{EDA31490-57DF-4C93-945C-8E79624C6F29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2"/>
              </a:solidFill>
            </a:rPr>
            <a:t>強化政府策略 規劃及執行管理能力</a:t>
          </a:r>
          <a:endParaRPr lang="zh-TW" altLang="en-US" sz="2800" b="1" dirty="0">
            <a:solidFill>
              <a:schemeClr val="tx2"/>
            </a:solidFill>
          </a:endParaRPr>
        </a:p>
      </dgm:t>
    </dgm:pt>
    <dgm:pt modelId="{5023E74A-838B-441B-BA97-053622BA40B1}" type="parTrans" cxnId="{014877EC-067F-4677-8D38-201776FD5AE1}">
      <dgm:prSet/>
      <dgm:spPr/>
      <dgm:t>
        <a:bodyPr/>
        <a:lstStyle/>
        <a:p>
          <a:endParaRPr lang="zh-TW" altLang="en-US"/>
        </a:p>
      </dgm:t>
    </dgm:pt>
    <dgm:pt modelId="{0F181CAB-43CC-4D07-9823-899AEF32D5BA}" type="sibTrans" cxnId="{014877EC-067F-4677-8D38-201776FD5AE1}">
      <dgm:prSet/>
      <dgm:spPr/>
      <dgm:t>
        <a:bodyPr/>
        <a:lstStyle/>
        <a:p>
          <a:endParaRPr lang="zh-TW" altLang="en-US"/>
        </a:p>
      </dgm:t>
    </dgm:pt>
    <dgm:pt modelId="{9F26167E-7A1A-494F-98C8-5B5643080B2E}" type="pres">
      <dgm:prSet presAssocID="{F9366317-0B11-4E2F-83B2-F912CC5AB27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20863E3-72D7-4697-A221-A1D3B37955CF}" type="pres">
      <dgm:prSet presAssocID="{BC5BF3AD-F0F4-477F-B072-12BA6C6610C4}" presName="composite" presStyleCnt="0"/>
      <dgm:spPr/>
    </dgm:pt>
    <dgm:pt modelId="{3EDD6C33-8BE0-453C-B6CB-2E8270638328}" type="pres">
      <dgm:prSet presAssocID="{BC5BF3AD-F0F4-477F-B072-12BA6C6610C4}" presName="LShape" presStyleLbl="alignNode1" presStyleIdx="0" presStyleCnt="7"/>
      <dgm:spPr/>
    </dgm:pt>
    <dgm:pt modelId="{97DC20B7-5AF6-48AA-B793-858B47941E2E}" type="pres">
      <dgm:prSet presAssocID="{BC5BF3AD-F0F4-477F-B072-12BA6C6610C4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28BD4-AF4F-4726-B63D-2A825697042D}" type="pres">
      <dgm:prSet presAssocID="{BC5BF3AD-F0F4-477F-B072-12BA6C6610C4}" presName="Triangle" presStyleLbl="alignNode1" presStyleIdx="1" presStyleCnt="7"/>
      <dgm:spPr/>
    </dgm:pt>
    <dgm:pt modelId="{073F61AB-17DD-4904-A17C-E82A44C311D1}" type="pres">
      <dgm:prSet presAssocID="{DD133483-8D41-44B9-8DB6-D3FFD6EFB1AE}" presName="sibTrans" presStyleCnt="0"/>
      <dgm:spPr/>
    </dgm:pt>
    <dgm:pt modelId="{7CC7148E-5316-4113-BED4-6CC43EAF7260}" type="pres">
      <dgm:prSet presAssocID="{DD133483-8D41-44B9-8DB6-D3FFD6EFB1AE}" presName="space" presStyleCnt="0"/>
      <dgm:spPr/>
    </dgm:pt>
    <dgm:pt modelId="{AEED9FA1-5E29-4753-9661-1433BF02703E}" type="pres">
      <dgm:prSet presAssocID="{8EE94E4B-AB13-45ED-BC8A-A8CAC14B636A}" presName="composite" presStyleCnt="0"/>
      <dgm:spPr/>
    </dgm:pt>
    <dgm:pt modelId="{A5DC56EE-B808-403B-A161-950FE8681DEE}" type="pres">
      <dgm:prSet presAssocID="{8EE94E4B-AB13-45ED-BC8A-A8CAC14B636A}" presName="LShape" presStyleLbl="alignNode1" presStyleIdx="2" presStyleCnt="7"/>
      <dgm:spPr/>
    </dgm:pt>
    <dgm:pt modelId="{E296A377-6429-4F58-B659-3373BAA7EDA3}" type="pres">
      <dgm:prSet presAssocID="{8EE94E4B-AB13-45ED-BC8A-A8CAC14B636A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2D623E-8172-4211-8617-905E9F42FCDC}" type="pres">
      <dgm:prSet presAssocID="{8EE94E4B-AB13-45ED-BC8A-A8CAC14B636A}" presName="Triangle" presStyleLbl="alignNode1" presStyleIdx="3" presStyleCnt="7"/>
      <dgm:spPr/>
    </dgm:pt>
    <dgm:pt modelId="{D73C7505-1E8F-4823-A243-54FCCB40AB68}" type="pres">
      <dgm:prSet presAssocID="{D48902F6-836F-4A53-889D-5D3D7A55980F}" presName="sibTrans" presStyleCnt="0"/>
      <dgm:spPr/>
    </dgm:pt>
    <dgm:pt modelId="{22757056-C577-4304-ABAF-8F33D95CEEF1}" type="pres">
      <dgm:prSet presAssocID="{D48902F6-836F-4A53-889D-5D3D7A55980F}" presName="space" presStyleCnt="0"/>
      <dgm:spPr/>
    </dgm:pt>
    <dgm:pt modelId="{AD2F27ED-7704-4683-8899-4A8762790CB5}" type="pres">
      <dgm:prSet presAssocID="{E8FCAF34-07AB-40F2-B834-954E342CC74D}" presName="composite" presStyleCnt="0"/>
      <dgm:spPr/>
    </dgm:pt>
    <dgm:pt modelId="{3CA33079-82D1-49B9-8A85-252937023627}" type="pres">
      <dgm:prSet presAssocID="{E8FCAF34-07AB-40F2-B834-954E342CC74D}" presName="LShape" presStyleLbl="alignNode1" presStyleIdx="4" presStyleCnt="7"/>
      <dgm:spPr/>
    </dgm:pt>
    <dgm:pt modelId="{5FDC2A32-0250-4682-90A0-9D90EFFE5081}" type="pres">
      <dgm:prSet presAssocID="{E8FCAF34-07AB-40F2-B834-954E342CC74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081813-2CE6-465E-B89C-3DAB76BE0B58}" type="pres">
      <dgm:prSet presAssocID="{E8FCAF34-07AB-40F2-B834-954E342CC74D}" presName="Triangle" presStyleLbl="alignNode1" presStyleIdx="5" presStyleCnt="7"/>
      <dgm:spPr/>
    </dgm:pt>
    <dgm:pt modelId="{629AB699-66FC-46DD-86C6-F53711BBF78E}" type="pres">
      <dgm:prSet presAssocID="{29CDBDFC-4D3C-46C3-9FB5-E1CF82079ABC}" presName="sibTrans" presStyleCnt="0"/>
      <dgm:spPr/>
    </dgm:pt>
    <dgm:pt modelId="{F04E0C2F-F4DE-4716-8FA5-229BFA926AAC}" type="pres">
      <dgm:prSet presAssocID="{29CDBDFC-4D3C-46C3-9FB5-E1CF82079ABC}" presName="space" presStyleCnt="0"/>
      <dgm:spPr/>
    </dgm:pt>
    <dgm:pt modelId="{D737CCFC-265F-4776-838F-48B24F270888}" type="pres">
      <dgm:prSet presAssocID="{EDA31490-57DF-4C93-945C-8E79624C6F29}" presName="composite" presStyleCnt="0"/>
      <dgm:spPr/>
    </dgm:pt>
    <dgm:pt modelId="{E0189969-3A3B-4C11-958E-D4B220391407}" type="pres">
      <dgm:prSet presAssocID="{EDA31490-57DF-4C93-945C-8E79624C6F29}" presName="LShape" presStyleLbl="alignNode1" presStyleIdx="6" presStyleCnt="7"/>
      <dgm:spPr/>
    </dgm:pt>
    <dgm:pt modelId="{F05B3850-2A77-4081-9A14-49DB084DEC62}" type="pres">
      <dgm:prSet presAssocID="{EDA31490-57DF-4C93-945C-8E79624C6F2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24397C-D7B3-4B9C-8BC1-F189603637D1}" srcId="{F9366317-0B11-4E2F-83B2-F912CC5AB273}" destId="{8EE94E4B-AB13-45ED-BC8A-A8CAC14B636A}" srcOrd="1" destOrd="0" parTransId="{104DE5C9-915E-483E-A480-022B0E761D67}" sibTransId="{D48902F6-836F-4A53-889D-5D3D7A55980F}"/>
    <dgm:cxn modelId="{5C1154F1-EEB7-4400-A4E7-B39ACA58D9FC}" srcId="{F9366317-0B11-4E2F-83B2-F912CC5AB273}" destId="{BC5BF3AD-F0F4-477F-B072-12BA6C6610C4}" srcOrd="0" destOrd="0" parTransId="{E517C5D5-09C7-4AC7-AB25-4A56C588FC85}" sibTransId="{DD133483-8D41-44B9-8DB6-D3FFD6EFB1AE}"/>
    <dgm:cxn modelId="{EF28CFF4-D112-48F7-BE4F-755F4AF849C5}" type="presOf" srcId="{EDA31490-57DF-4C93-945C-8E79624C6F29}" destId="{F05B3850-2A77-4081-9A14-49DB084DEC62}" srcOrd="0" destOrd="0" presId="urn:microsoft.com/office/officeart/2009/3/layout/StepUpProcess"/>
    <dgm:cxn modelId="{79444320-0D39-473D-B2C9-0E0BE64EB599}" type="presOf" srcId="{E8FCAF34-07AB-40F2-B834-954E342CC74D}" destId="{5FDC2A32-0250-4682-90A0-9D90EFFE5081}" srcOrd="0" destOrd="0" presId="urn:microsoft.com/office/officeart/2009/3/layout/StepUpProcess"/>
    <dgm:cxn modelId="{014877EC-067F-4677-8D38-201776FD5AE1}" srcId="{F9366317-0B11-4E2F-83B2-F912CC5AB273}" destId="{EDA31490-57DF-4C93-945C-8E79624C6F29}" srcOrd="3" destOrd="0" parTransId="{5023E74A-838B-441B-BA97-053622BA40B1}" sibTransId="{0F181CAB-43CC-4D07-9823-899AEF32D5BA}"/>
    <dgm:cxn modelId="{B5A80E62-83B6-43AB-8F6E-735BEA76945F}" type="presOf" srcId="{8EE94E4B-AB13-45ED-BC8A-A8CAC14B636A}" destId="{E296A377-6429-4F58-B659-3373BAA7EDA3}" srcOrd="0" destOrd="0" presId="urn:microsoft.com/office/officeart/2009/3/layout/StepUpProcess"/>
    <dgm:cxn modelId="{E9F5BD2C-AA31-4E0A-AA2C-7BA2FE00ACA4}" type="presOf" srcId="{BC5BF3AD-F0F4-477F-B072-12BA6C6610C4}" destId="{97DC20B7-5AF6-48AA-B793-858B47941E2E}" srcOrd="0" destOrd="0" presId="urn:microsoft.com/office/officeart/2009/3/layout/StepUpProcess"/>
    <dgm:cxn modelId="{2A77F4FF-9F46-43BB-8502-48B675786F48}" type="presOf" srcId="{F9366317-0B11-4E2F-83B2-F912CC5AB273}" destId="{9F26167E-7A1A-494F-98C8-5B5643080B2E}" srcOrd="0" destOrd="0" presId="urn:microsoft.com/office/officeart/2009/3/layout/StepUpProcess"/>
    <dgm:cxn modelId="{A5CB96CD-0E94-4D0F-A7AB-D0B0D3EF1829}" srcId="{F9366317-0B11-4E2F-83B2-F912CC5AB273}" destId="{E8FCAF34-07AB-40F2-B834-954E342CC74D}" srcOrd="2" destOrd="0" parTransId="{44F83269-F00E-46E5-ABA8-CF06A0C916B2}" sibTransId="{29CDBDFC-4D3C-46C3-9FB5-E1CF82079ABC}"/>
    <dgm:cxn modelId="{1C810923-9B91-4309-8F6A-81E4426D2A3D}" type="presParOf" srcId="{9F26167E-7A1A-494F-98C8-5B5643080B2E}" destId="{520863E3-72D7-4697-A221-A1D3B37955CF}" srcOrd="0" destOrd="0" presId="urn:microsoft.com/office/officeart/2009/3/layout/StepUpProcess"/>
    <dgm:cxn modelId="{BD2CB5F9-DCDA-4AAC-A676-032E255068C7}" type="presParOf" srcId="{520863E3-72D7-4697-A221-A1D3B37955CF}" destId="{3EDD6C33-8BE0-453C-B6CB-2E8270638328}" srcOrd="0" destOrd="0" presId="urn:microsoft.com/office/officeart/2009/3/layout/StepUpProcess"/>
    <dgm:cxn modelId="{FA36A7C2-2F41-4893-B383-3677623D418C}" type="presParOf" srcId="{520863E3-72D7-4697-A221-A1D3B37955CF}" destId="{97DC20B7-5AF6-48AA-B793-858B47941E2E}" srcOrd="1" destOrd="0" presId="urn:microsoft.com/office/officeart/2009/3/layout/StepUpProcess"/>
    <dgm:cxn modelId="{003C0247-AB9C-4AB6-8EE6-981254C25B72}" type="presParOf" srcId="{520863E3-72D7-4697-A221-A1D3B37955CF}" destId="{FD128BD4-AF4F-4726-B63D-2A825697042D}" srcOrd="2" destOrd="0" presId="urn:microsoft.com/office/officeart/2009/3/layout/StepUpProcess"/>
    <dgm:cxn modelId="{EF57EA7B-6712-4496-B32A-ED4455123024}" type="presParOf" srcId="{9F26167E-7A1A-494F-98C8-5B5643080B2E}" destId="{073F61AB-17DD-4904-A17C-E82A44C311D1}" srcOrd="1" destOrd="0" presId="urn:microsoft.com/office/officeart/2009/3/layout/StepUpProcess"/>
    <dgm:cxn modelId="{41C8635F-D682-4AB7-BEA2-763CE03D99AF}" type="presParOf" srcId="{073F61AB-17DD-4904-A17C-E82A44C311D1}" destId="{7CC7148E-5316-4113-BED4-6CC43EAF7260}" srcOrd="0" destOrd="0" presId="urn:microsoft.com/office/officeart/2009/3/layout/StepUpProcess"/>
    <dgm:cxn modelId="{11AB9C5D-826B-42A6-8C78-12F51E424888}" type="presParOf" srcId="{9F26167E-7A1A-494F-98C8-5B5643080B2E}" destId="{AEED9FA1-5E29-4753-9661-1433BF02703E}" srcOrd="2" destOrd="0" presId="urn:microsoft.com/office/officeart/2009/3/layout/StepUpProcess"/>
    <dgm:cxn modelId="{379DCB9F-1149-439F-85C7-A1B9ACB11566}" type="presParOf" srcId="{AEED9FA1-5E29-4753-9661-1433BF02703E}" destId="{A5DC56EE-B808-403B-A161-950FE8681DEE}" srcOrd="0" destOrd="0" presId="urn:microsoft.com/office/officeart/2009/3/layout/StepUpProcess"/>
    <dgm:cxn modelId="{3ECC6038-AAAA-4C0B-9BA9-609F9560C17E}" type="presParOf" srcId="{AEED9FA1-5E29-4753-9661-1433BF02703E}" destId="{E296A377-6429-4F58-B659-3373BAA7EDA3}" srcOrd="1" destOrd="0" presId="urn:microsoft.com/office/officeart/2009/3/layout/StepUpProcess"/>
    <dgm:cxn modelId="{D06C44C8-6C3D-44FA-9B4E-7752BF75529D}" type="presParOf" srcId="{AEED9FA1-5E29-4753-9661-1433BF02703E}" destId="{642D623E-8172-4211-8617-905E9F42FCDC}" srcOrd="2" destOrd="0" presId="urn:microsoft.com/office/officeart/2009/3/layout/StepUpProcess"/>
    <dgm:cxn modelId="{312D3010-332C-4130-9A30-4B606500F3D5}" type="presParOf" srcId="{9F26167E-7A1A-494F-98C8-5B5643080B2E}" destId="{D73C7505-1E8F-4823-A243-54FCCB40AB68}" srcOrd="3" destOrd="0" presId="urn:microsoft.com/office/officeart/2009/3/layout/StepUpProcess"/>
    <dgm:cxn modelId="{A7182175-C35A-4C2E-B4B0-8FCA5FDA3043}" type="presParOf" srcId="{D73C7505-1E8F-4823-A243-54FCCB40AB68}" destId="{22757056-C577-4304-ABAF-8F33D95CEEF1}" srcOrd="0" destOrd="0" presId="urn:microsoft.com/office/officeart/2009/3/layout/StepUpProcess"/>
    <dgm:cxn modelId="{4E94FE7C-D540-4D10-BC56-DFC00D2FB36E}" type="presParOf" srcId="{9F26167E-7A1A-494F-98C8-5B5643080B2E}" destId="{AD2F27ED-7704-4683-8899-4A8762790CB5}" srcOrd="4" destOrd="0" presId="urn:microsoft.com/office/officeart/2009/3/layout/StepUpProcess"/>
    <dgm:cxn modelId="{DBA445A1-7276-4A08-8E8A-816BEEE855F0}" type="presParOf" srcId="{AD2F27ED-7704-4683-8899-4A8762790CB5}" destId="{3CA33079-82D1-49B9-8A85-252937023627}" srcOrd="0" destOrd="0" presId="urn:microsoft.com/office/officeart/2009/3/layout/StepUpProcess"/>
    <dgm:cxn modelId="{2D092654-CD8F-4144-8E47-4F221522E93F}" type="presParOf" srcId="{AD2F27ED-7704-4683-8899-4A8762790CB5}" destId="{5FDC2A32-0250-4682-90A0-9D90EFFE5081}" srcOrd="1" destOrd="0" presId="urn:microsoft.com/office/officeart/2009/3/layout/StepUpProcess"/>
    <dgm:cxn modelId="{16975D64-1DB9-42A4-9691-C50363413F56}" type="presParOf" srcId="{AD2F27ED-7704-4683-8899-4A8762790CB5}" destId="{D8081813-2CE6-465E-B89C-3DAB76BE0B58}" srcOrd="2" destOrd="0" presId="urn:microsoft.com/office/officeart/2009/3/layout/StepUpProcess"/>
    <dgm:cxn modelId="{6BCF9A4F-60C2-46E4-93DA-6F0800F9EDD3}" type="presParOf" srcId="{9F26167E-7A1A-494F-98C8-5B5643080B2E}" destId="{629AB699-66FC-46DD-86C6-F53711BBF78E}" srcOrd="5" destOrd="0" presId="urn:microsoft.com/office/officeart/2009/3/layout/StepUpProcess"/>
    <dgm:cxn modelId="{74ABD598-5C08-4D4C-8AA2-1A0354D7169E}" type="presParOf" srcId="{629AB699-66FC-46DD-86C6-F53711BBF78E}" destId="{F04E0C2F-F4DE-4716-8FA5-229BFA926AAC}" srcOrd="0" destOrd="0" presId="urn:microsoft.com/office/officeart/2009/3/layout/StepUpProcess"/>
    <dgm:cxn modelId="{B482C2E5-BDBD-4AED-B90A-29B097BBABB1}" type="presParOf" srcId="{9F26167E-7A1A-494F-98C8-5B5643080B2E}" destId="{D737CCFC-265F-4776-838F-48B24F270888}" srcOrd="6" destOrd="0" presId="urn:microsoft.com/office/officeart/2009/3/layout/StepUpProcess"/>
    <dgm:cxn modelId="{73FC01EF-4D11-4BB0-B853-EF5800C59534}" type="presParOf" srcId="{D737CCFC-265F-4776-838F-48B24F270888}" destId="{E0189969-3A3B-4C11-958E-D4B220391407}" srcOrd="0" destOrd="0" presId="urn:microsoft.com/office/officeart/2009/3/layout/StepUpProcess"/>
    <dgm:cxn modelId="{991B801F-6F2A-4FA5-96AE-7A4704A7AB2D}" type="presParOf" srcId="{D737CCFC-265F-4776-838F-48B24F270888}" destId="{F05B3850-2A77-4081-9A14-49DB084DEC6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618AD-B295-4C38-B89C-2E8841F2EEB1}" type="doc">
      <dgm:prSet loTypeId="urn:microsoft.com/office/officeart/2005/8/layout/process1" loCatId="process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C5597596-17F2-4E63-AB01-5226D62A557B}">
      <dgm:prSet custT="1"/>
      <dgm:spPr/>
      <dgm:t>
        <a:bodyPr/>
        <a:lstStyle/>
        <a:p>
          <a:pPr rtl="0"/>
          <a:r>
            <a:rPr lang="zh-TW" altLang="en-US" sz="2800" b="1" dirty="0" smtClean="0"/>
            <a:t>高績效政府</a:t>
          </a:r>
          <a:endParaRPr lang="zh-TW" altLang="en-US" sz="2800" b="1" dirty="0"/>
        </a:p>
      </dgm:t>
    </dgm:pt>
    <dgm:pt modelId="{DF9844A0-0C94-4860-99D3-9DE2BD5AF0F8}" type="parTrans" cxnId="{B7347774-F318-4C94-9A77-93C034B3EE57}">
      <dgm:prSet/>
      <dgm:spPr/>
      <dgm:t>
        <a:bodyPr/>
        <a:lstStyle/>
        <a:p>
          <a:endParaRPr lang="zh-TW" altLang="en-US"/>
        </a:p>
      </dgm:t>
    </dgm:pt>
    <dgm:pt modelId="{125C4775-43E9-42AB-BFF0-E91BE70D7796}" type="sibTrans" cxnId="{B7347774-F318-4C94-9A77-93C034B3EE57}">
      <dgm:prSet/>
      <dgm:spPr/>
      <dgm:t>
        <a:bodyPr/>
        <a:lstStyle/>
        <a:p>
          <a:endParaRPr lang="zh-TW" altLang="en-US"/>
        </a:p>
      </dgm:t>
    </dgm:pt>
    <dgm:pt modelId="{F2EB80B7-EA39-49A5-A5DF-F349A0025CB7}">
      <dgm:prSet custT="1"/>
      <dgm:spPr/>
      <dgm:t>
        <a:bodyPr/>
        <a:lstStyle/>
        <a:p>
          <a:pPr rtl="0"/>
          <a:r>
            <a:rPr lang="zh-TW" altLang="en-US" sz="2800" b="1" dirty="0" smtClean="0">
              <a:solidFill>
                <a:schemeClr val="accent2"/>
              </a:solidFill>
            </a:rPr>
            <a:t>良善績效     管理</a:t>
          </a:r>
          <a:endParaRPr lang="zh-TW" altLang="en-US" sz="2800" b="1" dirty="0">
            <a:solidFill>
              <a:schemeClr val="accent2"/>
            </a:solidFill>
          </a:endParaRPr>
        </a:p>
      </dgm:t>
    </dgm:pt>
    <dgm:pt modelId="{89B7FB6B-2FF6-4D54-B254-957EA04079D4}" type="parTrans" cxnId="{77D32FB9-4EDC-4915-9911-8562F0981DAD}">
      <dgm:prSet/>
      <dgm:spPr/>
      <dgm:t>
        <a:bodyPr/>
        <a:lstStyle/>
        <a:p>
          <a:endParaRPr lang="zh-TW" altLang="en-US"/>
        </a:p>
      </dgm:t>
    </dgm:pt>
    <dgm:pt modelId="{04F039C7-3C09-4D3D-91B1-C2B1EDF12159}" type="sibTrans" cxnId="{77D32FB9-4EDC-4915-9911-8562F0981DAD}">
      <dgm:prSet/>
      <dgm:spPr/>
      <dgm:t>
        <a:bodyPr/>
        <a:lstStyle/>
        <a:p>
          <a:endParaRPr lang="zh-TW" altLang="en-US"/>
        </a:p>
      </dgm:t>
    </dgm:pt>
    <dgm:pt modelId="{A65C3AB2-EB3A-49AD-9B8A-B0AC5C7A7D64}" type="pres">
      <dgm:prSet presAssocID="{C2D618AD-B295-4C38-B89C-2E8841F2EE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B2611D-BE93-4C29-83D4-EB341E423595}" type="pres">
      <dgm:prSet presAssocID="{F2EB80B7-EA39-49A5-A5DF-F349A0025CB7}" presName="node" presStyleLbl="node1" presStyleIdx="0" presStyleCnt="2" custScaleX="32877" custLinFactNeighborX="1149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214E1A-C082-408E-8BB4-7B69AFA5D773}" type="pres">
      <dgm:prSet presAssocID="{04F039C7-3C09-4D3D-91B1-C2B1EDF12159}" presName="sibTrans" presStyleLbl="sibTrans2D1" presStyleIdx="0" presStyleCnt="1" custScaleY="22186"/>
      <dgm:spPr/>
      <dgm:t>
        <a:bodyPr/>
        <a:lstStyle/>
        <a:p>
          <a:endParaRPr lang="zh-TW" altLang="en-US"/>
        </a:p>
      </dgm:t>
    </dgm:pt>
    <dgm:pt modelId="{C152FA93-8208-401D-83B7-A2E8D6729D30}" type="pres">
      <dgm:prSet presAssocID="{04F039C7-3C09-4D3D-91B1-C2B1EDF12159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0F37C0CD-8964-42EF-A1A2-8606CE956CE0}" type="pres">
      <dgm:prSet presAssocID="{C5597596-17F2-4E63-AB01-5226D62A557B}" presName="node" presStyleLbl="node1" presStyleIdx="1" presStyleCnt="2" custScaleX="35359" custLinFactNeighborX="4157" custLinFactNeighborY="-5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7D32FB9-4EDC-4915-9911-8562F0981DAD}" srcId="{C2D618AD-B295-4C38-B89C-2E8841F2EEB1}" destId="{F2EB80B7-EA39-49A5-A5DF-F349A0025CB7}" srcOrd="0" destOrd="0" parTransId="{89B7FB6B-2FF6-4D54-B254-957EA04079D4}" sibTransId="{04F039C7-3C09-4D3D-91B1-C2B1EDF12159}"/>
    <dgm:cxn modelId="{C54A1336-73E2-4E61-AC9F-C78260C7557F}" type="presOf" srcId="{C5597596-17F2-4E63-AB01-5226D62A557B}" destId="{0F37C0CD-8964-42EF-A1A2-8606CE956CE0}" srcOrd="0" destOrd="0" presId="urn:microsoft.com/office/officeart/2005/8/layout/process1"/>
    <dgm:cxn modelId="{FA8D3EAF-60F2-4925-BC17-0087611D84B7}" type="presOf" srcId="{04F039C7-3C09-4D3D-91B1-C2B1EDF12159}" destId="{C152FA93-8208-401D-83B7-A2E8D6729D30}" srcOrd="1" destOrd="0" presId="urn:microsoft.com/office/officeart/2005/8/layout/process1"/>
    <dgm:cxn modelId="{AF7C10A1-2401-44D8-8BEB-3C0639490B04}" type="presOf" srcId="{04F039C7-3C09-4D3D-91B1-C2B1EDF12159}" destId="{39214E1A-C082-408E-8BB4-7B69AFA5D773}" srcOrd="0" destOrd="0" presId="urn:microsoft.com/office/officeart/2005/8/layout/process1"/>
    <dgm:cxn modelId="{1911BB52-EA0E-4FB1-A983-AA1B3D5AAF3B}" type="presOf" srcId="{C2D618AD-B295-4C38-B89C-2E8841F2EEB1}" destId="{A65C3AB2-EB3A-49AD-9B8A-B0AC5C7A7D64}" srcOrd="0" destOrd="0" presId="urn:microsoft.com/office/officeart/2005/8/layout/process1"/>
    <dgm:cxn modelId="{B7347774-F318-4C94-9A77-93C034B3EE57}" srcId="{C2D618AD-B295-4C38-B89C-2E8841F2EEB1}" destId="{C5597596-17F2-4E63-AB01-5226D62A557B}" srcOrd="1" destOrd="0" parTransId="{DF9844A0-0C94-4860-99D3-9DE2BD5AF0F8}" sibTransId="{125C4775-43E9-42AB-BFF0-E91BE70D7796}"/>
    <dgm:cxn modelId="{259C2C97-08C8-4578-88E8-6302DC68B73A}" type="presOf" srcId="{F2EB80B7-EA39-49A5-A5DF-F349A0025CB7}" destId="{04B2611D-BE93-4C29-83D4-EB341E423595}" srcOrd="0" destOrd="0" presId="urn:microsoft.com/office/officeart/2005/8/layout/process1"/>
    <dgm:cxn modelId="{AE239C13-5580-407D-A714-CCE798049D26}" type="presParOf" srcId="{A65C3AB2-EB3A-49AD-9B8A-B0AC5C7A7D64}" destId="{04B2611D-BE93-4C29-83D4-EB341E423595}" srcOrd="0" destOrd="0" presId="urn:microsoft.com/office/officeart/2005/8/layout/process1"/>
    <dgm:cxn modelId="{495BF58F-05A3-436A-BE18-E2D8FDDE3F24}" type="presParOf" srcId="{A65C3AB2-EB3A-49AD-9B8A-B0AC5C7A7D64}" destId="{39214E1A-C082-408E-8BB4-7B69AFA5D773}" srcOrd="1" destOrd="0" presId="urn:microsoft.com/office/officeart/2005/8/layout/process1"/>
    <dgm:cxn modelId="{A8F67C82-B296-41A5-9A23-BB11C5752FD0}" type="presParOf" srcId="{39214E1A-C082-408E-8BB4-7B69AFA5D773}" destId="{C152FA93-8208-401D-83B7-A2E8D6729D30}" srcOrd="0" destOrd="0" presId="urn:microsoft.com/office/officeart/2005/8/layout/process1"/>
    <dgm:cxn modelId="{A878CDCE-3BE4-4376-A213-4B3189D647EF}" type="presParOf" srcId="{A65C3AB2-EB3A-49AD-9B8A-B0AC5C7A7D64}" destId="{0F37C0CD-8964-42EF-A1A2-8606CE956CE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540E9-49B2-4F9A-98C2-BB03BA5BBA07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4B4BB176-F83E-4213-8A51-6131344BB50E}">
      <dgm:prSet phldrT="[文字]" custT="1"/>
      <dgm:spPr/>
      <dgm:t>
        <a:bodyPr/>
        <a:lstStyle/>
        <a:p>
          <a:r>
            <a:rPr lang="zh-TW" altLang="en-US" sz="2400" b="1" dirty="0" smtClean="0"/>
            <a:t>治理挑戰</a:t>
          </a:r>
          <a:endParaRPr lang="zh-TW" altLang="en-US" sz="2400" b="1" dirty="0"/>
        </a:p>
      </dgm:t>
    </dgm:pt>
    <dgm:pt modelId="{34CDFABF-2CB7-4439-9D78-D4105B1A855C}" type="parTrans" cxnId="{E9A33EC7-D6E4-4AC4-8FC0-098E00F31D20}">
      <dgm:prSet/>
      <dgm:spPr/>
      <dgm:t>
        <a:bodyPr/>
        <a:lstStyle/>
        <a:p>
          <a:endParaRPr lang="zh-TW" altLang="en-US"/>
        </a:p>
      </dgm:t>
    </dgm:pt>
    <dgm:pt modelId="{5A35B62D-FB84-4805-A806-B3D70A802936}" type="sibTrans" cxnId="{E9A33EC7-D6E4-4AC4-8FC0-098E00F31D20}">
      <dgm:prSet/>
      <dgm:spPr/>
      <dgm:t>
        <a:bodyPr/>
        <a:lstStyle/>
        <a:p>
          <a:endParaRPr lang="zh-TW" altLang="en-US"/>
        </a:p>
      </dgm:t>
    </dgm:pt>
    <dgm:pt modelId="{BE1B92CF-E7C8-4FC1-86F4-0C88A596B9FF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/>
            <a:t>創新思維</a:t>
          </a:r>
        </a:p>
      </dgm:t>
    </dgm:pt>
    <dgm:pt modelId="{A2D5187D-8EB3-43A5-A5BE-DA9DCFCEB037}" type="parTrans" cxnId="{2AD5E1A2-B531-4CCA-A2FE-C040BAE99FC9}">
      <dgm:prSet/>
      <dgm:spPr/>
      <dgm:t>
        <a:bodyPr/>
        <a:lstStyle/>
        <a:p>
          <a:endParaRPr lang="zh-TW" altLang="en-US"/>
        </a:p>
      </dgm:t>
    </dgm:pt>
    <dgm:pt modelId="{F56DFE50-FE93-4F0D-8AF4-231F8DD7C8CF}" type="sibTrans" cxnId="{2AD5E1A2-B531-4CCA-A2FE-C040BAE99FC9}">
      <dgm:prSet/>
      <dgm:spPr/>
      <dgm:t>
        <a:bodyPr/>
        <a:lstStyle/>
        <a:p>
          <a:endParaRPr lang="zh-TW" altLang="en-US"/>
        </a:p>
      </dgm:t>
    </dgm:pt>
    <dgm:pt modelId="{275B8A7C-4302-4F9F-929A-66800370C8A7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ts val="45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/>
            <a:t>高績效政府</a:t>
          </a:r>
        </a:p>
        <a:p>
          <a:endParaRPr lang="zh-TW" altLang="en-US" sz="1300" dirty="0"/>
        </a:p>
      </dgm:t>
    </dgm:pt>
    <dgm:pt modelId="{B9EBCF5B-D92C-4915-B330-F0C29E9023BE}" type="parTrans" cxnId="{B0294A34-A8F0-409D-BE72-4C404DEE1068}">
      <dgm:prSet/>
      <dgm:spPr/>
      <dgm:t>
        <a:bodyPr/>
        <a:lstStyle/>
        <a:p>
          <a:endParaRPr lang="zh-TW" altLang="en-US"/>
        </a:p>
      </dgm:t>
    </dgm:pt>
    <dgm:pt modelId="{ACE49F3B-B028-455D-B5FD-639C8530E4BE}" type="sibTrans" cxnId="{B0294A34-A8F0-409D-BE72-4C404DEE1068}">
      <dgm:prSet/>
      <dgm:spPr/>
      <dgm:t>
        <a:bodyPr/>
        <a:lstStyle/>
        <a:p>
          <a:endParaRPr lang="zh-TW" altLang="en-US"/>
        </a:p>
      </dgm:t>
    </dgm:pt>
    <dgm:pt modelId="{920ECA8E-B141-4397-8CF1-491B96475B7D}" type="pres">
      <dgm:prSet presAssocID="{A23540E9-49B2-4F9A-98C2-BB03BA5BBA07}" presName="Name0" presStyleCnt="0">
        <dgm:presLayoutVars>
          <dgm:dir/>
          <dgm:resizeHandles val="exact"/>
        </dgm:presLayoutVars>
      </dgm:prSet>
      <dgm:spPr/>
    </dgm:pt>
    <dgm:pt modelId="{89FF4A28-D7F9-4763-878D-5FE4165B8ECD}" type="pres">
      <dgm:prSet presAssocID="{4B4BB176-F83E-4213-8A51-6131344BB50E}" presName="composite" presStyleCnt="0"/>
      <dgm:spPr/>
    </dgm:pt>
    <dgm:pt modelId="{681E5DB4-8B20-46A9-97D6-9DF07CD7B894}" type="pres">
      <dgm:prSet presAssocID="{4B4BB176-F83E-4213-8A51-6131344BB50E}" presName="bgChev" presStyleLbl="node1" presStyleIdx="0" presStyleCnt="3"/>
      <dgm:spPr/>
    </dgm:pt>
    <dgm:pt modelId="{5114184A-CB01-4A7A-BDA0-E13E552E7D51}" type="pres">
      <dgm:prSet presAssocID="{4B4BB176-F83E-4213-8A51-6131344BB50E}" presName="txNode" presStyleLbl="fgAcc1" presStyleIdx="0" presStyleCnt="3" custScaleX="1094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EC0BBF-AFAB-4D67-92D4-492E5D4521D4}" type="pres">
      <dgm:prSet presAssocID="{5A35B62D-FB84-4805-A806-B3D70A802936}" presName="compositeSpace" presStyleCnt="0"/>
      <dgm:spPr/>
    </dgm:pt>
    <dgm:pt modelId="{CEFFBDD3-3ACE-4F23-A014-1BA1626BEC3E}" type="pres">
      <dgm:prSet presAssocID="{BE1B92CF-E7C8-4FC1-86F4-0C88A596B9FF}" presName="composite" presStyleCnt="0"/>
      <dgm:spPr/>
    </dgm:pt>
    <dgm:pt modelId="{361F0DFF-AC61-4C0C-8D32-05873E650B84}" type="pres">
      <dgm:prSet presAssocID="{BE1B92CF-E7C8-4FC1-86F4-0C88A596B9FF}" presName="bgChev" presStyleLbl="node1" presStyleIdx="1" presStyleCnt="3" custLinFactNeighborX="952" custLinFactNeighborY="502"/>
      <dgm:spPr/>
    </dgm:pt>
    <dgm:pt modelId="{5CEDF40D-6760-4617-ACD9-238424AFF8D0}" type="pres">
      <dgm:prSet presAssocID="{BE1B92CF-E7C8-4FC1-86F4-0C88A596B9FF}" presName="txNode" presStyleLbl="fgAcc1" presStyleIdx="1" presStyleCnt="3" custScaleX="1139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9ABB76-CE01-4DC1-8A95-DA7ABD49A812}" type="pres">
      <dgm:prSet presAssocID="{F56DFE50-FE93-4F0D-8AF4-231F8DD7C8CF}" presName="compositeSpace" presStyleCnt="0"/>
      <dgm:spPr/>
    </dgm:pt>
    <dgm:pt modelId="{F0B982FB-DF39-42FE-B51C-D0F75DC5D07D}" type="pres">
      <dgm:prSet presAssocID="{275B8A7C-4302-4F9F-929A-66800370C8A7}" presName="composite" presStyleCnt="0"/>
      <dgm:spPr/>
    </dgm:pt>
    <dgm:pt modelId="{65AEDB9B-7B30-4412-8643-31174676BD50}" type="pres">
      <dgm:prSet presAssocID="{275B8A7C-4302-4F9F-929A-66800370C8A7}" presName="bgChev" presStyleLbl="node1" presStyleIdx="2" presStyleCnt="3"/>
      <dgm:spPr/>
    </dgm:pt>
    <dgm:pt modelId="{95281C63-A229-4929-83BC-B0AECA955B78}" type="pres">
      <dgm:prSet presAssocID="{275B8A7C-4302-4F9F-929A-66800370C8A7}" presName="txNode" presStyleLbl="fgAcc1" presStyleIdx="2" presStyleCnt="3" custScaleX="146396" custLinFactNeighborX="2259" custLinFactNeighborY="-13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247F756-61E2-485B-AE86-529CE7FAEE12}" type="presOf" srcId="{4B4BB176-F83E-4213-8A51-6131344BB50E}" destId="{5114184A-CB01-4A7A-BDA0-E13E552E7D51}" srcOrd="0" destOrd="0" presId="urn:microsoft.com/office/officeart/2005/8/layout/chevronAccent+Icon"/>
    <dgm:cxn modelId="{76BC0D3C-EB3B-4066-904D-9A66531F1551}" type="presOf" srcId="{A23540E9-49B2-4F9A-98C2-BB03BA5BBA07}" destId="{920ECA8E-B141-4397-8CF1-491B96475B7D}" srcOrd="0" destOrd="0" presId="urn:microsoft.com/office/officeart/2005/8/layout/chevronAccent+Icon"/>
    <dgm:cxn modelId="{2AD5E1A2-B531-4CCA-A2FE-C040BAE99FC9}" srcId="{A23540E9-49B2-4F9A-98C2-BB03BA5BBA07}" destId="{BE1B92CF-E7C8-4FC1-86F4-0C88A596B9FF}" srcOrd="1" destOrd="0" parTransId="{A2D5187D-8EB3-43A5-A5BE-DA9DCFCEB037}" sibTransId="{F56DFE50-FE93-4F0D-8AF4-231F8DD7C8CF}"/>
    <dgm:cxn modelId="{E9A33EC7-D6E4-4AC4-8FC0-098E00F31D20}" srcId="{A23540E9-49B2-4F9A-98C2-BB03BA5BBA07}" destId="{4B4BB176-F83E-4213-8A51-6131344BB50E}" srcOrd="0" destOrd="0" parTransId="{34CDFABF-2CB7-4439-9D78-D4105B1A855C}" sibTransId="{5A35B62D-FB84-4805-A806-B3D70A802936}"/>
    <dgm:cxn modelId="{417C2335-58AC-4C57-8F58-033508B3A182}" type="presOf" srcId="{275B8A7C-4302-4F9F-929A-66800370C8A7}" destId="{95281C63-A229-4929-83BC-B0AECA955B78}" srcOrd="0" destOrd="0" presId="urn:microsoft.com/office/officeart/2005/8/layout/chevronAccent+Icon"/>
    <dgm:cxn modelId="{B7C7D35B-8F23-4F89-B6D1-64FF78C28F07}" type="presOf" srcId="{BE1B92CF-E7C8-4FC1-86F4-0C88A596B9FF}" destId="{5CEDF40D-6760-4617-ACD9-238424AFF8D0}" srcOrd="0" destOrd="0" presId="urn:microsoft.com/office/officeart/2005/8/layout/chevronAccent+Icon"/>
    <dgm:cxn modelId="{B0294A34-A8F0-409D-BE72-4C404DEE1068}" srcId="{A23540E9-49B2-4F9A-98C2-BB03BA5BBA07}" destId="{275B8A7C-4302-4F9F-929A-66800370C8A7}" srcOrd="2" destOrd="0" parTransId="{B9EBCF5B-D92C-4915-B330-F0C29E9023BE}" sibTransId="{ACE49F3B-B028-455D-B5FD-639C8530E4BE}"/>
    <dgm:cxn modelId="{77A78B3B-2990-4A21-80EA-2B5F4BF7D1A4}" type="presParOf" srcId="{920ECA8E-B141-4397-8CF1-491B96475B7D}" destId="{89FF4A28-D7F9-4763-878D-5FE4165B8ECD}" srcOrd="0" destOrd="0" presId="urn:microsoft.com/office/officeart/2005/8/layout/chevronAccent+Icon"/>
    <dgm:cxn modelId="{2F8D963C-39D6-4657-9256-4A6B4D60FE5A}" type="presParOf" srcId="{89FF4A28-D7F9-4763-878D-5FE4165B8ECD}" destId="{681E5DB4-8B20-46A9-97D6-9DF07CD7B894}" srcOrd="0" destOrd="0" presId="urn:microsoft.com/office/officeart/2005/8/layout/chevronAccent+Icon"/>
    <dgm:cxn modelId="{1913EBBC-62BA-4765-9E42-A29FE675A214}" type="presParOf" srcId="{89FF4A28-D7F9-4763-878D-5FE4165B8ECD}" destId="{5114184A-CB01-4A7A-BDA0-E13E552E7D51}" srcOrd="1" destOrd="0" presId="urn:microsoft.com/office/officeart/2005/8/layout/chevronAccent+Icon"/>
    <dgm:cxn modelId="{70B993F5-1B1F-4827-B9FC-FD7FE2F9EE5E}" type="presParOf" srcId="{920ECA8E-B141-4397-8CF1-491B96475B7D}" destId="{BDEC0BBF-AFAB-4D67-92D4-492E5D4521D4}" srcOrd="1" destOrd="0" presId="urn:microsoft.com/office/officeart/2005/8/layout/chevronAccent+Icon"/>
    <dgm:cxn modelId="{CAE2CF74-68CB-4050-A0C0-E15752CE33BE}" type="presParOf" srcId="{920ECA8E-B141-4397-8CF1-491B96475B7D}" destId="{CEFFBDD3-3ACE-4F23-A014-1BA1626BEC3E}" srcOrd="2" destOrd="0" presId="urn:microsoft.com/office/officeart/2005/8/layout/chevronAccent+Icon"/>
    <dgm:cxn modelId="{93FB64FF-30C2-4959-AA09-8915C8C3F514}" type="presParOf" srcId="{CEFFBDD3-3ACE-4F23-A014-1BA1626BEC3E}" destId="{361F0DFF-AC61-4C0C-8D32-05873E650B84}" srcOrd="0" destOrd="0" presId="urn:microsoft.com/office/officeart/2005/8/layout/chevronAccent+Icon"/>
    <dgm:cxn modelId="{97B89E86-C1A4-469A-8551-DF40991C4FC5}" type="presParOf" srcId="{CEFFBDD3-3ACE-4F23-A014-1BA1626BEC3E}" destId="{5CEDF40D-6760-4617-ACD9-238424AFF8D0}" srcOrd="1" destOrd="0" presId="urn:microsoft.com/office/officeart/2005/8/layout/chevronAccent+Icon"/>
    <dgm:cxn modelId="{51EEE1D0-485B-48D7-B7E6-9425AEB025A9}" type="presParOf" srcId="{920ECA8E-B141-4397-8CF1-491B96475B7D}" destId="{3F9ABB76-CE01-4DC1-8A95-DA7ABD49A812}" srcOrd="3" destOrd="0" presId="urn:microsoft.com/office/officeart/2005/8/layout/chevronAccent+Icon"/>
    <dgm:cxn modelId="{39996676-A30A-4486-B5C7-8971AF771AA8}" type="presParOf" srcId="{920ECA8E-B141-4397-8CF1-491B96475B7D}" destId="{F0B982FB-DF39-42FE-B51C-D0F75DC5D07D}" srcOrd="4" destOrd="0" presId="urn:microsoft.com/office/officeart/2005/8/layout/chevronAccent+Icon"/>
    <dgm:cxn modelId="{F2D75309-B242-4151-9A4A-9A364CAA9633}" type="presParOf" srcId="{F0B982FB-DF39-42FE-B51C-D0F75DC5D07D}" destId="{65AEDB9B-7B30-4412-8643-31174676BD50}" srcOrd="0" destOrd="0" presId="urn:microsoft.com/office/officeart/2005/8/layout/chevronAccent+Icon"/>
    <dgm:cxn modelId="{AF86236E-DCE6-4BA4-BAA2-F55B8562C014}" type="presParOf" srcId="{F0B982FB-DF39-42FE-B51C-D0F75DC5D07D}" destId="{95281C63-A229-4929-83BC-B0AECA955B7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949D7A-5131-44C2-B966-787F56215F5C}" type="doc">
      <dgm:prSet loTypeId="urn:microsoft.com/office/officeart/2005/8/layout/vList2" loCatId="list" qsTypeId="urn:microsoft.com/office/officeart/2005/8/quickstyle/3d3" qsCatId="3D" csTypeId="urn:microsoft.com/office/officeart/2005/8/colors/accent5_5" csCatId="accent5"/>
      <dgm:spPr/>
      <dgm:t>
        <a:bodyPr/>
        <a:lstStyle/>
        <a:p>
          <a:endParaRPr lang="zh-TW" altLang="en-US"/>
        </a:p>
      </dgm:t>
    </dgm:pt>
    <dgm:pt modelId="{35E19DE5-B4E9-457F-82E4-B99E5205F062}">
      <dgm:prSet/>
      <dgm:spPr/>
      <dgm:t>
        <a:bodyPr/>
        <a:lstStyle/>
        <a:p>
          <a:pPr rtl="0"/>
          <a:r>
            <a:rPr kumimoji="1" lang="zh-TW" b="1" dirty="0" smtClean="0">
              <a:solidFill>
                <a:schemeClr val="tx1"/>
              </a:solidFill>
            </a:rPr>
            <a:t>從行政評估邁向品質評估、策略評估</a:t>
          </a:r>
          <a:endParaRPr lang="zh-TW" dirty="0">
            <a:solidFill>
              <a:schemeClr val="tx1"/>
            </a:solidFill>
          </a:endParaRPr>
        </a:p>
      </dgm:t>
    </dgm:pt>
    <dgm:pt modelId="{7BE44D11-B2F5-4469-8827-F9EFCB6D54EF}" type="parTrans" cxnId="{88A6FF9B-787A-41C3-98A9-682DF2314CC4}">
      <dgm:prSet/>
      <dgm:spPr/>
      <dgm:t>
        <a:bodyPr/>
        <a:lstStyle/>
        <a:p>
          <a:endParaRPr lang="zh-TW" altLang="en-US"/>
        </a:p>
      </dgm:t>
    </dgm:pt>
    <dgm:pt modelId="{F59D7852-EF51-4B3E-A91A-9E5E6273D962}" type="sibTrans" cxnId="{88A6FF9B-787A-41C3-98A9-682DF2314CC4}">
      <dgm:prSet/>
      <dgm:spPr/>
      <dgm:t>
        <a:bodyPr/>
        <a:lstStyle/>
        <a:p>
          <a:endParaRPr lang="zh-TW" altLang="en-US"/>
        </a:p>
      </dgm:t>
    </dgm:pt>
    <dgm:pt modelId="{FBF1B1FB-DED3-4F52-B125-D28B6C0D1F20}">
      <dgm:prSet/>
      <dgm:spPr/>
      <dgm:t>
        <a:bodyPr/>
        <a:lstStyle/>
        <a:p>
          <a:pPr rtl="0"/>
          <a:r>
            <a:rPr kumimoji="1" lang="zh-TW" b="1" dirty="0" smtClean="0">
              <a:solidFill>
                <a:schemeClr val="tx1"/>
              </a:solidFill>
            </a:rPr>
            <a:t>從先期到期中、屆期及營運績效評估</a:t>
          </a:r>
          <a:endParaRPr lang="zh-TW" dirty="0">
            <a:solidFill>
              <a:schemeClr val="tx1"/>
            </a:solidFill>
          </a:endParaRPr>
        </a:p>
      </dgm:t>
    </dgm:pt>
    <dgm:pt modelId="{44A948A0-4B22-4D25-8BF1-07ED7C3F969C}" type="parTrans" cxnId="{2EA30785-807F-4A0A-B627-A36070316F3B}">
      <dgm:prSet/>
      <dgm:spPr/>
      <dgm:t>
        <a:bodyPr/>
        <a:lstStyle/>
        <a:p>
          <a:endParaRPr lang="zh-TW" altLang="en-US"/>
        </a:p>
      </dgm:t>
    </dgm:pt>
    <dgm:pt modelId="{5842DCAF-FECC-441B-94F4-96661875D019}" type="sibTrans" cxnId="{2EA30785-807F-4A0A-B627-A36070316F3B}">
      <dgm:prSet/>
      <dgm:spPr/>
      <dgm:t>
        <a:bodyPr/>
        <a:lstStyle/>
        <a:p>
          <a:endParaRPr lang="zh-TW" altLang="en-US"/>
        </a:p>
      </dgm:t>
    </dgm:pt>
    <dgm:pt modelId="{EAEB7A7A-3FB7-4A37-800D-008E7D517C00}">
      <dgm:prSet/>
      <dgm:spPr/>
      <dgm:t>
        <a:bodyPr/>
        <a:lstStyle/>
        <a:p>
          <a:pPr rtl="0"/>
          <a:r>
            <a:rPr kumimoji="1" lang="zh-TW" b="1" dirty="0" smtClean="0">
              <a:solidFill>
                <a:schemeClr val="tx1"/>
              </a:solidFill>
            </a:rPr>
            <a:t>從供給面邁向需求面評估</a:t>
          </a:r>
          <a:endParaRPr lang="zh-TW" dirty="0">
            <a:solidFill>
              <a:schemeClr val="tx1"/>
            </a:solidFill>
          </a:endParaRPr>
        </a:p>
      </dgm:t>
    </dgm:pt>
    <dgm:pt modelId="{A6639A3B-69AC-4300-B8B9-922880CD300A}" type="parTrans" cxnId="{89FBE45F-9162-455E-AC7F-71BB535792E4}">
      <dgm:prSet/>
      <dgm:spPr/>
      <dgm:t>
        <a:bodyPr/>
        <a:lstStyle/>
        <a:p>
          <a:endParaRPr lang="zh-TW" altLang="en-US"/>
        </a:p>
      </dgm:t>
    </dgm:pt>
    <dgm:pt modelId="{CEF5C386-3426-449B-9F6D-7D991317F7BF}" type="sibTrans" cxnId="{89FBE45F-9162-455E-AC7F-71BB535792E4}">
      <dgm:prSet/>
      <dgm:spPr/>
      <dgm:t>
        <a:bodyPr/>
        <a:lstStyle/>
        <a:p>
          <a:endParaRPr lang="zh-TW" altLang="en-US"/>
        </a:p>
      </dgm:t>
    </dgm:pt>
    <dgm:pt modelId="{C9BF1AC0-101D-4D76-B3EA-7801BE929036}">
      <dgm:prSet/>
      <dgm:spPr/>
      <dgm:t>
        <a:bodyPr/>
        <a:lstStyle/>
        <a:p>
          <a:pPr rtl="0"/>
          <a:r>
            <a:rPr kumimoji="1" lang="zh-TW" b="1" dirty="0" smtClean="0">
              <a:solidFill>
                <a:schemeClr val="tx1"/>
              </a:solidFill>
            </a:rPr>
            <a:t>從單一機關邁向跨域治理績效評估</a:t>
          </a:r>
          <a:endParaRPr lang="zh-TW" dirty="0">
            <a:solidFill>
              <a:schemeClr val="tx1"/>
            </a:solidFill>
          </a:endParaRPr>
        </a:p>
      </dgm:t>
    </dgm:pt>
    <dgm:pt modelId="{6001D4AB-6349-4950-A71D-0E5A70CFA3AC}" type="parTrans" cxnId="{35EE1E06-C11C-405B-8984-EACC68484044}">
      <dgm:prSet/>
      <dgm:spPr/>
      <dgm:t>
        <a:bodyPr/>
        <a:lstStyle/>
        <a:p>
          <a:endParaRPr lang="zh-TW" altLang="en-US"/>
        </a:p>
      </dgm:t>
    </dgm:pt>
    <dgm:pt modelId="{1A5AA81F-0A4F-4B06-9278-1121EEFBABFF}" type="sibTrans" cxnId="{35EE1E06-C11C-405B-8984-EACC68484044}">
      <dgm:prSet/>
      <dgm:spPr/>
      <dgm:t>
        <a:bodyPr/>
        <a:lstStyle/>
        <a:p>
          <a:endParaRPr lang="zh-TW" altLang="en-US"/>
        </a:p>
      </dgm:t>
    </dgm:pt>
    <dgm:pt modelId="{6821B45E-749C-4AEE-ACB5-202BC5A88A7D}">
      <dgm:prSet/>
      <dgm:spPr/>
      <dgm:t>
        <a:bodyPr/>
        <a:lstStyle/>
        <a:p>
          <a:pPr rtl="0"/>
          <a:r>
            <a:rPr kumimoji="1" lang="zh-TW" b="1" dirty="0" smtClean="0">
              <a:solidFill>
                <a:schemeClr val="tx1"/>
              </a:solidFill>
            </a:rPr>
            <a:t>從機關評估邁向擴及社會參與評估</a:t>
          </a:r>
          <a:endParaRPr lang="zh-TW" dirty="0">
            <a:solidFill>
              <a:schemeClr val="tx1"/>
            </a:solidFill>
          </a:endParaRPr>
        </a:p>
      </dgm:t>
    </dgm:pt>
    <dgm:pt modelId="{9E208E6D-6518-4BAA-9369-9800529E6757}" type="parTrans" cxnId="{5C5AAD0F-C6E3-487F-8F4B-AE0854563E7A}">
      <dgm:prSet/>
      <dgm:spPr/>
      <dgm:t>
        <a:bodyPr/>
        <a:lstStyle/>
        <a:p>
          <a:endParaRPr lang="zh-TW" altLang="en-US"/>
        </a:p>
      </dgm:t>
    </dgm:pt>
    <dgm:pt modelId="{E472E9AE-6255-470D-84E8-431980B6707F}" type="sibTrans" cxnId="{5C5AAD0F-C6E3-487F-8F4B-AE0854563E7A}">
      <dgm:prSet/>
      <dgm:spPr/>
      <dgm:t>
        <a:bodyPr/>
        <a:lstStyle/>
        <a:p>
          <a:endParaRPr lang="zh-TW" altLang="en-US"/>
        </a:p>
      </dgm:t>
    </dgm:pt>
    <dgm:pt modelId="{979933D9-6BB5-4AEB-A117-22EE00E8EDD4}">
      <dgm:prSet/>
      <dgm:spPr/>
      <dgm:t>
        <a:bodyPr/>
        <a:lstStyle/>
        <a:p>
          <a:pPr rtl="0"/>
          <a:r>
            <a:rPr kumimoji="1" lang="zh-TW" b="1" dirty="0" smtClean="0">
              <a:solidFill>
                <a:schemeClr val="tx1"/>
              </a:solidFill>
            </a:rPr>
            <a:t>從績效管理邁向變革管理、組織文化</a:t>
          </a:r>
          <a:endParaRPr lang="zh-TW" dirty="0">
            <a:solidFill>
              <a:schemeClr val="tx1"/>
            </a:solidFill>
          </a:endParaRPr>
        </a:p>
      </dgm:t>
    </dgm:pt>
    <dgm:pt modelId="{BA97C50D-AA8E-4C95-83A6-0A994AE89F43}" type="parTrans" cxnId="{BCB3A2FE-BAAF-4E36-A464-15EEEC09F591}">
      <dgm:prSet/>
      <dgm:spPr/>
      <dgm:t>
        <a:bodyPr/>
        <a:lstStyle/>
        <a:p>
          <a:endParaRPr lang="zh-TW" altLang="en-US"/>
        </a:p>
      </dgm:t>
    </dgm:pt>
    <dgm:pt modelId="{F92BF54A-5960-400F-BD7F-51209BCFD94B}" type="sibTrans" cxnId="{BCB3A2FE-BAAF-4E36-A464-15EEEC09F591}">
      <dgm:prSet/>
      <dgm:spPr/>
      <dgm:t>
        <a:bodyPr/>
        <a:lstStyle/>
        <a:p>
          <a:endParaRPr lang="zh-TW" altLang="en-US"/>
        </a:p>
      </dgm:t>
    </dgm:pt>
    <dgm:pt modelId="{92CC6C8C-624A-41FE-8AA2-37692CA87E0F}" type="pres">
      <dgm:prSet presAssocID="{93949D7A-5131-44C2-B966-787F56215F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3E64313-3935-495A-B350-6364D9532448}" type="pres">
      <dgm:prSet presAssocID="{35E19DE5-B4E9-457F-82E4-B99E5205F06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28D0FE-99EE-4488-B5DB-F01FD8D1799A}" type="pres">
      <dgm:prSet presAssocID="{F59D7852-EF51-4B3E-A91A-9E5E6273D962}" presName="spacer" presStyleCnt="0"/>
      <dgm:spPr/>
      <dgm:t>
        <a:bodyPr/>
        <a:lstStyle/>
        <a:p>
          <a:endParaRPr lang="zh-TW" altLang="en-US"/>
        </a:p>
      </dgm:t>
    </dgm:pt>
    <dgm:pt modelId="{6D7992CC-1E41-45B2-B112-AAC842FD0914}" type="pres">
      <dgm:prSet presAssocID="{FBF1B1FB-DED3-4F52-B125-D28B6C0D1F2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C00B9B-31F3-482E-AC0E-BB54DE0688A7}" type="pres">
      <dgm:prSet presAssocID="{5842DCAF-FECC-441B-94F4-96661875D019}" presName="spacer" presStyleCnt="0"/>
      <dgm:spPr/>
      <dgm:t>
        <a:bodyPr/>
        <a:lstStyle/>
        <a:p>
          <a:endParaRPr lang="zh-TW" altLang="en-US"/>
        </a:p>
      </dgm:t>
    </dgm:pt>
    <dgm:pt modelId="{D6AEE1B4-16A7-459A-9CFD-FBACD3E62D15}" type="pres">
      <dgm:prSet presAssocID="{EAEB7A7A-3FB7-4A37-800D-008E7D517C0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38233A-00C9-4D06-B931-47B8ED552370}" type="pres">
      <dgm:prSet presAssocID="{CEF5C386-3426-449B-9F6D-7D991317F7BF}" presName="spacer" presStyleCnt="0"/>
      <dgm:spPr/>
      <dgm:t>
        <a:bodyPr/>
        <a:lstStyle/>
        <a:p>
          <a:endParaRPr lang="zh-TW" altLang="en-US"/>
        </a:p>
      </dgm:t>
    </dgm:pt>
    <dgm:pt modelId="{199F95F7-E7C9-416C-A2B3-A39A2EA85246}" type="pres">
      <dgm:prSet presAssocID="{C9BF1AC0-101D-4D76-B3EA-7801BE92903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25A464-EDCC-4020-B6C1-B3A829A84ACA}" type="pres">
      <dgm:prSet presAssocID="{1A5AA81F-0A4F-4B06-9278-1121EEFBABFF}" presName="spacer" presStyleCnt="0"/>
      <dgm:spPr/>
      <dgm:t>
        <a:bodyPr/>
        <a:lstStyle/>
        <a:p>
          <a:endParaRPr lang="zh-TW" altLang="en-US"/>
        </a:p>
      </dgm:t>
    </dgm:pt>
    <dgm:pt modelId="{0BE7D924-02B6-4F16-859B-B775FA7F6610}" type="pres">
      <dgm:prSet presAssocID="{6821B45E-749C-4AEE-ACB5-202BC5A88A7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E97EAF-958B-4C73-B17A-1E882F92E195}" type="pres">
      <dgm:prSet presAssocID="{E472E9AE-6255-470D-84E8-431980B6707F}" presName="spacer" presStyleCnt="0"/>
      <dgm:spPr/>
      <dgm:t>
        <a:bodyPr/>
        <a:lstStyle/>
        <a:p>
          <a:endParaRPr lang="zh-TW" altLang="en-US"/>
        </a:p>
      </dgm:t>
    </dgm:pt>
    <dgm:pt modelId="{73B8318E-2372-4A05-87A8-ED2C9852EE3D}" type="pres">
      <dgm:prSet presAssocID="{979933D9-6BB5-4AEB-A117-22EE00E8EDD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EE1E06-C11C-405B-8984-EACC68484044}" srcId="{93949D7A-5131-44C2-B966-787F56215F5C}" destId="{C9BF1AC0-101D-4D76-B3EA-7801BE929036}" srcOrd="3" destOrd="0" parTransId="{6001D4AB-6349-4950-A71D-0E5A70CFA3AC}" sibTransId="{1A5AA81F-0A4F-4B06-9278-1121EEFBABFF}"/>
    <dgm:cxn modelId="{2B2BECAD-CF91-438B-9FAC-E94B5BEEBE3F}" type="presOf" srcId="{C9BF1AC0-101D-4D76-B3EA-7801BE929036}" destId="{199F95F7-E7C9-416C-A2B3-A39A2EA85246}" srcOrd="0" destOrd="0" presId="urn:microsoft.com/office/officeart/2005/8/layout/vList2"/>
    <dgm:cxn modelId="{BCB3A2FE-BAAF-4E36-A464-15EEEC09F591}" srcId="{93949D7A-5131-44C2-B966-787F56215F5C}" destId="{979933D9-6BB5-4AEB-A117-22EE00E8EDD4}" srcOrd="5" destOrd="0" parTransId="{BA97C50D-AA8E-4C95-83A6-0A994AE89F43}" sibTransId="{F92BF54A-5960-400F-BD7F-51209BCFD94B}"/>
    <dgm:cxn modelId="{37A51580-69F5-432F-90D8-136E4D31AA73}" type="presOf" srcId="{35E19DE5-B4E9-457F-82E4-B99E5205F062}" destId="{03E64313-3935-495A-B350-6364D9532448}" srcOrd="0" destOrd="0" presId="urn:microsoft.com/office/officeart/2005/8/layout/vList2"/>
    <dgm:cxn modelId="{ED7C18A8-0A82-44FF-997E-83AF717F466F}" type="presOf" srcId="{EAEB7A7A-3FB7-4A37-800D-008E7D517C00}" destId="{D6AEE1B4-16A7-459A-9CFD-FBACD3E62D15}" srcOrd="0" destOrd="0" presId="urn:microsoft.com/office/officeart/2005/8/layout/vList2"/>
    <dgm:cxn modelId="{433D62C6-2CE3-426C-B19F-FA94C2631D89}" type="presOf" srcId="{6821B45E-749C-4AEE-ACB5-202BC5A88A7D}" destId="{0BE7D924-02B6-4F16-859B-B775FA7F6610}" srcOrd="0" destOrd="0" presId="urn:microsoft.com/office/officeart/2005/8/layout/vList2"/>
    <dgm:cxn modelId="{CCC3A2F4-5232-465D-8E92-6EC5063876F8}" type="presOf" srcId="{979933D9-6BB5-4AEB-A117-22EE00E8EDD4}" destId="{73B8318E-2372-4A05-87A8-ED2C9852EE3D}" srcOrd="0" destOrd="0" presId="urn:microsoft.com/office/officeart/2005/8/layout/vList2"/>
    <dgm:cxn modelId="{2EA30785-807F-4A0A-B627-A36070316F3B}" srcId="{93949D7A-5131-44C2-B966-787F56215F5C}" destId="{FBF1B1FB-DED3-4F52-B125-D28B6C0D1F20}" srcOrd="1" destOrd="0" parTransId="{44A948A0-4B22-4D25-8BF1-07ED7C3F969C}" sibTransId="{5842DCAF-FECC-441B-94F4-96661875D019}"/>
    <dgm:cxn modelId="{89FBE45F-9162-455E-AC7F-71BB535792E4}" srcId="{93949D7A-5131-44C2-B966-787F56215F5C}" destId="{EAEB7A7A-3FB7-4A37-800D-008E7D517C00}" srcOrd="2" destOrd="0" parTransId="{A6639A3B-69AC-4300-B8B9-922880CD300A}" sibTransId="{CEF5C386-3426-449B-9F6D-7D991317F7BF}"/>
    <dgm:cxn modelId="{5C5AAD0F-C6E3-487F-8F4B-AE0854563E7A}" srcId="{93949D7A-5131-44C2-B966-787F56215F5C}" destId="{6821B45E-749C-4AEE-ACB5-202BC5A88A7D}" srcOrd="4" destOrd="0" parTransId="{9E208E6D-6518-4BAA-9369-9800529E6757}" sibTransId="{E472E9AE-6255-470D-84E8-431980B6707F}"/>
    <dgm:cxn modelId="{797262E3-D158-4EFD-8F70-F68A14C3C38E}" type="presOf" srcId="{FBF1B1FB-DED3-4F52-B125-D28B6C0D1F20}" destId="{6D7992CC-1E41-45B2-B112-AAC842FD0914}" srcOrd="0" destOrd="0" presId="urn:microsoft.com/office/officeart/2005/8/layout/vList2"/>
    <dgm:cxn modelId="{88A6FF9B-787A-41C3-98A9-682DF2314CC4}" srcId="{93949D7A-5131-44C2-B966-787F56215F5C}" destId="{35E19DE5-B4E9-457F-82E4-B99E5205F062}" srcOrd="0" destOrd="0" parTransId="{7BE44D11-B2F5-4469-8827-F9EFCB6D54EF}" sibTransId="{F59D7852-EF51-4B3E-A91A-9E5E6273D962}"/>
    <dgm:cxn modelId="{543BC9BC-21E7-4ABD-9C64-C2E947D00A31}" type="presOf" srcId="{93949D7A-5131-44C2-B966-787F56215F5C}" destId="{92CC6C8C-624A-41FE-8AA2-37692CA87E0F}" srcOrd="0" destOrd="0" presId="urn:microsoft.com/office/officeart/2005/8/layout/vList2"/>
    <dgm:cxn modelId="{BD336A3C-B3B9-438A-8465-B08C40D414F9}" type="presParOf" srcId="{92CC6C8C-624A-41FE-8AA2-37692CA87E0F}" destId="{03E64313-3935-495A-B350-6364D9532448}" srcOrd="0" destOrd="0" presId="urn:microsoft.com/office/officeart/2005/8/layout/vList2"/>
    <dgm:cxn modelId="{ADF4C0A7-D4D0-4203-A144-FF978A229D07}" type="presParOf" srcId="{92CC6C8C-624A-41FE-8AA2-37692CA87E0F}" destId="{4228D0FE-99EE-4488-B5DB-F01FD8D1799A}" srcOrd="1" destOrd="0" presId="urn:microsoft.com/office/officeart/2005/8/layout/vList2"/>
    <dgm:cxn modelId="{27B0E920-664F-4831-A040-0AB5D9544325}" type="presParOf" srcId="{92CC6C8C-624A-41FE-8AA2-37692CA87E0F}" destId="{6D7992CC-1E41-45B2-B112-AAC842FD0914}" srcOrd="2" destOrd="0" presId="urn:microsoft.com/office/officeart/2005/8/layout/vList2"/>
    <dgm:cxn modelId="{9EA163F0-6B30-4D4E-9765-8A62EA512B25}" type="presParOf" srcId="{92CC6C8C-624A-41FE-8AA2-37692CA87E0F}" destId="{05C00B9B-31F3-482E-AC0E-BB54DE0688A7}" srcOrd="3" destOrd="0" presId="urn:microsoft.com/office/officeart/2005/8/layout/vList2"/>
    <dgm:cxn modelId="{5CE94073-4BDA-490F-A137-F5932588FEC0}" type="presParOf" srcId="{92CC6C8C-624A-41FE-8AA2-37692CA87E0F}" destId="{D6AEE1B4-16A7-459A-9CFD-FBACD3E62D15}" srcOrd="4" destOrd="0" presId="urn:microsoft.com/office/officeart/2005/8/layout/vList2"/>
    <dgm:cxn modelId="{C1A74AC4-CCA0-4E39-8073-935DA27F287C}" type="presParOf" srcId="{92CC6C8C-624A-41FE-8AA2-37692CA87E0F}" destId="{F638233A-00C9-4D06-B931-47B8ED552370}" srcOrd="5" destOrd="0" presId="urn:microsoft.com/office/officeart/2005/8/layout/vList2"/>
    <dgm:cxn modelId="{CDE8E21F-DDA4-4758-955D-1918551B92AD}" type="presParOf" srcId="{92CC6C8C-624A-41FE-8AA2-37692CA87E0F}" destId="{199F95F7-E7C9-416C-A2B3-A39A2EA85246}" srcOrd="6" destOrd="0" presId="urn:microsoft.com/office/officeart/2005/8/layout/vList2"/>
    <dgm:cxn modelId="{E63B611F-CD31-4F79-85B6-DCB99B19BDEB}" type="presParOf" srcId="{92CC6C8C-624A-41FE-8AA2-37692CA87E0F}" destId="{5125A464-EDCC-4020-B6C1-B3A829A84ACA}" srcOrd="7" destOrd="0" presId="urn:microsoft.com/office/officeart/2005/8/layout/vList2"/>
    <dgm:cxn modelId="{0CF17B08-F595-4F6E-915C-652A635A8742}" type="presParOf" srcId="{92CC6C8C-624A-41FE-8AA2-37692CA87E0F}" destId="{0BE7D924-02B6-4F16-859B-B775FA7F6610}" srcOrd="8" destOrd="0" presId="urn:microsoft.com/office/officeart/2005/8/layout/vList2"/>
    <dgm:cxn modelId="{CFD0D8D1-EE65-46DA-BC75-6D8DC9BDB714}" type="presParOf" srcId="{92CC6C8C-624A-41FE-8AA2-37692CA87E0F}" destId="{5BE97EAF-958B-4C73-B17A-1E882F92E195}" srcOrd="9" destOrd="0" presId="urn:microsoft.com/office/officeart/2005/8/layout/vList2"/>
    <dgm:cxn modelId="{F4475194-7CBA-41C3-BD4A-82F0C425F730}" type="presParOf" srcId="{92CC6C8C-624A-41FE-8AA2-37692CA87E0F}" destId="{73B8318E-2372-4A05-87A8-ED2C9852EE3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F43B3E-5CB5-4329-9CF2-D539619704B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9855960F-B06F-4A33-8524-733874B2AD15}">
      <dgm:prSet phldrT="[文字]" custT="1"/>
      <dgm:spPr>
        <a:solidFill>
          <a:srgbClr val="CCECFF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</a:rPr>
            <a:t>計畫全生命週期管理</a:t>
          </a:r>
          <a:endParaRPr lang="zh-TW" altLang="en-US" sz="2800" b="1" dirty="0">
            <a:solidFill>
              <a:schemeClr val="tx1"/>
            </a:solidFill>
          </a:endParaRPr>
        </a:p>
      </dgm:t>
    </dgm:pt>
    <dgm:pt modelId="{886AE043-6011-42E2-9137-1CD125302723}" type="parTrans" cxnId="{0544E155-1D08-4644-B9B8-E6DC639D0317}">
      <dgm:prSet/>
      <dgm:spPr/>
      <dgm:t>
        <a:bodyPr/>
        <a:lstStyle/>
        <a:p>
          <a:endParaRPr lang="zh-TW" altLang="en-US"/>
        </a:p>
      </dgm:t>
    </dgm:pt>
    <dgm:pt modelId="{E70F46E2-4A0E-449F-8405-544483D5E079}" type="sibTrans" cxnId="{0544E155-1D08-4644-B9B8-E6DC639D0317}">
      <dgm:prSet/>
      <dgm:spPr/>
      <dgm:t>
        <a:bodyPr/>
        <a:lstStyle/>
        <a:p>
          <a:endParaRPr lang="zh-TW" altLang="en-US"/>
        </a:p>
      </dgm:t>
    </dgm:pt>
    <dgm:pt modelId="{EA3C3B53-0039-4054-8A76-FF92DA51DD7F}">
      <dgm:prSet phldrT="[文字]"/>
      <dgm:spPr>
        <a:solidFill>
          <a:srgbClr val="FFFF00"/>
        </a:solidFill>
      </dgm:spPr>
      <dgm:t>
        <a:bodyPr/>
        <a:lstStyle/>
        <a:p>
          <a:r>
            <a:rPr lang="zh-TW" altLang="en-US" b="1" baseline="0" dirty="0" smtClean="0">
              <a:solidFill>
                <a:schemeClr val="tx1"/>
              </a:solidFill>
            </a:rPr>
            <a:t>行政院管制計畫評核機制</a:t>
          </a:r>
          <a:endParaRPr lang="zh-TW" altLang="en-US" b="1" baseline="0" dirty="0">
            <a:solidFill>
              <a:schemeClr val="tx1"/>
            </a:solidFill>
          </a:endParaRPr>
        </a:p>
      </dgm:t>
    </dgm:pt>
    <dgm:pt modelId="{3F7B966D-8C1D-4529-A964-5492A3B7EA6B}" type="parTrans" cxnId="{1B09A0BD-28E4-4793-B58C-7F715B617E28}">
      <dgm:prSet/>
      <dgm:spPr/>
      <dgm:t>
        <a:bodyPr/>
        <a:lstStyle/>
        <a:p>
          <a:endParaRPr lang="zh-TW" altLang="en-US"/>
        </a:p>
      </dgm:t>
    </dgm:pt>
    <dgm:pt modelId="{8C830DAF-FC80-476E-ABB3-F678D01C1D2C}" type="sibTrans" cxnId="{1B09A0BD-28E4-4793-B58C-7F715B617E28}">
      <dgm:prSet/>
      <dgm:spPr>
        <a:solidFill>
          <a:srgbClr val="3333CC"/>
        </a:solidFill>
      </dgm:spPr>
      <dgm:t>
        <a:bodyPr/>
        <a:lstStyle/>
        <a:p>
          <a:endParaRPr lang="zh-TW" altLang="en-US"/>
        </a:p>
      </dgm:t>
    </dgm:pt>
    <dgm:pt modelId="{C3AB785A-B5B0-4208-8F4E-218D238382AA}">
      <dgm:prSet phldrT="[文字]"/>
      <dgm:spPr>
        <a:solidFill>
          <a:srgbClr val="A5DF92"/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機關施政績效管理</a:t>
          </a:r>
          <a:endParaRPr lang="zh-TW" altLang="en-US" b="1" dirty="0">
            <a:solidFill>
              <a:schemeClr val="tx1"/>
            </a:solidFill>
          </a:endParaRPr>
        </a:p>
      </dgm:t>
    </dgm:pt>
    <dgm:pt modelId="{DFBEE1E6-A22E-466C-A652-2A71A400D718}" type="parTrans" cxnId="{046CE540-0E70-4233-9E54-9DC270E1B174}">
      <dgm:prSet/>
      <dgm:spPr/>
      <dgm:t>
        <a:bodyPr/>
        <a:lstStyle/>
        <a:p>
          <a:endParaRPr lang="zh-TW" altLang="en-US"/>
        </a:p>
      </dgm:t>
    </dgm:pt>
    <dgm:pt modelId="{CA2461B5-636C-4624-8371-69C6AB4765F0}" type="sibTrans" cxnId="{046CE540-0E70-4233-9E54-9DC270E1B174}">
      <dgm:prSet/>
      <dgm:spPr>
        <a:solidFill>
          <a:srgbClr val="3333CC"/>
        </a:solidFill>
      </dgm:spPr>
      <dgm:t>
        <a:bodyPr/>
        <a:lstStyle/>
        <a:p>
          <a:endParaRPr lang="zh-TW" altLang="en-US"/>
        </a:p>
      </dgm:t>
    </dgm:pt>
    <dgm:pt modelId="{81606BD4-61BD-471E-9C61-3B9F5FEBF096}" type="pres">
      <dgm:prSet presAssocID="{C2F43B3E-5CB5-4329-9CF2-D539619704B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4399EC-927B-4F70-AF3A-B4DC3234E533}" type="pres">
      <dgm:prSet presAssocID="{9855960F-B06F-4A33-8524-733874B2AD1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2DFE4D-55AA-4479-B351-5A254CB06EE0}" type="pres">
      <dgm:prSet presAssocID="{9855960F-B06F-4A33-8524-733874B2AD15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1E5410BD-C4F8-4571-84AA-A60F627AA318}" type="pres">
      <dgm:prSet presAssocID="{9855960F-B06F-4A33-8524-733874B2AD15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32281815-6AB5-41DF-90E1-40563C3E1232}" type="pres">
      <dgm:prSet presAssocID="{C3AB785A-B5B0-4208-8F4E-218D238382A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1DEE90-334C-4C2B-9687-DFDC98CD4BFA}" type="pres">
      <dgm:prSet presAssocID="{C3AB785A-B5B0-4208-8F4E-218D238382AA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184E8BBB-FCE2-4CFC-A003-55BCD39A5D88}" type="pres">
      <dgm:prSet presAssocID="{C3AB785A-B5B0-4208-8F4E-218D238382AA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0C097B90-BD98-46FC-8A88-DDBDADE734D3}" type="pres">
      <dgm:prSet presAssocID="{EA3C3B53-0039-4054-8A76-FF92DA51DD7F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46A8E273-12C5-4980-A241-F4446E6CEEF0}" type="pres">
      <dgm:prSet presAssocID="{EA3C3B53-0039-4054-8A76-FF92DA51DD7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7CC79D-3CE8-4664-A786-69D8EB5FBFC6}" type="pres">
      <dgm:prSet presAssocID="{EA3C3B53-0039-4054-8A76-FF92DA51DD7F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E13F0FCE-6947-456A-BB65-57958431B701}" type="pres">
      <dgm:prSet presAssocID="{EA3C3B53-0039-4054-8A76-FF92DA51DD7F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34BFA7C5-1614-4B44-82AF-B9B0B4411D63}" type="pres">
      <dgm:prSet presAssocID="{E70F46E2-4A0E-449F-8405-544483D5E079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C1C0BDD7-2F17-42CE-A531-C963F6EF15C5}" type="pres">
      <dgm:prSet presAssocID="{CA2461B5-636C-4624-8371-69C6AB4765F0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31415EAE-464B-42DE-9431-54623C8D831A}" type="pres">
      <dgm:prSet presAssocID="{8C830DAF-FC80-476E-ABB3-F678D01C1D2C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488D0563-6A0C-46B0-B390-7CF23BEAE773}" type="presOf" srcId="{9855960F-B06F-4A33-8524-733874B2AD15}" destId="{E62DFE4D-55AA-4479-B351-5A254CB06EE0}" srcOrd="1" destOrd="0" presId="urn:microsoft.com/office/officeart/2005/8/layout/gear1"/>
    <dgm:cxn modelId="{B5DE45E1-CDC0-4C11-B907-7B5E5BA604B0}" type="presOf" srcId="{EA3C3B53-0039-4054-8A76-FF92DA51DD7F}" destId="{E13F0FCE-6947-456A-BB65-57958431B701}" srcOrd="3" destOrd="0" presId="urn:microsoft.com/office/officeart/2005/8/layout/gear1"/>
    <dgm:cxn modelId="{440AC3B3-A406-4AE0-A7D0-DEAA35C2B4B9}" type="presOf" srcId="{C3AB785A-B5B0-4208-8F4E-218D238382AA}" destId="{32281815-6AB5-41DF-90E1-40563C3E1232}" srcOrd="0" destOrd="0" presId="urn:microsoft.com/office/officeart/2005/8/layout/gear1"/>
    <dgm:cxn modelId="{3715C433-17AA-429D-A02A-CABB7D5D60EC}" type="presOf" srcId="{9855960F-B06F-4A33-8524-733874B2AD15}" destId="{F94399EC-927B-4F70-AF3A-B4DC3234E533}" srcOrd="0" destOrd="0" presId="urn:microsoft.com/office/officeart/2005/8/layout/gear1"/>
    <dgm:cxn modelId="{AC75D36F-4DFD-4551-B0BA-2CBF3ECB5334}" type="presOf" srcId="{E70F46E2-4A0E-449F-8405-544483D5E079}" destId="{34BFA7C5-1614-4B44-82AF-B9B0B4411D63}" srcOrd="0" destOrd="0" presId="urn:microsoft.com/office/officeart/2005/8/layout/gear1"/>
    <dgm:cxn modelId="{046CE540-0E70-4233-9E54-9DC270E1B174}" srcId="{C2F43B3E-5CB5-4329-9CF2-D539619704BD}" destId="{C3AB785A-B5B0-4208-8F4E-218D238382AA}" srcOrd="1" destOrd="0" parTransId="{DFBEE1E6-A22E-466C-A652-2A71A400D718}" sibTransId="{CA2461B5-636C-4624-8371-69C6AB4765F0}"/>
    <dgm:cxn modelId="{43DE8E94-E15E-43A1-9025-B3A9667DA777}" type="presOf" srcId="{9855960F-B06F-4A33-8524-733874B2AD15}" destId="{1E5410BD-C4F8-4571-84AA-A60F627AA318}" srcOrd="2" destOrd="0" presId="urn:microsoft.com/office/officeart/2005/8/layout/gear1"/>
    <dgm:cxn modelId="{D5CA76BB-53A2-46DD-ABFE-01681C28D80E}" type="presOf" srcId="{C3AB785A-B5B0-4208-8F4E-218D238382AA}" destId="{6B1DEE90-334C-4C2B-9687-DFDC98CD4BFA}" srcOrd="1" destOrd="0" presId="urn:microsoft.com/office/officeart/2005/8/layout/gear1"/>
    <dgm:cxn modelId="{A6CB9A8C-75EB-4270-95C9-5622B2189CF8}" type="presOf" srcId="{EA3C3B53-0039-4054-8A76-FF92DA51DD7F}" destId="{D67CC79D-3CE8-4664-A786-69D8EB5FBFC6}" srcOrd="2" destOrd="0" presId="urn:microsoft.com/office/officeart/2005/8/layout/gear1"/>
    <dgm:cxn modelId="{0544E155-1D08-4644-B9B8-E6DC639D0317}" srcId="{C2F43B3E-5CB5-4329-9CF2-D539619704BD}" destId="{9855960F-B06F-4A33-8524-733874B2AD15}" srcOrd="0" destOrd="0" parTransId="{886AE043-6011-42E2-9137-1CD125302723}" sibTransId="{E70F46E2-4A0E-449F-8405-544483D5E079}"/>
    <dgm:cxn modelId="{7BB329FE-2101-43CD-8A86-34E6444CE600}" type="presOf" srcId="{C3AB785A-B5B0-4208-8F4E-218D238382AA}" destId="{184E8BBB-FCE2-4CFC-A003-55BCD39A5D88}" srcOrd="2" destOrd="0" presId="urn:microsoft.com/office/officeart/2005/8/layout/gear1"/>
    <dgm:cxn modelId="{F91A3E12-DB93-4ED4-9FF3-AF2C5D650140}" type="presOf" srcId="{C2F43B3E-5CB5-4329-9CF2-D539619704BD}" destId="{81606BD4-61BD-471E-9C61-3B9F5FEBF096}" srcOrd="0" destOrd="0" presId="urn:microsoft.com/office/officeart/2005/8/layout/gear1"/>
    <dgm:cxn modelId="{1B09A0BD-28E4-4793-B58C-7F715B617E28}" srcId="{C2F43B3E-5CB5-4329-9CF2-D539619704BD}" destId="{EA3C3B53-0039-4054-8A76-FF92DA51DD7F}" srcOrd="2" destOrd="0" parTransId="{3F7B966D-8C1D-4529-A964-5492A3B7EA6B}" sibTransId="{8C830DAF-FC80-476E-ABB3-F678D01C1D2C}"/>
    <dgm:cxn modelId="{E3BCF54A-EE86-4AEE-8822-B496B537BAC5}" type="presOf" srcId="{CA2461B5-636C-4624-8371-69C6AB4765F0}" destId="{C1C0BDD7-2F17-42CE-A531-C963F6EF15C5}" srcOrd="0" destOrd="0" presId="urn:microsoft.com/office/officeart/2005/8/layout/gear1"/>
    <dgm:cxn modelId="{688F7BC6-65B0-4370-9056-EEF69E3685C2}" type="presOf" srcId="{EA3C3B53-0039-4054-8A76-FF92DA51DD7F}" destId="{0C097B90-BD98-46FC-8A88-DDBDADE734D3}" srcOrd="0" destOrd="0" presId="urn:microsoft.com/office/officeart/2005/8/layout/gear1"/>
    <dgm:cxn modelId="{4F924D19-174F-4B93-9C26-919DFCC2AF24}" type="presOf" srcId="{8C830DAF-FC80-476E-ABB3-F678D01C1D2C}" destId="{31415EAE-464B-42DE-9431-54623C8D831A}" srcOrd="0" destOrd="0" presId="urn:microsoft.com/office/officeart/2005/8/layout/gear1"/>
    <dgm:cxn modelId="{48020B06-54A0-442A-A3E5-61D33FE3DF21}" type="presOf" srcId="{EA3C3B53-0039-4054-8A76-FF92DA51DD7F}" destId="{46A8E273-12C5-4980-A241-F4446E6CEEF0}" srcOrd="1" destOrd="0" presId="urn:microsoft.com/office/officeart/2005/8/layout/gear1"/>
    <dgm:cxn modelId="{CB63E428-2391-4378-93AD-C7235C9FFD2C}" type="presParOf" srcId="{81606BD4-61BD-471E-9C61-3B9F5FEBF096}" destId="{F94399EC-927B-4F70-AF3A-B4DC3234E533}" srcOrd="0" destOrd="0" presId="urn:microsoft.com/office/officeart/2005/8/layout/gear1"/>
    <dgm:cxn modelId="{499B21F1-B37C-476F-928C-7CF3DC41FD7A}" type="presParOf" srcId="{81606BD4-61BD-471E-9C61-3B9F5FEBF096}" destId="{E62DFE4D-55AA-4479-B351-5A254CB06EE0}" srcOrd="1" destOrd="0" presId="urn:microsoft.com/office/officeart/2005/8/layout/gear1"/>
    <dgm:cxn modelId="{205D19E0-41B1-404A-ACF9-535CBF3A91FA}" type="presParOf" srcId="{81606BD4-61BD-471E-9C61-3B9F5FEBF096}" destId="{1E5410BD-C4F8-4571-84AA-A60F627AA318}" srcOrd="2" destOrd="0" presId="urn:microsoft.com/office/officeart/2005/8/layout/gear1"/>
    <dgm:cxn modelId="{6AB9DA8E-FE40-4165-ACD2-CBB87C65459C}" type="presParOf" srcId="{81606BD4-61BD-471E-9C61-3B9F5FEBF096}" destId="{32281815-6AB5-41DF-90E1-40563C3E1232}" srcOrd="3" destOrd="0" presId="urn:microsoft.com/office/officeart/2005/8/layout/gear1"/>
    <dgm:cxn modelId="{987A4FC1-1FE4-4F84-9709-F0CC4D0ACEDF}" type="presParOf" srcId="{81606BD4-61BD-471E-9C61-3B9F5FEBF096}" destId="{6B1DEE90-334C-4C2B-9687-DFDC98CD4BFA}" srcOrd="4" destOrd="0" presId="urn:microsoft.com/office/officeart/2005/8/layout/gear1"/>
    <dgm:cxn modelId="{E9FCB7EB-A93D-4052-BEA6-57B74549C373}" type="presParOf" srcId="{81606BD4-61BD-471E-9C61-3B9F5FEBF096}" destId="{184E8BBB-FCE2-4CFC-A003-55BCD39A5D88}" srcOrd="5" destOrd="0" presId="urn:microsoft.com/office/officeart/2005/8/layout/gear1"/>
    <dgm:cxn modelId="{38B63F41-F6B1-45A3-BB6F-5AB380DE09C2}" type="presParOf" srcId="{81606BD4-61BD-471E-9C61-3B9F5FEBF096}" destId="{0C097B90-BD98-46FC-8A88-DDBDADE734D3}" srcOrd="6" destOrd="0" presId="urn:microsoft.com/office/officeart/2005/8/layout/gear1"/>
    <dgm:cxn modelId="{086479EE-54C4-410B-B3D4-DA050C8C9022}" type="presParOf" srcId="{81606BD4-61BD-471E-9C61-3B9F5FEBF096}" destId="{46A8E273-12C5-4980-A241-F4446E6CEEF0}" srcOrd="7" destOrd="0" presId="urn:microsoft.com/office/officeart/2005/8/layout/gear1"/>
    <dgm:cxn modelId="{39D64176-D8DC-40A9-9EE2-FBEFB5DD8B16}" type="presParOf" srcId="{81606BD4-61BD-471E-9C61-3B9F5FEBF096}" destId="{D67CC79D-3CE8-4664-A786-69D8EB5FBFC6}" srcOrd="8" destOrd="0" presId="urn:microsoft.com/office/officeart/2005/8/layout/gear1"/>
    <dgm:cxn modelId="{D48F4C22-F152-4EE6-969C-4842F366F5D6}" type="presParOf" srcId="{81606BD4-61BD-471E-9C61-3B9F5FEBF096}" destId="{E13F0FCE-6947-456A-BB65-57958431B701}" srcOrd="9" destOrd="0" presId="urn:microsoft.com/office/officeart/2005/8/layout/gear1"/>
    <dgm:cxn modelId="{DC598933-54DA-4C75-970E-8CC92A90FD0E}" type="presParOf" srcId="{81606BD4-61BD-471E-9C61-3B9F5FEBF096}" destId="{34BFA7C5-1614-4B44-82AF-B9B0B4411D63}" srcOrd="10" destOrd="0" presId="urn:microsoft.com/office/officeart/2005/8/layout/gear1"/>
    <dgm:cxn modelId="{8AB268AB-C0F9-46FE-AF26-8489438CF4FB}" type="presParOf" srcId="{81606BD4-61BD-471E-9C61-3B9F5FEBF096}" destId="{C1C0BDD7-2F17-42CE-A531-C963F6EF15C5}" srcOrd="11" destOrd="0" presId="urn:microsoft.com/office/officeart/2005/8/layout/gear1"/>
    <dgm:cxn modelId="{5DDB53A0-A910-4179-A49F-53C6C7824EC6}" type="presParOf" srcId="{81606BD4-61BD-471E-9C61-3B9F5FEBF096}" destId="{31415EAE-464B-42DE-9431-54623C8D831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ED715C-EAFC-4942-87D3-38F6FF0F8C8F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88E02BCA-5C41-4539-B399-EA5B0D48B89A}">
      <dgm:prSet phldrT="[文字]"/>
      <dgm:spPr>
        <a:solidFill>
          <a:srgbClr val="CCECFF"/>
        </a:solidFill>
      </dgm:spPr>
      <dgm:t>
        <a:bodyPr/>
        <a:lstStyle/>
        <a:p>
          <a:r>
            <a:rPr lang="zh-TW" altLang="en-US" sz="1100" dirty="0" smtClean="0"/>
            <a:t>建立先期作業跨計畫別整合機制</a:t>
          </a:r>
          <a:endParaRPr lang="zh-TW" altLang="en-US" sz="1100" dirty="0"/>
        </a:p>
      </dgm:t>
    </dgm:pt>
    <dgm:pt modelId="{976CC8C5-A4A8-440C-B7C2-11B224357E1A}" type="parTrans" cxnId="{B17A461E-3A9A-404C-AB1F-865CDD236548}">
      <dgm:prSet/>
      <dgm:spPr/>
      <dgm:t>
        <a:bodyPr/>
        <a:lstStyle/>
        <a:p>
          <a:endParaRPr lang="zh-TW" altLang="en-US"/>
        </a:p>
      </dgm:t>
    </dgm:pt>
    <dgm:pt modelId="{321E656B-BAB6-495A-AA28-95D2FF7B8D79}" type="sibTrans" cxnId="{B17A461E-3A9A-404C-AB1F-865CDD236548}">
      <dgm:prSet/>
      <dgm:spPr/>
      <dgm:t>
        <a:bodyPr/>
        <a:lstStyle/>
        <a:p>
          <a:endParaRPr lang="zh-TW" altLang="en-US"/>
        </a:p>
      </dgm:t>
    </dgm:pt>
    <dgm:pt modelId="{F9DC20BD-B5DA-4217-AC86-6B064048E2D3}">
      <dgm:prSet phldrT="[文字]"/>
      <dgm:spPr>
        <a:solidFill>
          <a:srgbClr val="CCECFF"/>
        </a:solidFill>
      </dgm:spPr>
      <dgm:t>
        <a:bodyPr/>
        <a:lstStyle/>
        <a:p>
          <a:r>
            <a:rPr lang="zh-TW" altLang="en-US" sz="1100" dirty="0" smtClean="0"/>
            <a:t>建立跨次類別整合機制</a:t>
          </a:r>
          <a:endParaRPr lang="zh-TW" altLang="en-US" sz="1100" dirty="0"/>
        </a:p>
      </dgm:t>
    </dgm:pt>
    <dgm:pt modelId="{5E858A3C-149F-4DB8-BABA-9C4EBF1D02D2}" type="parTrans" cxnId="{4692597F-ED95-4FD1-AD8B-37A2AED4579C}">
      <dgm:prSet/>
      <dgm:spPr/>
      <dgm:t>
        <a:bodyPr/>
        <a:lstStyle/>
        <a:p>
          <a:endParaRPr lang="zh-TW" altLang="en-US"/>
        </a:p>
      </dgm:t>
    </dgm:pt>
    <dgm:pt modelId="{9D69F0B0-7698-4D96-BBD0-F7647BB93802}" type="sibTrans" cxnId="{4692597F-ED95-4FD1-AD8B-37A2AED4579C}">
      <dgm:prSet/>
      <dgm:spPr/>
      <dgm:t>
        <a:bodyPr/>
        <a:lstStyle/>
        <a:p>
          <a:endParaRPr lang="zh-TW" altLang="en-US"/>
        </a:p>
      </dgm:t>
    </dgm:pt>
    <dgm:pt modelId="{EE63F639-FD63-48D6-9C46-FB8D27EE2C30}">
      <dgm:prSet phldrT="[文字]"/>
      <dgm:spPr>
        <a:solidFill>
          <a:srgbClr val="A5DF92"/>
        </a:solidFill>
      </dgm:spPr>
      <dgm:t>
        <a:bodyPr/>
        <a:lstStyle/>
        <a:p>
          <a:r>
            <a:rPr lang="zh-TW" altLang="en-US" sz="1200" dirty="0" smtClean="0"/>
            <a:t>研訂計畫期中評估機制，回饋先期預算審議</a:t>
          </a:r>
          <a:endParaRPr lang="zh-TW" altLang="en-US" sz="1200" dirty="0"/>
        </a:p>
      </dgm:t>
    </dgm:pt>
    <dgm:pt modelId="{0D5F881A-F1D7-400E-843A-992C87685F2E}" type="parTrans" cxnId="{CF3ED77B-9F80-43FE-B433-BEE4C0D4492D}">
      <dgm:prSet/>
      <dgm:spPr/>
      <dgm:t>
        <a:bodyPr/>
        <a:lstStyle/>
        <a:p>
          <a:endParaRPr lang="zh-TW" altLang="en-US"/>
        </a:p>
      </dgm:t>
    </dgm:pt>
    <dgm:pt modelId="{B61A1C51-5DEA-48DE-AF90-AA8C2E170598}" type="sibTrans" cxnId="{CF3ED77B-9F80-43FE-B433-BEE4C0D4492D}">
      <dgm:prSet/>
      <dgm:spPr/>
      <dgm:t>
        <a:bodyPr/>
        <a:lstStyle/>
        <a:p>
          <a:endParaRPr lang="zh-TW" altLang="en-US"/>
        </a:p>
      </dgm:t>
    </dgm:pt>
    <dgm:pt modelId="{D54DECB8-F217-406C-B65D-78B449D1BF89}">
      <dgm:prSet phldrT="[文字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100" dirty="0" smtClean="0"/>
            <a:t>屆期進行政策評估</a:t>
          </a:r>
          <a:endParaRPr lang="zh-TW" altLang="en-US" sz="1100" dirty="0"/>
        </a:p>
      </dgm:t>
    </dgm:pt>
    <dgm:pt modelId="{E3529B7E-DB8C-4DDD-9398-F4FDBC8C4EDF}" type="parTrans" cxnId="{0B2E2D77-63F4-4C64-A20C-FEE611D45713}">
      <dgm:prSet/>
      <dgm:spPr/>
      <dgm:t>
        <a:bodyPr/>
        <a:lstStyle/>
        <a:p>
          <a:endParaRPr lang="zh-TW" altLang="en-US"/>
        </a:p>
      </dgm:t>
    </dgm:pt>
    <dgm:pt modelId="{D600188D-5993-40C0-A19B-E449F58D61A6}" type="sibTrans" cxnId="{0B2E2D77-63F4-4C64-A20C-FEE611D45713}">
      <dgm:prSet/>
      <dgm:spPr/>
      <dgm:t>
        <a:bodyPr/>
        <a:lstStyle/>
        <a:p>
          <a:endParaRPr lang="zh-TW" altLang="en-US"/>
        </a:p>
      </dgm:t>
    </dgm:pt>
    <dgm:pt modelId="{32CC8FCB-D9BE-4CEA-8A10-F9B803FB82B5}">
      <dgm:prSet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</a:rPr>
            <a:t>營運評估</a:t>
          </a:r>
          <a:endParaRPr lang="zh-TW" altLang="en-US" sz="2400" dirty="0"/>
        </a:p>
      </dgm:t>
    </dgm:pt>
    <dgm:pt modelId="{A8C20A72-7D8D-4784-806C-AC84A8B10500}" type="parTrans" cxnId="{A195E96D-55E1-4F2D-AF0D-5BBCF82B82F9}">
      <dgm:prSet/>
      <dgm:spPr/>
      <dgm:t>
        <a:bodyPr/>
        <a:lstStyle/>
        <a:p>
          <a:endParaRPr lang="zh-TW" altLang="en-US"/>
        </a:p>
      </dgm:t>
    </dgm:pt>
    <dgm:pt modelId="{D2FA9693-C3C8-4E6D-918D-EFFE89C99BDF}" type="sibTrans" cxnId="{A195E96D-55E1-4F2D-AF0D-5BBCF82B82F9}">
      <dgm:prSet/>
      <dgm:spPr/>
      <dgm:t>
        <a:bodyPr/>
        <a:lstStyle/>
        <a:p>
          <a:endParaRPr lang="zh-TW" altLang="en-US"/>
        </a:p>
      </dgm:t>
    </dgm:pt>
    <dgm:pt modelId="{E3CE383C-05C0-4654-8222-8D93D61D7DC5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</a:rPr>
            <a:t>屆期評估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472836DB-A4E4-4966-84FA-CAED37DF211C}" type="sibTrans" cxnId="{966C85F5-1D76-4810-B8FE-C64ED1887ECF}">
      <dgm:prSet/>
      <dgm:spPr/>
      <dgm:t>
        <a:bodyPr/>
        <a:lstStyle/>
        <a:p>
          <a:endParaRPr lang="zh-TW" altLang="en-US"/>
        </a:p>
      </dgm:t>
    </dgm:pt>
    <dgm:pt modelId="{E76F6CAC-326E-43E6-9277-158E14416F89}" type="parTrans" cxnId="{966C85F5-1D76-4810-B8FE-C64ED1887ECF}">
      <dgm:prSet/>
      <dgm:spPr/>
      <dgm:t>
        <a:bodyPr/>
        <a:lstStyle/>
        <a:p>
          <a:endParaRPr lang="zh-TW" altLang="en-US"/>
        </a:p>
      </dgm:t>
    </dgm:pt>
    <dgm:pt modelId="{0C3BC211-6AAC-44C4-A59C-33B4707D22A4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</a:rPr>
            <a:t>期中評估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5A342943-03A6-4BAC-82FF-9B48D3AFD7C4}" type="sibTrans" cxnId="{2C19C4B3-10CF-49DF-9C02-30890CDADA3E}">
      <dgm:prSet/>
      <dgm:spPr/>
      <dgm:t>
        <a:bodyPr/>
        <a:lstStyle/>
        <a:p>
          <a:endParaRPr lang="zh-TW" altLang="en-US"/>
        </a:p>
      </dgm:t>
    </dgm:pt>
    <dgm:pt modelId="{82F9B839-062E-48AE-A743-55B5DA6D1424}" type="parTrans" cxnId="{2C19C4B3-10CF-49DF-9C02-30890CDADA3E}">
      <dgm:prSet/>
      <dgm:spPr/>
      <dgm:t>
        <a:bodyPr/>
        <a:lstStyle/>
        <a:p>
          <a:endParaRPr lang="zh-TW" altLang="en-US"/>
        </a:p>
      </dgm:t>
    </dgm:pt>
    <dgm:pt modelId="{301E2CF1-7FCE-4445-95E5-28900C1E47A3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</a:rPr>
            <a:t>先期評估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57A2282E-DC69-4148-AD19-FED74B234FA4}" type="sibTrans" cxnId="{209A2954-3542-43F9-AE77-4A08FF98BF2F}">
      <dgm:prSet/>
      <dgm:spPr/>
      <dgm:t>
        <a:bodyPr/>
        <a:lstStyle/>
        <a:p>
          <a:endParaRPr lang="zh-TW" altLang="en-US"/>
        </a:p>
      </dgm:t>
    </dgm:pt>
    <dgm:pt modelId="{E9640981-664C-47CB-8D8F-859599A521A9}" type="parTrans" cxnId="{209A2954-3542-43F9-AE77-4A08FF98BF2F}">
      <dgm:prSet/>
      <dgm:spPr/>
      <dgm:t>
        <a:bodyPr/>
        <a:lstStyle/>
        <a:p>
          <a:endParaRPr lang="zh-TW" altLang="en-US"/>
        </a:p>
      </dgm:t>
    </dgm:pt>
    <dgm:pt modelId="{DA1E04C9-88F1-4152-B91A-9BE9AE8672E3}">
      <dgm:prSet/>
      <dgm:spPr/>
      <dgm:t>
        <a:bodyPr/>
        <a:lstStyle/>
        <a:p>
          <a:r>
            <a:rPr lang="zh-TW" altLang="en-US" smtClean="0"/>
            <a:t>選訂計畫試辦營運評估</a:t>
          </a:r>
          <a:endParaRPr lang="zh-TW" altLang="en-US"/>
        </a:p>
      </dgm:t>
    </dgm:pt>
    <dgm:pt modelId="{32B1B652-F186-464D-91B3-EF909C33BF33}" type="parTrans" cxnId="{03158358-82BB-4DF5-8FBB-6C31C8DFF173}">
      <dgm:prSet/>
      <dgm:spPr/>
      <dgm:t>
        <a:bodyPr/>
        <a:lstStyle/>
        <a:p>
          <a:endParaRPr lang="zh-TW" altLang="en-US"/>
        </a:p>
      </dgm:t>
    </dgm:pt>
    <dgm:pt modelId="{8E772D7C-72D1-431D-A1D6-5A1CFCCDFB3C}" type="sibTrans" cxnId="{03158358-82BB-4DF5-8FBB-6C31C8DFF173}">
      <dgm:prSet/>
      <dgm:spPr/>
      <dgm:t>
        <a:bodyPr/>
        <a:lstStyle/>
        <a:p>
          <a:endParaRPr lang="zh-TW" altLang="en-US"/>
        </a:p>
      </dgm:t>
    </dgm:pt>
    <dgm:pt modelId="{5B9507CD-EBF2-4102-9248-5D44BD9D9412}">
      <dgm:prSet/>
      <dgm:spPr/>
      <dgm:t>
        <a:bodyPr/>
        <a:lstStyle/>
        <a:p>
          <a:r>
            <a:rPr lang="zh-TW" altLang="en-US" smtClean="0"/>
            <a:t>資訊公開並回饋後續計畫</a:t>
          </a:r>
          <a:endParaRPr lang="zh-TW" altLang="en-US" dirty="0"/>
        </a:p>
      </dgm:t>
    </dgm:pt>
    <dgm:pt modelId="{1277F9B6-9C16-4084-A632-CFE35E2201E2}" type="parTrans" cxnId="{C3B9AC21-5E46-4587-804C-A7D238712EAA}">
      <dgm:prSet/>
      <dgm:spPr/>
      <dgm:t>
        <a:bodyPr/>
        <a:lstStyle/>
        <a:p>
          <a:endParaRPr lang="zh-TW" altLang="en-US"/>
        </a:p>
      </dgm:t>
    </dgm:pt>
    <dgm:pt modelId="{AB945E7E-1277-4F2D-A0BE-D45891B2D8CB}" type="sibTrans" cxnId="{C3B9AC21-5E46-4587-804C-A7D238712EAA}">
      <dgm:prSet/>
      <dgm:spPr/>
      <dgm:t>
        <a:bodyPr/>
        <a:lstStyle/>
        <a:p>
          <a:endParaRPr lang="zh-TW" altLang="en-US"/>
        </a:p>
      </dgm:t>
    </dgm:pt>
    <dgm:pt modelId="{93BB879F-D67D-436B-B1A1-10BEBA34067C}" type="pres">
      <dgm:prSet presAssocID="{00ED715C-EAFC-4942-87D3-38F6FF0F8C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E882DA4-FA04-464D-9838-26312E0B88C9}" type="pres">
      <dgm:prSet presAssocID="{301E2CF1-7FCE-4445-95E5-28900C1E47A3}" presName="composite" presStyleCnt="0"/>
      <dgm:spPr/>
    </dgm:pt>
    <dgm:pt modelId="{221AAEDA-A7E5-487F-951A-9187681484BB}" type="pres">
      <dgm:prSet presAssocID="{301E2CF1-7FCE-4445-95E5-28900C1E47A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411E13-FD96-4D94-A625-7D4034F878C0}" type="pres">
      <dgm:prSet presAssocID="{301E2CF1-7FCE-4445-95E5-28900C1E47A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A93AAE-A701-49D7-AA02-134026F3C7C4}" type="pres">
      <dgm:prSet presAssocID="{57A2282E-DC69-4148-AD19-FED74B234FA4}" presName="space" presStyleCnt="0"/>
      <dgm:spPr/>
    </dgm:pt>
    <dgm:pt modelId="{8070E829-34CD-4252-BD4B-CDE31E259921}" type="pres">
      <dgm:prSet presAssocID="{0C3BC211-6AAC-44C4-A59C-33B4707D22A4}" presName="composite" presStyleCnt="0"/>
      <dgm:spPr/>
    </dgm:pt>
    <dgm:pt modelId="{3F2C02AC-2B5B-4AAD-BA0E-C22D89C515FA}" type="pres">
      <dgm:prSet presAssocID="{0C3BC211-6AAC-44C4-A59C-33B4707D22A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D2780A-832D-4094-A0D1-BA81E2BD2394}" type="pres">
      <dgm:prSet presAssocID="{0C3BC211-6AAC-44C4-A59C-33B4707D22A4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0C24D4-E986-4829-9319-7E4A2EAF1E37}" type="pres">
      <dgm:prSet presAssocID="{5A342943-03A6-4BAC-82FF-9B48D3AFD7C4}" presName="space" presStyleCnt="0"/>
      <dgm:spPr/>
    </dgm:pt>
    <dgm:pt modelId="{7FF75057-C53A-41DB-9DDE-A4E4A15D1EE4}" type="pres">
      <dgm:prSet presAssocID="{E3CE383C-05C0-4654-8222-8D93D61D7DC5}" presName="composite" presStyleCnt="0"/>
      <dgm:spPr/>
    </dgm:pt>
    <dgm:pt modelId="{AAE73ADE-5929-448B-8014-3FE62B1911FD}" type="pres">
      <dgm:prSet presAssocID="{E3CE383C-05C0-4654-8222-8D93D61D7DC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58709E-BE01-4536-9CCE-91BF2C9E1C23}" type="pres">
      <dgm:prSet presAssocID="{E3CE383C-05C0-4654-8222-8D93D61D7DC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AA7846-5746-4109-87EB-E3656D4233DF}" type="pres">
      <dgm:prSet presAssocID="{472836DB-A4E4-4966-84FA-CAED37DF211C}" presName="space" presStyleCnt="0"/>
      <dgm:spPr/>
    </dgm:pt>
    <dgm:pt modelId="{89B31512-20A5-45AB-9968-92C2BACA9C38}" type="pres">
      <dgm:prSet presAssocID="{32CC8FCB-D9BE-4CEA-8A10-F9B803FB82B5}" presName="composite" presStyleCnt="0"/>
      <dgm:spPr/>
    </dgm:pt>
    <dgm:pt modelId="{D84EC0F0-D9A6-4FCE-8D1C-EBD293730748}" type="pres">
      <dgm:prSet presAssocID="{32CC8FCB-D9BE-4CEA-8A10-F9B803FB82B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3FF08A-AC99-49AC-95BB-ACA32A95AFAE}" type="pres">
      <dgm:prSet presAssocID="{32CC8FCB-D9BE-4CEA-8A10-F9B803FB82B5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C5D9993-201F-4136-AC10-3FE124B995B4}" type="presOf" srcId="{00ED715C-EAFC-4942-87D3-38F6FF0F8C8F}" destId="{93BB879F-D67D-436B-B1A1-10BEBA34067C}" srcOrd="0" destOrd="0" presId="urn:microsoft.com/office/officeart/2005/8/layout/hList1"/>
    <dgm:cxn modelId="{CF3ED77B-9F80-43FE-B433-BEE4C0D4492D}" srcId="{0C3BC211-6AAC-44C4-A59C-33B4707D22A4}" destId="{EE63F639-FD63-48D6-9C46-FB8D27EE2C30}" srcOrd="0" destOrd="0" parTransId="{0D5F881A-F1D7-400E-843A-992C87685F2E}" sibTransId="{B61A1C51-5DEA-48DE-AF90-AA8C2E170598}"/>
    <dgm:cxn modelId="{A27DFD11-6B3A-498D-88B5-C9419A743E53}" type="presOf" srcId="{5B9507CD-EBF2-4102-9248-5D44BD9D9412}" destId="{2B3FF08A-AC99-49AC-95BB-ACA32A95AFAE}" srcOrd="0" destOrd="1" presId="urn:microsoft.com/office/officeart/2005/8/layout/hList1"/>
    <dgm:cxn modelId="{2C19C4B3-10CF-49DF-9C02-30890CDADA3E}" srcId="{00ED715C-EAFC-4942-87D3-38F6FF0F8C8F}" destId="{0C3BC211-6AAC-44C4-A59C-33B4707D22A4}" srcOrd="1" destOrd="0" parTransId="{82F9B839-062E-48AE-A743-55B5DA6D1424}" sibTransId="{5A342943-03A6-4BAC-82FF-9B48D3AFD7C4}"/>
    <dgm:cxn modelId="{C2837F57-AA3F-4256-B436-0EACCF694F05}" type="presOf" srcId="{0C3BC211-6AAC-44C4-A59C-33B4707D22A4}" destId="{3F2C02AC-2B5B-4AAD-BA0E-C22D89C515FA}" srcOrd="0" destOrd="0" presId="urn:microsoft.com/office/officeart/2005/8/layout/hList1"/>
    <dgm:cxn modelId="{8A0CCE11-ADF9-43DE-A33D-8A6439F9BF28}" type="presOf" srcId="{32CC8FCB-D9BE-4CEA-8A10-F9B803FB82B5}" destId="{D84EC0F0-D9A6-4FCE-8D1C-EBD293730748}" srcOrd="0" destOrd="0" presId="urn:microsoft.com/office/officeart/2005/8/layout/hList1"/>
    <dgm:cxn modelId="{EC18504A-D7DE-4455-B355-00974086D7F6}" type="presOf" srcId="{301E2CF1-7FCE-4445-95E5-28900C1E47A3}" destId="{221AAEDA-A7E5-487F-951A-9187681484BB}" srcOrd="0" destOrd="0" presId="urn:microsoft.com/office/officeart/2005/8/layout/hList1"/>
    <dgm:cxn modelId="{03158358-82BB-4DF5-8FBB-6C31C8DFF173}" srcId="{32CC8FCB-D9BE-4CEA-8A10-F9B803FB82B5}" destId="{DA1E04C9-88F1-4152-B91A-9BE9AE8672E3}" srcOrd="0" destOrd="0" parTransId="{32B1B652-F186-464D-91B3-EF909C33BF33}" sibTransId="{8E772D7C-72D1-431D-A1D6-5A1CFCCDFB3C}"/>
    <dgm:cxn modelId="{4692597F-ED95-4FD1-AD8B-37A2AED4579C}" srcId="{301E2CF1-7FCE-4445-95E5-28900C1E47A3}" destId="{F9DC20BD-B5DA-4217-AC86-6B064048E2D3}" srcOrd="1" destOrd="0" parTransId="{5E858A3C-149F-4DB8-BABA-9C4EBF1D02D2}" sibTransId="{9D69F0B0-7698-4D96-BBD0-F7647BB93802}"/>
    <dgm:cxn modelId="{209A2954-3542-43F9-AE77-4A08FF98BF2F}" srcId="{00ED715C-EAFC-4942-87D3-38F6FF0F8C8F}" destId="{301E2CF1-7FCE-4445-95E5-28900C1E47A3}" srcOrd="0" destOrd="0" parTransId="{E9640981-664C-47CB-8D8F-859599A521A9}" sibTransId="{57A2282E-DC69-4148-AD19-FED74B234FA4}"/>
    <dgm:cxn modelId="{E2748D61-7F91-4730-905E-5BDA6D5A0B67}" type="presOf" srcId="{F9DC20BD-B5DA-4217-AC86-6B064048E2D3}" destId="{F7411E13-FD96-4D94-A625-7D4034F878C0}" srcOrd="0" destOrd="1" presId="urn:microsoft.com/office/officeart/2005/8/layout/hList1"/>
    <dgm:cxn modelId="{A195E96D-55E1-4F2D-AF0D-5BBCF82B82F9}" srcId="{00ED715C-EAFC-4942-87D3-38F6FF0F8C8F}" destId="{32CC8FCB-D9BE-4CEA-8A10-F9B803FB82B5}" srcOrd="3" destOrd="0" parTransId="{A8C20A72-7D8D-4784-806C-AC84A8B10500}" sibTransId="{D2FA9693-C3C8-4E6D-918D-EFFE89C99BDF}"/>
    <dgm:cxn modelId="{76C431C7-DF9A-4AC0-882F-AB5FEDB54C75}" type="presOf" srcId="{DA1E04C9-88F1-4152-B91A-9BE9AE8672E3}" destId="{2B3FF08A-AC99-49AC-95BB-ACA32A95AFAE}" srcOrd="0" destOrd="0" presId="urn:microsoft.com/office/officeart/2005/8/layout/hList1"/>
    <dgm:cxn modelId="{966C85F5-1D76-4810-B8FE-C64ED1887ECF}" srcId="{00ED715C-EAFC-4942-87D3-38F6FF0F8C8F}" destId="{E3CE383C-05C0-4654-8222-8D93D61D7DC5}" srcOrd="2" destOrd="0" parTransId="{E76F6CAC-326E-43E6-9277-158E14416F89}" sibTransId="{472836DB-A4E4-4966-84FA-CAED37DF211C}"/>
    <dgm:cxn modelId="{C3B9AC21-5E46-4587-804C-A7D238712EAA}" srcId="{32CC8FCB-D9BE-4CEA-8A10-F9B803FB82B5}" destId="{5B9507CD-EBF2-4102-9248-5D44BD9D9412}" srcOrd="1" destOrd="0" parTransId="{1277F9B6-9C16-4084-A632-CFE35E2201E2}" sibTransId="{AB945E7E-1277-4F2D-A0BE-D45891B2D8CB}"/>
    <dgm:cxn modelId="{8FF49E2A-0854-4741-AF72-8B985AA2D6EE}" type="presOf" srcId="{EE63F639-FD63-48D6-9C46-FB8D27EE2C30}" destId="{85D2780A-832D-4094-A0D1-BA81E2BD2394}" srcOrd="0" destOrd="0" presId="urn:microsoft.com/office/officeart/2005/8/layout/hList1"/>
    <dgm:cxn modelId="{86F9CA55-D764-438A-AD26-3B4A10B7AE9F}" type="presOf" srcId="{D54DECB8-F217-406C-B65D-78B449D1BF89}" destId="{EC58709E-BE01-4536-9CCE-91BF2C9E1C23}" srcOrd="0" destOrd="0" presId="urn:microsoft.com/office/officeart/2005/8/layout/hList1"/>
    <dgm:cxn modelId="{B17A461E-3A9A-404C-AB1F-865CDD236548}" srcId="{301E2CF1-7FCE-4445-95E5-28900C1E47A3}" destId="{88E02BCA-5C41-4539-B399-EA5B0D48B89A}" srcOrd="0" destOrd="0" parTransId="{976CC8C5-A4A8-440C-B7C2-11B224357E1A}" sibTransId="{321E656B-BAB6-495A-AA28-95D2FF7B8D79}"/>
    <dgm:cxn modelId="{63F5F6AA-0DB3-4BE8-A976-CCB434DEBA78}" type="presOf" srcId="{E3CE383C-05C0-4654-8222-8D93D61D7DC5}" destId="{AAE73ADE-5929-448B-8014-3FE62B1911FD}" srcOrd="0" destOrd="0" presId="urn:microsoft.com/office/officeart/2005/8/layout/hList1"/>
    <dgm:cxn modelId="{0B2E2D77-63F4-4C64-A20C-FEE611D45713}" srcId="{E3CE383C-05C0-4654-8222-8D93D61D7DC5}" destId="{D54DECB8-F217-406C-B65D-78B449D1BF89}" srcOrd="0" destOrd="0" parTransId="{E3529B7E-DB8C-4DDD-9398-F4FDBC8C4EDF}" sibTransId="{D600188D-5993-40C0-A19B-E449F58D61A6}"/>
    <dgm:cxn modelId="{B65F03DC-17FE-4616-BCA3-198FD3BAB711}" type="presOf" srcId="{88E02BCA-5C41-4539-B399-EA5B0D48B89A}" destId="{F7411E13-FD96-4D94-A625-7D4034F878C0}" srcOrd="0" destOrd="0" presId="urn:microsoft.com/office/officeart/2005/8/layout/hList1"/>
    <dgm:cxn modelId="{DBCCAF00-2F2A-4A40-98D2-A3734CA40AC0}" type="presParOf" srcId="{93BB879F-D67D-436B-B1A1-10BEBA34067C}" destId="{7E882DA4-FA04-464D-9838-26312E0B88C9}" srcOrd="0" destOrd="0" presId="urn:microsoft.com/office/officeart/2005/8/layout/hList1"/>
    <dgm:cxn modelId="{2DA8F762-D180-4E96-8B9A-1969C018C2E2}" type="presParOf" srcId="{7E882DA4-FA04-464D-9838-26312E0B88C9}" destId="{221AAEDA-A7E5-487F-951A-9187681484BB}" srcOrd="0" destOrd="0" presId="urn:microsoft.com/office/officeart/2005/8/layout/hList1"/>
    <dgm:cxn modelId="{0DB2C2BA-549C-4D8A-95BF-22538CA847CE}" type="presParOf" srcId="{7E882DA4-FA04-464D-9838-26312E0B88C9}" destId="{F7411E13-FD96-4D94-A625-7D4034F878C0}" srcOrd="1" destOrd="0" presId="urn:microsoft.com/office/officeart/2005/8/layout/hList1"/>
    <dgm:cxn modelId="{6E61727D-457F-45E0-A3CA-632117593798}" type="presParOf" srcId="{93BB879F-D67D-436B-B1A1-10BEBA34067C}" destId="{A6A93AAE-A701-49D7-AA02-134026F3C7C4}" srcOrd="1" destOrd="0" presId="urn:microsoft.com/office/officeart/2005/8/layout/hList1"/>
    <dgm:cxn modelId="{CFE0A814-6EA6-4247-99D0-ABC24E7062EB}" type="presParOf" srcId="{93BB879F-D67D-436B-B1A1-10BEBA34067C}" destId="{8070E829-34CD-4252-BD4B-CDE31E259921}" srcOrd="2" destOrd="0" presId="urn:microsoft.com/office/officeart/2005/8/layout/hList1"/>
    <dgm:cxn modelId="{C199CD91-6996-4165-9504-3DFE5D03D217}" type="presParOf" srcId="{8070E829-34CD-4252-BD4B-CDE31E259921}" destId="{3F2C02AC-2B5B-4AAD-BA0E-C22D89C515FA}" srcOrd="0" destOrd="0" presId="urn:microsoft.com/office/officeart/2005/8/layout/hList1"/>
    <dgm:cxn modelId="{5291F92F-E801-40B1-B321-A636D021997F}" type="presParOf" srcId="{8070E829-34CD-4252-BD4B-CDE31E259921}" destId="{85D2780A-832D-4094-A0D1-BA81E2BD2394}" srcOrd="1" destOrd="0" presId="urn:microsoft.com/office/officeart/2005/8/layout/hList1"/>
    <dgm:cxn modelId="{5A573BBE-C7D3-4F25-8105-9857B91E3EE2}" type="presParOf" srcId="{93BB879F-D67D-436B-B1A1-10BEBA34067C}" destId="{C70C24D4-E986-4829-9319-7E4A2EAF1E37}" srcOrd="3" destOrd="0" presId="urn:microsoft.com/office/officeart/2005/8/layout/hList1"/>
    <dgm:cxn modelId="{DE3E93BC-E3F1-4F35-B379-2E2F950EE483}" type="presParOf" srcId="{93BB879F-D67D-436B-B1A1-10BEBA34067C}" destId="{7FF75057-C53A-41DB-9DDE-A4E4A15D1EE4}" srcOrd="4" destOrd="0" presId="urn:microsoft.com/office/officeart/2005/8/layout/hList1"/>
    <dgm:cxn modelId="{7AE9EEC7-D131-4300-8F16-B79C2D90B3C4}" type="presParOf" srcId="{7FF75057-C53A-41DB-9DDE-A4E4A15D1EE4}" destId="{AAE73ADE-5929-448B-8014-3FE62B1911FD}" srcOrd="0" destOrd="0" presId="urn:microsoft.com/office/officeart/2005/8/layout/hList1"/>
    <dgm:cxn modelId="{B23DFB2C-7110-4789-866C-52EA460AE9E3}" type="presParOf" srcId="{7FF75057-C53A-41DB-9DDE-A4E4A15D1EE4}" destId="{EC58709E-BE01-4536-9CCE-91BF2C9E1C23}" srcOrd="1" destOrd="0" presId="urn:microsoft.com/office/officeart/2005/8/layout/hList1"/>
    <dgm:cxn modelId="{53A10243-B22B-47B8-BFCD-C4752827C22A}" type="presParOf" srcId="{93BB879F-D67D-436B-B1A1-10BEBA34067C}" destId="{4EAA7846-5746-4109-87EB-E3656D4233DF}" srcOrd="5" destOrd="0" presId="urn:microsoft.com/office/officeart/2005/8/layout/hList1"/>
    <dgm:cxn modelId="{3E90EC93-04EB-443E-A59D-BF20710E5E0D}" type="presParOf" srcId="{93BB879F-D67D-436B-B1A1-10BEBA34067C}" destId="{89B31512-20A5-45AB-9968-92C2BACA9C38}" srcOrd="6" destOrd="0" presId="urn:microsoft.com/office/officeart/2005/8/layout/hList1"/>
    <dgm:cxn modelId="{794556F2-AE45-4EA3-8996-480F870241EB}" type="presParOf" srcId="{89B31512-20A5-45AB-9968-92C2BACA9C38}" destId="{D84EC0F0-D9A6-4FCE-8D1C-EBD293730748}" srcOrd="0" destOrd="0" presId="urn:microsoft.com/office/officeart/2005/8/layout/hList1"/>
    <dgm:cxn modelId="{EDA1A819-471C-4C13-B266-97729DF53689}" type="presParOf" srcId="{89B31512-20A5-45AB-9968-92C2BACA9C38}" destId="{2B3FF08A-AC99-49AC-95BB-ACA32A95AF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167FF2-03C0-4F2B-849A-EE2810DDF2C2}" type="doc">
      <dgm:prSet loTypeId="urn:microsoft.com/office/officeart/2005/8/layout/vList5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zh-TW" altLang="en-US"/>
        </a:p>
      </dgm:t>
    </dgm:pt>
    <dgm:pt modelId="{8E84BF14-FC28-400B-AFB0-1A0279ED2C0D}">
      <dgm:prSet phldrT="[文字]"/>
      <dgm:spPr/>
      <dgm:t>
        <a:bodyPr/>
        <a:lstStyle/>
        <a:p>
          <a:r>
            <a:rPr lang="zh-TW" altLang="zh-TW" b="1" dirty="0" smtClean="0">
              <a:solidFill>
                <a:schemeClr val="tx1"/>
              </a:solidFill>
            </a:rPr>
            <a:t>強化</a:t>
          </a:r>
          <a:r>
            <a:rPr lang="zh-TW" altLang="en-US" b="1" dirty="0" smtClean="0">
              <a:solidFill>
                <a:schemeClr val="tx1"/>
              </a:solidFill>
            </a:rPr>
            <a:t>國家發展</a:t>
          </a:r>
          <a:r>
            <a:rPr lang="zh-TW" altLang="zh-TW" b="1" dirty="0" smtClean="0">
              <a:solidFill>
                <a:schemeClr val="tx1"/>
              </a:solidFill>
            </a:rPr>
            <a:t>策略</a:t>
          </a:r>
          <a:r>
            <a:rPr lang="zh-TW" altLang="en-US" b="1" dirty="0" smtClean="0">
              <a:solidFill>
                <a:schemeClr val="tx1"/>
              </a:solidFill>
            </a:rPr>
            <a:t>目</a:t>
          </a:r>
          <a:r>
            <a:rPr lang="zh-TW" altLang="zh-TW" b="1" dirty="0" smtClean="0">
              <a:solidFill>
                <a:schemeClr val="tx1"/>
              </a:solidFill>
            </a:rPr>
            <a:t>標</a:t>
          </a:r>
          <a:r>
            <a:rPr lang="zh-TW" altLang="en-US" b="1" dirty="0" smtClean="0">
              <a:solidFill>
                <a:schemeClr val="tx1"/>
              </a:solidFill>
            </a:rPr>
            <a:t>鏈結</a:t>
          </a:r>
          <a:endParaRPr lang="zh-TW" altLang="en-US" b="1" dirty="0">
            <a:solidFill>
              <a:schemeClr val="tx1"/>
            </a:solidFill>
          </a:endParaRPr>
        </a:p>
      </dgm:t>
    </dgm:pt>
    <dgm:pt modelId="{AD47D612-7741-4D8E-A9C3-8753197C36CF}" type="parTrans" cxnId="{1DD7FEED-835D-4B4F-B8FE-80664F8BC239}">
      <dgm:prSet/>
      <dgm:spPr/>
      <dgm:t>
        <a:bodyPr/>
        <a:lstStyle/>
        <a:p>
          <a:endParaRPr lang="zh-TW" altLang="en-US"/>
        </a:p>
      </dgm:t>
    </dgm:pt>
    <dgm:pt modelId="{7A5E288F-2ED9-4108-B404-F43C31978A8D}" type="sibTrans" cxnId="{1DD7FEED-835D-4B4F-B8FE-80664F8BC239}">
      <dgm:prSet/>
      <dgm:spPr/>
      <dgm:t>
        <a:bodyPr/>
        <a:lstStyle/>
        <a:p>
          <a:endParaRPr lang="zh-TW" altLang="en-US"/>
        </a:p>
      </dgm:t>
    </dgm:pt>
    <dgm:pt modelId="{2BE3A4C1-B2F6-4950-8B1E-5FFA55178DB2}">
      <dgm:prSet phldrT="[文字]" custT="1"/>
      <dgm:spPr/>
      <dgm:t>
        <a:bodyPr lIns="72000" anchor="t"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b="1" dirty="0" smtClean="0"/>
            <a:t>機關策略目標與國發計畫策略標鍊結</a:t>
          </a:r>
          <a:endParaRPr lang="zh-TW" altLang="en-US" sz="2000" b="1" dirty="0"/>
        </a:p>
      </dgm:t>
    </dgm:pt>
    <dgm:pt modelId="{78B52BF3-7E18-4862-A9D4-8D0DCE6B6A59}" type="parTrans" cxnId="{8B1B70B8-C893-4229-AD47-5E2E638D30C4}">
      <dgm:prSet/>
      <dgm:spPr/>
      <dgm:t>
        <a:bodyPr/>
        <a:lstStyle/>
        <a:p>
          <a:endParaRPr lang="zh-TW" altLang="en-US"/>
        </a:p>
      </dgm:t>
    </dgm:pt>
    <dgm:pt modelId="{4ECFD1BD-9F5B-442E-A1BA-838A36C46010}" type="sibTrans" cxnId="{8B1B70B8-C893-4229-AD47-5E2E638D30C4}">
      <dgm:prSet/>
      <dgm:spPr/>
      <dgm:t>
        <a:bodyPr/>
        <a:lstStyle/>
        <a:p>
          <a:endParaRPr lang="zh-TW" altLang="en-US"/>
        </a:p>
      </dgm:t>
    </dgm:pt>
    <dgm:pt modelId="{D9E6452B-FF07-4624-9E82-5F1B280BB603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加強</a:t>
          </a:r>
          <a:r>
            <a:rPr lang="zh-TW" altLang="zh-TW" b="1" dirty="0" smtClean="0">
              <a:solidFill>
                <a:schemeClr val="tx1"/>
              </a:solidFill>
            </a:rPr>
            <a:t>機關績效自主管理</a:t>
          </a:r>
          <a:endParaRPr lang="zh-TW" altLang="en-US" b="1" dirty="0">
            <a:solidFill>
              <a:schemeClr val="tx1"/>
            </a:solidFill>
          </a:endParaRPr>
        </a:p>
      </dgm:t>
    </dgm:pt>
    <dgm:pt modelId="{93F2B1CB-B399-4795-82F3-318586A3A663}" type="parTrans" cxnId="{3C2392CC-BD05-4650-9FC9-15B9815447CF}">
      <dgm:prSet/>
      <dgm:spPr/>
      <dgm:t>
        <a:bodyPr/>
        <a:lstStyle/>
        <a:p>
          <a:endParaRPr lang="zh-TW" altLang="en-US"/>
        </a:p>
      </dgm:t>
    </dgm:pt>
    <dgm:pt modelId="{B7CA8DAE-4F38-4E1C-9D48-C97AB581608B}" type="sibTrans" cxnId="{3C2392CC-BD05-4650-9FC9-15B9815447CF}">
      <dgm:prSet/>
      <dgm:spPr/>
      <dgm:t>
        <a:bodyPr/>
        <a:lstStyle/>
        <a:p>
          <a:endParaRPr lang="zh-TW" altLang="en-US"/>
        </a:p>
      </dgm:t>
    </dgm:pt>
    <dgm:pt modelId="{427D38E6-08FE-4DFC-B556-3FA76F506C62}">
      <dgm:prSet phldrT="[文字]" custT="1"/>
      <dgm:spPr/>
      <dgm:t>
        <a:bodyPr/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kern="1200" dirty="0" smtClean="0"/>
            <a:t>簡化關鍵績效指標，刪除共同性目標</a:t>
          </a:r>
          <a:endParaRPr lang="zh-TW" altLang="en-US" sz="1800" b="1" dirty="0"/>
        </a:p>
      </dgm:t>
    </dgm:pt>
    <dgm:pt modelId="{8EAFEDD5-4AED-449C-BEC0-EC0803CB6943}" type="parTrans" cxnId="{DDFE5D82-6A31-49A6-AFA9-C1D6727805FC}">
      <dgm:prSet/>
      <dgm:spPr/>
      <dgm:t>
        <a:bodyPr/>
        <a:lstStyle/>
        <a:p>
          <a:endParaRPr lang="zh-TW" altLang="en-US"/>
        </a:p>
      </dgm:t>
    </dgm:pt>
    <dgm:pt modelId="{4E9F937B-26A0-4A48-AE78-BFAFF291364E}" type="sibTrans" cxnId="{DDFE5D82-6A31-49A6-AFA9-C1D6727805FC}">
      <dgm:prSet/>
      <dgm:spPr/>
      <dgm:t>
        <a:bodyPr/>
        <a:lstStyle/>
        <a:p>
          <a:endParaRPr lang="zh-TW" altLang="en-US"/>
        </a:p>
      </dgm:t>
    </dgm:pt>
    <dgm:pt modelId="{6B05F2C6-5AD4-4C50-90E2-A2339E6B4E96}">
      <dgm:prSet phldrT="[文字]"/>
      <dgm:spPr/>
      <dgm:t>
        <a:bodyPr/>
        <a:lstStyle/>
        <a:p>
          <a:r>
            <a:rPr lang="zh-TW" altLang="zh-TW" b="1" dirty="0" smtClean="0">
              <a:solidFill>
                <a:schemeClr val="tx1"/>
              </a:solidFill>
            </a:rPr>
            <a:t>擴大社會參與及外部監督</a:t>
          </a:r>
          <a:endParaRPr lang="zh-TW" altLang="en-US" b="1" dirty="0">
            <a:solidFill>
              <a:schemeClr val="tx1"/>
            </a:solidFill>
          </a:endParaRPr>
        </a:p>
      </dgm:t>
    </dgm:pt>
    <dgm:pt modelId="{30CC588B-7B9D-4457-B139-471B2C8C4AC8}" type="parTrans" cxnId="{9080B1EB-1F3F-4DDA-8BC7-AD58582E2D54}">
      <dgm:prSet/>
      <dgm:spPr/>
      <dgm:t>
        <a:bodyPr/>
        <a:lstStyle/>
        <a:p>
          <a:endParaRPr lang="zh-TW" altLang="en-US"/>
        </a:p>
      </dgm:t>
    </dgm:pt>
    <dgm:pt modelId="{2FF2DB42-E6F3-43FB-B610-AE21DB0D32F1}" type="sibTrans" cxnId="{9080B1EB-1F3F-4DDA-8BC7-AD58582E2D54}">
      <dgm:prSet/>
      <dgm:spPr/>
      <dgm:t>
        <a:bodyPr/>
        <a:lstStyle/>
        <a:p>
          <a:endParaRPr lang="zh-TW" altLang="en-US"/>
        </a:p>
      </dgm:t>
    </dgm:pt>
    <dgm:pt modelId="{B2A82C84-ADD2-466C-A543-85CD9A248B0C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/>
            <a:t>善用資訊科技擴大公眾參與</a:t>
          </a:r>
          <a:endParaRPr lang="zh-TW" altLang="en-US" sz="2400" b="1" dirty="0"/>
        </a:p>
      </dgm:t>
    </dgm:pt>
    <dgm:pt modelId="{B1160CFB-18A1-495C-AB79-0E1C7361D537}" type="parTrans" cxnId="{4D87541B-3D19-4227-88EF-69287BDA0C89}">
      <dgm:prSet/>
      <dgm:spPr/>
      <dgm:t>
        <a:bodyPr/>
        <a:lstStyle/>
        <a:p>
          <a:endParaRPr lang="zh-TW" altLang="en-US"/>
        </a:p>
      </dgm:t>
    </dgm:pt>
    <dgm:pt modelId="{5E9CA4F0-8263-4B66-9AB0-7382A5603B27}" type="sibTrans" cxnId="{4D87541B-3D19-4227-88EF-69287BDA0C89}">
      <dgm:prSet/>
      <dgm:spPr/>
      <dgm:t>
        <a:bodyPr/>
        <a:lstStyle/>
        <a:p>
          <a:endParaRPr lang="zh-TW" altLang="en-US"/>
        </a:p>
      </dgm:t>
    </dgm:pt>
    <dgm:pt modelId="{61FE722E-E970-4988-B631-57275E6EC8A2}">
      <dgm:prSet phldrT="[文字]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zh-TW" altLang="en-US" sz="1500" dirty="0"/>
        </a:p>
      </dgm:t>
    </dgm:pt>
    <dgm:pt modelId="{1820B10E-7F71-4C16-80BF-3B2EDE2D1FE3}" type="parTrans" cxnId="{10DE9805-7CDF-4866-A88A-FE2992A88708}">
      <dgm:prSet/>
      <dgm:spPr/>
      <dgm:t>
        <a:bodyPr/>
        <a:lstStyle/>
        <a:p>
          <a:endParaRPr lang="zh-TW" altLang="en-US"/>
        </a:p>
      </dgm:t>
    </dgm:pt>
    <dgm:pt modelId="{375E1B8D-4544-45B4-9438-988C75D61D82}" type="sibTrans" cxnId="{10DE9805-7CDF-4866-A88A-FE2992A88708}">
      <dgm:prSet/>
      <dgm:spPr/>
      <dgm:t>
        <a:bodyPr/>
        <a:lstStyle/>
        <a:p>
          <a:endParaRPr lang="zh-TW" altLang="en-US"/>
        </a:p>
      </dgm:t>
    </dgm:pt>
    <dgm:pt modelId="{64C0C2DF-7BD9-46BF-8F8F-CCA6AB0F981C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簡化績效評估指標</a:t>
          </a:r>
          <a:endParaRPr lang="zh-TW" altLang="en-US" b="1" dirty="0">
            <a:solidFill>
              <a:schemeClr val="tx1"/>
            </a:solidFill>
          </a:endParaRPr>
        </a:p>
      </dgm:t>
    </dgm:pt>
    <dgm:pt modelId="{7D32A438-8192-4FFA-8957-7DA5F68F8CD8}" type="parTrans" cxnId="{E928943A-D7BA-4A52-A865-D0563682C5C0}">
      <dgm:prSet/>
      <dgm:spPr/>
      <dgm:t>
        <a:bodyPr/>
        <a:lstStyle/>
        <a:p>
          <a:endParaRPr lang="zh-TW" altLang="en-US"/>
        </a:p>
      </dgm:t>
    </dgm:pt>
    <dgm:pt modelId="{B795259E-4DE7-43EA-AF43-F3AFA8DC12D1}" type="sibTrans" cxnId="{E928943A-D7BA-4A52-A865-D0563682C5C0}">
      <dgm:prSet/>
      <dgm:spPr/>
      <dgm:t>
        <a:bodyPr/>
        <a:lstStyle/>
        <a:p>
          <a:endParaRPr lang="zh-TW" altLang="en-US"/>
        </a:p>
      </dgm:t>
    </dgm:pt>
    <dgm:pt modelId="{AF012692-E5AF-432C-89A1-4E088BDBDD29}" type="pres">
      <dgm:prSet presAssocID="{73167FF2-03C0-4F2B-849A-EE2810DDF2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B32B4B-DC8B-4DEF-8247-CD8AD8AB23F2}" type="pres">
      <dgm:prSet presAssocID="{8E84BF14-FC28-400B-AFB0-1A0279ED2C0D}" presName="linNode" presStyleCnt="0"/>
      <dgm:spPr/>
      <dgm:t>
        <a:bodyPr/>
        <a:lstStyle/>
        <a:p>
          <a:endParaRPr lang="zh-TW" altLang="en-US"/>
        </a:p>
      </dgm:t>
    </dgm:pt>
    <dgm:pt modelId="{72A18AED-ED53-400F-BD68-3E9701ADBFD6}" type="pres">
      <dgm:prSet presAssocID="{8E84BF14-FC28-400B-AFB0-1A0279ED2C0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22B45-6B6D-4C97-B925-E53774BF833A}" type="pres">
      <dgm:prSet presAssocID="{8E84BF14-FC28-400B-AFB0-1A0279ED2C0D}" presName="descendantText" presStyleLbl="alignAccFollowNode1" presStyleIdx="0" presStyleCnt="3" custLinFactNeighborX="0" custLinFactNeighborY="-101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20118-A39E-4A07-AEED-811241F401DB}" type="pres">
      <dgm:prSet presAssocID="{7A5E288F-2ED9-4108-B404-F43C31978A8D}" presName="sp" presStyleCnt="0"/>
      <dgm:spPr/>
      <dgm:t>
        <a:bodyPr/>
        <a:lstStyle/>
        <a:p>
          <a:endParaRPr lang="zh-TW" altLang="en-US"/>
        </a:p>
      </dgm:t>
    </dgm:pt>
    <dgm:pt modelId="{AAFAF5B1-D2D9-44E9-9139-D732F8E97E20}" type="pres">
      <dgm:prSet presAssocID="{D9E6452B-FF07-4624-9E82-5F1B280BB603}" presName="linNode" presStyleCnt="0"/>
      <dgm:spPr/>
      <dgm:t>
        <a:bodyPr/>
        <a:lstStyle/>
        <a:p>
          <a:endParaRPr lang="zh-TW" altLang="en-US"/>
        </a:p>
      </dgm:t>
    </dgm:pt>
    <dgm:pt modelId="{9BD205FF-B6BC-4DE4-9381-516439A63CAC}" type="pres">
      <dgm:prSet presAssocID="{D9E6452B-FF07-4624-9E82-5F1B280BB60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165F29-0755-4C47-8A7C-CFA86E4E63A2}" type="pres">
      <dgm:prSet presAssocID="{D9E6452B-FF07-4624-9E82-5F1B280BB603}" presName="descendantText" presStyleLbl="alignAccFollowNode1" presStyleIdx="1" presStyleCnt="3" custScaleY="112984" custLinFactY="151568" custLinFactNeighborX="1939" custLinFactNeighborY="2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093805-EEAA-4400-A678-D710DDEA9BAD}" type="pres">
      <dgm:prSet presAssocID="{B7CA8DAE-4F38-4E1C-9D48-C97AB581608B}" presName="sp" presStyleCnt="0"/>
      <dgm:spPr/>
      <dgm:t>
        <a:bodyPr/>
        <a:lstStyle/>
        <a:p>
          <a:endParaRPr lang="zh-TW" altLang="en-US"/>
        </a:p>
      </dgm:t>
    </dgm:pt>
    <dgm:pt modelId="{D428936B-8237-4BED-AD26-05936DAECC99}" type="pres">
      <dgm:prSet presAssocID="{6B05F2C6-5AD4-4C50-90E2-A2339E6B4E96}" presName="linNode" presStyleCnt="0"/>
      <dgm:spPr/>
      <dgm:t>
        <a:bodyPr/>
        <a:lstStyle/>
        <a:p>
          <a:endParaRPr lang="zh-TW" altLang="en-US"/>
        </a:p>
      </dgm:t>
    </dgm:pt>
    <dgm:pt modelId="{A3F112F7-C653-46D3-AD4F-2A50E366489B}" type="pres">
      <dgm:prSet presAssocID="{6B05F2C6-5AD4-4C50-90E2-A2339E6B4E9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19ECE4-239A-4308-B7A7-63B1ABE1E9B4}" type="pres">
      <dgm:prSet presAssocID="{6B05F2C6-5AD4-4C50-90E2-A2339E6B4E96}" presName="descendantText" presStyleLbl="alignAccFollowNode1" presStyleIdx="2" presStyleCnt="3" custScaleY="117347" custLinFactNeighborX="776" custLinFactNeighborY="16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B5514D-8FD7-41F7-AEBC-9862B88D59E3}" type="pres">
      <dgm:prSet presAssocID="{2FF2DB42-E6F3-43FB-B610-AE21DB0D32F1}" presName="sp" presStyleCnt="0"/>
      <dgm:spPr/>
      <dgm:t>
        <a:bodyPr/>
        <a:lstStyle/>
        <a:p>
          <a:endParaRPr lang="zh-TW" altLang="en-US"/>
        </a:p>
      </dgm:t>
    </dgm:pt>
    <dgm:pt modelId="{05C824AF-67F9-4F6B-B943-F89ED98D8515}" type="pres">
      <dgm:prSet presAssocID="{64C0C2DF-7BD9-46BF-8F8F-CCA6AB0F981C}" presName="linNode" presStyleCnt="0"/>
      <dgm:spPr/>
      <dgm:t>
        <a:bodyPr/>
        <a:lstStyle/>
        <a:p>
          <a:endParaRPr lang="zh-TW" altLang="en-US"/>
        </a:p>
      </dgm:t>
    </dgm:pt>
    <dgm:pt modelId="{308762FF-6CC5-46C0-9E2F-E7FC51A80E2F}" type="pres">
      <dgm:prSet presAssocID="{64C0C2DF-7BD9-46BF-8F8F-CCA6AB0F981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C2392CC-BD05-4650-9FC9-15B9815447CF}" srcId="{73167FF2-03C0-4F2B-849A-EE2810DDF2C2}" destId="{D9E6452B-FF07-4624-9E82-5F1B280BB603}" srcOrd="1" destOrd="0" parTransId="{93F2B1CB-B399-4795-82F3-318586A3A663}" sibTransId="{B7CA8DAE-4F38-4E1C-9D48-C97AB581608B}"/>
    <dgm:cxn modelId="{0C989CE9-4F5B-4A77-ADE8-72F4D916AE9D}" type="presOf" srcId="{B2A82C84-ADD2-466C-A543-85CD9A248B0C}" destId="{3A19ECE4-239A-4308-B7A7-63B1ABE1E9B4}" srcOrd="0" destOrd="0" presId="urn:microsoft.com/office/officeart/2005/8/layout/vList5"/>
    <dgm:cxn modelId="{2F914F57-A610-41C9-AB1F-E1BD7DAED3B1}" type="presOf" srcId="{61FE722E-E970-4988-B631-57275E6EC8A2}" destId="{3A19ECE4-239A-4308-B7A7-63B1ABE1E9B4}" srcOrd="0" destOrd="1" presId="urn:microsoft.com/office/officeart/2005/8/layout/vList5"/>
    <dgm:cxn modelId="{DDFE5D82-6A31-49A6-AFA9-C1D6727805FC}" srcId="{D9E6452B-FF07-4624-9E82-5F1B280BB603}" destId="{427D38E6-08FE-4DFC-B556-3FA76F506C62}" srcOrd="0" destOrd="0" parTransId="{8EAFEDD5-4AED-449C-BEC0-EC0803CB6943}" sibTransId="{4E9F937B-26A0-4A48-AE78-BFAFF291364E}"/>
    <dgm:cxn modelId="{776BC4EF-EE1F-43F9-95CE-5EC549B9C790}" type="presOf" srcId="{427D38E6-08FE-4DFC-B556-3FA76F506C62}" destId="{70165F29-0755-4C47-8A7C-CFA86E4E63A2}" srcOrd="0" destOrd="0" presId="urn:microsoft.com/office/officeart/2005/8/layout/vList5"/>
    <dgm:cxn modelId="{1DD7FEED-835D-4B4F-B8FE-80664F8BC239}" srcId="{73167FF2-03C0-4F2B-849A-EE2810DDF2C2}" destId="{8E84BF14-FC28-400B-AFB0-1A0279ED2C0D}" srcOrd="0" destOrd="0" parTransId="{AD47D612-7741-4D8E-A9C3-8753197C36CF}" sibTransId="{7A5E288F-2ED9-4108-B404-F43C31978A8D}"/>
    <dgm:cxn modelId="{9080B1EB-1F3F-4DDA-8BC7-AD58582E2D54}" srcId="{73167FF2-03C0-4F2B-849A-EE2810DDF2C2}" destId="{6B05F2C6-5AD4-4C50-90E2-A2339E6B4E96}" srcOrd="2" destOrd="0" parTransId="{30CC588B-7B9D-4457-B139-471B2C8C4AC8}" sibTransId="{2FF2DB42-E6F3-43FB-B610-AE21DB0D32F1}"/>
    <dgm:cxn modelId="{FBE097E1-4764-43A5-8729-0CAB077A12BF}" type="presOf" srcId="{D9E6452B-FF07-4624-9E82-5F1B280BB603}" destId="{9BD205FF-B6BC-4DE4-9381-516439A63CAC}" srcOrd="0" destOrd="0" presId="urn:microsoft.com/office/officeart/2005/8/layout/vList5"/>
    <dgm:cxn modelId="{542A0A43-BEE2-421B-9060-A3A6C59ABC26}" type="presOf" srcId="{8E84BF14-FC28-400B-AFB0-1A0279ED2C0D}" destId="{72A18AED-ED53-400F-BD68-3E9701ADBFD6}" srcOrd="0" destOrd="0" presId="urn:microsoft.com/office/officeart/2005/8/layout/vList5"/>
    <dgm:cxn modelId="{05BFA43A-5BA2-43CC-A6A2-B8261FD7863C}" type="presOf" srcId="{6B05F2C6-5AD4-4C50-90E2-A2339E6B4E96}" destId="{A3F112F7-C653-46D3-AD4F-2A50E366489B}" srcOrd="0" destOrd="0" presId="urn:microsoft.com/office/officeart/2005/8/layout/vList5"/>
    <dgm:cxn modelId="{BAD34577-5C29-4894-A7D8-F947429F26AA}" type="presOf" srcId="{2BE3A4C1-B2F6-4950-8B1E-5FFA55178DB2}" destId="{36C22B45-6B6D-4C97-B925-E53774BF833A}" srcOrd="0" destOrd="0" presId="urn:microsoft.com/office/officeart/2005/8/layout/vList5"/>
    <dgm:cxn modelId="{8B1B70B8-C893-4229-AD47-5E2E638D30C4}" srcId="{8E84BF14-FC28-400B-AFB0-1A0279ED2C0D}" destId="{2BE3A4C1-B2F6-4950-8B1E-5FFA55178DB2}" srcOrd="0" destOrd="0" parTransId="{78B52BF3-7E18-4862-A9D4-8D0DCE6B6A59}" sibTransId="{4ECFD1BD-9F5B-442E-A1BA-838A36C46010}"/>
    <dgm:cxn modelId="{10DE9805-7CDF-4866-A88A-FE2992A88708}" srcId="{6B05F2C6-5AD4-4C50-90E2-A2339E6B4E96}" destId="{61FE722E-E970-4988-B631-57275E6EC8A2}" srcOrd="1" destOrd="0" parTransId="{1820B10E-7F71-4C16-80BF-3B2EDE2D1FE3}" sibTransId="{375E1B8D-4544-45B4-9438-988C75D61D82}"/>
    <dgm:cxn modelId="{E928943A-D7BA-4A52-A865-D0563682C5C0}" srcId="{73167FF2-03C0-4F2B-849A-EE2810DDF2C2}" destId="{64C0C2DF-7BD9-46BF-8F8F-CCA6AB0F981C}" srcOrd="3" destOrd="0" parTransId="{7D32A438-8192-4FFA-8957-7DA5F68F8CD8}" sibTransId="{B795259E-4DE7-43EA-AF43-F3AFA8DC12D1}"/>
    <dgm:cxn modelId="{18E4873E-3611-418A-864C-1B28285336FC}" type="presOf" srcId="{73167FF2-03C0-4F2B-849A-EE2810DDF2C2}" destId="{AF012692-E5AF-432C-89A1-4E088BDBDD29}" srcOrd="0" destOrd="0" presId="urn:microsoft.com/office/officeart/2005/8/layout/vList5"/>
    <dgm:cxn modelId="{526D5022-B9B7-4D9B-9E1F-83E8AF51A725}" type="presOf" srcId="{64C0C2DF-7BD9-46BF-8F8F-CCA6AB0F981C}" destId="{308762FF-6CC5-46C0-9E2F-E7FC51A80E2F}" srcOrd="0" destOrd="0" presId="urn:microsoft.com/office/officeart/2005/8/layout/vList5"/>
    <dgm:cxn modelId="{4D87541B-3D19-4227-88EF-69287BDA0C89}" srcId="{6B05F2C6-5AD4-4C50-90E2-A2339E6B4E96}" destId="{B2A82C84-ADD2-466C-A543-85CD9A248B0C}" srcOrd="0" destOrd="0" parTransId="{B1160CFB-18A1-495C-AB79-0E1C7361D537}" sibTransId="{5E9CA4F0-8263-4B66-9AB0-7382A5603B27}"/>
    <dgm:cxn modelId="{0CB89040-F73D-423C-849B-4FADBC31E8F2}" type="presParOf" srcId="{AF012692-E5AF-432C-89A1-4E088BDBDD29}" destId="{4FB32B4B-DC8B-4DEF-8247-CD8AD8AB23F2}" srcOrd="0" destOrd="0" presId="urn:microsoft.com/office/officeart/2005/8/layout/vList5"/>
    <dgm:cxn modelId="{A2E82D81-D4D2-4DB3-8088-B91B7BF2F5A6}" type="presParOf" srcId="{4FB32B4B-DC8B-4DEF-8247-CD8AD8AB23F2}" destId="{72A18AED-ED53-400F-BD68-3E9701ADBFD6}" srcOrd="0" destOrd="0" presId="urn:microsoft.com/office/officeart/2005/8/layout/vList5"/>
    <dgm:cxn modelId="{1567EB26-FEB6-4672-9904-773F9C97E776}" type="presParOf" srcId="{4FB32B4B-DC8B-4DEF-8247-CD8AD8AB23F2}" destId="{36C22B45-6B6D-4C97-B925-E53774BF833A}" srcOrd="1" destOrd="0" presId="urn:microsoft.com/office/officeart/2005/8/layout/vList5"/>
    <dgm:cxn modelId="{12C4C828-077A-4556-9DC6-506F8D5975F2}" type="presParOf" srcId="{AF012692-E5AF-432C-89A1-4E088BDBDD29}" destId="{EEC20118-A39E-4A07-AEED-811241F401DB}" srcOrd="1" destOrd="0" presId="urn:microsoft.com/office/officeart/2005/8/layout/vList5"/>
    <dgm:cxn modelId="{DFEAEA7D-5D69-445C-9D6E-0EDBE105E947}" type="presParOf" srcId="{AF012692-E5AF-432C-89A1-4E088BDBDD29}" destId="{AAFAF5B1-D2D9-44E9-9139-D732F8E97E20}" srcOrd="2" destOrd="0" presId="urn:microsoft.com/office/officeart/2005/8/layout/vList5"/>
    <dgm:cxn modelId="{7BDF16D9-8663-412C-82E6-3EC7C503DD54}" type="presParOf" srcId="{AAFAF5B1-D2D9-44E9-9139-D732F8E97E20}" destId="{9BD205FF-B6BC-4DE4-9381-516439A63CAC}" srcOrd="0" destOrd="0" presId="urn:microsoft.com/office/officeart/2005/8/layout/vList5"/>
    <dgm:cxn modelId="{AA563314-2F99-451C-96B7-37E6533C9C99}" type="presParOf" srcId="{AAFAF5B1-D2D9-44E9-9139-D732F8E97E20}" destId="{70165F29-0755-4C47-8A7C-CFA86E4E63A2}" srcOrd="1" destOrd="0" presId="urn:microsoft.com/office/officeart/2005/8/layout/vList5"/>
    <dgm:cxn modelId="{08859BE9-2F54-4058-8DE5-9B697A6FBF59}" type="presParOf" srcId="{AF012692-E5AF-432C-89A1-4E088BDBDD29}" destId="{8F093805-EEAA-4400-A678-D710DDEA9BAD}" srcOrd="3" destOrd="0" presId="urn:microsoft.com/office/officeart/2005/8/layout/vList5"/>
    <dgm:cxn modelId="{D0C99C67-7478-4796-B6C6-731189D2CCEC}" type="presParOf" srcId="{AF012692-E5AF-432C-89A1-4E088BDBDD29}" destId="{D428936B-8237-4BED-AD26-05936DAECC99}" srcOrd="4" destOrd="0" presId="urn:microsoft.com/office/officeart/2005/8/layout/vList5"/>
    <dgm:cxn modelId="{17DA6787-C909-47EC-90B6-815A22CE774F}" type="presParOf" srcId="{D428936B-8237-4BED-AD26-05936DAECC99}" destId="{A3F112F7-C653-46D3-AD4F-2A50E366489B}" srcOrd="0" destOrd="0" presId="urn:microsoft.com/office/officeart/2005/8/layout/vList5"/>
    <dgm:cxn modelId="{A846AC0B-7F8B-46F8-9FFB-E1B29C31BD80}" type="presParOf" srcId="{D428936B-8237-4BED-AD26-05936DAECC99}" destId="{3A19ECE4-239A-4308-B7A7-63B1ABE1E9B4}" srcOrd="1" destOrd="0" presId="urn:microsoft.com/office/officeart/2005/8/layout/vList5"/>
    <dgm:cxn modelId="{6EEDFC0C-51EE-457A-9537-49F5248D6F58}" type="presParOf" srcId="{AF012692-E5AF-432C-89A1-4E088BDBDD29}" destId="{A0B5514D-8FD7-41F7-AEBC-9862B88D59E3}" srcOrd="5" destOrd="0" presId="urn:microsoft.com/office/officeart/2005/8/layout/vList5"/>
    <dgm:cxn modelId="{291E0A08-6B0F-4415-8533-04056FFCA0B7}" type="presParOf" srcId="{AF012692-E5AF-432C-89A1-4E088BDBDD29}" destId="{05C824AF-67F9-4F6B-B943-F89ED98D8515}" srcOrd="6" destOrd="0" presId="urn:microsoft.com/office/officeart/2005/8/layout/vList5"/>
    <dgm:cxn modelId="{308335E7-85A5-4F81-A3B6-2758A8A11107}" type="presParOf" srcId="{05C824AF-67F9-4F6B-B943-F89ED98D8515}" destId="{308762FF-6CC5-46C0-9E2F-E7FC51A80E2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93E1E9-CA97-4E2A-892A-D062923037F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zh-TW" altLang="en-US"/>
        </a:p>
      </dgm:t>
    </dgm:pt>
    <dgm:pt modelId="{05A3BC9D-DF15-43BC-A09D-82E2FD609BA0}" type="pres">
      <dgm:prSet presAssocID="{F193E1E9-CA97-4E2A-892A-D062923037F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6BF3A4B-618A-4C6E-9531-F251C780A4A7}" type="presOf" srcId="{F193E1E9-CA97-4E2A-892A-D062923037F1}" destId="{05A3BC9D-DF15-43BC-A09D-82E2FD609BA0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167FF2-03C0-4F2B-849A-EE2810DDF2C2}" type="doc">
      <dgm:prSet loTypeId="urn:microsoft.com/office/officeart/2005/8/layout/vList5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zh-TW" altLang="en-US"/>
        </a:p>
      </dgm:t>
    </dgm:pt>
    <dgm:pt modelId="{8E84BF14-FC28-400B-AFB0-1A0279ED2C0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評核內容重點</a:t>
          </a:r>
          <a:endParaRPr lang="zh-TW" altLang="en-US" b="1" dirty="0">
            <a:solidFill>
              <a:schemeClr val="tx1"/>
            </a:solidFill>
          </a:endParaRPr>
        </a:p>
      </dgm:t>
    </dgm:pt>
    <dgm:pt modelId="{AD47D612-7741-4D8E-A9C3-8753197C36CF}" type="parTrans" cxnId="{1DD7FEED-835D-4B4F-B8FE-80664F8BC239}">
      <dgm:prSet/>
      <dgm:spPr/>
      <dgm:t>
        <a:bodyPr/>
        <a:lstStyle/>
        <a:p>
          <a:endParaRPr lang="zh-TW" altLang="en-US"/>
        </a:p>
      </dgm:t>
    </dgm:pt>
    <dgm:pt modelId="{7A5E288F-2ED9-4108-B404-F43C31978A8D}" type="sibTrans" cxnId="{1DD7FEED-835D-4B4F-B8FE-80664F8BC239}">
      <dgm:prSet/>
      <dgm:spPr/>
      <dgm:t>
        <a:bodyPr/>
        <a:lstStyle/>
        <a:p>
          <a:endParaRPr lang="zh-TW" altLang="en-US"/>
        </a:p>
      </dgm:t>
    </dgm:pt>
    <dgm:pt modelId="{2BE3A4C1-B2F6-4950-8B1E-5FFA55178DB2}">
      <dgm:prSet phldrT="[文字]" custT="1"/>
      <dgm:spPr/>
      <dgm:t>
        <a:bodyPr lIns="72000" anchor="t"/>
        <a:lstStyle/>
        <a:p>
          <a:pPr marL="360000" indent="-21600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b="1" dirty="0" smtClean="0"/>
            <a:t>評核內容以年度目標達成、執行策略及經費運用為重點</a:t>
          </a:r>
          <a:endParaRPr lang="zh-TW" altLang="en-US" sz="2000" b="1" dirty="0"/>
        </a:p>
      </dgm:t>
    </dgm:pt>
    <dgm:pt modelId="{78B52BF3-7E18-4862-A9D4-8D0DCE6B6A59}" type="parTrans" cxnId="{8B1B70B8-C893-4229-AD47-5E2E638D30C4}">
      <dgm:prSet/>
      <dgm:spPr/>
      <dgm:t>
        <a:bodyPr/>
        <a:lstStyle/>
        <a:p>
          <a:endParaRPr lang="zh-TW" altLang="en-US"/>
        </a:p>
      </dgm:t>
    </dgm:pt>
    <dgm:pt modelId="{4ECFD1BD-9F5B-442E-A1BA-838A36C46010}" type="sibTrans" cxnId="{8B1B70B8-C893-4229-AD47-5E2E638D30C4}">
      <dgm:prSet/>
      <dgm:spPr/>
      <dgm:t>
        <a:bodyPr/>
        <a:lstStyle/>
        <a:p>
          <a:endParaRPr lang="zh-TW" altLang="en-US"/>
        </a:p>
      </dgm:t>
    </dgm:pt>
    <dgm:pt modelId="{D9E6452B-FF07-4624-9E82-5F1B280BB603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評核結果呈現</a:t>
          </a:r>
          <a:endParaRPr lang="zh-TW" altLang="en-US" b="1" dirty="0">
            <a:solidFill>
              <a:schemeClr val="tx1"/>
            </a:solidFill>
          </a:endParaRPr>
        </a:p>
      </dgm:t>
    </dgm:pt>
    <dgm:pt modelId="{93F2B1CB-B399-4795-82F3-318586A3A663}" type="parTrans" cxnId="{3C2392CC-BD05-4650-9FC9-15B9815447CF}">
      <dgm:prSet/>
      <dgm:spPr/>
      <dgm:t>
        <a:bodyPr/>
        <a:lstStyle/>
        <a:p>
          <a:endParaRPr lang="zh-TW" altLang="en-US"/>
        </a:p>
      </dgm:t>
    </dgm:pt>
    <dgm:pt modelId="{B7CA8DAE-4F38-4E1C-9D48-C97AB581608B}" type="sibTrans" cxnId="{3C2392CC-BD05-4650-9FC9-15B9815447CF}">
      <dgm:prSet/>
      <dgm:spPr/>
      <dgm:t>
        <a:bodyPr/>
        <a:lstStyle/>
        <a:p>
          <a:endParaRPr lang="zh-TW" altLang="en-US"/>
        </a:p>
      </dgm:t>
    </dgm:pt>
    <dgm:pt modelId="{427D38E6-08FE-4DFC-B556-3FA76F506C62}">
      <dgm:prSet phldrT="[文字]" custT="1"/>
      <dgm:spPr/>
      <dgm:t>
        <a:bodyPr/>
        <a:lstStyle/>
        <a:p>
          <a:r>
            <a:rPr lang="zh-TW" altLang="en-US" sz="2000" b="1" dirty="0" smtClean="0"/>
            <a:t>捨棄以分數及等第之評核結果呈現</a:t>
          </a:r>
          <a:endParaRPr lang="zh-TW" altLang="en-US" sz="2000" b="1" dirty="0"/>
        </a:p>
      </dgm:t>
    </dgm:pt>
    <dgm:pt modelId="{8EAFEDD5-4AED-449C-BEC0-EC0803CB6943}" type="parTrans" cxnId="{DDFE5D82-6A31-49A6-AFA9-C1D6727805FC}">
      <dgm:prSet/>
      <dgm:spPr/>
      <dgm:t>
        <a:bodyPr/>
        <a:lstStyle/>
        <a:p>
          <a:endParaRPr lang="zh-TW" altLang="en-US"/>
        </a:p>
      </dgm:t>
    </dgm:pt>
    <dgm:pt modelId="{4E9F937B-26A0-4A48-AE78-BFAFF291364E}" type="sibTrans" cxnId="{DDFE5D82-6A31-49A6-AFA9-C1D6727805FC}">
      <dgm:prSet/>
      <dgm:spPr/>
      <dgm:t>
        <a:bodyPr/>
        <a:lstStyle/>
        <a:p>
          <a:endParaRPr lang="zh-TW" altLang="en-US"/>
        </a:p>
      </dgm:t>
    </dgm:pt>
    <dgm:pt modelId="{6B05F2C6-5AD4-4C50-90E2-A2339E6B4E96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評核作業變革</a:t>
          </a:r>
          <a:endParaRPr lang="zh-TW" altLang="en-US" b="1" dirty="0">
            <a:solidFill>
              <a:schemeClr val="tx1"/>
            </a:solidFill>
          </a:endParaRPr>
        </a:p>
      </dgm:t>
    </dgm:pt>
    <dgm:pt modelId="{30CC588B-7B9D-4457-B139-471B2C8C4AC8}" type="parTrans" cxnId="{9080B1EB-1F3F-4DDA-8BC7-AD58582E2D54}">
      <dgm:prSet/>
      <dgm:spPr/>
      <dgm:t>
        <a:bodyPr/>
        <a:lstStyle/>
        <a:p>
          <a:endParaRPr lang="zh-TW" altLang="en-US"/>
        </a:p>
      </dgm:t>
    </dgm:pt>
    <dgm:pt modelId="{2FF2DB42-E6F3-43FB-B610-AE21DB0D32F1}" type="sibTrans" cxnId="{9080B1EB-1F3F-4DDA-8BC7-AD58582E2D54}">
      <dgm:prSet/>
      <dgm:spPr/>
      <dgm:t>
        <a:bodyPr/>
        <a:lstStyle/>
        <a:p>
          <a:endParaRPr lang="zh-TW" altLang="en-US"/>
        </a:p>
      </dgm:t>
    </dgm:pt>
    <dgm:pt modelId="{B2A82C84-ADD2-466C-A543-85CD9A248B0C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1" dirty="0" smtClean="0"/>
            <a:t>  納入外部意見及社會評價</a:t>
          </a:r>
          <a:endParaRPr lang="zh-TW" altLang="en-US" sz="2000" b="1" dirty="0"/>
        </a:p>
      </dgm:t>
    </dgm:pt>
    <dgm:pt modelId="{B1160CFB-18A1-495C-AB79-0E1C7361D537}" type="parTrans" cxnId="{4D87541B-3D19-4227-88EF-69287BDA0C89}">
      <dgm:prSet/>
      <dgm:spPr/>
      <dgm:t>
        <a:bodyPr/>
        <a:lstStyle/>
        <a:p>
          <a:endParaRPr lang="zh-TW" altLang="en-US"/>
        </a:p>
      </dgm:t>
    </dgm:pt>
    <dgm:pt modelId="{5E9CA4F0-8263-4B66-9AB0-7382A5603B27}" type="sibTrans" cxnId="{4D87541B-3D19-4227-88EF-69287BDA0C89}">
      <dgm:prSet/>
      <dgm:spPr/>
      <dgm:t>
        <a:bodyPr/>
        <a:lstStyle/>
        <a:p>
          <a:endParaRPr lang="zh-TW" altLang="en-US"/>
        </a:p>
      </dgm:t>
    </dgm:pt>
    <dgm:pt modelId="{61FE722E-E970-4988-B631-57275E6EC8A2}">
      <dgm:prSet phldrT="[文字]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zh-TW" altLang="en-US" sz="1500" dirty="0"/>
        </a:p>
      </dgm:t>
    </dgm:pt>
    <dgm:pt modelId="{1820B10E-7F71-4C16-80BF-3B2EDE2D1FE3}" type="parTrans" cxnId="{10DE9805-7CDF-4866-A88A-FE2992A88708}">
      <dgm:prSet/>
      <dgm:spPr/>
      <dgm:t>
        <a:bodyPr/>
        <a:lstStyle/>
        <a:p>
          <a:endParaRPr lang="zh-TW" altLang="en-US"/>
        </a:p>
      </dgm:t>
    </dgm:pt>
    <dgm:pt modelId="{375E1B8D-4544-45B4-9438-988C75D61D82}" type="sibTrans" cxnId="{10DE9805-7CDF-4866-A88A-FE2992A88708}">
      <dgm:prSet/>
      <dgm:spPr/>
      <dgm:t>
        <a:bodyPr/>
        <a:lstStyle/>
        <a:p>
          <a:endParaRPr lang="zh-TW" altLang="en-US"/>
        </a:p>
      </dgm:t>
    </dgm:pt>
    <dgm:pt modelId="{64C0C2DF-7BD9-46BF-8F8F-CCA6AB0F981C}">
      <dgm:prSet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評核結果運用</a:t>
          </a:r>
          <a:endParaRPr lang="zh-TW" altLang="en-US" b="1" dirty="0">
            <a:solidFill>
              <a:schemeClr val="tx1"/>
            </a:solidFill>
          </a:endParaRPr>
        </a:p>
      </dgm:t>
    </dgm:pt>
    <dgm:pt modelId="{7D32A438-8192-4FFA-8957-7DA5F68F8CD8}" type="parTrans" cxnId="{E928943A-D7BA-4A52-A865-D0563682C5C0}">
      <dgm:prSet/>
      <dgm:spPr/>
      <dgm:t>
        <a:bodyPr/>
        <a:lstStyle/>
        <a:p>
          <a:endParaRPr lang="zh-TW" altLang="en-US"/>
        </a:p>
      </dgm:t>
    </dgm:pt>
    <dgm:pt modelId="{B795259E-4DE7-43EA-AF43-F3AFA8DC12D1}" type="sibTrans" cxnId="{E928943A-D7BA-4A52-A865-D0563682C5C0}">
      <dgm:prSet/>
      <dgm:spPr/>
      <dgm:t>
        <a:bodyPr/>
        <a:lstStyle/>
        <a:p>
          <a:endParaRPr lang="zh-TW" altLang="en-US"/>
        </a:p>
      </dgm:t>
    </dgm:pt>
    <dgm:pt modelId="{610A0127-F968-4C07-953D-4CD7B5FA0437}">
      <dgm:prSet custT="1"/>
      <dgm:spPr/>
      <dgm:t>
        <a:bodyPr/>
        <a:lstStyle/>
        <a:p>
          <a:r>
            <a:rPr lang="zh-TW" altLang="en-US" sz="2000" b="1" dirty="0" smtClean="0"/>
            <a:t>做為資源配置及計畫後續推動之依據</a:t>
          </a:r>
          <a:endParaRPr lang="zh-TW" altLang="en-US" sz="2000" b="1" dirty="0"/>
        </a:p>
      </dgm:t>
    </dgm:pt>
    <dgm:pt modelId="{573C3009-C5A0-4D02-9F58-32E044BBF1EC}" type="parTrans" cxnId="{1B721293-6C2B-4C1B-801A-0BF2E1A10A06}">
      <dgm:prSet/>
      <dgm:spPr/>
      <dgm:t>
        <a:bodyPr/>
        <a:lstStyle/>
        <a:p>
          <a:endParaRPr lang="zh-TW" altLang="en-US"/>
        </a:p>
      </dgm:t>
    </dgm:pt>
    <dgm:pt modelId="{7608D2B8-717C-4FFD-AAC0-F137EF230A8F}" type="sibTrans" cxnId="{1B721293-6C2B-4C1B-801A-0BF2E1A10A06}">
      <dgm:prSet/>
      <dgm:spPr/>
      <dgm:t>
        <a:bodyPr/>
        <a:lstStyle/>
        <a:p>
          <a:endParaRPr lang="zh-TW" altLang="en-US"/>
        </a:p>
      </dgm:t>
    </dgm:pt>
    <dgm:pt modelId="{83EBD7CC-876D-4F65-B99E-9E5103623D0E}">
      <dgm:prSet phldrT="[文字]" custT="1"/>
      <dgm:spPr/>
      <dgm:t>
        <a:bodyPr/>
        <a:lstStyle/>
        <a:p>
          <a:r>
            <a:rPr lang="zh-TW" altLang="en-US" sz="2000" b="1" dirty="0" smtClean="0"/>
            <a:t>強化政策評估結果及提供計畫繼續、擴大或中止等政策建議</a:t>
          </a:r>
          <a:endParaRPr lang="zh-TW" altLang="en-US" sz="2000" b="1" dirty="0"/>
        </a:p>
      </dgm:t>
    </dgm:pt>
    <dgm:pt modelId="{5660BA6F-A6AC-4B2F-8F5C-F1470409209B}" type="parTrans" cxnId="{F1DAC370-FF33-4305-A8A5-200F0CA3CCB4}">
      <dgm:prSet/>
      <dgm:spPr/>
      <dgm:t>
        <a:bodyPr/>
        <a:lstStyle/>
        <a:p>
          <a:endParaRPr lang="zh-TW" altLang="en-US"/>
        </a:p>
      </dgm:t>
    </dgm:pt>
    <dgm:pt modelId="{40510991-EFF7-4C1E-896A-4C298BAAB159}" type="sibTrans" cxnId="{F1DAC370-FF33-4305-A8A5-200F0CA3CCB4}">
      <dgm:prSet/>
      <dgm:spPr/>
      <dgm:t>
        <a:bodyPr/>
        <a:lstStyle/>
        <a:p>
          <a:endParaRPr lang="zh-TW" altLang="en-US"/>
        </a:p>
      </dgm:t>
    </dgm:pt>
    <dgm:pt modelId="{BDE31664-42F1-42FF-A38E-675EBC6D7B65}">
      <dgm:prSet custT="1"/>
      <dgm:spPr/>
      <dgm:t>
        <a:bodyPr/>
        <a:lstStyle/>
        <a:p>
          <a:r>
            <a:rPr lang="zh-TW" altLang="en-US" sz="2000" b="1" dirty="0" smtClean="0"/>
            <a:t>做為機關首長獎勵及對各界溝通說明之依據</a:t>
          </a:r>
          <a:endParaRPr lang="zh-TW" altLang="en-US" sz="2000" b="1" dirty="0"/>
        </a:p>
      </dgm:t>
    </dgm:pt>
    <dgm:pt modelId="{60A08A4E-BAE0-477D-AB8C-28D5CFE85582}" type="parTrans" cxnId="{759CE4C4-7310-4512-9B58-7F3EA85E7762}">
      <dgm:prSet/>
      <dgm:spPr/>
      <dgm:t>
        <a:bodyPr/>
        <a:lstStyle/>
        <a:p>
          <a:endParaRPr lang="zh-TW" altLang="en-US"/>
        </a:p>
      </dgm:t>
    </dgm:pt>
    <dgm:pt modelId="{5EED6631-1820-4D7F-A2DD-793F4A8691D4}" type="sibTrans" cxnId="{759CE4C4-7310-4512-9B58-7F3EA85E7762}">
      <dgm:prSet/>
      <dgm:spPr/>
      <dgm:t>
        <a:bodyPr/>
        <a:lstStyle/>
        <a:p>
          <a:endParaRPr lang="zh-TW" altLang="en-US"/>
        </a:p>
      </dgm:t>
    </dgm:pt>
    <dgm:pt modelId="{AF012692-E5AF-432C-89A1-4E088BDBDD29}" type="pres">
      <dgm:prSet presAssocID="{73167FF2-03C0-4F2B-849A-EE2810DDF2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B32B4B-DC8B-4DEF-8247-CD8AD8AB23F2}" type="pres">
      <dgm:prSet presAssocID="{8E84BF14-FC28-400B-AFB0-1A0279ED2C0D}" presName="linNode" presStyleCnt="0"/>
      <dgm:spPr/>
      <dgm:t>
        <a:bodyPr/>
        <a:lstStyle/>
        <a:p>
          <a:endParaRPr lang="zh-TW" altLang="en-US"/>
        </a:p>
      </dgm:t>
    </dgm:pt>
    <dgm:pt modelId="{72A18AED-ED53-400F-BD68-3E9701ADBFD6}" type="pres">
      <dgm:prSet presAssocID="{8E84BF14-FC28-400B-AFB0-1A0279ED2C0D}" presName="parentText" presStyleLbl="node1" presStyleIdx="0" presStyleCnt="4" custScaleX="10286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C22B45-6B6D-4C97-B925-E53774BF833A}" type="pres">
      <dgm:prSet presAssocID="{8E84BF14-FC28-400B-AFB0-1A0279ED2C0D}" presName="descendantText" presStyleLbl="alignAccFollowNode1" presStyleIdx="0" presStyleCnt="4" custScaleX="106003" custScaleY="91998" custLinFactNeighborX="3548" custLinFactNeighborY="-25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20118-A39E-4A07-AEED-811241F401DB}" type="pres">
      <dgm:prSet presAssocID="{7A5E288F-2ED9-4108-B404-F43C31978A8D}" presName="sp" presStyleCnt="0"/>
      <dgm:spPr/>
      <dgm:t>
        <a:bodyPr/>
        <a:lstStyle/>
        <a:p>
          <a:endParaRPr lang="zh-TW" altLang="en-US"/>
        </a:p>
      </dgm:t>
    </dgm:pt>
    <dgm:pt modelId="{AAFAF5B1-D2D9-44E9-9139-D732F8E97E20}" type="pres">
      <dgm:prSet presAssocID="{D9E6452B-FF07-4624-9E82-5F1B280BB603}" presName="linNode" presStyleCnt="0"/>
      <dgm:spPr/>
      <dgm:t>
        <a:bodyPr/>
        <a:lstStyle/>
        <a:p>
          <a:endParaRPr lang="zh-TW" altLang="en-US"/>
        </a:p>
      </dgm:t>
    </dgm:pt>
    <dgm:pt modelId="{9BD205FF-B6BC-4DE4-9381-516439A63CAC}" type="pres">
      <dgm:prSet presAssocID="{D9E6452B-FF07-4624-9E82-5F1B280BB603}" presName="parentText" presStyleLbl="node1" presStyleIdx="1" presStyleCnt="4" custScaleX="11397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165F29-0755-4C47-8A7C-CFA86E4E63A2}" type="pres">
      <dgm:prSet presAssocID="{D9E6452B-FF07-4624-9E82-5F1B280BB603}" presName="descendantText" presStyleLbl="alignAccFollowNode1" presStyleIdx="1" presStyleCnt="4" custScaleX="113553" custScaleY="1132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093805-EEAA-4400-A678-D710DDEA9BAD}" type="pres">
      <dgm:prSet presAssocID="{B7CA8DAE-4F38-4E1C-9D48-C97AB581608B}" presName="sp" presStyleCnt="0"/>
      <dgm:spPr/>
      <dgm:t>
        <a:bodyPr/>
        <a:lstStyle/>
        <a:p>
          <a:endParaRPr lang="zh-TW" altLang="en-US"/>
        </a:p>
      </dgm:t>
    </dgm:pt>
    <dgm:pt modelId="{D428936B-8237-4BED-AD26-05936DAECC99}" type="pres">
      <dgm:prSet presAssocID="{6B05F2C6-5AD4-4C50-90E2-A2339E6B4E96}" presName="linNode" presStyleCnt="0"/>
      <dgm:spPr/>
      <dgm:t>
        <a:bodyPr/>
        <a:lstStyle/>
        <a:p>
          <a:endParaRPr lang="zh-TW" altLang="en-US"/>
        </a:p>
      </dgm:t>
    </dgm:pt>
    <dgm:pt modelId="{A3F112F7-C653-46D3-AD4F-2A50E366489B}" type="pres">
      <dgm:prSet presAssocID="{6B05F2C6-5AD4-4C50-90E2-A2339E6B4E9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19ECE4-239A-4308-B7A7-63B1ABE1E9B4}" type="pres">
      <dgm:prSet presAssocID="{6B05F2C6-5AD4-4C50-90E2-A2339E6B4E96}" presName="descendantText" presStyleLbl="alignAccFollowNode1" presStyleIdx="2" presStyleCnt="4" custScaleY="117347" custLinFactNeighborX="272" custLinFactNeighborY="30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B5514D-8FD7-41F7-AEBC-9862B88D59E3}" type="pres">
      <dgm:prSet presAssocID="{2FF2DB42-E6F3-43FB-B610-AE21DB0D32F1}" presName="sp" presStyleCnt="0"/>
      <dgm:spPr/>
      <dgm:t>
        <a:bodyPr/>
        <a:lstStyle/>
        <a:p>
          <a:endParaRPr lang="zh-TW" altLang="en-US"/>
        </a:p>
      </dgm:t>
    </dgm:pt>
    <dgm:pt modelId="{05C824AF-67F9-4F6B-B943-F89ED98D8515}" type="pres">
      <dgm:prSet presAssocID="{64C0C2DF-7BD9-46BF-8F8F-CCA6AB0F981C}" presName="linNode" presStyleCnt="0"/>
      <dgm:spPr/>
      <dgm:t>
        <a:bodyPr/>
        <a:lstStyle/>
        <a:p>
          <a:endParaRPr lang="zh-TW" altLang="en-US"/>
        </a:p>
      </dgm:t>
    </dgm:pt>
    <dgm:pt modelId="{308762FF-6CC5-46C0-9E2F-E7FC51A80E2F}" type="pres">
      <dgm:prSet presAssocID="{64C0C2DF-7BD9-46BF-8F8F-CCA6AB0F981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AEA489-EB04-4D1E-A484-86746ACFEB96}" type="pres">
      <dgm:prSet presAssocID="{64C0C2DF-7BD9-46BF-8F8F-CCA6AB0F981C}" presName="descendantText" presStyleLbl="alignAccFollowNode1" presStyleIdx="3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BF651B-9AE4-4D55-B97A-31A4D245A7C4}" type="presOf" srcId="{8E84BF14-FC28-400B-AFB0-1A0279ED2C0D}" destId="{72A18AED-ED53-400F-BD68-3E9701ADBFD6}" srcOrd="0" destOrd="0" presId="urn:microsoft.com/office/officeart/2005/8/layout/vList5"/>
    <dgm:cxn modelId="{3C2392CC-BD05-4650-9FC9-15B9815447CF}" srcId="{73167FF2-03C0-4F2B-849A-EE2810DDF2C2}" destId="{D9E6452B-FF07-4624-9E82-5F1B280BB603}" srcOrd="1" destOrd="0" parTransId="{93F2B1CB-B399-4795-82F3-318586A3A663}" sibTransId="{B7CA8DAE-4F38-4E1C-9D48-C97AB581608B}"/>
    <dgm:cxn modelId="{A3C62D84-C5FA-4273-9A74-FA6AB20FF2DA}" type="presOf" srcId="{61FE722E-E970-4988-B631-57275E6EC8A2}" destId="{3A19ECE4-239A-4308-B7A7-63B1ABE1E9B4}" srcOrd="0" destOrd="1" presId="urn:microsoft.com/office/officeart/2005/8/layout/vList5"/>
    <dgm:cxn modelId="{E6836134-32BF-444E-896F-7BF101FE2099}" type="presOf" srcId="{B2A82C84-ADD2-466C-A543-85CD9A248B0C}" destId="{3A19ECE4-239A-4308-B7A7-63B1ABE1E9B4}" srcOrd="0" destOrd="0" presId="urn:microsoft.com/office/officeart/2005/8/layout/vList5"/>
    <dgm:cxn modelId="{CA7C14DC-DCF0-4F8C-AC21-E9F5C98B5384}" type="presOf" srcId="{427D38E6-08FE-4DFC-B556-3FA76F506C62}" destId="{70165F29-0755-4C47-8A7C-CFA86E4E63A2}" srcOrd="0" destOrd="0" presId="urn:microsoft.com/office/officeart/2005/8/layout/vList5"/>
    <dgm:cxn modelId="{1B721293-6C2B-4C1B-801A-0BF2E1A10A06}" srcId="{64C0C2DF-7BD9-46BF-8F8F-CCA6AB0F981C}" destId="{610A0127-F968-4C07-953D-4CD7B5FA0437}" srcOrd="0" destOrd="0" parTransId="{573C3009-C5A0-4D02-9F58-32E044BBF1EC}" sibTransId="{7608D2B8-717C-4FFD-AAC0-F137EF230A8F}"/>
    <dgm:cxn modelId="{DDFE5D82-6A31-49A6-AFA9-C1D6727805FC}" srcId="{D9E6452B-FF07-4624-9E82-5F1B280BB603}" destId="{427D38E6-08FE-4DFC-B556-3FA76F506C62}" srcOrd="0" destOrd="0" parTransId="{8EAFEDD5-4AED-449C-BEC0-EC0803CB6943}" sibTransId="{4E9F937B-26A0-4A48-AE78-BFAFF291364E}"/>
    <dgm:cxn modelId="{1DD7FEED-835D-4B4F-B8FE-80664F8BC239}" srcId="{73167FF2-03C0-4F2B-849A-EE2810DDF2C2}" destId="{8E84BF14-FC28-400B-AFB0-1A0279ED2C0D}" srcOrd="0" destOrd="0" parTransId="{AD47D612-7741-4D8E-A9C3-8753197C36CF}" sibTransId="{7A5E288F-2ED9-4108-B404-F43C31978A8D}"/>
    <dgm:cxn modelId="{35DB0C0F-4E12-48A2-847B-A321DDB97BA6}" type="presOf" srcId="{83EBD7CC-876D-4F65-B99E-9E5103623D0E}" destId="{70165F29-0755-4C47-8A7C-CFA86E4E63A2}" srcOrd="0" destOrd="1" presId="urn:microsoft.com/office/officeart/2005/8/layout/vList5"/>
    <dgm:cxn modelId="{9080B1EB-1F3F-4DDA-8BC7-AD58582E2D54}" srcId="{73167FF2-03C0-4F2B-849A-EE2810DDF2C2}" destId="{6B05F2C6-5AD4-4C50-90E2-A2339E6B4E96}" srcOrd="2" destOrd="0" parTransId="{30CC588B-7B9D-4457-B139-471B2C8C4AC8}" sibTransId="{2FF2DB42-E6F3-43FB-B610-AE21DB0D32F1}"/>
    <dgm:cxn modelId="{3F7B831F-8E14-4A56-A11C-DE5CBD2DF8F9}" type="presOf" srcId="{D9E6452B-FF07-4624-9E82-5F1B280BB603}" destId="{9BD205FF-B6BC-4DE4-9381-516439A63CAC}" srcOrd="0" destOrd="0" presId="urn:microsoft.com/office/officeart/2005/8/layout/vList5"/>
    <dgm:cxn modelId="{6C6A0885-D7AD-4C5F-AE62-D316D9AB534F}" type="presOf" srcId="{610A0127-F968-4C07-953D-4CD7B5FA0437}" destId="{31AEA489-EB04-4D1E-A484-86746ACFEB96}" srcOrd="0" destOrd="0" presId="urn:microsoft.com/office/officeart/2005/8/layout/vList5"/>
    <dgm:cxn modelId="{529081E7-68CB-4E27-8B42-8E530A72ABB7}" type="presOf" srcId="{6B05F2C6-5AD4-4C50-90E2-A2339E6B4E96}" destId="{A3F112F7-C653-46D3-AD4F-2A50E366489B}" srcOrd="0" destOrd="0" presId="urn:microsoft.com/office/officeart/2005/8/layout/vList5"/>
    <dgm:cxn modelId="{086F699D-727B-4EF0-97CA-BE2753A61511}" type="presOf" srcId="{64C0C2DF-7BD9-46BF-8F8F-CCA6AB0F981C}" destId="{308762FF-6CC5-46C0-9E2F-E7FC51A80E2F}" srcOrd="0" destOrd="0" presId="urn:microsoft.com/office/officeart/2005/8/layout/vList5"/>
    <dgm:cxn modelId="{455E2468-8C03-4908-BC8E-66B318626680}" type="presOf" srcId="{BDE31664-42F1-42FF-A38E-675EBC6D7B65}" destId="{31AEA489-EB04-4D1E-A484-86746ACFEB96}" srcOrd="0" destOrd="1" presId="urn:microsoft.com/office/officeart/2005/8/layout/vList5"/>
    <dgm:cxn modelId="{759CE4C4-7310-4512-9B58-7F3EA85E7762}" srcId="{64C0C2DF-7BD9-46BF-8F8F-CCA6AB0F981C}" destId="{BDE31664-42F1-42FF-A38E-675EBC6D7B65}" srcOrd="1" destOrd="0" parTransId="{60A08A4E-BAE0-477D-AB8C-28D5CFE85582}" sibTransId="{5EED6631-1820-4D7F-A2DD-793F4A8691D4}"/>
    <dgm:cxn modelId="{8B1B70B8-C893-4229-AD47-5E2E638D30C4}" srcId="{8E84BF14-FC28-400B-AFB0-1A0279ED2C0D}" destId="{2BE3A4C1-B2F6-4950-8B1E-5FFA55178DB2}" srcOrd="0" destOrd="0" parTransId="{78B52BF3-7E18-4862-A9D4-8D0DCE6B6A59}" sibTransId="{4ECFD1BD-9F5B-442E-A1BA-838A36C46010}"/>
    <dgm:cxn modelId="{10DE9805-7CDF-4866-A88A-FE2992A88708}" srcId="{6B05F2C6-5AD4-4C50-90E2-A2339E6B4E96}" destId="{61FE722E-E970-4988-B631-57275E6EC8A2}" srcOrd="1" destOrd="0" parTransId="{1820B10E-7F71-4C16-80BF-3B2EDE2D1FE3}" sibTransId="{375E1B8D-4544-45B4-9438-988C75D61D82}"/>
    <dgm:cxn modelId="{3D642313-4914-4984-9E49-56E86B78F25A}" type="presOf" srcId="{73167FF2-03C0-4F2B-849A-EE2810DDF2C2}" destId="{AF012692-E5AF-432C-89A1-4E088BDBDD29}" srcOrd="0" destOrd="0" presId="urn:microsoft.com/office/officeart/2005/8/layout/vList5"/>
    <dgm:cxn modelId="{E928943A-D7BA-4A52-A865-D0563682C5C0}" srcId="{73167FF2-03C0-4F2B-849A-EE2810DDF2C2}" destId="{64C0C2DF-7BD9-46BF-8F8F-CCA6AB0F981C}" srcOrd="3" destOrd="0" parTransId="{7D32A438-8192-4FFA-8957-7DA5F68F8CD8}" sibTransId="{B795259E-4DE7-43EA-AF43-F3AFA8DC12D1}"/>
    <dgm:cxn modelId="{A8C4CB8F-2CEC-4115-B29B-9E67962941A7}" type="presOf" srcId="{2BE3A4C1-B2F6-4950-8B1E-5FFA55178DB2}" destId="{36C22B45-6B6D-4C97-B925-E53774BF833A}" srcOrd="0" destOrd="0" presId="urn:microsoft.com/office/officeart/2005/8/layout/vList5"/>
    <dgm:cxn modelId="{4D87541B-3D19-4227-88EF-69287BDA0C89}" srcId="{6B05F2C6-5AD4-4C50-90E2-A2339E6B4E96}" destId="{B2A82C84-ADD2-466C-A543-85CD9A248B0C}" srcOrd="0" destOrd="0" parTransId="{B1160CFB-18A1-495C-AB79-0E1C7361D537}" sibTransId="{5E9CA4F0-8263-4B66-9AB0-7382A5603B27}"/>
    <dgm:cxn modelId="{F1DAC370-FF33-4305-A8A5-200F0CA3CCB4}" srcId="{D9E6452B-FF07-4624-9E82-5F1B280BB603}" destId="{83EBD7CC-876D-4F65-B99E-9E5103623D0E}" srcOrd="1" destOrd="0" parTransId="{5660BA6F-A6AC-4B2F-8F5C-F1470409209B}" sibTransId="{40510991-EFF7-4C1E-896A-4C298BAAB159}"/>
    <dgm:cxn modelId="{8AC4075E-5E71-4965-84D7-CDB665ABDAB7}" type="presParOf" srcId="{AF012692-E5AF-432C-89A1-4E088BDBDD29}" destId="{4FB32B4B-DC8B-4DEF-8247-CD8AD8AB23F2}" srcOrd="0" destOrd="0" presId="urn:microsoft.com/office/officeart/2005/8/layout/vList5"/>
    <dgm:cxn modelId="{B93404E3-C43A-4B2A-A61A-ACB52F36B20F}" type="presParOf" srcId="{4FB32B4B-DC8B-4DEF-8247-CD8AD8AB23F2}" destId="{72A18AED-ED53-400F-BD68-3E9701ADBFD6}" srcOrd="0" destOrd="0" presId="urn:microsoft.com/office/officeart/2005/8/layout/vList5"/>
    <dgm:cxn modelId="{F136065D-E5EF-4BF5-AEF6-A1A7842BC94B}" type="presParOf" srcId="{4FB32B4B-DC8B-4DEF-8247-CD8AD8AB23F2}" destId="{36C22B45-6B6D-4C97-B925-E53774BF833A}" srcOrd="1" destOrd="0" presId="urn:microsoft.com/office/officeart/2005/8/layout/vList5"/>
    <dgm:cxn modelId="{47838A87-ACED-4FA1-B510-E85EB0176694}" type="presParOf" srcId="{AF012692-E5AF-432C-89A1-4E088BDBDD29}" destId="{EEC20118-A39E-4A07-AEED-811241F401DB}" srcOrd="1" destOrd="0" presId="urn:microsoft.com/office/officeart/2005/8/layout/vList5"/>
    <dgm:cxn modelId="{E52947ED-9B6B-4E2E-8BED-380608FB10B7}" type="presParOf" srcId="{AF012692-E5AF-432C-89A1-4E088BDBDD29}" destId="{AAFAF5B1-D2D9-44E9-9139-D732F8E97E20}" srcOrd="2" destOrd="0" presId="urn:microsoft.com/office/officeart/2005/8/layout/vList5"/>
    <dgm:cxn modelId="{C4DE6022-4D52-42B8-8083-D77B406B0A70}" type="presParOf" srcId="{AAFAF5B1-D2D9-44E9-9139-D732F8E97E20}" destId="{9BD205FF-B6BC-4DE4-9381-516439A63CAC}" srcOrd="0" destOrd="0" presId="urn:microsoft.com/office/officeart/2005/8/layout/vList5"/>
    <dgm:cxn modelId="{443BEC7B-DBF9-4CD1-B23D-4123A18C5E20}" type="presParOf" srcId="{AAFAF5B1-D2D9-44E9-9139-D732F8E97E20}" destId="{70165F29-0755-4C47-8A7C-CFA86E4E63A2}" srcOrd="1" destOrd="0" presId="urn:microsoft.com/office/officeart/2005/8/layout/vList5"/>
    <dgm:cxn modelId="{BD1BED66-7E21-46DD-ADAA-399ED6D6CFFE}" type="presParOf" srcId="{AF012692-E5AF-432C-89A1-4E088BDBDD29}" destId="{8F093805-EEAA-4400-A678-D710DDEA9BAD}" srcOrd="3" destOrd="0" presId="urn:microsoft.com/office/officeart/2005/8/layout/vList5"/>
    <dgm:cxn modelId="{14D0909E-F5CE-4B55-B0FD-B975349748E0}" type="presParOf" srcId="{AF012692-E5AF-432C-89A1-4E088BDBDD29}" destId="{D428936B-8237-4BED-AD26-05936DAECC99}" srcOrd="4" destOrd="0" presId="urn:microsoft.com/office/officeart/2005/8/layout/vList5"/>
    <dgm:cxn modelId="{BD1AC4E4-B37D-4A3B-B077-1324A3F0494C}" type="presParOf" srcId="{D428936B-8237-4BED-AD26-05936DAECC99}" destId="{A3F112F7-C653-46D3-AD4F-2A50E366489B}" srcOrd="0" destOrd="0" presId="urn:microsoft.com/office/officeart/2005/8/layout/vList5"/>
    <dgm:cxn modelId="{836C288A-93C5-4618-9E84-68134ADB0B64}" type="presParOf" srcId="{D428936B-8237-4BED-AD26-05936DAECC99}" destId="{3A19ECE4-239A-4308-B7A7-63B1ABE1E9B4}" srcOrd="1" destOrd="0" presId="urn:microsoft.com/office/officeart/2005/8/layout/vList5"/>
    <dgm:cxn modelId="{377E9286-BE4F-4DDC-B10D-31A640A90DF6}" type="presParOf" srcId="{AF012692-E5AF-432C-89A1-4E088BDBDD29}" destId="{A0B5514D-8FD7-41F7-AEBC-9862B88D59E3}" srcOrd="5" destOrd="0" presId="urn:microsoft.com/office/officeart/2005/8/layout/vList5"/>
    <dgm:cxn modelId="{F90C2F91-4FA4-4AC2-A728-6B21F6057BE5}" type="presParOf" srcId="{AF012692-E5AF-432C-89A1-4E088BDBDD29}" destId="{05C824AF-67F9-4F6B-B943-F89ED98D8515}" srcOrd="6" destOrd="0" presId="urn:microsoft.com/office/officeart/2005/8/layout/vList5"/>
    <dgm:cxn modelId="{AA3E3D8A-5CCC-4430-BBCD-CA554A1029C0}" type="presParOf" srcId="{05C824AF-67F9-4F6B-B943-F89ED98D8515}" destId="{308762FF-6CC5-46C0-9E2F-E7FC51A80E2F}" srcOrd="0" destOrd="0" presId="urn:microsoft.com/office/officeart/2005/8/layout/vList5"/>
    <dgm:cxn modelId="{3B306D7C-0981-40AA-A7A2-E32114A69627}" type="presParOf" srcId="{05C824AF-67F9-4F6B-B943-F89ED98D8515}" destId="{31AEA489-EB04-4D1E-A484-86746ACFEB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＞形箭號流程圖"/>
  <dgm:desc val="用來顯示工作、程序、工作流程中的序列式步驟，或是用來強調進展或方向。最適用在 [階層 1] 及 [階層 2] 有極短文字的情況。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0B271-7705-42C8-8668-6AC7BA8A2A63}" type="datetimeFigureOut">
              <a:rPr lang="zh-TW" altLang="en-US" smtClean="0"/>
              <a:t>2016/9/19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BCF83-65DA-423C-8D84-4702EB8CCD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01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6247" cy="498329"/>
          </a:xfrm>
          <a:prstGeom prst="rect">
            <a:avLst/>
          </a:prstGeom>
        </p:spPr>
        <p:txBody>
          <a:bodyPr vert="horz" lIns="92098" tIns="46050" rIns="92098" bIns="4605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827" y="2"/>
            <a:ext cx="2946246" cy="498329"/>
          </a:xfrm>
          <a:prstGeom prst="rect">
            <a:avLst/>
          </a:prstGeom>
        </p:spPr>
        <p:txBody>
          <a:bodyPr vert="horz" lIns="92098" tIns="46050" rIns="92098" bIns="46050" rtlCol="0"/>
          <a:lstStyle>
            <a:lvl1pPr algn="r">
              <a:defRPr sz="1200"/>
            </a:lvl1pPr>
          </a:lstStyle>
          <a:p>
            <a:fld id="{62DC0B74-B9FB-4CE2-B6EB-B89F15BCE12B}" type="datetimeFigureOut">
              <a:rPr lang="zh-TW" altLang="en-US" smtClean="0"/>
              <a:t>2016/9/19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50" rIns="92098" bIns="4605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287" y="4777246"/>
            <a:ext cx="5439101" cy="3908364"/>
          </a:xfrm>
          <a:prstGeom prst="rect">
            <a:avLst/>
          </a:prstGeom>
        </p:spPr>
        <p:txBody>
          <a:bodyPr vert="horz" lIns="92098" tIns="46050" rIns="92098" bIns="4605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4" y="9428311"/>
            <a:ext cx="2946247" cy="498329"/>
          </a:xfrm>
          <a:prstGeom prst="rect">
            <a:avLst/>
          </a:prstGeom>
        </p:spPr>
        <p:txBody>
          <a:bodyPr vert="horz" lIns="92098" tIns="46050" rIns="92098" bIns="4605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827" y="9428311"/>
            <a:ext cx="2946246" cy="498329"/>
          </a:xfrm>
          <a:prstGeom prst="rect">
            <a:avLst/>
          </a:prstGeom>
        </p:spPr>
        <p:txBody>
          <a:bodyPr vert="horz" lIns="92098" tIns="46050" rIns="92098" bIns="46050" rtlCol="0" anchor="b"/>
          <a:lstStyle>
            <a:lvl1pPr algn="r">
              <a:defRPr sz="1200"/>
            </a:lvl1pPr>
          </a:lstStyle>
          <a:p>
            <a:fld id="{3A369A6E-4DA7-4571-9F1C-88675799EF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04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1363" indent="-280988" defTabSz="9080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2250" defTabSz="9080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3375" indent="-222250" defTabSz="9080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65338" indent="-223838" defTabSz="9080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22538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9738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36938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94138" indent="-223838" defTabSz="9080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83BFD3C-BBBF-4EF3-AFB7-576D4379084E}" type="slidenum">
              <a:rPr lang="en-US" altLang="zh-TW" b="0" smtClean="0"/>
              <a:pPr/>
              <a:t>1</a:t>
            </a:fld>
            <a:endParaRPr lang="en-US" altLang="zh-TW" b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77095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69A6E-4DA7-4571-9F1C-88675799EFA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95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0191" indent="-370191">
              <a:lnSpc>
                <a:spcPct val="130000"/>
              </a:lnSpc>
              <a:buFont typeface="+mj-ea"/>
              <a:buAutoNum type="ea1ChtPeriod"/>
            </a:pPr>
            <a:r>
              <a:rPr lang="zh-TW" altLang="en-US" sz="2400" dirty="0"/>
              <a:t>現況問題</a:t>
            </a:r>
            <a:endParaRPr lang="en-US" altLang="zh-TW" sz="2400" dirty="0"/>
          </a:p>
          <a:p>
            <a:pPr>
              <a:lnSpc>
                <a:spcPct val="130000"/>
              </a:lnSpc>
            </a:pPr>
            <a:r>
              <a:rPr lang="en-US" altLang="zh-TW" sz="2400" dirty="0"/>
              <a:t>(</a:t>
            </a:r>
            <a:r>
              <a:rPr lang="zh-TW" altLang="en-US" sz="2400" dirty="0"/>
              <a:t>一</a:t>
            </a:r>
            <a:r>
              <a:rPr lang="en-US" altLang="zh-TW" sz="2400" dirty="0"/>
              <a:t>)</a:t>
            </a:r>
            <a:r>
              <a:rPr lang="zh-TW" altLang="zh-TW" sz="2400" dirty="0"/>
              <a:t>工作考成難與盈餘相關指標脫勾</a:t>
            </a:r>
            <a:endParaRPr lang="en-US" altLang="zh-TW" sz="2400" dirty="0"/>
          </a:p>
          <a:p>
            <a:pPr marL="407371" indent="-1745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zh-TW" b="0" dirty="0" smtClean="0"/>
              <a:t>國營事業管理法</a:t>
            </a:r>
            <a:r>
              <a:rPr lang="zh-TW" altLang="en-US" b="0" dirty="0" smtClean="0"/>
              <a:t>：</a:t>
            </a:r>
            <a:r>
              <a:rPr lang="zh-TW" altLang="zh-TW" b="0" dirty="0" smtClean="0"/>
              <a:t>國營事業以應依照企業方式經營，以事業養事業，以事業發展事業，</a:t>
            </a:r>
            <a:r>
              <a:rPr lang="zh-TW" altLang="zh-TW" b="0" dirty="0" smtClean="0">
                <a:solidFill>
                  <a:schemeClr val="accent6"/>
                </a:solidFill>
              </a:rPr>
              <a:t>並求有盈無虧</a:t>
            </a:r>
            <a:r>
              <a:rPr lang="zh-TW" altLang="en-US" b="0" dirty="0" smtClean="0"/>
              <a:t>。</a:t>
            </a:r>
            <a:endParaRPr lang="en-US" altLang="zh-TW" b="0" dirty="0" smtClean="0"/>
          </a:p>
          <a:p>
            <a:pPr marL="407371" indent="-1745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TW" b="0" dirty="0" smtClean="0"/>
              <a:t>102</a:t>
            </a:r>
            <a:r>
              <a:rPr lang="zh-TW" altLang="zh-TW" b="0" dirty="0" smtClean="0"/>
              <a:t>年行政院改革國營事業經營績效獎金核算制度</a:t>
            </a:r>
            <a:r>
              <a:rPr lang="zh-TW" altLang="en-US" b="0" dirty="0" smtClean="0"/>
              <a:t>：</a:t>
            </a:r>
            <a:r>
              <a:rPr lang="zh-TW" altLang="zh-TW" b="0" dirty="0" smtClean="0"/>
              <a:t>考成指標已配合改革</a:t>
            </a:r>
            <a:r>
              <a:rPr lang="zh-TW" altLang="zh-TW" b="0" dirty="0" smtClean="0">
                <a:solidFill>
                  <a:schemeClr val="accent6"/>
                </a:solidFill>
              </a:rPr>
              <a:t>刪除盈餘指標或降低盈餘相關指標之權重</a:t>
            </a:r>
            <a:r>
              <a:rPr lang="zh-TW" altLang="en-US" b="0" dirty="0" smtClean="0"/>
              <a:t>。</a:t>
            </a:r>
            <a:endParaRPr lang="en-US" altLang="zh-TW" b="0" dirty="0" smtClean="0"/>
          </a:p>
          <a:p>
            <a:pPr marL="407371" indent="-1745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zh-TW" b="0" dirty="0" smtClean="0"/>
              <a:t>國營事業工作考成辦法第</a:t>
            </a:r>
            <a:r>
              <a:rPr lang="en-US" altLang="zh-TW" b="0" dirty="0" smtClean="0"/>
              <a:t>9</a:t>
            </a:r>
            <a:r>
              <a:rPr lang="zh-TW" altLang="zh-TW" b="0" dirty="0" smtClean="0"/>
              <a:t>條</a:t>
            </a:r>
            <a:r>
              <a:rPr lang="zh-TW" altLang="en-US" b="0" dirty="0" smtClean="0"/>
              <a:t>：</a:t>
            </a:r>
            <a:r>
              <a:rPr lang="zh-TW" altLang="zh-TW" b="0" dirty="0" smtClean="0"/>
              <a:t>維持以盈餘為基礎，限制事業</a:t>
            </a:r>
            <a:r>
              <a:rPr lang="zh-TW" altLang="zh-TW" b="0" dirty="0" smtClean="0">
                <a:solidFill>
                  <a:schemeClr val="accent6"/>
                </a:solidFill>
              </a:rPr>
              <a:t>不得考列甲等之情形</a:t>
            </a:r>
            <a:r>
              <a:rPr lang="zh-TW" altLang="zh-TW" b="0" dirty="0" smtClean="0"/>
              <a:t>：</a:t>
            </a:r>
            <a:endParaRPr lang="en-US" altLang="zh-TW" b="0" dirty="0" smtClean="0"/>
          </a:p>
          <a:p>
            <a:pPr marL="232783">
              <a:lnSpc>
                <a:spcPct val="130000"/>
              </a:lnSpc>
            </a:pPr>
            <a:r>
              <a:rPr lang="en-US" altLang="zh-TW" b="0" dirty="0" smtClean="0"/>
              <a:t>(1)</a:t>
            </a:r>
            <a:r>
              <a:rPr lang="zh-TW" altLang="zh-TW" b="0" dirty="0" smtClean="0"/>
              <a:t>年度盈餘經調整配合執行政策因素後，未達預算數且較上一年度減少者；</a:t>
            </a:r>
            <a:endParaRPr lang="en-US" altLang="zh-TW" b="0" dirty="0" smtClean="0"/>
          </a:p>
          <a:p>
            <a:pPr marL="232783">
              <a:lnSpc>
                <a:spcPct val="130000"/>
              </a:lnSpc>
            </a:pPr>
            <a:r>
              <a:rPr lang="en-US" altLang="zh-TW" b="0" dirty="0" smtClean="0"/>
              <a:t>(2)</a:t>
            </a:r>
            <a:r>
              <a:rPr lang="zh-TW" altLang="zh-TW" b="0" dirty="0" smtClean="0"/>
              <a:t>經調整配合執行政策因素後未有盈餘，且未達預算目標，而虧損亦較上一年度未明顯改善者。</a:t>
            </a:r>
          </a:p>
          <a:p>
            <a:r>
              <a:rPr lang="en-US" altLang="zh-TW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考成</a:t>
            </a:r>
            <a:r>
              <a:rPr lang="zh-TW" altLang="en-US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指標過多且繁瑣，或有所重疊，難以凸顯關鍵績效指標：如公司治理、廉政風險管理、法規遵循、永續報告</a:t>
            </a:r>
            <a:endParaRPr lang="en-US" altLang="zh-TW" b="0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3113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zh-TW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質化指標難以有效評核實質成效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0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二、改革方向</a:t>
            </a:r>
            <a:endParaRPr lang="en-US" altLang="zh-TW" b="0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釐清各事業屬性，以執行國家政策為主要任務者，得不設盈餘相關指標</a:t>
            </a:r>
            <a:r>
              <a:rPr lang="en-US" altLang="zh-TW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或雖評核，但其權重為</a:t>
            </a:r>
            <a:r>
              <a:rPr lang="en-US" altLang="zh-TW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0)</a:t>
            </a:r>
            <a:r>
              <a:rPr lang="zh-TW" altLang="en-US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b="0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b="0" baseline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以盈餘限制事業不得考列甲等之</a:t>
            </a:r>
            <a:r>
              <a:rPr lang="zh-TW" altLang="en-US" b="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規定，隨同檢討，另訂不以盈餘為基礎之限制考列甲等規定</a:t>
            </a:r>
            <a:endParaRPr lang="en-US" altLang="zh-TW" b="0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778" indent="-544778">
              <a:spcBef>
                <a:spcPct val="50000"/>
              </a:spcBef>
            </a:pPr>
            <a:r>
              <a:rPr lang="en-US" altLang="zh-TW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整合現有指標、精簡指標數：釐清公司治理內涵，刪除重複考評指標，並精簡指標數，聚焦事業核心業務</a:t>
            </a:r>
            <a:endParaRPr lang="en-US" altLang="zh-TW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778" indent="-544778" defTabSz="93113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TW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刪除質化指標，或嚴謹設定加</a:t>
            </a:r>
            <a:r>
              <a:rPr lang="en-US" altLang="zh-TW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</a:t>
            </a:r>
            <a:r>
              <a:rPr lang="en-US" altLang="zh-TW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分標準</a:t>
            </a:r>
            <a:endParaRPr lang="zh-TW" altLang="en-US" b="1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778" indent="-544778">
              <a:spcBef>
                <a:spcPct val="50000"/>
              </a:spcBef>
            </a:pPr>
            <a:endParaRPr lang="en-US" altLang="zh-TW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FDF0D-A4DF-4CF4-A281-2E2C8653A65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231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18EB7-9EE0-41AF-A6DA-7C4263AA10E0}" type="datetime1">
              <a:rPr lang="zh-TW" altLang="en-US" smtClean="0"/>
              <a:t>2016/9/19</a:t>
            </a:fld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5FAF9-2C10-4E47-8AF7-89B80DE7B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45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00851" y="404815"/>
            <a:ext cx="2014538" cy="59769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55650" y="404815"/>
            <a:ext cx="5892800" cy="59769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22625-C70C-459A-BA66-693D99E76A50}" type="datetime1">
              <a:rPr lang="zh-TW" altLang="en-US" smtClean="0"/>
              <a:t>2016/9/19</a:t>
            </a:fld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5FAF9-2C10-4E47-8AF7-89B80DE7B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03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772400" cy="6667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052513"/>
            <a:ext cx="7773988" cy="518477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zh-TW" alt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FE8AD-672F-4E8C-A859-F7BC0138CFDB}" type="datetime1">
              <a:rPr lang="zh-TW" altLang="en-US" smtClean="0"/>
              <a:t>2016/9/19</a:t>
            </a:fld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5FAF9-2C10-4E47-8AF7-89B80DE7B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78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4F374-D3C6-48B3-9126-C72F5ED6ED58}" type="datetime1">
              <a:rPr lang="zh-TW" altLang="en-US" smtClean="0"/>
              <a:t>2016/9/19</a:t>
            </a:fld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5FAF9-2C10-4E47-8AF7-89B80DE7B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29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0" y="1474788"/>
            <a:ext cx="3810000" cy="4906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8051" y="1474788"/>
            <a:ext cx="3811588" cy="4906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AB748-DF59-47F9-92DD-E9595311D98B}" type="datetime1">
              <a:rPr lang="zh-TW" altLang="en-US" smtClean="0"/>
              <a:t>2016/9/19</a:t>
            </a:fld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5FAF9-2C10-4E47-8AF7-89B80DE7B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3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F4C1B-BD86-49A3-A6D3-73D0E6702C52}" type="datetime1">
              <a:rPr lang="zh-TW" altLang="en-US" smtClean="0"/>
              <a:t>2016/9/19</a:t>
            </a:fld>
            <a:endParaRPr lang="zh-TW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5FAF9-2C10-4E47-8AF7-89B80DE7B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79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F843F-3C24-440A-BF74-6EAAE5F9C7F6}" type="datetime1">
              <a:rPr lang="zh-TW" altLang="en-US" smtClean="0"/>
              <a:t>2016/9/19</a:t>
            </a:fld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5FAF9-2C10-4E47-8AF7-89B80DE7B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57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8ABE4-0367-43D6-AB95-4D0F2D33D4E5}" type="datetime1">
              <a:rPr lang="zh-TW" altLang="en-US" smtClean="0"/>
              <a:t>2016/9/19</a:t>
            </a:fld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5FAF9-2C10-4E47-8AF7-89B80DE7B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52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4D86A-1829-4F26-B264-2BF8BA5D6948}" type="datetime1">
              <a:rPr lang="zh-TW" altLang="en-US" smtClean="0"/>
              <a:t>2016/9/19</a:t>
            </a:fld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5FAF9-2C10-4E47-8AF7-89B80DE7B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7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7744F-CC28-42B3-A03D-DD7440C30D4F}" type="datetime1">
              <a:rPr lang="zh-TW" altLang="en-US" smtClean="0"/>
              <a:t>2016/9/19</a:t>
            </a:fld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5FAF9-2C10-4E47-8AF7-89B80DE7B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14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275D8-5CFF-4FC8-BB5F-3EC4505F8034}" type="datetime1">
              <a:rPr lang="zh-TW" altLang="en-US" smtClean="0"/>
              <a:t>2016/9/19</a:t>
            </a:fld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5FAF9-2C10-4E47-8AF7-89B80DE7B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66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88913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按一下以編輯標題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052513"/>
            <a:ext cx="77739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90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50">
                <a:ea typeface="新細明體" pitchFamily="18" charset="-120"/>
              </a:defRPr>
            </a:lvl1pPr>
          </a:lstStyle>
          <a:p>
            <a:fld id="{2260BD81-B85B-43AE-97B3-6B8753C34A1C}" type="datetime1">
              <a:rPr lang="zh-TW" altLang="en-US" smtClean="0"/>
              <a:t>2016/9/19</a:t>
            </a:fld>
            <a:endParaRPr lang="zh-TW" alt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453190"/>
            <a:ext cx="27368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endParaRPr lang="zh-TW" alt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4" y="6524625"/>
            <a:ext cx="7651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7BA5FAF9-2C10-4E47-8AF7-89B80DE7BA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31" name="Rectangle 15"/>
          <p:cNvSpPr>
            <a:spLocks noChangeArrowheads="1"/>
          </p:cNvSpPr>
          <p:nvPr/>
        </p:nvSpPr>
        <p:spPr bwMode="auto">
          <a:xfrm>
            <a:off x="533400" y="6316663"/>
            <a:ext cx="8153400" cy="746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66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2100" b="1" smtClean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1042988" y="860427"/>
            <a:ext cx="7543800" cy="53975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2100" b="1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6440490"/>
            <a:ext cx="50784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45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Times New Roman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Times New Roman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Times New Roman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Times New Roman" pitchFamily="18" charset="0"/>
          <a:ea typeface="標楷體" pitchFamily="65" charset="-12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006600"/>
          </a:solidFill>
          <a:latin typeface="Times New Roman" pitchFamily="18" charset="0"/>
          <a:ea typeface="標楷體" pitchFamily="65" charset="-12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006600"/>
          </a:solidFill>
          <a:latin typeface="Times New Roman" pitchFamily="18" charset="0"/>
          <a:ea typeface="標楷體" pitchFamily="65" charset="-12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006600"/>
          </a:solidFill>
          <a:latin typeface="Times New Roman" pitchFamily="18" charset="0"/>
          <a:ea typeface="標楷體" pitchFamily="65" charset="-12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006600"/>
          </a:solidFill>
          <a:latin typeface="Times New Roman" pitchFamily="18" charset="0"/>
          <a:ea typeface="標楷體" pitchFamily="65" charset="-120"/>
        </a:defRPr>
      </a:lvl9pPr>
    </p:titleStyle>
    <p:bodyStyle>
      <a:lvl1pPr marL="257175" indent="-257175" algn="l" defTabSz="65722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471488" indent="-261938" algn="l" defTabSz="65722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100" b="1">
          <a:solidFill>
            <a:srgbClr val="009900"/>
          </a:solidFill>
          <a:latin typeface="+mn-lt"/>
          <a:ea typeface="+mn-ea"/>
        </a:defRPr>
      </a:lvl2pPr>
      <a:lvl3pPr marL="800100" indent="-194072" algn="l" defTabSz="65722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kumimoji="1" sz="1800">
          <a:solidFill>
            <a:srgbClr val="009900"/>
          </a:solidFill>
          <a:latin typeface="+mn-lt"/>
          <a:ea typeface="+mn-ea"/>
        </a:defRPr>
      </a:lvl3pPr>
      <a:lvl4pPr marL="1062038" indent="-127397" algn="l" defTabSz="65722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@"/>
        <a:defRPr kumimoji="1" sz="1500">
          <a:solidFill>
            <a:srgbClr val="009900"/>
          </a:solidFill>
          <a:latin typeface="+mn-lt"/>
          <a:ea typeface="+mn-ea"/>
        </a:defRPr>
      </a:lvl4pPr>
      <a:lvl5pPr marL="1332310" indent="-135731" algn="l" defTabSz="657225" rtl="0" eaLnBrk="1" fontAlgn="base" hangingPunct="1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kumimoji="1" sz="1500">
          <a:solidFill>
            <a:srgbClr val="009900"/>
          </a:solidFill>
          <a:latin typeface="+mn-lt"/>
          <a:ea typeface="+mn-ea"/>
        </a:defRPr>
      </a:lvl5pPr>
      <a:lvl6pPr marL="1675210" indent="-135731" algn="l" defTabSz="657225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1500">
          <a:solidFill>
            <a:srgbClr val="009900"/>
          </a:solidFill>
          <a:latin typeface="+mn-lt"/>
          <a:ea typeface="+mn-ea"/>
        </a:defRPr>
      </a:lvl6pPr>
      <a:lvl7pPr marL="2018110" indent="-135731" algn="l" defTabSz="657225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1500">
          <a:solidFill>
            <a:srgbClr val="009900"/>
          </a:solidFill>
          <a:latin typeface="+mn-lt"/>
          <a:ea typeface="+mn-ea"/>
        </a:defRPr>
      </a:lvl7pPr>
      <a:lvl8pPr marL="2361010" indent="-135731" algn="l" defTabSz="657225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1500">
          <a:solidFill>
            <a:srgbClr val="009900"/>
          </a:solidFill>
          <a:latin typeface="+mn-lt"/>
          <a:ea typeface="+mn-ea"/>
        </a:defRPr>
      </a:lvl8pPr>
      <a:lvl9pPr marL="2703910" indent="-135731" algn="l" defTabSz="657225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1500">
          <a:solidFill>
            <a:srgbClr val="0099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07690" y="1666128"/>
            <a:ext cx="7239000" cy="207569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行政機關管考作業   簡化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方向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一</a:t>
            </a:r>
            <a:r>
              <a:rPr lang="en-US" altLang="zh-TW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en-US" altLang="zh-TW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9459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0AD653E-9CF2-4DBE-A9C4-15B2443DB604}" type="slidenum">
              <a:rPr lang="en-US" altLang="zh-TW" b="0" smtClean="0"/>
              <a:pPr/>
              <a:t>1</a:t>
            </a:fld>
            <a:endParaRPr lang="en-US" altLang="zh-TW" b="0" smtClean="0"/>
          </a:p>
        </p:txBody>
      </p:sp>
      <p:sp>
        <p:nvSpPr>
          <p:cNvPr id="19460" name="矩形 1"/>
          <p:cNvSpPr>
            <a:spLocks noChangeArrowheads="1"/>
          </p:cNvSpPr>
          <p:nvPr/>
        </p:nvSpPr>
        <p:spPr bwMode="auto">
          <a:xfrm>
            <a:off x="1711325" y="40102"/>
            <a:ext cx="56165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 sz="1100" b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1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行政機關管考作業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簡化說明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461" name="Text Box 2"/>
          <p:cNvSpPr txBox="1">
            <a:spLocks noChangeArrowheads="1"/>
          </p:cNvSpPr>
          <p:nvPr/>
        </p:nvSpPr>
        <p:spPr bwMode="auto">
          <a:xfrm>
            <a:off x="1204913" y="4797425"/>
            <a:ext cx="66294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Aft>
                <a:spcPct val="10000"/>
              </a:spcAft>
            </a:pPr>
            <a:r>
              <a:rPr lang="zh-TW" altLang="en-US" sz="3200" dirty="0">
                <a:ea typeface="標楷體" panose="03000509000000000000" pitchFamily="65" charset="-120"/>
                <a:cs typeface="Times New Roman" panose="02020603050405020304" pitchFamily="18" charset="0"/>
              </a:rPr>
              <a:t>國家發展委員會</a:t>
            </a:r>
            <a:endParaRPr lang="en-US" altLang="zh-TW" sz="32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eaLnBrk="1" hangingPunct="1">
              <a:spcAft>
                <a:spcPct val="10000"/>
              </a:spcAft>
            </a:pPr>
            <a:r>
              <a:rPr lang="en-US" altLang="zh-TW" sz="2800" dirty="0">
                <a:ea typeface="Arial Unicode MS" panose="020B0604020202020204" pitchFamily="34" charset="-120"/>
                <a:cs typeface="Times New Roman" panose="02020603050405020304" pitchFamily="18" charset="0"/>
              </a:rPr>
              <a:t>105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800" smtClean="0"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2800" smtClean="0"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zh-TW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FAF9-2C10-4E47-8AF7-89B80DE7BA60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772174" y="5951427"/>
            <a:ext cx="4167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/>
              <a:t>~</a:t>
            </a:r>
            <a:r>
              <a:rPr lang="zh-TW" altLang="en-US" sz="1400" dirty="0" smtClean="0"/>
              <a:t>準林全行政院長於第三次內閣政策溝通會議提示</a:t>
            </a:r>
            <a:endParaRPr lang="zh-TW" altLang="en-US" sz="1400" dirty="0"/>
          </a:p>
        </p:txBody>
      </p:sp>
      <p:sp>
        <p:nvSpPr>
          <p:cNvPr id="12" name="標題 1"/>
          <p:cNvSpPr txBox="1">
            <a:spLocks noGrp="1"/>
          </p:cNvSpPr>
          <p:nvPr>
            <p:ph type="title"/>
          </p:nvPr>
        </p:nvSpPr>
        <p:spPr>
          <a:xfrm>
            <a:off x="631145" y="220590"/>
            <a:ext cx="7772400" cy="6667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4000" kern="0" dirty="0" smtClean="0">
                <a:solidFill>
                  <a:schemeClr val="tx1"/>
                </a:solidFill>
              </a:rPr>
              <a:t>新內閣對績效管理工作的期許</a:t>
            </a:r>
            <a:endParaRPr lang="zh-TW" altLang="en-US" sz="4000" kern="0" dirty="0">
              <a:solidFill>
                <a:schemeClr val="tx1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18" y="947977"/>
            <a:ext cx="3989841" cy="249119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39641" y="4927931"/>
            <a:ext cx="8155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 smtClean="0"/>
              <a:t>各</a:t>
            </a:r>
            <a:r>
              <a:rPr lang="zh-TW" altLang="en-US" sz="2000" b="1" dirty="0"/>
              <a:t>部會首先必須落實</a:t>
            </a:r>
            <a:r>
              <a:rPr lang="zh-TW" altLang="en-US" sz="2000" b="1" dirty="0">
                <a:solidFill>
                  <a:srgbClr val="FF0000"/>
                </a:solidFill>
              </a:rPr>
              <a:t>「減法原則」，要能做到「減人、減事」，並且制定與落實具有長期目標的核心業務，</a:t>
            </a:r>
            <a:r>
              <a:rPr lang="zh-TW" altLang="en-US" sz="2000" b="1" dirty="0"/>
              <a:t>才能夠對歷史交代。</a:t>
            </a:r>
          </a:p>
        </p:txBody>
      </p:sp>
      <p:sp>
        <p:nvSpPr>
          <p:cNvPr id="4" name="矩形 3"/>
          <p:cNvSpPr/>
          <p:nvPr/>
        </p:nvSpPr>
        <p:spPr>
          <a:xfrm>
            <a:off x="488769" y="3523849"/>
            <a:ext cx="7828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 smtClean="0"/>
              <a:t>國發會應成為「</a:t>
            </a:r>
            <a:r>
              <a:rPr lang="zh-TW" altLang="en-US" sz="2000" b="1" dirty="0"/>
              <a:t>大國發會」，做為行政院最有力的幕僚機構，並具有權威決定權力</a:t>
            </a:r>
            <a:r>
              <a:rPr lang="zh-TW" altLang="en-US" sz="2000" b="1" dirty="0" smtClean="0"/>
              <a:t>。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政策</a:t>
            </a:r>
            <a:r>
              <a:rPr lang="zh-TW" altLang="en-US" sz="2000" b="1" dirty="0">
                <a:solidFill>
                  <a:srgbClr val="FF0000"/>
                </a:solidFill>
              </a:rPr>
              <a:t>規劃不能像過去「先射箭再畫靶」，要建立科學論據、成本效益分析等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制度。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72174" y="4460695"/>
            <a:ext cx="4822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~</a:t>
            </a:r>
            <a:r>
              <a:rPr lang="en-US" altLang="zh-TW" sz="1400" dirty="0" smtClean="0"/>
              <a:t>105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4</a:t>
            </a:r>
            <a:r>
              <a:rPr lang="zh-TW" altLang="en-US" sz="1400" dirty="0" smtClean="0"/>
              <a:t>月</a:t>
            </a:r>
            <a:r>
              <a:rPr lang="en-US" altLang="zh-TW" sz="1400" dirty="0" smtClean="0"/>
              <a:t>13</a:t>
            </a:r>
            <a:r>
              <a:rPr lang="zh-TW" altLang="en-US" sz="1400" dirty="0" smtClean="0"/>
              <a:t>日工商時報報導引述準林全行政院長談話</a:t>
            </a:r>
            <a:endParaRPr lang="zh-TW" altLang="en-US" sz="1400" dirty="0"/>
          </a:p>
        </p:txBody>
      </p:sp>
      <p:sp>
        <p:nvSpPr>
          <p:cNvPr id="2" name="矩形 1"/>
          <p:cNvSpPr/>
          <p:nvPr/>
        </p:nvSpPr>
        <p:spPr>
          <a:xfrm>
            <a:off x="5186937" y="1414006"/>
            <a:ext cx="3129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落實「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減法原則</a:t>
            </a:r>
            <a:r>
              <a:rPr lang="zh-TW" altLang="en-US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」，聚焦核心業務</a:t>
            </a:r>
            <a:endParaRPr lang="zh-TW" altLang="en-US" sz="28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91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FAF9-2C10-4E47-8AF7-89B80DE7BA60}" type="slidenum">
              <a:rPr lang="zh-TW" altLang="en-US" smtClean="0"/>
              <a:t>11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1332806" y="1214120"/>
          <a:ext cx="648946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54824" y="237419"/>
            <a:ext cx="7772400" cy="666750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</a:rPr>
              <a:t>目前績效管理面臨主要挑戰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1188717" y="5494709"/>
            <a:ext cx="1895303" cy="532015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邁向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自主管理</a:t>
            </a:r>
          </a:p>
        </p:txBody>
      </p:sp>
      <p:sp>
        <p:nvSpPr>
          <p:cNvPr id="11" name="圓角矩形 10"/>
          <p:cNvSpPr/>
          <p:nvPr/>
        </p:nvSpPr>
        <p:spPr bwMode="auto">
          <a:xfrm>
            <a:off x="3332017" y="5494710"/>
            <a:ext cx="2552007" cy="532015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導入全生命週期管理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6132021" y="5494709"/>
            <a:ext cx="1823257" cy="532015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強化社會參與</a:t>
            </a:r>
            <a:endParaRPr kumimoji="1" lang="zh-TW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向下箭號 12"/>
          <p:cNvSpPr/>
          <p:nvPr/>
        </p:nvSpPr>
        <p:spPr bwMode="auto">
          <a:xfrm>
            <a:off x="2335876" y="5153891"/>
            <a:ext cx="266008" cy="2743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" name="向下箭號 13"/>
          <p:cNvSpPr/>
          <p:nvPr/>
        </p:nvSpPr>
        <p:spPr bwMode="auto">
          <a:xfrm>
            <a:off x="4475016" y="5162204"/>
            <a:ext cx="266008" cy="2743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" name="向下箭號 14"/>
          <p:cNvSpPr/>
          <p:nvPr/>
        </p:nvSpPr>
        <p:spPr bwMode="auto">
          <a:xfrm>
            <a:off x="6777642" y="5162204"/>
            <a:ext cx="266008" cy="2743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946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FAF9-2C10-4E47-8AF7-89B80DE7BA60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5" name="標題 1"/>
          <p:cNvSpPr txBox="1">
            <a:spLocks noGrp="1"/>
          </p:cNvSpPr>
          <p:nvPr>
            <p:ph type="title"/>
          </p:nvPr>
        </p:nvSpPr>
        <p:spPr>
          <a:xfrm>
            <a:off x="927101" y="226478"/>
            <a:ext cx="7772400" cy="6667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dirty="0" smtClean="0">
                <a:solidFill>
                  <a:schemeClr val="tx1"/>
                </a:solidFill>
              </a:rPr>
              <a:t>好的績效管理是政績的保證</a:t>
            </a:r>
            <a:endParaRPr lang="zh-TW" altLang="en-US" sz="3200" kern="0" dirty="0">
              <a:solidFill>
                <a:schemeClr val="tx1"/>
              </a:solidFill>
            </a:endParaRPr>
          </a:p>
        </p:txBody>
      </p:sp>
      <p:graphicFrame>
        <p:nvGraphicFramePr>
          <p:cNvPr id="15" name="資料庫圖表 14"/>
          <p:cNvGraphicFramePr/>
          <p:nvPr>
            <p:extLst/>
          </p:nvPr>
        </p:nvGraphicFramePr>
        <p:xfrm>
          <a:off x="565265" y="1346662"/>
          <a:ext cx="7838902" cy="115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1983204" y="2742251"/>
            <a:ext cx="60136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以民眾為核心，以結果</a:t>
            </a:r>
            <a:r>
              <a:rPr lang="en-US" altLang="zh-TW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(outcome)</a:t>
            </a: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為導向</a:t>
            </a:r>
            <a:endParaRPr lang="zh-TW" altLang="zh-TW" sz="2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龍門石碑"/>
            </a:endParaRP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依機關任務來遞送結果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(delivery of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outcomes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)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,</a:t>
            </a:r>
          </a:p>
          <a:p>
            <a:pPr>
              <a:spcBef>
                <a:spcPct val="20000"/>
              </a:spcBef>
              <a:buSzPct val="100000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 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 以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結果來衡量績效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成本</a:t>
            </a:r>
            <a:r>
              <a:rPr lang="en-US" altLang="zh-TW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-</a:t>
            </a: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效能</a:t>
            </a:r>
            <a:r>
              <a:rPr lang="en-US" altLang="zh-TW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(cost-effectiveness)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負責任的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(accountable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)</a:t>
            </a: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zh-TW" altLang="en-US" sz="2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以</a:t>
            </a:r>
            <a:r>
              <a:rPr lang="zh-TW" altLang="en-US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創意方式因應新挑戰與新</a:t>
            </a:r>
            <a:r>
              <a:rPr lang="zh-TW" altLang="en-US" sz="20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契機</a:t>
            </a:r>
            <a:endParaRPr lang="en-US" altLang="zh-TW" sz="20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龍門石碑"/>
            </a:endParaRPr>
          </a:p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將作業及結果對所有人透明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化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龍門石碑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582890" y="5598471"/>
            <a:ext cx="48142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100000"/>
            </a:pPr>
            <a:r>
              <a:rPr lang="zh-TW" altLang="en-US" sz="16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參考資料：</a:t>
            </a:r>
            <a:r>
              <a:rPr lang="en-US" altLang="zh-TW" sz="16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Accenture, </a:t>
            </a:r>
            <a:r>
              <a:rPr lang="en-US" altLang="zh-TW" sz="1600" b="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eGovenrment</a:t>
            </a:r>
            <a:r>
              <a:rPr lang="en-US" altLang="zh-TW" sz="16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 Leadership</a:t>
            </a:r>
          </a:p>
          <a:p>
            <a:pPr algn="ctr" eaLnBrk="1" hangingPunct="1">
              <a:buSzPct val="100000"/>
            </a:pPr>
            <a:r>
              <a:rPr lang="en-US" altLang="zh-TW" sz="1600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                  High Performance, Maximum Value</a:t>
            </a:r>
          </a:p>
        </p:txBody>
      </p:sp>
    </p:spTree>
    <p:extLst>
      <p:ext uri="{BB962C8B-B14F-4D97-AF65-F5344CB8AC3E}">
        <p14:creationId xmlns:p14="http://schemas.microsoft.com/office/powerpoint/2010/main" val="322080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</a:rPr>
              <a:t>政府績效管理新思維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FAF9-2C10-4E47-8AF7-89B80DE7BA60}" type="slidenum">
              <a:rPr lang="zh-TW" altLang="en-US" smtClean="0"/>
              <a:t>13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996257221"/>
              </p:ext>
            </p:extLst>
          </p:nvPr>
        </p:nvGraphicFramePr>
        <p:xfrm>
          <a:off x="1523999" y="974222"/>
          <a:ext cx="6620143" cy="146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703" y="2339987"/>
            <a:ext cx="3919928" cy="3250521"/>
          </a:xfrm>
          <a:prstGeom prst="rect">
            <a:avLst/>
          </a:prstGeom>
        </p:spPr>
      </p:pic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745615747"/>
              </p:ext>
            </p:extLst>
          </p:nvPr>
        </p:nvGraphicFramePr>
        <p:xfrm>
          <a:off x="5247118" y="2562658"/>
          <a:ext cx="3196128" cy="312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向右箭號 11"/>
          <p:cNvSpPr/>
          <p:nvPr/>
        </p:nvSpPr>
        <p:spPr bwMode="auto">
          <a:xfrm>
            <a:off x="4387514" y="3640508"/>
            <a:ext cx="675117" cy="3247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555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FAF9-2C10-4E47-8AF7-89B80DE7BA60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053628" y="2565529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400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參、政府績效管理制度創新方向</a:t>
            </a:r>
          </a:p>
        </p:txBody>
      </p:sp>
    </p:spTree>
    <p:extLst>
      <p:ext uri="{BB962C8B-B14F-4D97-AF65-F5344CB8AC3E}">
        <p14:creationId xmlns:p14="http://schemas.microsoft.com/office/powerpoint/2010/main" val="17099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FAF9-2C10-4E47-8AF7-89B80DE7BA60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1054443" y="221864"/>
            <a:ext cx="7772400" cy="66675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政府績效管理創新三大主軸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34896057"/>
              </p:ext>
            </p:extLst>
          </p:nvPr>
        </p:nvGraphicFramePr>
        <p:xfrm>
          <a:off x="1054443" y="1100436"/>
          <a:ext cx="7089476" cy="4624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30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FAF9-2C10-4E47-8AF7-89B80DE7BA60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6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強化計畫</a:t>
            </a:r>
            <a:r>
              <a:rPr lang="zh-TW" altLang="en-US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全生命週期績效管理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838071907"/>
              </p:ext>
            </p:extLst>
          </p:nvPr>
        </p:nvGraphicFramePr>
        <p:xfrm>
          <a:off x="827089" y="1115107"/>
          <a:ext cx="6982382" cy="4008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6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172206"/>
              </p:ext>
            </p:extLst>
          </p:nvPr>
        </p:nvGraphicFramePr>
        <p:xfrm>
          <a:off x="1987550" y="2254519"/>
          <a:ext cx="5849938" cy="2407970"/>
        </p:xfrm>
        <a:graphic>
          <a:graphicData uri="http://schemas.openxmlformats.org/drawingml/2006/table">
            <a:tbl>
              <a:tblPr/>
              <a:tblGrid>
                <a:gridCol w="657558"/>
                <a:gridCol w="1964935"/>
                <a:gridCol w="645179"/>
                <a:gridCol w="645180"/>
                <a:gridCol w="645179"/>
                <a:gridCol w="646727"/>
                <a:gridCol w="645180"/>
              </a:tblGrid>
              <a:tr h="389426"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整體公共建設計畫</a:t>
                      </a: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 </a:t>
                      </a:r>
                      <a:r>
                        <a:rPr kumimoji="0" lang="zh-TW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次類別</a:t>
                      </a: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105</a:t>
                      </a: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106</a:t>
                      </a: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107</a:t>
                      </a: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108</a:t>
                      </a: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…</a:t>
                      </a: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79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軌道建設計畫群</a:t>
                      </a: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…</a:t>
                      </a: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4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工商建設計畫群</a:t>
                      </a: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…</a:t>
                      </a: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4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農業建設計畫群</a:t>
                      </a: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…</a:t>
                      </a: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79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水利建設計畫群</a:t>
                      </a: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…</a:t>
                      </a: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4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…</a:t>
                      </a: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TW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kumimoji="1" sz="25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100000"/>
                        <a:defRPr kumimoji="1" sz="21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100000"/>
                        <a:defRPr kumimoji="1" sz="20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華康龍門石碑"/>
                          <a:cs typeface="華康龍門石碑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龍門石碑"/>
                        </a:rPr>
                        <a:t>…</a:t>
                      </a:r>
                      <a:endParaRPr kumimoji="0" lang="zh-TW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龍門石碑"/>
                      </a:endParaRPr>
                    </a:p>
                  </a:txBody>
                  <a:tcPr marL="91432" marR="91432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9495" name="五邊形 8"/>
          <p:cNvSpPr>
            <a:spLocks noChangeArrowheads="1"/>
          </p:cNvSpPr>
          <p:nvPr/>
        </p:nvSpPr>
        <p:spPr bwMode="auto">
          <a:xfrm>
            <a:off x="1692275" y="5557838"/>
            <a:ext cx="1428750" cy="765175"/>
          </a:xfrm>
          <a:prstGeom prst="homePlate">
            <a:avLst>
              <a:gd name="adj" fmla="val 63304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496" name="＞形箭號 9"/>
          <p:cNvSpPr>
            <a:spLocks noChangeArrowheads="1"/>
          </p:cNvSpPr>
          <p:nvPr/>
        </p:nvSpPr>
        <p:spPr bwMode="auto">
          <a:xfrm>
            <a:off x="2636838" y="5557838"/>
            <a:ext cx="1924050" cy="765175"/>
          </a:xfrm>
          <a:prstGeom prst="chevron">
            <a:avLst>
              <a:gd name="adj" fmla="val 6322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497" name="文字方塊 10"/>
          <p:cNvSpPr txBox="1">
            <a:spLocks noChangeArrowheads="1"/>
          </p:cNvSpPr>
          <p:nvPr/>
        </p:nvSpPr>
        <p:spPr bwMode="auto">
          <a:xfrm>
            <a:off x="1855788" y="5545138"/>
            <a:ext cx="1155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個案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498" name="文字方塊 11"/>
          <p:cNvSpPr txBox="1">
            <a:spLocks noChangeArrowheads="1"/>
          </p:cNvSpPr>
          <p:nvPr/>
        </p:nvSpPr>
        <p:spPr bwMode="auto">
          <a:xfrm>
            <a:off x="3078163" y="5559425"/>
            <a:ext cx="15509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可行性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</a:p>
        </p:txBody>
      </p:sp>
      <p:sp>
        <p:nvSpPr>
          <p:cNvPr id="189499" name="＞形箭號 12"/>
          <p:cNvSpPr>
            <a:spLocks noChangeArrowheads="1"/>
          </p:cNvSpPr>
          <p:nvPr/>
        </p:nvSpPr>
        <p:spPr bwMode="auto">
          <a:xfrm>
            <a:off x="4064000" y="5554663"/>
            <a:ext cx="1630363" cy="766762"/>
          </a:xfrm>
          <a:prstGeom prst="chevron">
            <a:avLst>
              <a:gd name="adj" fmla="val 63119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500" name="文字方塊 13"/>
          <p:cNvSpPr txBox="1">
            <a:spLocks noChangeArrowheads="1"/>
          </p:cNvSpPr>
          <p:nvPr/>
        </p:nvSpPr>
        <p:spPr bwMode="auto">
          <a:xfrm>
            <a:off x="4419600" y="5545138"/>
            <a:ext cx="1257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綜合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規劃</a:t>
            </a:r>
          </a:p>
        </p:txBody>
      </p:sp>
      <p:sp>
        <p:nvSpPr>
          <p:cNvPr id="189501" name="＞形箭號 14"/>
          <p:cNvSpPr>
            <a:spLocks noChangeArrowheads="1"/>
          </p:cNvSpPr>
          <p:nvPr/>
        </p:nvSpPr>
        <p:spPr bwMode="auto">
          <a:xfrm>
            <a:off x="5205413" y="5556250"/>
            <a:ext cx="1533525" cy="765175"/>
          </a:xfrm>
          <a:prstGeom prst="chevron">
            <a:avLst>
              <a:gd name="adj" fmla="val 6324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502" name="文字方塊 15"/>
          <p:cNvSpPr txBox="1">
            <a:spLocks noChangeArrowheads="1"/>
          </p:cNvSpPr>
          <p:nvPr/>
        </p:nvSpPr>
        <p:spPr bwMode="auto">
          <a:xfrm>
            <a:off x="5572125" y="5545138"/>
            <a:ext cx="12842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</a:p>
        </p:txBody>
      </p:sp>
      <p:sp>
        <p:nvSpPr>
          <p:cNvPr id="189503" name="＞形箭號 16"/>
          <p:cNvSpPr>
            <a:spLocks noChangeArrowheads="1"/>
          </p:cNvSpPr>
          <p:nvPr/>
        </p:nvSpPr>
        <p:spPr bwMode="auto">
          <a:xfrm>
            <a:off x="6257925" y="5559425"/>
            <a:ext cx="1557338" cy="765175"/>
          </a:xfrm>
          <a:prstGeom prst="chevron">
            <a:avLst>
              <a:gd name="adj" fmla="val 6325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504" name="文字方塊 17"/>
          <p:cNvSpPr txBox="1">
            <a:spLocks noChangeArrowheads="1"/>
          </p:cNvSpPr>
          <p:nvPr/>
        </p:nvSpPr>
        <p:spPr bwMode="auto">
          <a:xfrm>
            <a:off x="6705600" y="5545138"/>
            <a:ext cx="946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latin typeface="標楷體" panose="03000509000000000000" pitchFamily="65" charset="-120"/>
                <a:ea typeface="標楷體" panose="03000509000000000000" pitchFamily="65" charset="-120"/>
              </a:rPr>
              <a:t>建設</a:t>
            </a:r>
            <a:endParaRPr lang="en-US" altLang="zh-TW" sz="21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endParaRPr lang="en-US" altLang="zh-TW" sz="21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505" name="＞形箭號 18"/>
          <p:cNvSpPr>
            <a:spLocks noChangeArrowheads="1"/>
          </p:cNvSpPr>
          <p:nvPr/>
        </p:nvSpPr>
        <p:spPr bwMode="auto">
          <a:xfrm>
            <a:off x="7337425" y="5561013"/>
            <a:ext cx="1406525" cy="766762"/>
          </a:xfrm>
          <a:prstGeom prst="chevron">
            <a:avLst>
              <a:gd name="adj" fmla="val 631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506" name="文字方塊 19"/>
          <p:cNvSpPr txBox="1">
            <a:spLocks noChangeArrowheads="1"/>
          </p:cNvSpPr>
          <p:nvPr/>
        </p:nvSpPr>
        <p:spPr bwMode="auto">
          <a:xfrm>
            <a:off x="7696200" y="5559425"/>
            <a:ext cx="1460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endParaRPr lang="en-US" altLang="zh-TW" sz="21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latin typeface="標楷體" panose="03000509000000000000" pitchFamily="65" charset="-120"/>
                <a:ea typeface="標楷體" panose="03000509000000000000" pitchFamily="65" charset="-120"/>
              </a:rPr>
              <a:t>評估</a:t>
            </a:r>
            <a:endParaRPr lang="en-US" altLang="zh-TW" sz="21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507" name="Rectangle 2"/>
          <p:cNvSpPr txBox="1">
            <a:spLocks noChangeArrowheads="1"/>
          </p:cNvSpPr>
          <p:nvPr/>
        </p:nvSpPr>
        <p:spPr bwMode="auto">
          <a:xfrm>
            <a:off x="345988" y="3176"/>
            <a:ext cx="811221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628650" indent="-3492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66800" indent="-258763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416050" indent="-169863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776413" indent="-180975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233613" indent="-180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690813" indent="-180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148013" indent="-180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605213" indent="-180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100000"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龍門石碑"/>
              </a:rPr>
              <a:t>以公共建設計畫為例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  <a:cs typeface="華康龍門石碑"/>
            </a:endParaRPr>
          </a:p>
        </p:txBody>
      </p:sp>
      <p:sp>
        <p:nvSpPr>
          <p:cNvPr id="189508" name="矩形 2"/>
          <p:cNvSpPr>
            <a:spLocks noChangeArrowheads="1"/>
          </p:cNvSpPr>
          <p:nvPr/>
        </p:nvSpPr>
        <p:spPr bwMode="auto">
          <a:xfrm>
            <a:off x="4500563" y="2132013"/>
            <a:ext cx="663575" cy="2519362"/>
          </a:xfrm>
          <a:prstGeom prst="rect">
            <a:avLst/>
          </a:prstGeom>
          <a:solidFill>
            <a:srgbClr val="FFFFCC">
              <a:alpha val="30196"/>
            </a:srgbClr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509" name="文字方塊 5"/>
          <p:cNvSpPr txBox="1">
            <a:spLocks noChangeArrowheads="1"/>
          </p:cNvSpPr>
          <p:nvPr/>
        </p:nvSpPr>
        <p:spPr bwMode="auto">
          <a:xfrm>
            <a:off x="4643438" y="2435225"/>
            <a:ext cx="4286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500">
                <a:latin typeface="標楷體" panose="03000509000000000000" pitchFamily="65" charset="-120"/>
                <a:ea typeface="標楷體" panose="03000509000000000000" pitchFamily="65" charset="-120"/>
              </a:rPr>
              <a:t>年度先期</a:t>
            </a:r>
            <a:r>
              <a:rPr lang="en-US" altLang="zh-TW" sz="15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500">
                <a:latin typeface="標楷體" panose="03000509000000000000" pitchFamily="65" charset="-120"/>
                <a:ea typeface="標楷體" panose="03000509000000000000" pitchFamily="65" charset="-120"/>
              </a:rPr>
              <a:t>目前</a:t>
            </a:r>
            <a:r>
              <a:rPr lang="en-US" altLang="zh-TW" sz="15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5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510" name="圓角矩形 10"/>
          <p:cNvSpPr>
            <a:spLocks noChangeArrowheads="1"/>
          </p:cNvSpPr>
          <p:nvPr/>
        </p:nvSpPr>
        <p:spPr bwMode="auto">
          <a:xfrm>
            <a:off x="1578105" y="5224462"/>
            <a:ext cx="7161211" cy="1074737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511" name="向下箭號 12"/>
          <p:cNvSpPr>
            <a:spLocks noChangeArrowheads="1"/>
          </p:cNvSpPr>
          <p:nvPr/>
        </p:nvSpPr>
        <p:spPr bwMode="auto">
          <a:xfrm>
            <a:off x="4643438" y="1773238"/>
            <a:ext cx="138112" cy="312737"/>
          </a:xfrm>
          <a:prstGeom prst="downArrow">
            <a:avLst>
              <a:gd name="adj1" fmla="val 50000"/>
              <a:gd name="adj2" fmla="val 49145"/>
            </a:avLst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512" name="右大括弧 14"/>
          <p:cNvSpPr>
            <a:spLocks/>
          </p:cNvSpPr>
          <p:nvPr/>
        </p:nvSpPr>
        <p:spPr bwMode="auto">
          <a:xfrm rot="5400000">
            <a:off x="5568951" y="3079750"/>
            <a:ext cx="360362" cy="3506787"/>
          </a:xfrm>
          <a:prstGeom prst="rightBrace">
            <a:avLst>
              <a:gd name="adj1" fmla="val 9371"/>
              <a:gd name="adj2" fmla="val 50000"/>
            </a:avLst>
          </a:prstGeom>
          <a:noFill/>
          <a:ln w="63500" algn="ctr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513" name="文字方塊 13"/>
          <p:cNvSpPr txBox="1">
            <a:spLocks noChangeArrowheads="1"/>
          </p:cNvSpPr>
          <p:nvPr/>
        </p:nvSpPr>
        <p:spPr bwMode="auto">
          <a:xfrm>
            <a:off x="4019550" y="4292600"/>
            <a:ext cx="37925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個案計畫全生命週期績效管理</a:t>
            </a:r>
          </a:p>
        </p:txBody>
      </p:sp>
      <p:sp>
        <p:nvSpPr>
          <p:cNvPr id="25" name="圓角矩形 24"/>
          <p:cNvSpPr/>
          <p:nvPr/>
        </p:nvSpPr>
        <p:spPr bwMode="auto">
          <a:xfrm>
            <a:off x="2972593" y="1238679"/>
            <a:ext cx="3617913" cy="4762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50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國發計畫</a:t>
            </a:r>
          </a:p>
        </p:txBody>
      </p:sp>
      <p:sp>
        <p:nvSpPr>
          <p:cNvPr id="189515" name="文字方塊 13"/>
          <p:cNvSpPr txBox="1">
            <a:spLocks noChangeArrowheads="1"/>
          </p:cNvSpPr>
          <p:nvPr/>
        </p:nvSpPr>
        <p:spPr bwMode="auto">
          <a:xfrm>
            <a:off x="550863" y="1081088"/>
            <a:ext cx="431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公共建設計畫全生命週期績效管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</a:t>
            </a:r>
          </a:p>
        </p:txBody>
      </p:sp>
      <p:sp>
        <p:nvSpPr>
          <p:cNvPr id="189516" name="右大括弧 14"/>
          <p:cNvSpPr>
            <a:spLocks/>
          </p:cNvSpPr>
          <p:nvPr/>
        </p:nvSpPr>
        <p:spPr bwMode="auto">
          <a:xfrm rot="10800000">
            <a:off x="1042194" y="1496219"/>
            <a:ext cx="368300" cy="4487069"/>
          </a:xfrm>
          <a:prstGeom prst="rightBrace">
            <a:avLst>
              <a:gd name="adj1" fmla="val 8324"/>
              <a:gd name="adj2" fmla="val 50000"/>
            </a:avLst>
          </a:prstGeom>
          <a:noFill/>
          <a:ln w="63500" algn="ctr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517" name="向下箭號 12"/>
          <p:cNvSpPr>
            <a:spLocks noChangeArrowheads="1"/>
          </p:cNvSpPr>
          <p:nvPr/>
        </p:nvSpPr>
        <p:spPr bwMode="auto">
          <a:xfrm rot="-5400000">
            <a:off x="1419268" y="3464321"/>
            <a:ext cx="155575" cy="550862"/>
          </a:xfrm>
          <a:prstGeom prst="downArrow">
            <a:avLst>
              <a:gd name="adj1" fmla="val 50000"/>
              <a:gd name="adj2" fmla="val 49571"/>
            </a:avLst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/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518" name="向下箭號 12"/>
          <p:cNvSpPr>
            <a:spLocks noChangeArrowheads="1"/>
          </p:cNvSpPr>
          <p:nvPr/>
        </p:nvSpPr>
        <p:spPr bwMode="auto">
          <a:xfrm rot="-5400000">
            <a:off x="2084109" y="727869"/>
            <a:ext cx="120650" cy="1536700"/>
          </a:xfrm>
          <a:prstGeom prst="downArrow">
            <a:avLst>
              <a:gd name="adj1" fmla="val 50000"/>
              <a:gd name="adj2" fmla="val 50122"/>
            </a:avLst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/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519" name="向下箭號 12"/>
          <p:cNvSpPr>
            <a:spLocks noChangeArrowheads="1"/>
          </p:cNvSpPr>
          <p:nvPr/>
        </p:nvSpPr>
        <p:spPr bwMode="auto">
          <a:xfrm rot="-5400000">
            <a:off x="1422401" y="5870576"/>
            <a:ext cx="120650" cy="215900"/>
          </a:xfrm>
          <a:prstGeom prst="downArrow">
            <a:avLst>
              <a:gd name="adj1" fmla="val 50000"/>
              <a:gd name="adj2" fmla="val 49608"/>
            </a:avLst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/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9520" name="向下箭號 12"/>
          <p:cNvSpPr>
            <a:spLocks noChangeArrowheads="1"/>
          </p:cNvSpPr>
          <p:nvPr/>
        </p:nvSpPr>
        <p:spPr bwMode="auto">
          <a:xfrm>
            <a:off x="5680075" y="5013325"/>
            <a:ext cx="138113" cy="314325"/>
          </a:xfrm>
          <a:prstGeom prst="downArrow">
            <a:avLst>
              <a:gd name="adj1" fmla="val 50000"/>
              <a:gd name="adj2" fmla="val 49394"/>
            </a:avLst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kumimoji="1" sz="29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kumimoji="1" sz="25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kumimoji="1" sz="2200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kumimoji="1">
                <a:solidFill>
                  <a:schemeClr val="tx1"/>
                </a:solidFill>
                <a:latin typeface="新細明體" panose="02020500000000000000" pitchFamily="18" charset="-120"/>
                <a:ea typeface="華康龍門石碑"/>
                <a:cs typeface="華康龍門石碑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5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fld id="{021A3FF0-2405-4DA8-AB89-D8FF39621158}" type="slidenum">
              <a:rPr lang="en-US" altLang="zh-TW" sz="1400" b="0">
                <a:ea typeface="+mn-ea"/>
              </a:rPr>
              <a:pPr algn="r" eaLnBrk="1" hangingPunct="1">
                <a:defRPr/>
              </a:pPr>
              <a:t>17</a:t>
            </a:fld>
            <a:endParaRPr lang="en-US" altLang="zh-TW" sz="1400" b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7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CBB8C9F6-4666-419A-86C8-814B070945EC}" type="slidenum">
              <a:rPr lang="en-US" altLang="zh-TW" sz="1400" b="0" smtClean="0">
                <a:solidFill>
                  <a:schemeClr val="tx1"/>
                </a:solidFill>
                <a:latin typeface="+mj-ea"/>
                <a:ea typeface="+mj-ea"/>
              </a:rPr>
              <a:pPr/>
              <a:t>18</a:t>
            </a:fld>
            <a:endParaRPr lang="en-US" altLang="zh-TW" sz="1400" b="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67306" name="Rectangle 10"/>
          <p:cNvSpPr>
            <a:spLocks noChangeArrowheads="1"/>
          </p:cNvSpPr>
          <p:nvPr/>
        </p:nvSpPr>
        <p:spPr bwMode="auto">
          <a:xfrm>
            <a:off x="418744" y="21254"/>
            <a:ext cx="8502834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 b="1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algn="ctr">
              <a:defRPr kumimoji="1" sz="4400" b="1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algn="ctr">
              <a:defRPr kumimoji="1" sz="4400" b="1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algn="ctr">
              <a:defRPr kumimoji="1" sz="4400" b="1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algn="ctr">
              <a:defRPr kumimoji="1" sz="4400" b="1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精進機關施政績效管理</a:t>
            </a:r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844347497"/>
              </p:ext>
            </p:extLst>
          </p:nvPr>
        </p:nvGraphicFramePr>
        <p:xfrm>
          <a:off x="662148" y="949438"/>
          <a:ext cx="7547674" cy="4484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718939" y="5464599"/>
            <a:ext cx="2717162" cy="1079546"/>
            <a:chOff x="0" y="3402815"/>
            <a:chExt cx="2717162" cy="1079546"/>
          </a:xfrm>
        </p:grpSpPr>
        <p:sp>
          <p:nvSpPr>
            <p:cNvPr id="6" name="圓角矩形 5"/>
            <p:cNvSpPr/>
            <p:nvPr/>
          </p:nvSpPr>
          <p:spPr>
            <a:xfrm>
              <a:off x="0" y="3402815"/>
              <a:ext cx="2717162" cy="10795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/>
            <p:cNvSpPr/>
            <p:nvPr/>
          </p:nvSpPr>
          <p:spPr>
            <a:xfrm>
              <a:off x="52699" y="3455514"/>
              <a:ext cx="2611764" cy="974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dirty="0" smtClean="0">
                  <a:solidFill>
                    <a:schemeClr val="tx1"/>
                  </a:solidFill>
                </a:rPr>
                <a:t>評估結果有效回饋</a:t>
              </a:r>
              <a:endParaRPr lang="zh-TW" altLang="en-US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379311" y="5553033"/>
            <a:ext cx="4830511" cy="863638"/>
            <a:chOff x="2717162" y="3510770"/>
            <a:chExt cx="4830511" cy="863638"/>
          </a:xfrm>
        </p:grpSpPr>
        <p:sp>
          <p:nvSpPr>
            <p:cNvPr id="9" name="圓角化同側角落矩形 8"/>
            <p:cNvSpPr/>
            <p:nvPr/>
          </p:nvSpPr>
          <p:spPr>
            <a:xfrm rot="5400000">
              <a:off x="4700599" y="1527333"/>
              <a:ext cx="863637" cy="4830511"/>
            </a:xfrm>
            <a:prstGeom prst="round2SameRect">
              <a:avLst/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圓角化同側角落矩形 4"/>
            <p:cNvSpPr/>
            <p:nvPr/>
          </p:nvSpPr>
          <p:spPr>
            <a:xfrm>
              <a:off x="2759321" y="3595089"/>
              <a:ext cx="4788352" cy="779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2400" b="1" kern="1200" dirty="0"/>
            </a:p>
          </p:txBody>
        </p:sp>
      </p:grpSp>
      <p:sp>
        <p:nvSpPr>
          <p:cNvPr id="13" name="圓角化同側角落矩形 4"/>
          <p:cNvSpPr/>
          <p:nvPr/>
        </p:nvSpPr>
        <p:spPr>
          <a:xfrm>
            <a:off x="3379312" y="2072190"/>
            <a:ext cx="4788352" cy="7793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123825" rIns="247650" bIns="123825" numCol="1" spcCol="1270" anchor="t" anchorCtr="0">
            <a:noAutofit/>
          </a:bodyPr>
          <a:lstStyle/>
          <a:p>
            <a:pPr marL="514350" lvl="0" indent="-3429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92000"/>
              <a:buFont typeface="Arial" panose="020B0604020202020204" pitchFamily="34" charset="0"/>
              <a:buChar char="•"/>
            </a:pPr>
            <a:endParaRPr lang="zh-TW" altLang="en-US" sz="2000" b="1" dirty="0"/>
          </a:p>
        </p:txBody>
      </p:sp>
      <p:grpSp>
        <p:nvGrpSpPr>
          <p:cNvPr id="14" name="群組 13"/>
          <p:cNvGrpSpPr/>
          <p:nvPr/>
        </p:nvGrpSpPr>
        <p:grpSpPr>
          <a:xfrm>
            <a:off x="3358232" y="5531614"/>
            <a:ext cx="4830511" cy="986805"/>
            <a:chOff x="2785509" y="3515151"/>
            <a:chExt cx="4830511" cy="986805"/>
          </a:xfrm>
        </p:grpSpPr>
        <p:sp>
          <p:nvSpPr>
            <p:cNvPr id="15" name="圓角化同側角落矩形 14"/>
            <p:cNvSpPr/>
            <p:nvPr/>
          </p:nvSpPr>
          <p:spPr>
            <a:xfrm rot="5400000">
              <a:off x="4712879" y="1598815"/>
              <a:ext cx="975771" cy="4830511"/>
            </a:xfrm>
            <a:prstGeom prst="round2SameRect">
              <a:avLst/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圓角化同側角落矩形 4"/>
            <p:cNvSpPr/>
            <p:nvPr/>
          </p:nvSpPr>
          <p:spPr>
            <a:xfrm>
              <a:off x="2833142" y="3515151"/>
              <a:ext cx="4782878" cy="880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zh-TW" altLang="en-US" sz="2000" b="1" kern="1200" dirty="0" smtClean="0"/>
                <a:t>績效資訊圖形化簡明化供各界參考</a:t>
              </a:r>
              <a:endParaRPr lang="en-US" altLang="zh-TW" sz="2000" b="1" kern="1200" dirty="0" smtClean="0"/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zh-TW" altLang="en-US" sz="2000" b="1" dirty="0" smtClean="0"/>
                <a:t>評估結果有效回饋</a:t>
              </a:r>
              <a:endParaRPr lang="zh-TW" altLang="en-US" sz="2000" b="1" dirty="0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337152" y="2144539"/>
            <a:ext cx="5279625" cy="975771"/>
            <a:chOff x="2784682" y="3526184"/>
            <a:chExt cx="5279625" cy="975771"/>
          </a:xfrm>
        </p:grpSpPr>
        <p:sp>
          <p:nvSpPr>
            <p:cNvPr id="19" name="圓角化同側角落矩形 18"/>
            <p:cNvSpPr/>
            <p:nvPr/>
          </p:nvSpPr>
          <p:spPr>
            <a:xfrm rot="5400000">
              <a:off x="4712053" y="1598814"/>
              <a:ext cx="975771" cy="4830511"/>
            </a:xfrm>
            <a:prstGeom prst="round2SameRect">
              <a:avLst/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圓角化同側角落矩形 4"/>
            <p:cNvSpPr/>
            <p:nvPr/>
          </p:nvSpPr>
          <p:spPr>
            <a:xfrm>
              <a:off x="2784682" y="3573818"/>
              <a:ext cx="5279625" cy="880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>
                <a:spcBef>
                  <a:spcPct val="0"/>
                </a:spcBef>
                <a:buFontTx/>
                <a:buChar char="••"/>
                <a:defRPr/>
              </a:pPr>
              <a:r>
                <a:rPr lang="zh-TW" altLang="en-US" sz="2000" b="1" dirty="0"/>
                <a:t>國發會專責行政院重大政策目標績效管理</a:t>
              </a:r>
            </a:p>
            <a:p>
              <a:pPr marL="0" lvl="1">
                <a:spcBef>
                  <a:spcPct val="0"/>
                </a:spcBef>
                <a:buFontTx/>
                <a:buChar char="••"/>
                <a:defRPr/>
              </a:pPr>
              <a:r>
                <a:rPr lang="zh-TW" altLang="en-US" sz="2000" b="1" dirty="0"/>
                <a:t>機關</a:t>
              </a:r>
              <a:r>
                <a:rPr lang="zh-TW" altLang="en-US" sz="2000" b="1" dirty="0" smtClean="0"/>
                <a:t>績效由</a:t>
              </a:r>
              <a:r>
                <a:rPr lang="zh-TW" altLang="en-US" sz="2000" b="1" dirty="0"/>
                <a:t>機關</a:t>
              </a:r>
              <a:r>
                <a:rPr lang="zh-TW" altLang="en-US" sz="2000" b="1" dirty="0" smtClean="0"/>
                <a:t>自主管理</a:t>
              </a:r>
              <a:endParaRPr lang="zh-TW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865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9689" y="205945"/>
            <a:ext cx="7772400" cy="666193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</a:rPr>
              <a:t>強化行政院管制計畫評核機制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FAF9-2C10-4E47-8AF7-89B80DE7BA60}" type="slidenum">
              <a:rPr lang="zh-TW" altLang="en-US" smtClean="0"/>
              <a:t>19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7156658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19402697"/>
              </p:ext>
            </p:extLst>
          </p:nvPr>
        </p:nvGraphicFramePr>
        <p:xfrm>
          <a:off x="769240" y="1030636"/>
          <a:ext cx="7830248" cy="4484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629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dirty="0" smtClean="0"/>
              <a:t>大綱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FAF9-2C10-4E47-8AF7-89B80DE7BA60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087424" y="1636100"/>
            <a:ext cx="722949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6938" indent="-896938"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b="1" dirty="0" smtClean="0"/>
              <a:t>壹、績效管理的意義</a:t>
            </a:r>
            <a:endParaRPr lang="en-US" altLang="zh-TW" sz="3600" b="1" dirty="0" smtClean="0"/>
          </a:p>
          <a:p>
            <a:pPr marL="896938" indent="-896938"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b="1" dirty="0"/>
              <a:t>貳、政府</a:t>
            </a:r>
            <a:r>
              <a:rPr lang="zh-TW" altLang="en-US" sz="3600" b="1" dirty="0" smtClean="0"/>
              <a:t>績效管理之挑戰</a:t>
            </a:r>
            <a:r>
              <a:rPr lang="zh-TW" altLang="en-US" sz="3600" b="1" dirty="0"/>
              <a:t>及</a:t>
            </a:r>
            <a:r>
              <a:rPr lang="zh-TW" altLang="en-US" sz="3600" b="1" dirty="0" smtClean="0"/>
              <a:t>新</a:t>
            </a:r>
            <a:r>
              <a:rPr lang="zh-TW" altLang="en-US" sz="3600" b="1" dirty="0"/>
              <a:t>思維</a:t>
            </a:r>
            <a:endParaRPr lang="en-US" altLang="zh-TW" sz="3600" b="1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b="1" dirty="0"/>
              <a:t>參、政府</a:t>
            </a:r>
            <a:r>
              <a:rPr lang="zh-TW" altLang="en-US" sz="3600" b="1" dirty="0" smtClean="0"/>
              <a:t>績效管理制度創新方向</a:t>
            </a:r>
            <a:endParaRPr lang="en-US" altLang="zh-TW" sz="3600" b="1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b="1" dirty="0" smtClean="0"/>
              <a:t>肆、制度變革預期效益</a:t>
            </a:r>
            <a:endParaRPr lang="en-US" altLang="zh-TW" sz="3600" b="1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32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FAF9-2C10-4E47-8AF7-89B80DE7BA60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902126" y="2690019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>
                <a:solidFill>
                  <a:schemeClr val="tx1"/>
                </a:solidFill>
              </a:rPr>
              <a:t>肆</a:t>
            </a:r>
            <a:r>
              <a:rPr lang="zh-TW" altLang="en-US" sz="3600" kern="0" dirty="0" smtClean="0">
                <a:solidFill>
                  <a:schemeClr val="tx1"/>
                </a:solidFill>
              </a:rPr>
              <a:t>、制度變革的預期效益</a:t>
            </a:r>
            <a:endParaRPr lang="zh-TW" altLang="en-US" sz="3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FAF9-2C10-4E47-8AF7-89B80DE7BA60}" type="slidenum">
              <a:rPr lang="zh-TW" altLang="en-US" smtClean="0"/>
              <a:t>21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676603225"/>
              </p:ext>
            </p:extLst>
          </p:nvPr>
        </p:nvGraphicFramePr>
        <p:xfrm>
          <a:off x="999241" y="1785160"/>
          <a:ext cx="7178468" cy="434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向上箭號 4"/>
          <p:cNvSpPr/>
          <p:nvPr/>
        </p:nvSpPr>
        <p:spPr bwMode="auto">
          <a:xfrm rot="4687068">
            <a:off x="3544640" y="-346552"/>
            <a:ext cx="411892" cy="514751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</a:rPr>
              <a:t>四大預期效益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1935163" y="1412875"/>
            <a:ext cx="51054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zh-TW" altLang="en-US" sz="540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簡報完</a:t>
            </a:r>
            <a:r>
              <a:rPr lang="zh-TW" altLang="en-US" sz="540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</a:t>
            </a:r>
          </a:p>
          <a:p>
            <a:pPr algn="ctr" eaLnBrk="1" hangingPunct="1">
              <a:spcBef>
                <a:spcPct val="20000"/>
              </a:spcBef>
            </a:pPr>
            <a:r>
              <a:rPr lang="zh-TW" altLang="en-US" sz="540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敬請指導</a:t>
            </a:r>
          </a:p>
        </p:txBody>
      </p:sp>
      <p:pic>
        <p:nvPicPr>
          <p:cNvPr id="60419" name="Picture 3" descr="C:\Program Files\Common Files\Microsoft Shared\Clipart\cagcat50\PE01561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860800"/>
            <a:ext cx="458311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43900" y="6524625"/>
            <a:ext cx="706438" cy="217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0" smtClean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40616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800165" y="1620838"/>
            <a:ext cx="7340471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100000"/>
            </a:pPr>
            <a:r>
              <a:rPr lang="zh-TW" altLang="en-US" sz="6200" dirty="0">
                <a:latin typeface="+mn-ea"/>
                <a:ea typeface="+mn-ea"/>
                <a:cs typeface="華康龍門石碑"/>
              </a:rPr>
              <a:t>組織體系將對的事情</a:t>
            </a:r>
          </a:p>
          <a:p>
            <a:pPr algn="ctr" eaLnBrk="1" hangingPunct="1">
              <a:buSzPct val="100000"/>
            </a:pPr>
            <a:r>
              <a:rPr lang="zh-TW" altLang="en-US" sz="6200" dirty="0">
                <a:latin typeface="+mn-ea"/>
                <a:ea typeface="+mn-ea"/>
                <a:cs typeface="華康龍門石碑"/>
              </a:rPr>
              <a:t>用有效的途逕</a:t>
            </a:r>
          </a:p>
          <a:p>
            <a:pPr algn="ctr" eaLnBrk="1" hangingPunct="1">
              <a:buSzPct val="100000"/>
            </a:pPr>
            <a:r>
              <a:rPr lang="zh-TW" altLang="en-US" sz="6200" dirty="0">
                <a:latin typeface="+mn-ea"/>
                <a:ea typeface="+mn-ea"/>
                <a:cs typeface="華康龍門石碑"/>
              </a:rPr>
              <a:t>做到預期水準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484954" y="232569"/>
            <a:ext cx="412805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100000"/>
            </a:pPr>
            <a:r>
              <a:rPr lang="zh-TW" altLang="en-US" sz="4100" dirty="0">
                <a:solidFill>
                  <a:srgbClr val="000099"/>
                </a:solidFill>
                <a:latin typeface="+mn-ea"/>
                <a:ea typeface="+mn-ea"/>
                <a:cs typeface="華康龍門石碑"/>
              </a:rPr>
              <a:t>什麼是績效管理</a:t>
            </a:r>
            <a:r>
              <a:rPr lang="en-US" altLang="zh-TW" sz="4100" dirty="0">
                <a:solidFill>
                  <a:srgbClr val="000099"/>
                </a:solidFill>
                <a:latin typeface="+mn-ea"/>
                <a:ea typeface="+mn-ea"/>
                <a:cs typeface="華康龍門石碑"/>
              </a:rPr>
              <a:t>?</a:t>
            </a:r>
            <a:endParaRPr lang="zh-TW" altLang="en-US" sz="4100" dirty="0">
              <a:solidFill>
                <a:srgbClr val="000099"/>
              </a:solidFill>
              <a:latin typeface="+mn-ea"/>
              <a:ea typeface="+mn-ea"/>
              <a:cs typeface="華康龍門石碑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809750" y="5876925"/>
            <a:ext cx="56197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SzPct val="100000"/>
            </a:pPr>
            <a:r>
              <a:rPr lang="zh-TW" altLang="en-US" sz="2100" dirty="0">
                <a:latin typeface="+mn-ea"/>
                <a:ea typeface="+mn-ea"/>
                <a:cs typeface="華康龍門石碑"/>
              </a:rPr>
              <a:t>資料來源：施能傑，計畫績效管理，</a:t>
            </a:r>
            <a:r>
              <a:rPr lang="en-US" altLang="zh-TW" sz="2100" dirty="0">
                <a:latin typeface="+mn-ea"/>
                <a:ea typeface="+mn-ea"/>
                <a:cs typeface="華康龍門石碑"/>
              </a:rPr>
              <a:t>103</a:t>
            </a:r>
            <a:r>
              <a:rPr lang="zh-TW" altLang="en-US" sz="2100" dirty="0">
                <a:latin typeface="+mn-ea"/>
                <a:ea typeface="+mn-ea"/>
                <a:cs typeface="華康龍門石碑"/>
              </a:rPr>
              <a:t>年</a:t>
            </a:r>
            <a:r>
              <a:rPr lang="en-US" altLang="zh-TW" sz="2100" dirty="0">
                <a:latin typeface="+mn-ea"/>
                <a:ea typeface="+mn-ea"/>
                <a:cs typeface="華康龍門石碑"/>
              </a:rPr>
              <a:t>5</a:t>
            </a:r>
            <a:r>
              <a:rPr lang="zh-TW" altLang="en-US" sz="2100" dirty="0">
                <a:latin typeface="+mn-ea"/>
                <a:ea typeface="+mn-ea"/>
                <a:cs typeface="華康龍門石碑"/>
              </a:rPr>
              <a:t>月</a:t>
            </a:r>
          </a:p>
        </p:txBody>
      </p:sp>
      <p:sp>
        <p:nvSpPr>
          <p:cNvPr id="24581" name="投影片編號版面配置區 1"/>
          <p:cNvSpPr txBox="1">
            <a:spLocks noGrp="1"/>
          </p:cNvSpPr>
          <p:nvPr/>
        </p:nvSpPr>
        <p:spPr bwMode="auto">
          <a:xfrm>
            <a:off x="6588125" y="5888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59FE7E51-3508-465F-AF22-F9C2573D7E83}" type="slidenum">
              <a:rPr lang="en-US" altLang="zh-TW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eaLnBrk="1" hangingPunct="1"/>
              <a:t>3</a:t>
            </a:fld>
            <a:endParaRPr lang="en-US" altLang="zh-TW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54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575454" y="1855415"/>
            <a:ext cx="424815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3200">
                <a:latin typeface="+mn-ea"/>
                <a:ea typeface="+mn-ea"/>
              </a:rPr>
              <a:t>最優先該做什麼</a:t>
            </a:r>
            <a:r>
              <a:rPr lang="en-US" altLang="zh-TW" sz="3200">
                <a:latin typeface="+mn-ea"/>
                <a:ea typeface="+mn-ea"/>
              </a:rPr>
              <a:t>?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719916" y="3366715"/>
            <a:ext cx="424815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3200">
                <a:latin typeface="+mn-ea"/>
                <a:ea typeface="+mn-ea"/>
              </a:rPr>
              <a:t>怎樣才叫做好</a:t>
            </a:r>
            <a:r>
              <a:rPr lang="en-US" altLang="zh-TW" sz="3200">
                <a:latin typeface="+mn-ea"/>
                <a:ea typeface="+mn-ea"/>
              </a:rPr>
              <a:t>?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1791354" y="4879602"/>
            <a:ext cx="424815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3200">
                <a:latin typeface="+mn-ea"/>
                <a:ea typeface="+mn-ea"/>
              </a:rPr>
              <a:t>如何做好</a:t>
            </a:r>
            <a:r>
              <a:rPr lang="en-US" altLang="zh-TW" sz="3200">
                <a:latin typeface="+mn-ea"/>
                <a:ea typeface="+mn-ea"/>
              </a:rPr>
              <a:t>?</a:t>
            </a:r>
          </a:p>
        </p:txBody>
      </p:sp>
      <p:sp>
        <p:nvSpPr>
          <p:cNvPr id="25605" name="AutoShape 10"/>
          <p:cNvSpPr>
            <a:spLocks noChangeArrowheads="1"/>
          </p:cNvSpPr>
          <p:nvPr/>
        </p:nvSpPr>
        <p:spPr bwMode="auto">
          <a:xfrm>
            <a:off x="5752166" y="991815"/>
            <a:ext cx="2089150" cy="79216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en-US">
              <a:latin typeface="+mn-ea"/>
              <a:ea typeface="+mn-ea"/>
            </a:endParaRPr>
          </a:p>
        </p:txBody>
      </p:sp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5896629" y="1134690"/>
            <a:ext cx="1809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>
                <a:latin typeface="+mn-ea"/>
                <a:ea typeface="+mn-ea"/>
              </a:rPr>
              <a:t>策略規劃</a:t>
            </a:r>
          </a:p>
        </p:txBody>
      </p:sp>
      <p:sp>
        <p:nvSpPr>
          <p:cNvPr id="25607" name="AutoShape 13"/>
          <p:cNvSpPr>
            <a:spLocks noChangeArrowheads="1"/>
          </p:cNvSpPr>
          <p:nvPr/>
        </p:nvSpPr>
        <p:spPr bwMode="auto">
          <a:xfrm>
            <a:off x="5896629" y="2431677"/>
            <a:ext cx="2089150" cy="79216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en-US">
              <a:latin typeface="+mn-ea"/>
              <a:ea typeface="+mn-ea"/>
            </a:endParaRPr>
          </a:p>
        </p:txBody>
      </p:sp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6039504" y="2503115"/>
            <a:ext cx="1809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>
                <a:latin typeface="+mn-ea"/>
                <a:ea typeface="+mn-ea"/>
              </a:rPr>
              <a:t>績效衡量</a:t>
            </a:r>
          </a:p>
        </p:txBody>
      </p:sp>
      <p:sp>
        <p:nvSpPr>
          <p:cNvPr id="25609" name="AutoShape 17"/>
          <p:cNvSpPr>
            <a:spLocks noChangeArrowheads="1"/>
          </p:cNvSpPr>
          <p:nvPr/>
        </p:nvSpPr>
        <p:spPr bwMode="auto">
          <a:xfrm>
            <a:off x="5968066" y="4016002"/>
            <a:ext cx="2089150" cy="792163"/>
          </a:xfrm>
          <a:prstGeom prst="wedgeRoundRectCallout">
            <a:avLst>
              <a:gd name="adj1" fmla="val -40352"/>
              <a:gd name="adj2" fmla="val 7906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en-US">
              <a:latin typeface="+mn-ea"/>
              <a:ea typeface="+mn-ea"/>
            </a:endParaRPr>
          </a:p>
        </p:txBody>
      </p:sp>
      <p:sp>
        <p:nvSpPr>
          <p:cNvPr id="25610" name="Text Box 18"/>
          <p:cNvSpPr txBox="1">
            <a:spLocks noChangeArrowheads="1"/>
          </p:cNvSpPr>
          <p:nvPr/>
        </p:nvSpPr>
        <p:spPr bwMode="auto">
          <a:xfrm>
            <a:off x="6039504" y="4158877"/>
            <a:ext cx="180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>
                <a:latin typeface="+mn-ea"/>
                <a:ea typeface="+mn-ea"/>
              </a:rPr>
              <a:t>績效途逕</a:t>
            </a:r>
          </a:p>
        </p:txBody>
      </p:sp>
      <p:pic>
        <p:nvPicPr>
          <p:cNvPr id="25611" name="Picture 20" descr="Curved Arrow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91" y="2574552"/>
            <a:ext cx="12954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3" descr="red-arrow-curved-downle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04" y="4087440"/>
            <a:ext cx="15128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 Box 24"/>
          <p:cNvSpPr txBox="1">
            <a:spLocks noChangeArrowheads="1"/>
          </p:cNvSpPr>
          <p:nvPr/>
        </p:nvSpPr>
        <p:spPr bwMode="auto">
          <a:xfrm>
            <a:off x="2619375" y="150813"/>
            <a:ext cx="3536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400" dirty="0">
                <a:solidFill>
                  <a:srgbClr val="003399"/>
                </a:solidFill>
                <a:latin typeface="+mn-ea"/>
                <a:ea typeface="+mn-ea"/>
              </a:rPr>
              <a:t>績效管理過程</a:t>
            </a:r>
          </a:p>
        </p:txBody>
      </p:sp>
      <p:sp>
        <p:nvSpPr>
          <p:cNvPr id="25614" name="Text Box 25"/>
          <p:cNvSpPr txBox="1">
            <a:spLocks noChangeArrowheads="1"/>
          </p:cNvSpPr>
          <p:nvPr/>
        </p:nvSpPr>
        <p:spPr bwMode="auto">
          <a:xfrm>
            <a:off x="2771775" y="6021388"/>
            <a:ext cx="38138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dirty="0">
                <a:latin typeface="+mn-ea"/>
                <a:ea typeface="+mn-ea"/>
                <a:cs typeface="Arial Unicode MS" panose="020B0604020202020204" pitchFamily="34" charset="-120"/>
              </a:rPr>
              <a:t>資料來源：施能傑，計畫績效管理，</a:t>
            </a:r>
            <a:r>
              <a:rPr lang="en-US" altLang="zh-TW" sz="1400" dirty="0">
                <a:latin typeface="+mn-ea"/>
                <a:ea typeface="+mn-ea"/>
                <a:cs typeface="Arial Unicode MS" panose="020B0604020202020204" pitchFamily="34" charset="-120"/>
              </a:rPr>
              <a:t>103</a:t>
            </a:r>
            <a:r>
              <a:rPr lang="zh-TW" altLang="en-US" sz="1400" dirty="0">
                <a:latin typeface="+mn-ea"/>
                <a:ea typeface="+mn-ea"/>
                <a:cs typeface="Arial Unicode MS" panose="020B0604020202020204" pitchFamily="34" charset="-120"/>
              </a:rPr>
              <a:t>年</a:t>
            </a:r>
            <a:r>
              <a:rPr lang="en-US" altLang="zh-TW" sz="1400" dirty="0">
                <a:latin typeface="+mn-ea"/>
                <a:ea typeface="+mn-ea"/>
                <a:cs typeface="Arial Unicode MS" panose="020B0604020202020204" pitchFamily="34" charset="-120"/>
              </a:rPr>
              <a:t>5</a:t>
            </a:r>
            <a:r>
              <a:rPr lang="zh-TW" altLang="en-US" sz="1400" dirty="0">
                <a:latin typeface="+mn-ea"/>
                <a:ea typeface="+mn-ea"/>
                <a:cs typeface="Arial Unicode MS" panose="020B0604020202020204" pitchFamily="34" charset="-120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616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4"/>
          <p:cNvSpPr>
            <a:spLocks noChangeArrowheads="1"/>
          </p:cNvSpPr>
          <p:nvPr/>
        </p:nvSpPr>
        <p:spPr bwMode="auto">
          <a:xfrm>
            <a:off x="3072556" y="1605319"/>
            <a:ext cx="2364631" cy="1225194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>
                <a:latin typeface="+mn-ea"/>
                <a:ea typeface="+mn-ea"/>
              </a:rPr>
              <a:t>策略目標圖像</a:t>
            </a:r>
          </a:p>
        </p:txBody>
      </p:sp>
      <p:sp>
        <p:nvSpPr>
          <p:cNvPr id="26627" name="Oval 7"/>
          <p:cNvSpPr>
            <a:spLocks noChangeArrowheads="1"/>
          </p:cNvSpPr>
          <p:nvPr/>
        </p:nvSpPr>
        <p:spPr bwMode="auto">
          <a:xfrm>
            <a:off x="5160118" y="2902306"/>
            <a:ext cx="2364631" cy="1225194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800">
                <a:latin typeface="+mn-ea"/>
                <a:ea typeface="+mn-ea"/>
              </a:rPr>
              <a:t>績效衡量指標</a:t>
            </a:r>
          </a:p>
        </p:txBody>
      </p:sp>
      <p:sp>
        <p:nvSpPr>
          <p:cNvPr id="26628" name="Oval 8"/>
          <p:cNvSpPr>
            <a:spLocks noChangeArrowheads="1"/>
          </p:cNvSpPr>
          <p:nvPr/>
        </p:nvSpPr>
        <p:spPr bwMode="auto">
          <a:xfrm>
            <a:off x="4944218" y="4702531"/>
            <a:ext cx="2364631" cy="122519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800">
                <a:latin typeface="+mn-ea"/>
                <a:ea typeface="+mn-ea"/>
              </a:rPr>
              <a:t>指標水準值</a:t>
            </a:r>
          </a:p>
        </p:txBody>
      </p:sp>
      <p:sp>
        <p:nvSpPr>
          <p:cNvPr id="26629" name="Oval 9"/>
          <p:cNvSpPr>
            <a:spLocks noChangeArrowheads="1"/>
          </p:cNvSpPr>
          <p:nvPr/>
        </p:nvSpPr>
        <p:spPr bwMode="auto">
          <a:xfrm>
            <a:off x="1415206" y="3981806"/>
            <a:ext cx="2364631" cy="1225194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800">
                <a:latin typeface="+mn-ea"/>
                <a:ea typeface="+mn-ea"/>
              </a:rPr>
              <a:t>績效表現評價</a:t>
            </a:r>
          </a:p>
        </p:txBody>
      </p:sp>
      <p:sp>
        <p:nvSpPr>
          <p:cNvPr id="26630" name="Oval 10"/>
          <p:cNvSpPr>
            <a:spLocks noChangeArrowheads="1"/>
          </p:cNvSpPr>
          <p:nvPr/>
        </p:nvSpPr>
        <p:spPr bwMode="auto">
          <a:xfrm>
            <a:off x="696068" y="2326044"/>
            <a:ext cx="2364631" cy="1225194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800">
                <a:latin typeface="+mn-ea"/>
                <a:ea typeface="+mn-ea"/>
              </a:rPr>
              <a:t>績效評價運用</a:t>
            </a:r>
          </a:p>
        </p:txBody>
      </p:sp>
      <p:sp>
        <p:nvSpPr>
          <p:cNvPr id="26631" name="AutoShape 11"/>
          <p:cNvSpPr>
            <a:spLocks noChangeArrowheads="1"/>
          </p:cNvSpPr>
          <p:nvPr/>
        </p:nvSpPr>
        <p:spPr bwMode="auto">
          <a:xfrm>
            <a:off x="5977496" y="1106155"/>
            <a:ext cx="1621589" cy="774255"/>
          </a:xfrm>
          <a:prstGeom prst="wedgeRoundRectCallout">
            <a:avLst>
              <a:gd name="adj1" fmla="val -63315"/>
              <a:gd name="adj2" fmla="val 7747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en-US">
              <a:latin typeface="+mn-ea"/>
              <a:ea typeface="+mn-ea"/>
            </a:endParaRPr>
          </a:p>
        </p:txBody>
      </p:sp>
      <p:sp>
        <p:nvSpPr>
          <p:cNvPr id="26632" name="AutoShape 13"/>
          <p:cNvSpPr>
            <a:spLocks noChangeArrowheads="1"/>
          </p:cNvSpPr>
          <p:nvPr/>
        </p:nvSpPr>
        <p:spPr bwMode="auto">
          <a:xfrm>
            <a:off x="6789107" y="4216379"/>
            <a:ext cx="1959606" cy="869972"/>
          </a:xfrm>
          <a:prstGeom prst="wedgeRoundRectCallout">
            <a:avLst>
              <a:gd name="adj1" fmla="val -55585"/>
              <a:gd name="adj2" fmla="val -7263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en-US">
              <a:latin typeface="+mn-ea"/>
              <a:ea typeface="+mn-ea"/>
            </a:endParaRPr>
          </a:p>
        </p:txBody>
      </p:sp>
      <p:sp>
        <p:nvSpPr>
          <p:cNvPr id="26633" name="AutoShape 14"/>
          <p:cNvSpPr>
            <a:spLocks noChangeArrowheads="1"/>
          </p:cNvSpPr>
          <p:nvPr/>
        </p:nvSpPr>
        <p:spPr bwMode="auto">
          <a:xfrm>
            <a:off x="813757" y="5440339"/>
            <a:ext cx="1959606" cy="869974"/>
          </a:xfrm>
          <a:prstGeom prst="wedgeRoundRectCallout">
            <a:avLst>
              <a:gd name="adj1" fmla="val 88069"/>
              <a:gd name="adj2" fmla="val -1870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en-US">
              <a:latin typeface="+mn-ea"/>
              <a:ea typeface="+mn-ea"/>
            </a:endParaRPr>
          </a:p>
        </p:txBody>
      </p:sp>
      <p:sp>
        <p:nvSpPr>
          <p:cNvPr id="26634" name="Text Box 15"/>
          <p:cNvSpPr txBox="1">
            <a:spLocks noChangeArrowheads="1"/>
          </p:cNvSpPr>
          <p:nvPr/>
        </p:nvSpPr>
        <p:spPr bwMode="auto">
          <a:xfrm>
            <a:off x="5895581" y="1231673"/>
            <a:ext cx="1629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latin typeface="+mn-ea"/>
                <a:ea typeface="+mn-ea"/>
              </a:rPr>
              <a:t>策略規劃</a:t>
            </a:r>
          </a:p>
        </p:txBody>
      </p:sp>
      <p:sp>
        <p:nvSpPr>
          <p:cNvPr id="26635" name="Text Box 16"/>
          <p:cNvSpPr txBox="1">
            <a:spLocks noChangeArrowheads="1"/>
          </p:cNvSpPr>
          <p:nvPr/>
        </p:nvSpPr>
        <p:spPr bwMode="auto">
          <a:xfrm>
            <a:off x="7027468" y="4300310"/>
            <a:ext cx="17212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latin typeface="+mn-ea"/>
                <a:ea typeface="+mn-ea"/>
              </a:rPr>
              <a:t>績效衡量</a:t>
            </a:r>
          </a:p>
        </p:txBody>
      </p:sp>
      <p:sp>
        <p:nvSpPr>
          <p:cNvPr id="26636" name="Text Box 17"/>
          <p:cNvSpPr txBox="1">
            <a:spLocks noChangeArrowheads="1"/>
          </p:cNvSpPr>
          <p:nvPr/>
        </p:nvSpPr>
        <p:spPr bwMode="auto">
          <a:xfrm>
            <a:off x="922359" y="5548232"/>
            <a:ext cx="18473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 dirty="0">
                <a:latin typeface="+mn-ea"/>
                <a:ea typeface="+mn-ea"/>
              </a:rPr>
              <a:t>績效路徑</a:t>
            </a:r>
          </a:p>
        </p:txBody>
      </p:sp>
      <p:sp>
        <p:nvSpPr>
          <p:cNvPr id="26637" name="Text Box 18"/>
          <p:cNvSpPr txBox="1">
            <a:spLocks noChangeArrowheads="1"/>
          </p:cNvSpPr>
          <p:nvPr/>
        </p:nvSpPr>
        <p:spPr bwMode="auto">
          <a:xfrm>
            <a:off x="3847956" y="1050425"/>
            <a:ext cx="12927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600" dirty="0">
                <a:latin typeface="+mn-ea"/>
                <a:ea typeface="+mn-ea"/>
              </a:rPr>
              <a:t>規劃</a:t>
            </a:r>
          </a:p>
        </p:txBody>
      </p:sp>
      <p:sp>
        <p:nvSpPr>
          <p:cNvPr id="26638" name="Text Box 19"/>
          <p:cNvSpPr txBox="1">
            <a:spLocks noChangeArrowheads="1"/>
          </p:cNvSpPr>
          <p:nvPr/>
        </p:nvSpPr>
        <p:spPr bwMode="auto">
          <a:xfrm>
            <a:off x="3588576" y="5723950"/>
            <a:ext cx="1159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 dirty="0">
                <a:latin typeface="+mn-ea"/>
                <a:ea typeface="+mn-ea"/>
              </a:rPr>
              <a:t>執行</a:t>
            </a:r>
          </a:p>
        </p:txBody>
      </p:sp>
      <p:sp>
        <p:nvSpPr>
          <p:cNvPr id="26639" name="Text Box 21"/>
          <p:cNvSpPr txBox="1">
            <a:spLocks noChangeArrowheads="1"/>
          </p:cNvSpPr>
          <p:nvPr/>
        </p:nvSpPr>
        <p:spPr bwMode="auto">
          <a:xfrm>
            <a:off x="136257" y="3944775"/>
            <a:ext cx="1278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600" dirty="0">
                <a:latin typeface="+mn-ea"/>
                <a:ea typeface="+mn-ea"/>
              </a:rPr>
              <a:t>評估</a:t>
            </a:r>
          </a:p>
        </p:txBody>
      </p:sp>
      <p:sp>
        <p:nvSpPr>
          <p:cNvPr id="26640" name="Text Box 22"/>
          <p:cNvSpPr txBox="1">
            <a:spLocks noChangeArrowheads="1"/>
          </p:cNvSpPr>
          <p:nvPr/>
        </p:nvSpPr>
        <p:spPr bwMode="auto">
          <a:xfrm>
            <a:off x="767565" y="1651068"/>
            <a:ext cx="12522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600" dirty="0">
                <a:latin typeface="+mn-ea"/>
                <a:ea typeface="+mn-ea"/>
              </a:rPr>
              <a:t>回饋</a:t>
            </a:r>
          </a:p>
        </p:txBody>
      </p:sp>
      <p:sp>
        <p:nvSpPr>
          <p:cNvPr id="26641" name="Line 25"/>
          <p:cNvSpPr>
            <a:spLocks noChangeShapeType="1"/>
          </p:cNvSpPr>
          <p:nvPr/>
        </p:nvSpPr>
        <p:spPr bwMode="auto">
          <a:xfrm>
            <a:off x="2707666" y="520960"/>
            <a:ext cx="2296134" cy="578776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26642" name="Line 26"/>
          <p:cNvSpPr>
            <a:spLocks noChangeShapeType="1"/>
          </p:cNvSpPr>
          <p:nvPr/>
        </p:nvSpPr>
        <p:spPr bwMode="auto">
          <a:xfrm flipH="1">
            <a:off x="2712165" y="4379470"/>
            <a:ext cx="1283572" cy="192925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26643" name="Line 28"/>
          <p:cNvSpPr>
            <a:spLocks noChangeShapeType="1"/>
          </p:cNvSpPr>
          <p:nvPr/>
        </p:nvSpPr>
        <p:spPr bwMode="auto">
          <a:xfrm>
            <a:off x="4886212" y="2730255"/>
            <a:ext cx="406513" cy="48284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26644" name="Line 29"/>
          <p:cNvSpPr>
            <a:spLocks noChangeShapeType="1"/>
          </p:cNvSpPr>
          <p:nvPr/>
        </p:nvSpPr>
        <p:spPr bwMode="auto">
          <a:xfrm flipH="1">
            <a:off x="5656027" y="3929579"/>
            <a:ext cx="68497" cy="86784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26645" name="Line 31"/>
          <p:cNvSpPr>
            <a:spLocks noChangeShapeType="1"/>
          </p:cNvSpPr>
          <p:nvPr/>
        </p:nvSpPr>
        <p:spPr bwMode="auto">
          <a:xfrm flipH="1">
            <a:off x="3748562" y="5589588"/>
            <a:ext cx="6075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26646" name="Line 32"/>
          <p:cNvSpPr>
            <a:spLocks noChangeShapeType="1"/>
          </p:cNvSpPr>
          <p:nvPr/>
        </p:nvSpPr>
        <p:spPr bwMode="auto">
          <a:xfrm flipH="1" flipV="1">
            <a:off x="1921563" y="3544753"/>
            <a:ext cx="202512" cy="67640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26647" name="Line 33"/>
          <p:cNvSpPr>
            <a:spLocks noChangeShapeType="1"/>
          </p:cNvSpPr>
          <p:nvPr/>
        </p:nvSpPr>
        <p:spPr bwMode="auto">
          <a:xfrm flipV="1">
            <a:off x="2019775" y="2396657"/>
            <a:ext cx="607537" cy="9571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26648" name="Text Box 34"/>
          <p:cNvSpPr txBox="1">
            <a:spLocks noChangeArrowheads="1"/>
          </p:cNvSpPr>
          <p:nvPr/>
        </p:nvSpPr>
        <p:spPr bwMode="auto">
          <a:xfrm>
            <a:off x="1258888" y="154058"/>
            <a:ext cx="63401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000" dirty="0">
                <a:solidFill>
                  <a:srgbClr val="003399"/>
                </a:solidFill>
                <a:latin typeface="+mn-ea"/>
                <a:ea typeface="+mn-ea"/>
              </a:rPr>
              <a:t>績效管理作業五個基本步驟</a:t>
            </a:r>
          </a:p>
        </p:txBody>
      </p:sp>
      <p:sp>
        <p:nvSpPr>
          <p:cNvPr id="26649" name="Text Box 35"/>
          <p:cNvSpPr txBox="1">
            <a:spLocks noChangeArrowheads="1"/>
          </p:cNvSpPr>
          <p:nvPr/>
        </p:nvSpPr>
        <p:spPr bwMode="auto">
          <a:xfrm>
            <a:off x="5348683" y="5865991"/>
            <a:ext cx="30317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200" dirty="0">
                <a:latin typeface="+mn-ea"/>
                <a:ea typeface="+mn-ea"/>
              </a:rPr>
              <a:t>資料來源：施能傑，計畫績效管理，</a:t>
            </a:r>
            <a:r>
              <a:rPr lang="en-US" altLang="zh-TW" sz="1200" dirty="0">
                <a:latin typeface="+mn-ea"/>
                <a:ea typeface="+mn-ea"/>
              </a:rPr>
              <a:t>103</a:t>
            </a:r>
            <a:r>
              <a:rPr lang="zh-TW" altLang="en-US" sz="1200" dirty="0">
                <a:latin typeface="+mn-ea"/>
                <a:ea typeface="+mn-ea"/>
              </a:rPr>
              <a:t>年</a:t>
            </a:r>
            <a:r>
              <a:rPr lang="en-US" altLang="zh-TW" sz="1200" dirty="0">
                <a:latin typeface="+mn-ea"/>
                <a:ea typeface="+mn-ea"/>
              </a:rPr>
              <a:t>5</a:t>
            </a:r>
            <a:r>
              <a:rPr lang="zh-TW" altLang="en-US" sz="1200" dirty="0">
                <a:latin typeface="+mn-ea"/>
                <a:ea typeface="+mn-ea"/>
              </a:rPr>
              <a:t>月</a:t>
            </a:r>
          </a:p>
          <a:p>
            <a:endParaRPr lang="zh-TW" altLang="en-US" sz="1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621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 txBox="1">
            <a:spLocks noGrp="1"/>
          </p:cNvSpPr>
          <p:nvPr/>
        </p:nvSpPr>
        <p:spPr bwMode="auto">
          <a:xfrm>
            <a:off x="7339013" y="7399338"/>
            <a:ext cx="19065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buSzPct val="100000"/>
            </a:pPr>
            <a:fld id="{5D9B4FDA-53B9-4D01-B425-3F4D730FA930}" type="slidenum">
              <a:rPr lang="en-US" altLang="zh-TW" sz="1000" b="0">
                <a:solidFill>
                  <a:srgbClr val="898989"/>
                </a:solidFill>
                <a:latin typeface="Calibri" panose="020F0502020204030204" pitchFamily="34" charset="0"/>
                <a:ea typeface="華康龍門石碑"/>
                <a:cs typeface="華康龍門石碑"/>
              </a:rPr>
              <a:pPr algn="r">
                <a:buSzPct val="100000"/>
              </a:pPr>
              <a:t>6</a:t>
            </a:fld>
            <a:endParaRPr lang="en-US" altLang="zh-TW" sz="1000" b="0">
              <a:solidFill>
                <a:srgbClr val="898989"/>
              </a:solidFill>
              <a:latin typeface="Calibri" panose="020F0502020204030204" pitchFamily="34" charset="0"/>
              <a:ea typeface="華康龍門石碑"/>
              <a:cs typeface="華康龍門石碑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1068388" y="228600"/>
            <a:ext cx="5953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SzPct val="100000"/>
            </a:pPr>
            <a:endParaRPr lang="zh-TW" altLang="zh-TW" sz="2500">
              <a:solidFill>
                <a:schemeClr val="accent2"/>
              </a:solidFill>
              <a:latin typeface="+mn-ea"/>
              <a:ea typeface="+mn-ea"/>
              <a:cs typeface="華康龍門石碑"/>
            </a:endParaRPr>
          </a:p>
        </p:txBody>
      </p:sp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0" y="1628775"/>
            <a:ext cx="2563813" cy="350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TW" alt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整體績效管理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049588" y="1525588"/>
            <a:ext cx="2898775" cy="36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SzPct val="100000"/>
            </a:pPr>
            <a:endParaRPr lang="zh-TW" altLang="zh-TW" sz="2500">
              <a:solidFill>
                <a:srgbClr val="000066"/>
              </a:solidFill>
              <a:latin typeface="+mn-ea"/>
              <a:ea typeface="+mn-ea"/>
              <a:cs typeface="華康龍門石碑"/>
            </a:endParaRPr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3044825" y="1644650"/>
            <a:ext cx="2674938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TW" alt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個案計畫管理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96863" y="2138363"/>
            <a:ext cx="22431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zh-TW" altLang="en-US" sz="1700">
                <a:solidFill>
                  <a:srgbClr val="000066"/>
                </a:solidFill>
                <a:latin typeface="+mn-ea"/>
                <a:ea typeface="+mn-ea"/>
                <a:cs typeface="華康龍門石碑"/>
              </a:rPr>
              <a:t>中程施政計畫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96863" y="3808413"/>
            <a:ext cx="2246312" cy="5365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zh-TW" altLang="en-US" sz="1700">
                <a:solidFill>
                  <a:srgbClr val="990000"/>
                </a:solidFill>
                <a:latin typeface="+mn-ea"/>
                <a:ea typeface="+mn-ea"/>
                <a:cs typeface="華康龍門石碑"/>
              </a:rPr>
              <a:t>施政績效評估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181350" y="2171700"/>
            <a:ext cx="2678113" cy="5746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zh-TW" altLang="en-US" sz="1700">
                <a:solidFill>
                  <a:srgbClr val="000066"/>
                </a:solidFill>
                <a:latin typeface="+mn-ea"/>
                <a:ea typeface="+mn-ea"/>
                <a:cs typeface="華康龍門石碑"/>
              </a:rPr>
              <a:t>中長程個案計畫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200400" y="2962275"/>
            <a:ext cx="2674938" cy="6032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zh-TW" altLang="en-US" sz="1700">
                <a:solidFill>
                  <a:srgbClr val="000066"/>
                </a:solidFill>
                <a:latin typeface="+mn-ea"/>
                <a:ea typeface="+mn-ea"/>
                <a:cs typeface="華康龍門石碑"/>
              </a:rPr>
              <a:t>先期作業審查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181350" y="3789363"/>
            <a:ext cx="2667000" cy="566737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zh-TW" altLang="en-US" sz="1700">
                <a:solidFill>
                  <a:srgbClr val="000066"/>
                </a:solidFill>
                <a:latin typeface="+mn-ea"/>
                <a:ea typeface="+mn-ea"/>
                <a:cs typeface="華康龍門石碑"/>
              </a:rPr>
              <a:t>個案計畫評核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4510088" y="2752725"/>
            <a:ext cx="6350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0800" rIns="18000" bIns="10800"/>
          <a:lstStyle/>
          <a:p>
            <a:endParaRPr lang="zh-TW" altLang="en-US">
              <a:latin typeface="+mn-ea"/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1392238" y="2724150"/>
            <a:ext cx="3175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0800" rIns="18000" bIns="10800"/>
          <a:lstStyle/>
          <a:p>
            <a:endParaRPr lang="zh-TW" altLang="en-US">
              <a:latin typeface="+mn-ea"/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1381125" y="3536950"/>
            <a:ext cx="4763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0800" rIns="18000" bIns="10800"/>
          <a:lstStyle/>
          <a:p>
            <a:endParaRPr lang="zh-TW" altLang="en-US">
              <a:latin typeface="+mn-ea"/>
            </a:endParaRPr>
          </a:p>
        </p:txBody>
      </p:sp>
      <p:cxnSp>
        <p:nvCxnSpPr>
          <p:cNvPr id="27663" name="AutoShape 15"/>
          <p:cNvCxnSpPr>
            <a:cxnSpLocks noChangeShapeType="1"/>
          </p:cNvCxnSpPr>
          <p:nvPr/>
        </p:nvCxnSpPr>
        <p:spPr bwMode="auto">
          <a:xfrm>
            <a:off x="2533650" y="3403600"/>
            <a:ext cx="657225" cy="5286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2541588" y="2438400"/>
            <a:ext cx="617537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0800" rIns="18000" bIns="10800"/>
          <a:lstStyle/>
          <a:p>
            <a:endParaRPr lang="zh-TW" altLang="en-US">
              <a:latin typeface="+mn-ea"/>
            </a:endParaRP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2522538" y="3176588"/>
            <a:ext cx="6826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0800" rIns="18000" bIns="10800"/>
          <a:lstStyle/>
          <a:p>
            <a:endParaRPr lang="zh-TW" altLang="en-US">
              <a:latin typeface="+mn-ea"/>
            </a:endParaRP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H="1">
            <a:off x="5859463" y="4132263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H="1">
            <a:off x="4514850" y="3582988"/>
            <a:ext cx="1588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+mn-ea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298450" y="2962275"/>
            <a:ext cx="2243138" cy="573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zh-TW" altLang="en-US" sz="1700">
                <a:solidFill>
                  <a:srgbClr val="000066"/>
                </a:solidFill>
                <a:latin typeface="+mn-ea"/>
                <a:ea typeface="+mn-ea"/>
                <a:cs typeface="華康龍門石碑"/>
              </a:rPr>
              <a:t>年度施政計畫</a:t>
            </a:r>
          </a:p>
        </p:txBody>
      </p:sp>
      <p:sp>
        <p:nvSpPr>
          <p:cNvPr id="363541" name="Text Box 21"/>
          <p:cNvSpPr txBox="1">
            <a:spLocks noChangeArrowheads="1"/>
          </p:cNvSpPr>
          <p:nvPr/>
        </p:nvSpPr>
        <p:spPr bwMode="auto">
          <a:xfrm>
            <a:off x="5948363" y="1649413"/>
            <a:ext cx="3132137" cy="350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TW" altLang="en-US" sz="2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個案計畫三級管考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6296025" y="2195513"/>
            <a:ext cx="2506663" cy="523875"/>
          </a:xfrm>
          <a:prstGeom prst="rect">
            <a:avLst/>
          </a:prstGeom>
          <a:noFill/>
          <a:ln w="57150" cmpd="thinThick">
            <a:solidFill>
              <a:srgbClr val="33CC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8000" tIns="10800" rIns="18000" bIns="10800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zh-TW" altLang="en-US" sz="1700">
                <a:solidFill>
                  <a:srgbClr val="000066"/>
                </a:solidFill>
                <a:latin typeface="+mn-ea"/>
                <a:ea typeface="+mn-ea"/>
                <a:cs typeface="華康龍門石碑"/>
              </a:rPr>
              <a:t>計畫執行進度管制</a:t>
            </a:r>
          </a:p>
        </p:txBody>
      </p:sp>
      <p:sp>
        <p:nvSpPr>
          <p:cNvPr id="27671" name="AutoShape 23"/>
          <p:cNvSpPr>
            <a:spLocks/>
          </p:cNvSpPr>
          <p:nvPr/>
        </p:nvSpPr>
        <p:spPr bwMode="auto">
          <a:xfrm>
            <a:off x="6007100" y="2306638"/>
            <a:ext cx="255588" cy="1825625"/>
          </a:xfrm>
          <a:prstGeom prst="leftBrace">
            <a:avLst>
              <a:gd name="adj1" fmla="val 59524"/>
              <a:gd name="adj2" fmla="val 4765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8000" tIns="10800" rIns="18000" bIns="10800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SzPct val="100000"/>
            </a:pPr>
            <a:endParaRPr lang="zh-TW" altLang="en-US" sz="1700" b="0">
              <a:latin typeface="+mn-ea"/>
              <a:ea typeface="+mn-ea"/>
              <a:cs typeface="華康龍門石碑"/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6305550" y="2946400"/>
            <a:ext cx="2497138" cy="628650"/>
          </a:xfrm>
          <a:prstGeom prst="rect">
            <a:avLst/>
          </a:prstGeom>
          <a:noFill/>
          <a:ln w="57150" cmpd="thinThick">
            <a:solidFill>
              <a:srgbClr val="33CC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8000" tIns="10800" rIns="18000" bIns="10800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zh-TW" altLang="en-US" sz="1700">
                <a:solidFill>
                  <a:srgbClr val="000066"/>
                </a:solidFill>
                <a:latin typeface="+mn-ea"/>
                <a:ea typeface="+mn-ea"/>
                <a:cs typeface="華康龍門石碑"/>
              </a:rPr>
              <a:t>計畫查證</a:t>
            </a:r>
          </a:p>
          <a:p>
            <a:pPr algn="ctr">
              <a:lnSpc>
                <a:spcPct val="90000"/>
              </a:lnSpc>
              <a:buSzPct val="100000"/>
            </a:pPr>
            <a:r>
              <a:rPr lang="en-US" altLang="zh-TW" sz="1700">
                <a:solidFill>
                  <a:srgbClr val="000066"/>
                </a:solidFill>
                <a:latin typeface="+mn-ea"/>
                <a:ea typeface="+mn-ea"/>
                <a:cs typeface="華康龍門石碑"/>
              </a:rPr>
              <a:t>(</a:t>
            </a:r>
            <a:r>
              <a:rPr lang="zh-TW" altLang="en-US" sz="1700">
                <a:solidFill>
                  <a:srgbClr val="000066"/>
                </a:solidFill>
                <a:latin typeface="+mn-ea"/>
                <a:ea typeface="+mn-ea"/>
                <a:cs typeface="華康龍門石碑"/>
              </a:rPr>
              <a:t>重大及輿情關注案件</a:t>
            </a:r>
            <a:r>
              <a:rPr lang="en-US" altLang="zh-TW" sz="1700">
                <a:solidFill>
                  <a:srgbClr val="000066"/>
                </a:solidFill>
                <a:latin typeface="+mn-ea"/>
                <a:ea typeface="+mn-ea"/>
                <a:cs typeface="華康龍門石碑"/>
              </a:rPr>
              <a:t>)</a:t>
            </a: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6296025" y="3787775"/>
            <a:ext cx="2506663" cy="536575"/>
          </a:xfrm>
          <a:prstGeom prst="rect">
            <a:avLst/>
          </a:prstGeom>
          <a:noFill/>
          <a:ln w="57150" cmpd="thinThick">
            <a:solidFill>
              <a:srgbClr val="33CC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8000" tIns="10800" rIns="18000" bIns="10800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  <a:buSzPct val="100000"/>
            </a:pPr>
            <a:r>
              <a:rPr lang="zh-TW" altLang="en-US" sz="1700">
                <a:solidFill>
                  <a:srgbClr val="000066"/>
                </a:solidFill>
                <a:latin typeface="+mn-ea"/>
                <a:ea typeface="+mn-ea"/>
                <a:cs typeface="華康龍門石碑"/>
              </a:rPr>
              <a:t>計畫評核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182563" y="4724400"/>
            <a:ext cx="2882900" cy="1484313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2700000" scaled="1"/>
          </a:gra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 lIns="18000" rIns="18000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zh-TW" altLang="en-US" sz="1700" dirty="0">
                <a:solidFill>
                  <a:srgbClr val="B3132A"/>
                </a:solidFill>
                <a:latin typeface="+mn-ea"/>
                <a:ea typeface="+mn-ea"/>
                <a:cs typeface="華康龍門石碑"/>
              </a:rPr>
              <a:t>各機關應每年檢討更新未來</a:t>
            </a:r>
            <a:r>
              <a:rPr lang="en-US" altLang="zh-TW" sz="1700" dirty="0">
                <a:solidFill>
                  <a:srgbClr val="B3132A"/>
                </a:solidFill>
                <a:latin typeface="+mn-ea"/>
                <a:ea typeface="+mn-ea"/>
                <a:cs typeface="華康龍門石碑"/>
              </a:rPr>
              <a:t>4</a:t>
            </a:r>
            <a:r>
              <a:rPr lang="zh-TW" altLang="en-US" sz="1700" dirty="0">
                <a:solidFill>
                  <a:srgbClr val="B3132A"/>
                </a:solidFill>
                <a:latin typeface="+mn-ea"/>
                <a:ea typeface="+mn-ea"/>
                <a:cs typeface="華康龍門石碑"/>
              </a:rPr>
              <a:t>年中程施政計畫，並據以編定年度施政計畫，復於年度結束後辦理機關施政績效評估</a:t>
            </a:r>
            <a:r>
              <a:rPr lang="zh-TW" altLang="en-US" sz="1700" dirty="0">
                <a:solidFill>
                  <a:srgbClr val="B31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龍門石碑"/>
              </a:rPr>
              <a:t>。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3243263" y="4700588"/>
            <a:ext cx="2882900" cy="1508125"/>
          </a:xfrm>
          <a:prstGeom prst="rect">
            <a:avLst/>
          </a:prstGeom>
          <a:gradFill rotWithShape="1">
            <a:gsLst>
              <a:gs pos="0">
                <a:srgbClr val="F9FD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zh-TW" altLang="en-US" sz="1700">
                <a:solidFill>
                  <a:srgbClr val="0033CC"/>
                </a:solidFill>
                <a:latin typeface="+mn-ea"/>
                <a:ea typeface="+mn-ea"/>
                <a:cs typeface="華康龍門石碑"/>
              </a:rPr>
              <a:t>各機關依施政需要研訂中長程個案計畫報院核定，並依資源需求提報年度預算，計畫執行後即定期管制進度，並於年度結束辦理評核。</a:t>
            </a:r>
          </a:p>
        </p:txBody>
      </p:sp>
      <p:sp>
        <p:nvSpPr>
          <p:cNvPr id="27676" name="AutoShape 28"/>
          <p:cNvSpPr>
            <a:spLocks noChangeArrowheads="1"/>
          </p:cNvSpPr>
          <p:nvPr/>
        </p:nvSpPr>
        <p:spPr bwMode="auto">
          <a:xfrm rot="5400000">
            <a:off x="1215232" y="4312444"/>
            <a:ext cx="360362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27677" name="AutoShape 29"/>
          <p:cNvSpPr>
            <a:spLocks noChangeArrowheads="1"/>
          </p:cNvSpPr>
          <p:nvPr/>
        </p:nvSpPr>
        <p:spPr bwMode="auto">
          <a:xfrm rot="5400000">
            <a:off x="4402138" y="4297363"/>
            <a:ext cx="3302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+mn-ea"/>
            </a:endParaRPr>
          </a:p>
        </p:txBody>
      </p:sp>
      <p:sp>
        <p:nvSpPr>
          <p:cNvPr id="27678" name="AutoShape 30"/>
          <p:cNvSpPr>
            <a:spLocks noChangeArrowheads="1"/>
          </p:cNvSpPr>
          <p:nvPr/>
        </p:nvSpPr>
        <p:spPr bwMode="auto">
          <a:xfrm>
            <a:off x="6550025" y="4541838"/>
            <a:ext cx="1924050" cy="1849437"/>
          </a:xfrm>
          <a:prstGeom prst="star8">
            <a:avLst>
              <a:gd name="adj" fmla="val 39102"/>
            </a:avLst>
          </a:prstGeom>
          <a:gradFill rotWithShape="1">
            <a:gsLst>
              <a:gs pos="0">
                <a:schemeClr val="bg1"/>
              </a:gs>
              <a:gs pos="100000">
                <a:srgbClr val="FFFFCC">
                  <a:alpha val="89998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15913" indent="-315913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685800" indent="-263525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054100" indent="-2095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476375" indent="-2095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898650" indent="-2095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355850" indent="-2095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813050" indent="-2095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270250" indent="-2095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727450" indent="-2095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kumimoji="0" lang="zh-TW" altLang="en-US" sz="2100">
                <a:solidFill>
                  <a:srgbClr val="CC0099"/>
                </a:solidFill>
                <a:latin typeface="+mn-ea"/>
                <a:ea typeface="+mn-ea"/>
                <a:cs typeface="華康龍門石碑"/>
              </a:rPr>
              <a:t>從規劃到評估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kumimoji="0" lang="zh-TW" altLang="en-US" sz="2100">
                <a:solidFill>
                  <a:srgbClr val="CC0099"/>
                </a:solidFill>
                <a:latin typeface="+mn-ea"/>
                <a:ea typeface="+mn-ea"/>
                <a:cs typeface="華康龍門石碑"/>
              </a:rPr>
              <a:t>之政策分析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kumimoji="0" lang="zh-TW" altLang="en-US" sz="2100">
                <a:solidFill>
                  <a:srgbClr val="CC0099"/>
                </a:solidFill>
                <a:latin typeface="+mn-ea"/>
                <a:ea typeface="+mn-ea"/>
                <a:cs typeface="華康龍門石碑"/>
              </a:rPr>
              <a:t>採雙主軸制</a:t>
            </a: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 flipH="1">
            <a:off x="7342188" y="2732088"/>
            <a:ext cx="3175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0800" rIns="18000" bIns="10800"/>
          <a:lstStyle/>
          <a:p>
            <a:endParaRPr lang="zh-TW" altLang="en-US">
              <a:latin typeface="+mn-ea"/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7321550" y="3565525"/>
            <a:ext cx="1588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0800" rIns="18000" bIns="10800"/>
          <a:lstStyle/>
          <a:p>
            <a:endParaRPr lang="zh-TW" altLang="en-US">
              <a:latin typeface="+mn-ea"/>
            </a:endParaRPr>
          </a:p>
        </p:txBody>
      </p:sp>
      <p:sp>
        <p:nvSpPr>
          <p:cNvPr id="27681" name="Rectangle 3"/>
          <p:cNvSpPr>
            <a:spLocks noChangeArrowheads="1"/>
          </p:cNvSpPr>
          <p:nvPr/>
        </p:nvSpPr>
        <p:spPr bwMode="auto">
          <a:xfrm>
            <a:off x="1476375" y="188913"/>
            <a:ext cx="5832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buSzPct val="100000"/>
              <a:buFont typeface="Wingdings" panose="05000000000000000000" pitchFamily="2" charset="2"/>
              <a:buNone/>
            </a:pPr>
            <a:endParaRPr lang="zh-TW" altLang="en-US" sz="3300" b="0">
              <a:latin typeface="+mn-ea"/>
              <a:ea typeface="+mn-ea"/>
              <a:cs typeface="華康龍門石碑"/>
            </a:endParaRPr>
          </a:p>
        </p:txBody>
      </p:sp>
      <p:sp>
        <p:nvSpPr>
          <p:cNvPr id="27682" name="內容版面配置區 2"/>
          <p:cNvSpPr txBox="1">
            <a:spLocks/>
          </p:cNvSpPr>
          <p:nvPr/>
        </p:nvSpPr>
        <p:spPr bwMode="auto">
          <a:xfrm>
            <a:off x="376238" y="866775"/>
            <a:ext cx="5734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6858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114300" indent="-171450" defTabSz="6858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6858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6858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6858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None/>
            </a:pPr>
            <a:endParaRPr lang="zh-TW" altLang="en-US" sz="2500" b="0">
              <a:solidFill>
                <a:srgbClr val="000066"/>
              </a:solidFill>
              <a:latin typeface="+mn-ea"/>
              <a:ea typeface="+mn-ea"/>
              <a:cs typeface="華康龍門石碑"/>
            </a:endParaRPr>
          </a:p>
        </p:txBody>
      </p:sp>
      <p:sp>
        <p:nvSpPr>
          <p:cNvPr id="27683" name="標題 1"/>
          <p:cNvSpPr txBox="1">
            <a:spLocks/>
          </p:cNvSpPr>
          <p:nvPr/>
        </p:nvSpPr>
        <p:spPr bwMode="auto">
          <a:xfrm>
            <a:off x="623888" y="214313"/>
            <a:ext cx="78867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6858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6858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6858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685800"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</a:pPr>
            <a:r>
              <a:rPr kumimoji="0" lang="zh-TW" altLang="zh-TW" sz="4400" dirty="0">
                <a:solidFill>
                  <a:srgbClr val="003399"/>
                </a:solidFill>
                <a:latin typeface="+mn-ea"/>
                <a:ea typeface="+mn-ea"/>
                <a:cs typeface="華康龍門石碑"/>
              </a:rPr>
              <a:t>政府</a:t>
            </a:r>
            <a:r>
              <a:rPr kumimoji="0" lang="zh-TW" altLang="en-US" sz="4400" dirty="0">
                <a:solidFill>
                  <a:srgbClr val="003399"/>
                </a:solidFill>
                <a:latin typeface="+mn-ea"/>
                <a:ea typeface="+mn-ea"/>
                <a:cs typeface="華康龍門石碑"/>
              </a:rPr>
              <a:t>施政績效</a:t>
            </a:r>
            <a:r>
              <a:rPr kumimoji="0" lang="zh-TW" altLang="zh-TW" sz="4400" dirty="0">
                <a:solidFill>
                  <a:srgbClr val="003399"/>
                </a:solidFill>
                <a:latin typeface="+mn-ea"/>
                <a:ea typeface="+mn-ea"/>
                <a:cs typeface="華康龍門石碑"/>
              </a:rPr>
              <a:t>管理架構</a:t>
            </a:r>
            <a:endParaRPr kumimoji="0" lang="zh-TW" altLang="en-US" sz="4400" dirty="0">
              <a:solidFill>
                <a:srgbClr val="003399"/>
              </a:solidFill>
              <a:latin typeface="+mn-ea"/>
              <a:ea typeface="+mn-ea"/>
              <a:cs typeface="華康龍門石碑"/>
            </a:endParaRPr>
          </a:p>
        </p:txBody>
      </p:sp>
      <p:sp>
        <p:nvSpPr>
          <p:cNvPr id="2" name="投影片編號版面配置區 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fld id="{B6B277B9-224C-4931-8223-386F2E4A5A5A}" type="slidenum">
              <a:rPr lang="en-US" altLang="zh-TW" sz="1400" b="0">
                <a:ea typeface="+mn-ea"/>
              </a:rPr>
              <a:pPr algn="r" eaLnBrk="1" hangingPunct="1">
                <a:defRPr/>
              </a:pPr>
              <a:t>6</a:t>
            </a:fld>
            <a:endParaRPr lang="en-US" altLang="zh-TW" sz="1400" b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376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FAF9-2C10-4E47-8AF7-89B80DE7BA60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311603" y="2261023"/>
            <a:ext cx="7005311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9225" indent="-2689225">
              <a:spcBef>
                <a:spcPts val="600"/>
              </a:spcBef>
            </a:pPr>
            <a:r>
              <a:rPr lang="zh-TW" altLang="en-US" sz="4400" b="1" dirty="0" smtClean="0"/>
              <a:t>貳、</a:t>
            </a:r>
            <a:r>
              <a:rPr lang="zh-TW" altLang="en-US" sz="4400" b="1" dirty="0"/>
              <a:t>政府績效管理</a:t>
            </a:r>
            <a:r>
              <a:rPr lang="zh-TW" altLang="en-US" sz="4400" b="1" dirty="0" smtClean="0"/>
              <a:t>之挑戰</a:t>
            </a:r>
            <a:endParaRPr lang="en-US" altLang="zh-TW" sz="4400" b="1" dirty="0" smtClean="0"/>
          </a:p>
          <a:p>
            <a:pPr marL="2689225" indent="-2689225">
              <a:spcBef>
                <a:spcPts val="600"/>
              </a:spcBef>
            </a:pPr>
            <a:r>
              <a:rPr lang="zh-TW" altLang="en-US" sz="4400" b="1" dirty="0"/>
              <a:t> </a:t>
            </a:r>
            <a:r>
              <a:rPr lang="zh-TW" altLang="en-US" sz="4400" b="1" dirty="0" smtClean="0"/>
              <a:t>               及新</a:t>
            </a:r>
            <a:r>
              <a:rPr lang="zh-TW" altLang="en-US" sz="4400" b="1" dirty="0"/>
              <a:t>思維</a:t>
            </a:r>
            <a:endParaRPr lang="en-US" alt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292999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FAF9-2C10-4E47-8AF7-89B80DE7BA60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41" y="948906"/>
            <a:ext cx="3695370" cy="531504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23" y="948906"/>
            <a:ext cx="4110084" cy="464101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55083" y="5956171"/>
            <a:ext cx="23053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/>
              <a:t>~</a:t>
            </a:r>
            <a:r>
              <a:rPr lang="zh-TW" altLang="en-US" sz="1400" dirty="0" smtClean="0"/>
              <a:t>商業周刊第</a:t>
            </a:r>
            <a:r>
              <a:rPr lang="en-US" altLang="zh-TW" sz="1400" dirty="0" smtClean="0"/>
              <a:t>1436</a:t>
            </a:r>
            <a:r>
              <a:rPr lang="zh-TW" altLang="en-US" sz="1400" dirty="0" smtClean="0"/>
              <a:t>期報導</a:t>
            </a:r>
            <a:endParaRPr lang="zh-TW" altLang="en-US" sz="1400" dirty="0"/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544514" y="151818"/>
            <a:ext cx="7772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en-US" altLang="zh-TW" sz="4000" kern="0" dirty="0" smtClean="0">
                <a:solidFill>
                  <a:schemeClr val="tx1"/>
                </a:solidFill>
              </a:rPr>
              <a:t>KPI</a:t>
            </a:r>
            <a:r>
              <a:rPr lang="zh-TW" altLang="en-US" sz="4000" kern="0" dirty="0" smtClean="0">
                <a:solidFill>
                  <a:schemeClr val="tx1"/>
                </a:solidFill>
              </a:rPr>
              <a:t>績效管理制度出了問題</a:t>
            </a:r>
            <a:r>
              <a:rPr lang="en-US" altLang="zh-TW" sz="4000" kern="0" dirty="0" smtClean="0">
                <a:solidFill>
                  <a:schemeClr val="tx1"/>
                </a:solidFill>
              </a:rPr>
              <a:t>?</a:t>
            </a:r>
            <a:endParaRPr lang="zh-TW" altLang="en-US" sz="4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4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FAF9-2C10-4E47-8AF7-89B80DE7BA60}" type="slidenum">
              <a:rPr lang="zh-TW" altLang="en-US" smtClean="0"/>
              <a:t>9</a:t>
            </a:fld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31476" y="172603"/>
            <a:ext cx="7868025" cy="6667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4000" kern="0" dirty="0" smtClean="0">
                <a:solidFill>
                  <a:schemeClr val="tx1"/>
                </a:solidFill>
              </a:rPr>
              <a:t>基層公務員對績效管理工作的期許</a:t>
            </a:r>
            <a:endParaRPr lang="zh-TW" altLang="en-US" sz="4000" kern="0" dirty="0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18" y="1875057"/>
            <a:ext cx="875979" cy="87597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63730" y="2853879"/>
            <a:ext cx="3159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ea typeface="Arial Unicode MS" panose="020B0604020202020204" pitchFamily="34" charset="-120"/>
                <a:cs typeface="Arial Unicode MS" panose="020B0604020202020204" pitchFamily="34" charset="-120"/>
              </a:rPr>
              <a:t>目前的</a:t>
            </a:r>
            <a:r>
              <a:rPr lang="zh-TW" altLang="en-US" b="1" dirty="0">
                <a:solidFill>
                  <a:srgbClr val="FF0000"/>
                </a:solidFill>
                <a:ea typeface="Arial Unicode MS" panose="020B0604020202020204" pitchFamily="34" charset="-120"/>
                <a:cs typeface="Arial Unicode MS" panose="020B0604020202020204" pitchFamily="34" charset="-120"/>
              </a:rPr>
              <a:t>研考制度執行上，許多流於例行公事，並沒有發揮檢視施政成效的功能</a:t>
            </a:r>
            <a:r>
              <a:rPr lang="zh-TW" altLang="en-US" b="1" dirty="0">
                <a:ea typeface="Arial Unicode MS" panose="020B0604020202020204" pitchFamily="34" charset="-120"/>
                <a:cs typeface="Arial Unicode MS" panose="020B0604020202020204" pitchFamily="34" charset="-120"/>
              </a:rPr>
              <a:t>。這些研考報表大多看的是「數據」，例如：人次、場次、天數、件數，讓基層人員越填越無感，而政府預算也都堆疊在這些「看數字」的計劃案中，根本看不到長期的願景與連續的累積</a:t>
            </a:r>
            <a:r>
              <a:rPr lang="zh-TW" altLang="en-US" b="1" dirty="0" smtClean="0"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b="1" dirty="0" smtClean="0"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11201" y="2303870"/>
            <a:ext cx="2476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~</a:t>
            </a:r>
            <a:r>
              <a:rPr lang="zh-TW" altLang="en-US" sz="1400" dirty="0"/>
              <a:t>魚凱，給林全院長的一封信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821758" y="2794983"/>
            <a:ext cx="3243696" cy="2670249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840" y="1792339"/>
            <a:ext cx="3567639" cy="407190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168622" y="1996093"/>
            <a:ext cx="23053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/>
              <a:t>~</a:t>
            </a:r>
            <a:r>
              <a:rPr lang="zh-TW" altLang="en-US" sz="1400" dirty="0" smtClean="0"/>
              <a:t>商業周刊第</a:t>
            </a:r>
            <a:r>
              <a:rPr lang="en-US" altLang="zh-TW" sz="1400" dirty="0" smtClean="0"/>
              <a:t>1436</a:t>
            </a:r>
            <a:r>
              <a:rPr lang="zh-TW" altLang="en-US" sz="1400" dirty="0" smtClean="0"/>
              <a:t>期報導</a:t>
            </a:r>
            <a:endParaRPr lang="zh-TW" altLang="en-US" sz="1400" dirty="0"/>
          </a:p>
        </p:txBody>
      </p:sp>
      <p:sp>
        <p:nvSpPr>
          <p:cNvPr id="20" name="矩形 19"/>
          <p:cNvSpPr/>
          <p:nvPr/>
        </p:nvSpPr>
        <p:spPr bwMode="auto">
          <a:xfrm>
            <a:off x="4667880" y="1839633"/>
            <a:ext cx="1189549" cy="4024610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1872" y="1019177"/>
            <a:ext cx="8039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accent2"/>
                </a:solidFill>
                <a:ea typeface="Arial Unicode MS" panose="020B0604020202020204" pitchFamily="34" charset="-120"/>
                <a:cs typeface="Arial Unicode MS" panose="020B0604020202020204" pitchFamily="34" charset="-120"/>
              </a:rPr>
              <a:t>我們本該是人民的僕人，現在，卻成為數字的僕人。</a:t>
            </a:r>
          </a:p>
        </p:txBody>
      </p:sp>
    </p:spTree>
    <p:extLst>
      <p:ext uri="{BB962C8B-B14F-4D97-AF65-F5344CB8AC3E}">
        <p14:creationId xmlns:p14="http://schemas.microsoft.com/office/powerpoint/2010/main" val="981773864"/>
      </p:ext>
    </p:extLst>
  </p:cSld>
  <p:clrMapOvr>
    <a:masterClrMapping/>
  </p:clrMapOvr>
</p:sld>
</file>

<file path=ppt/theme/theme1.xml><?xml version="1.0" encoding="utf-8"?>
<a:theme xmlns:a="http://schemas.openxmlformats.org/drawingml/2006/main" name="國發會簡報母片">
  <a:themeElements>
    <a:clrScheme name="預設簡報設計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7694</TotalTime>
  <Words>1528</Words>
  <Application>Microsoft Office PowerPoint</Application>
  <PresentationFormat>如螢幕大小 (4:3)</PresentationFormat>
  <Paragraphs>232</Paragraphs>
  <Slides>22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Arial Unicode MS</vt:lpstr>
      <vt:lpstr>華康龍門石碑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國發會簡報母片</vt:lpstr>
      <vt:lpstr>PowerPoint 簡報</vt:lpstr>
      <vt:lpstr>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新內閣對績效管理工作的期許</vt:lpstr>
      <vt:lpstr>目前績效管理面臨主要挑戰</vt:lpstr>
      <vt:lpstr>好的績效管理是政績的保證</vt:lpstr>
      <vt:lpstr>政府績效管理新思維</vt:lpstr>
      <vt:lpstr>PowerPoint 簡報</vt:lpstr>
      <vt:lpstr>政府績效管理創新三大主軸</vt:lpstr>
      <vt:lpstr>強化計畫全生命週期績效管理</vt:lpstr>
      <vt:lpstr>PowerPoint 簡報</vt:lpstr>
      <vt:lpstr>PowerPoint 簡報</vt:lpstr>
      <vt:lpstr>強化行政院管制計畫評核機制</vt:lpstr>
      <vt:lpstr>PowerPoint 簡報</vt:lpstr>
      <vt:lpstr>四大預期效益</vt:lpstr>
      <vt:lpstr>PowerPoint 簡報</vt:lpstr>
    </vt:vector>
  </TitlesOfParts>
  <Company>RDEC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訪查故宮南部院區籌建計畫報告</dc:title>
  <dc:creator>蘇黃亮</dc:creator>
  <cp:lastModifiedBy>張月娥</cp:lastModifiedBy>
  <cp:revision>600</cp:revision>
  <cp:lastPrinted>2016-04-28T01:19:48Z</cp:lastPrinted>
  <dcterms:created xsi:type="dcterms:W3CDTF">2015-02-09T02:01:30Z</dcterms:created>
  <dcterms:modified xsi:type="dcterms:W3CDTF">2016-09-19T03:42:38Z</dcterms:modified>
</cp:coreProperties>
</file>