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75" r:id="rId2"/>
    <p:sldMasterId id="2147483722" r:id="rId3"/>
    <p:sldMasterId id="2147483739" r:id="rId4"/>
  </p:sldMasterIdLst>
  <p:notesMasterIdLst>
    <p:notesMasterId r:id="rId25"/>
  </p:notesMasterIdLst>
  <p:handoutMasterIdLst>
    <p:handoutMasterId r:id="rId26"/>
  </p:handoutMasterIdLst>
  <p:sldIdLst>
    <p:sldId id="1466" r:id="rId5"/>
    <p:sldId id="1673" r:id="rId6"/>
    <p:sldId id="1674" r:id="rId7"/>
    <p:sldId id="1721" r:id="rId8"/>
    <p:sldId id="1703" r:id="rId9"/>
    <p:sldId id="1722" r:id="rId10"/>
    <p:sldId id="1680" r:id="rId11"/>
    <p:sldId id="1675" r:id="rId12"/>
    <p:sldId id="1684" r:id="rId13"/>
    <p:sldId id="1720" r:id="rId14"/>
    <p:sldId id="1707" r:id="rId15"/>
    <p:sldId id="1716" r:id="rId16"/>
    <p:sldId id="1717" r:id="rId17"/>
    <p:sldId id="1698" r:id="rId18"/>
    <p:sldId id="1694" r:id="rId19"/>
    <p:sldId id="1713" r:id="rId20"/>
    <p:sldId id="1706" r:id="rId21"/>
    <p:sldId id="1709" r:id="rId22"/>
    <p:sldId id="1669" r:id="rId23"/>
    <p:sldId id="1642" r:id="rId24"/>
  </p:sldIdLst>
  <p:sldSz cx="9906000" cy="6858000" type="A4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CCCC00"/>
    <a:srgbClr val="FF7D7D"/>
    <a:srgbClr val="3333CC"/>
    <a:srgbClr val="0066FF"/>
    <a:srgbClr val="9999FF"/>
    <a:srgbClr val="FFC1C1"/>
    <a:srgbClr val="FEFE5D"/>
    <a:srgbClr val="00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1" autoAdjust="0"/>
    <p:restoredTop sz="86543" autoAdjust="0"/>
  </p:normalViewPr>
  <p:slideViewPr>
    <p:cSldViewPr>
      <p:cViewPr>
        <p:scale>
          <a:sx n="100" d="100"/>
          <a:sy n="100" d="100"/>
        </p:scale>
        <p:origin x="-1758" y="-78"/>
      </p:cViewPr>
      <p:guideLst>
        <p:guide orient="horz" pos="1979"/>
        <p:guide pos="3120"/>
      </p:guideLst>
    </p:cSldViewPr>
  </p:slideViewPr>
  <p:outlineViewPr>
    <p:cViewPr>
      <p:scale>
        <a:sx n="33" d="100"/>
        <a:sy n="33" d="100"/>
      </p:scale>
      <p:origin x="0" y="19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58" y="936"/>
      </p:cViewPr>
      <p:guideLst>
        <p:guide orient="horz" pos="3127"/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34D1DB-2637-456F-8AA3-AA512DF182EB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050CC5F-2419-4EA7-A0D7-1129A6F36658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有效發揮董事職能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C86FE5-7721-46A9-B600-67107F98CEE5}" type="parTrans" cxnId="{47A689D2-DF08-47F3-9D3E-E4C6901B16C4}">
      <dgm:prSet/>
      <dgm:spPr/>
      <dgm:t>
        <a:bodyPr/>
        <a:lstStyle/>
        <a:p>
          <a:endParaRPr lang="zh-TW" altLang="en-US"/>
        </a:p>
      </dgm:t>
    </dgm:pt>
    <dgm:pt modelId="{F3610F6A-693A-4D5A-B6B9-02625DEB1332}" type="sibTrans" cxnId="{47A689D2-DF08-47F3-9D3E-E4C6901B16C4}">
      <dgm:prSet/>
      <dgm:spPr/>
      <dgm:t>
        <a:bodyPr/>
        <a:lstStyle/>
        <a:p>
          <a:endParaRPr lang="zh-TW" altLang="en-US"/>
        </a:p>
      </dgm:t>
    </dgm:pt>
    <dgm:pt modelId="{7C9F2CE3-9A9A-4BE1-AF85-4FE4EDBDEE68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研議擴大審計委員會之設置、推動設置公司治理人員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B8BC4D9-BFC8-4D58-AF42-2BA66A4C556C}" type="parTrans" cxnId="{7BF25F6B-903A-4957-80E9-322EEA05D82C}">
      <dgm:prSet/>
      <dgm:spPr/>
      <dgm:t>
        <a:bodyPr/>
        <a:lstStyle/>
        <a:p>
          <a:endParaRPr lang="zh-TW" altLang="en-US"/>
        </a:p>
      </dgm:t>
    </dgm:pt>
    <dgm:pt modelId="{028E1143-3159-4E1B-A2BE-E38A9672A814}" type="sibTrans" cxnId="{7BF25F6B-903A-4957-80E9-322EEA05D82C}">
      <dgm:prSet/>
      <dgm:spPr/>
      <dgm:t>
        <a:bodyPr/>
        <a:lstStyle/>
        <a:p>
          <a:endParaRPr lang="zh-TW" altLang="en-US"/>
        </a:p>
      </dgm:t>
    </dgm:pt>
    <dgm:pt modelId="{50764748-73DF-46E3-988E-676547B64162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促進股東行動主義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35BCEB-48FB-4727-B9D8-8D398212DCB2}" type="parTrans" cxnId="{1B6B36BF-AA25-4E83-9968-3B7A7146163F}">
      <dgm:prSet/>
      <dgm:spPr/>
      <dgm:t>
        <a:bodyPr/>
        <a:lstStyle/>
        <a:p>
          <a:endParaRPr lang="zh-TW" altLang="en-US"/>
        </a:p>
      </dgm:t>
    </dgm:pt>
    <dgm:pt modelId="{BE2FFA24-B38D-4225-905F-EC1953C19FEF}" type="sibTrans" cxnId="{1B6B36BF-AA25-4E83-9968-3B7A7146163F}">
      <dgm:prSet/>
      <dgm:spPr/>
      <dgm:t>
        <a:bodyPr/>
        <a:lstStyle/>
        <a:p>
          <a:endParaRPr lang="zh-TW" altLang="en-US"/>
        </a:p>
      </dgm:t>
    </dgm:pt>
    <dgm:pt modelId="{0B267F0B-46E3-421E-8070-339F4F3F03AB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提高機構投資人股東會出席率、推動董監事選舉採提名制等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5B0C94-83C0-44D4-B3DA-F48CDE5E0DA8}" type="parTrans" cxnId="{6294E9E6-CE77-46F7-8F86-61F7948E9058}">
      <dgm:prSet/>
      <dgm:spPr/>
      <dgm:t>
        <a:bodyPr/>
        <a:lstStyle/>
        <a:p>
          <a:endParaRPr lang="zh-TW" altLang="en-US"/>
        </a:p>
      </dgm:t>
    </dgm:pt>
    <dgm:pt modelId="{2D0463BA-7A88-49B6-807D-7E116DE52CD6}" type="sibTrans" cxnId="{6294E9E6-CE77-46F7-8F86-61F7948E9058}">
      <dgm:prSet/>
      <dgm:spPr/>
      <dgm:t>
        <a:bodyPr/>
        <a:lstStyle/>
        <a:p>
          <a:endParaRPr lang="zh-TW" altLang="en-US"/>
        </a:p>
      </dgm:t>
    </dgm:pt>
    <dgm:pt modelId="{795534F7-702B-4F86-AD8D-12451BC91AC9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提升資訊揭露品質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AFF848-C373-47B4-A801-F119DC514332}" type="parTrans" cxnId="{1C6E696C-57AD-4130-AF95-288530401183}">
      <dgm:prSet/>
      <dgm:spPr/>
      <dgm:t>
        <a:bodyPr/>
        <a:lstStyle/>
        <a:p>
          <a:endParaRPr lang="zh-TW" altLang="en-US"/>
        </a:p>
      </dgm:t>
    </dgm:pt>
    <dgm:pt modelId="{0DC7BAA9-AD63-4390-99F5-502C80EC330B}" type="sibTrans" cxnId="{1C6E696C-57AD-4130-AF95-288530401183}">
      <dgm:prSet/>
      <dgm:spPr/>
      <dgm:t>
        <a:bodyPr/>
        <a:lstStyle/>
        <a:p>
          <a:endParaRPr lang="zh-TW" altLang="en-US"/>
        </a:p>
      </dgm:t>
    </dgm:pt>
    <dgm:pt modelId="{8596DC27-0A8E-4977-B318-2652EEC3D4D1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強化相關法令規章之遵循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208A051-CD8A-41CC-8F65-69D533EB0F97}" type="parTrans" cxnId="{36799269-8CF8-4096-990D-9B6A26164877}">
      <dgm:prSet/>
      <dgm:spPr/>
      <dgm:t>
        <a:bodyPr/>
        <a:lstStyle/>
        <a:p>
          <a:endParaRPr lang="zh-TW" altLang="en-US"/>
        </a:p>
      </dgm:t>
    </dgm:pt>
    <dgm:pt modelId="{1DA0D6C7-441F-4BD2-AF9F-A6DD47F0BD06}" type="sibTrans" cxnId="{36799269-8CF8-4096-990D-9B6A26164877}">
      <dgm:prSet/>
      <dgm:spPr/>
      <dgm:t>
        <a:bodyPr/>
        <a:lstStyle/>
        <a:p>
          <a:endParaRPr lang="zh-TW" altLang="en-US"/>
        </a:p>
      </dgm:t>
    </dgm:pt>
    <dgm:pt modelId="{500AF0A5-B86D-40AB-9881-805B2E6CB365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研修證券交易法增加相關裁罰規範等，以強化法令規章之遵循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9FFA6B-65A8-4E11-B2AA-9CBC1D1F66C7}" type="parTrans" cxnId="{9B48E34E-9A2C-428D-AF8D-2D8624C76229}">
      <dgm:prSet/>
      <dgm:spPr/>
      <dgm:t>
        <a:bodyPr/>
        <a:lstStyle/>
        <a:p>
          <a:endParaRPr lang="zh-TW" altLang="en-US"/>
        </a:p>
      </dgm:t>
    </dgm:pt>
    <dgm:pt modelId="{7AB693B9-FC35-4E51-8BD9-3A9D39587084}" type="sibTrans" cxnId="{9B48E34E-9A2C-428D-AF8D-2D8624C76229}">
      <dgm:prSet/>
      <dgm:spPr/>
      <dgm:t>
        <a:bodyPr/>
        <a:lstStyle/>
        <a:p>
          <a:endParaRPr lang="zh-TW" altLang="en-US"/>
        </a:p>
      </dgm:t>
    </dgm:pt>
    <dgm:pt modelId="{B5F166F3-8D3E-437E-9955-B03968DE2D55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提高上市櫃公司英文資訊揭露比率、要求依</a:t>
          </a:r>
          <a:r>
            <a:rPr lang="en-US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GRI</a:t>
          </a:r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編製企業社會責任報告書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D041C98-DC39-47B3-A428-96B621E199BF}" type="parTrans" cxnId="{48E8E714-6410-48D3-9D14-D404B09C747C}">
      <dgm:prSet/>
      <dgm:spPr/>
      <dgm:t>
        <a:bodyPr/>
        <a:lstStyle/>
        <a:p>
          <a:endParaRPr lang="zh-TW" altLang="en-US"/>
        </a:p>
      </dgm:t>
    </dgm:pt>
    <dgm:pt modelId="{A388B869-E1F9-4A48-B5BE-211D046242B7}" type="sibTrans" cxnId="{48E8E714-6410-48D3-9D14-D404B09C747C}">
      <dgm:prSet/>
      <dgm:spPr/>
      <dgm:t>
        <a:bodyPr/>
        <a:lstStyle/>
        <a:p>
          <a:endParaRPr lang="zh-TW" altLang="en-US"/>
        </a:p>
      </dgm:t>
    </dgm:pt>
    <dgm:pt modelId="{50601E20-E6BA-4952-A11F-C0F2A4947C98}">
      <dgm:prSet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增加公司治理評鑑質化指標、推廣公司治理指數及永續指數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25283B3-C8CA-4814-B6EE-A0B0F0D95F90}" type="parTrans" cxnId="{A64E39FE-608B-4C4D-9442-AF53C9E7D1B1}">
      <dgm:prSet/>
      <dgm:spPr/>
      <dgm:t>
        <a:bodyPr/>
        <a:lstStyle/>
        <a:p>
          <a:endParaRPr lang="zh-TW" altLang="en-US"/>
        </a:p>
      </dgm:t>
    </dgm:pt>
    <dgm:pt modelId="{89EF1C74-B193-450A-9831-96AAE375780A}" type="sibTrans" cxnId="{A64E39FE-608B-4C4D-9442-AF53C9E7D1B1}">
      <dgm:prSet/>
      <dgm:spPr/>
      <dgm:t>
        <a:bodyPr/>
        <a:lstStyle/>
        <a:p>
          <a:endParaRPr lang="zh-TW" altLang="en-US"/>
        </a:p>
      </dgm:t>
    </dgm:pt>
    <dgm:pt modelId="{9942AD94-134A-49C7-8E98-CEEBCA369FBC}">
      <dgm:prSet phldrT="[文字]" custT="1"/>
      <dgm:spPr/>
      <dgm:t>
        <a:bodyPr/>
        <a:lstStyle/>
        <a:p>
          <a:r>
            <a:rPr lang="zh-TW" altLang="en-US" sz="2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深化公司治理文化及企業社會責任文化</a:t>
          </a:r>
          <a:endParaRPr lang="zh-TW" altLang="en-US" sz="2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F6FE46-7F2B-403D-8209-CB24EDB23F58}" type="sibTrans" cxnId="{AC96718C-C448-47E0-A4A8-14B7A29BF1A1}">
      <dgm:prSet/>
      <dgm:spPr/>
      <dgm:t>
        <a:bodyPr/>
        <a:lstStyle/>
        <a:p>
          <a:endParaRPr lang="zh-TW" altLang="en-US"/>
        </a:p>
      </dgm:t>
    </dgm:pt>
    <dgm:pt modelId="{C2B77730-61ED-40C5-A7B3-C839428DB97A}" type="parTrans" cxnId="{AC96718C-C448-47E0-A4A8-14B7A29BF1A1}">
      <dgm:prSet/>
      <dgm:spPr/>
      <dgm:t>
        <a:bodyPr/>
        <a:lstStyle/>
        <a:p>
          <a:endParaRPr lang="zh-TW" altLang="en-US"/>
        </a:p>
      </dgm:t>
    </dgm:pt>
    <dgm:pt modelId="{35936515-3C2A-4F17-AC36-DFAF25F0536E}" type="pres">
      <dgm:prSet presAssocID="{8434D1DB-2637-456F-8AA3-AA512DF182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FAC9257-CEC8-42C3-B592-67420C2E1170}" type="pres">
      <dgm:prSet presAssocID="{9942AD94-134A-49C7-8E98-CEEBCA369FBC}" presName="linNode" presStyleCnt="0"/>
      <dgm:spPr/>
    </dgm:pt>
    <dgm:pt modelId="{758CC041-37D3-4984-B5F7-43412983DFC2}" type="pres">
      <dgm:prSet presAssocID="{9942AD94-134A-49C7-8E98-CEEBCA369FBC}" presName="parentShp" presStyleLbl="node1" presStyleIdx="0" presStyleCnt="5" custScaleX="90909" custScaleY="909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28A82C-A607-4FF5-BDAF-C32A76A19F4F}" type="pres">
      <dgm:prSet presAssocID="{9942AD94-134A-49C7-8E98-CEEBCA369FBC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DC42E5-C078-4BB8-ADC3-E19DBEE41E6D}" type="pres">
      <dgm:prSet presAssocID="{39F6FE46-7F2B-403D-8209-CB24EDB23F58}" presName="spacing" presStyleCnt="0"/>
      <dgm:spPr/>
    </dgm:pt>
    <dgm:pt modelId="{6E0003F2-A321-4ACE-84AE-3F51A44C2FFA}" type="pres">
      <dgm:prSet presAssocID="{4050CC5F-2419-4EA7-A0D7-1129A6F36658}" presName="linNode" presStyleCnt="0"/>
      <dgm:spPr/>
    </dgm:pt>
    <dgm:pt modelId="{E1B73A27-94C7-4F95-A806-70E83D09C46A}" type="pres">
      <dgm:prSet presAssocID="{4050CC5F-2419-4EA7-A0D7-1129A6F36658}" presName="parentShp" presStyleLbl="node1" presStyleIdx="1" presStyleCnt="5" custScaleX="90909" custScaleY="909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53FE26-67C2-463A-A459-8F3E93DCA289}" type="pres">
      <dgm:prSet presAssocID="{4050CC5F-2419-4EA7-A0D7-1129A6F3665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1A5D7-FAEC-4BB6-AB96-5C4676C0D3D4}" type="pres">
      <dgm:prSet presAssocID="{F3610F6A-693A-4D5A-B6B9-02625DEB1332}" presName="spacing" presStyleCnt="0"/>
      <dgm:spPr/>
    </dgm:pt>
    <dgm:pt modelId="{5903BB44-398E-41B7-925A-E33D32CC239E}" type="pres">
      <dgm:prSet presAssocID="{50764748-73DF-46E3-988E-676547B64162}" presName="linNode" presStyleCnt="0"/>
      <dgm:spPr/>
    </dgm:pt>
    <dgm:pt modelId="{61DE2A48-2132-4F87-8951-6A4E2C50529C}" type="pres">
      <dgm:prSet presAssocID="{50764748-73DF-46E3-988E-676547B64162}" presName="parentShp" presStyleLbl="node1" presStyleIdx="2" presStyleCnt="5" custScaleX="90909" custScaleY="909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8E635C-8449-4544-9717-EF787AE17BDD}" type="pres">
      <dgm:prSet presAssocID="{50764748-73DF-46E3-988E-676547B64162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F9EC04-E8DA-416E-BB73-21FA40A864DB}" type="pres">
      <dgm:prSet presAssocID="{BE2FFA24-B38D-4225-905F-EC1953C19FEF}" presName="spacing" presStyleCnt="0"/>
      <dgm:spPr/>
    </dgm:pt>
    <dgm:pt modelId="{99B27168-81F1-4209-9767-ABA789413DBD}" type="pres">
      <dgm:prSet presAssocID="{795534F7-702B-4F86-AD8D-12451BC91AC9}" presName="linNode" presStyleCnt="0"/>
      <dgm:spPr/>
    </dgm:pt>
    <dgm:pt modelId="{AD711A71-6525-4ADB-A20F-A27AFDE216DD}" type="pres">
      <dgm:prSet presAssocID="{795534F7-702B-4F86-AD8D-12451BC91AC9}" presName="parentShp" presStyleLbl="node1" presStyleIdx="3" presStyleCnt="5" custScaleX="90909" custScaleY="909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4574D-81B4-4E13-8677-86A03143778D}" type="pres">
      <dgm:prSet presAssocID="{795534F7-702B-4F86-AD8D-12451BC91AC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667533-55DF-4E03-B89B-182D558D51BA}" type="pres">
      <dgm:prSet presAssocID="{0DC7BAA9-AD63-4390-99F5-502C80EC330B}" presName="spacing" presStyleCnt="0"/>
      <dgm:spPr/>
    </dgm:pt>
    <dgm:pt modelId="{05326FFB-1986-4974-8B16-49A21FD1FBFF}" type="pres">
      <dgm:prSet presAssocID="{8596DC27-0A8E-4977-B318-2652EEC3D4D1}" presName="linNode" presStyleCnt="0"/>
      <dgm:spPr/>
    </dgm:pt>
    <dgm:pt modelId="{C3C8B0E1-9EF7-4811-915A-69D156FC52BA}" type="pres">
      <dgm:prSet presAssocID="{8596DC27-0A8E-4977-B318-2652EEC3D4D1}" presName="parentShp" presStyleLbl="node1" presStyleIdx="4" presStyleCnt="5" custScaleX="90909" custScaleY="90909" custLinFactNeighborX="-139" custLinFactNeighborY="1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C2F08E-530C-4A45-83BC-01EAC2E26DEE}" type="pres">
      <dgm:prSet presAssocID="{8596DC27-0A8E-4977-B318-2652EEC3D4D1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3D801B-6D19-43C8-8DA0-61C1A8DA62D3}" type="presOf" srcId="{0B267F0B-46E3-421E-8070-339F4F3F03AB}" destId="{7A8E635C-8449-4544-9717-EF787AE17BDD}" srcOrd="0" destOrd="0" presId="urn:microsoft.com/office/officeart/2005/8/layout/vList6"/>
    <dgm:cxn modelId="{6294E9E6-CE77-46F7-8F86-61F7948E9058}" srcId="{50764748-73DF-46E3-988E-676547B64162}" destId="{0B267F0B-46E3-421E-8070-339F4F3F03AB}" srcOrd="0" destOrd="0" parTransId="{D45B0C94-83C0-44D4-B3DA-F48CDE5E0DA8}" sibTransId="{2D0463BA-7A88-49B6-807D-7E116DE52CD6}"/>
    <dgm:cxn modelId="{9B48E34E-9A2C-428D-AF8D-2D8624C76229}" srcId="{8596DC27-0A8E-4977-B318-2652EEC3D4D1}" destId="{500AF0A5-B86D-40AB-9881-805B2E6CB365}" srcOrd="0" destOrd="0" parTransId="{FA9FFA6B-65A8-4E11-B2AA-9CBC1D1F66C7}" sibTransId="{7AB693B9-FC35-4E51-8BD9-3A9D39587084}"/>
    <dgm:cxn modelId="{4117771C-5F3C-4727-A391-738A6CD4BDA5}" type="presOf" srcId="{795534F7-702B-4F86-AD8D-12451BC91AC9}" destId="{AD711A71-6525-4ADB-A20F-A27AFDE216DD}" srcOrd="0" destOrd="0" presId="urn:microsoft.com/office/officeart/2005/8/layout/vList6"/>
    <dgm:cxn modelId="{4DD6E6BB-7C52-4B59-8FD0-1C0E06CABAD1}" type="presOf" srcId="{B5F166F3-8D3E-437E-9955-B03968DE2D55}" destId="{8444574D-81B4-4E13-8677-86A03143778D}" srcOrd="0" destOrd="0" presId="urn:microsoft.com/office/officeart/2005/8/layout/vList6"/>
    <dgm:cxn modelId="{41E0E965-907E-445F-9F6D-D8F82EAE6CAA}" type="presOf" srcId="{7C9F2CE3-9A9A-4BE1-AF85-4FE4EDBDEE68}" destId="{CF53FE26-67C2-463A-A459-8F3E93DCA289}" srcOrd="0" destOrd="0" presId="urn:microsoft.com/office/officeart/2005/8/layout/vList6"/>
    <dgm:cxn modelId="{627D93FF-06B6-4532-80FB-7BBF0AE2CF69}" type="presOf" srcId="{50764748-73DF-46E3-988E-676547B64162}" destId="{61DE2A48-2132-4F87-8951-6A4E2C50529C}" srcOrd="0" destOrd="0" presId="urn:microsoft.com/office/officeart/2005/8/layout/vList6"/>
    <dgm:cxn modelId="{4226DBED-8597-4E81-98FA-546FF87E6DFD}" type="presOf" srcId="{50601E20-E6BA-4952-A11F-C0F2A4947C98}" destId="{AA28A82C-A607-4FF5-BDAF-C32A76A19F4F}" srcOrd="0" destOrd="0" presId="urn:microsoft.com/office/officeart/2005/8/layout/vList6"/>
    <dgm:cxn modelId="{A64E39FE-608B-4C4D-9442-AF53C9E7D1B1}" srcId="{9942AD94-134A-49C7-8E98-CEEBCA369FBC}" destId="{50601E20-E6BA-4952-A11F-C0F2A4947C98}" srcOrd="0" destOrd="0" parTransId="{A25283B3-C8CA-4814-B6EE-A0B0F0D95F90}" sibTransId="{89EF1C74-B193-450A-9831-96AAE375780A}"/>
    <dgm:cxn modelId="{38EF8E12-5A0F-493F-AF60-5EA83218DBB1}" type="presOf" srcId="{8596DC27-0A8E-4977-B318-2652EEC3D4D1}" destId="{C3C8B0E1-9EF7-4811-915A-69D156FC52BA}" srcOrd="0" destOrd="0" presId="urn:microsoft.com/office/officeart/2005/8/layout/vList6"/>
    <dgm:cxn modelId="{9586CC11-E6B7-41D4-B314-1AF7D412A471}" type="presOf" srcId="{4050CC5F-2419-4EA7-A0D7-1129A6F36658}" destId="{E1B73A27-94C7-4F95-A806-70E83D09C46A}" srcOrd="0" destOrd="0" presId="urn:microsoft.com/office/officeart/2005/8/layout/vList6"/>
    <dgm:cxn modelId="{1C6E696C-57AD-4130-AF95-288530401183}" srcId="{8434D1DB-2637-456F-8AA3-AA512DF182EB}" destId="{795534F7-702B-4F86-AD8D-12451BC91AC9}" srcOrd="3" destOrd="0" parTransId="{97AFF848-C373-47B4-A801-F119DC514332}" sibTransId="{0DC7BAA9-AD63-4390-99F5-502C80EC330B}"/>
    <dgm:cxn modelId="{7BF25F6B-903A-4957-80E9-322EEA05D82C}" srcId="{4050CC5F-2419-4EA7-A0D7-1129A6F36658}" destId="{7C9F2CE3-9A9A-4BE1-AF85-4FE4EDBDEE68}" srcOrd="0" destOrd="0" parTransId="{CB8BC4D9-BFC8-4D58-AF42-2BA66A4C556C}" sibTransId="{028E1143-3159-4E1B-A2BE-E38A9672A814}"/>
    <dgm:cxn modelId="{34E1441C-475F-460B-BBD8-7E9C5470FDD0}" type="presOf" srcId="{9942AD94-134A-49C7-8E98-CEEBCA369FBC}" destId="{758CC041-37D3-4984-B5F7-43412983DFC2}" srcOrd="0" destOrd="0" presId="urn:microsoft.com/office/officeart/2005/8/layout/vList6"/>
    <dgm:cxn modelId="{47A689D2-DF08-47F3-9D3E-E4C6901B16C4}" srcId="{8434D1DB-2637-456F-8AA3-AA512DF182EB}" destId="{4050CC5F-2419-4EA7-A0D7-1129A6F36658}" srcOrd="1" destOrd="0" parTransId="{16C86FE5-7721-46A9-B600-67107F98CEE5}" sibTransId="{F3610F6A-693A-4D5A-B6B9-02625DEB1332}"/>
    <dgm:cxn modelId="{207B604C-044E-4216-9656-6DBD742B5F98}" type="presOf" srcId="{500AF0A5-B86D-40AB-9881-805B2E6CB365}" destId="{D6C2F08E-530C-4A45-83BC-01EAC2E26DEE}" srcOrd="0" destOrd="0" presId="urn:microsoft.com/office/officeart/2005/8/layout/vList6"/>
    <dgm:cxn modelId="{D3370863-13F6-45EC-80A6-750F807541E3}" type="presOf" srcId="{8434D1DB-2637-456F-8AA3-AA512DF182EB}" destId="{35936515-3C2A-4F17-AC36-DFAF25F0536E}" srcOrd="0" destOrd="0" presId="urn:microsoft.com/office/officeart/2005/8/layout/vList6"/>
    <dgm:cxn modelId="{36799269-8CF8-4096-990D-9B6A26164877}" srcId="{8434D1DB-2637-456F-8AA3-AA512DF182EB}" destId="{8596DC27-0A8E-4977-B318-2652EEC3D4D1}" srcOrd="4" destOrd="0" parTransId="{4208A051-CD8A-41CC-8F65-69D533EB0F97}" sibTransId="{1DA0D6C7-441F-4BD2-AF9F-A6DD47F0BD06}"/>
    <dgm:cxn modelId="{1B6B36BF-AA25-4E83-9968-3B7A7146163F}" srcId="{8434D1DB-2637-456F-8AA3-AA512DF182EB}" destId="{50764748-73DF-46E3-988E-676547B64162}" srcOrd="2" destOrd="0" parTransId="{4135BCEB-48FB-4727-B9D8-8D398212DCB2}" sibTransId="{BE2FFA24-B38D-4225-905F-EC1953C19FEF}"/>
    <dgm:cxn modelId="{48E8E714-6410-48D3-9D14-D404B09C747C}" srcId="{795534F7-702B-4F86-AD8D-12451BC91AC9}" destId="{B5F166F3-8D3E-437E-9955-B03968DE2D55}" srcOrd="0" destOrd="0" parTransId="{3D041C98-DC39-47B3-A428-96B621E199BF}" sibTransId="{A388B869-E1F9-4A48-B5BE-211D046242B7}"/>
    <dgm:cxn modelId="{AC96718C-C448-47E0-A4A8-14B7A29BF1A1}" srcId="{8434D1DB-2637-456F-8AA3-AA512DF182EB}" destId="{9942AD94-134A-49C7-8E98-CEEBCA369FBC}" srcOrd="0" destOrd="0" parTransId="{C2B77730-61ED-40C5-A7B3-C839428DB97A}" sibTransId="{39F6FE46-7F2B-403D-8209-CB24EDB23F58}"/>
    <dgm:cxn modelId="{4D2F7003-2951-45E4-9A7C-B68ED6AF4041}" type="presParOf" srcId="{35936515-3C2A-4F17-AC36-DFAF25F0536E}" destId="{FFAC9257-CEC8-42C3-B592-67420C2E1170}" srcOrd="0" destOrd="0" presId="urn:microsoft.com/office/officeart/2005/8/layout/vList6"/>
    <dgm:cxn modelId="{A6077B56-73E4-4D80-BA99-24FEEAF3268A}" type="presParOf" srcId="{FFAC9257-CEC8-42C3-B592-67420C2E1170}" destId="{758CC041-37D3-4984-B5F7-43412983DFC2}" srcOrd="0" destOrd="0" presId="urn:microsoft.com/office/officeart/2005/8/layout/vList6"/>
    <dgm:cxn modelId="{B01C3DC4-B6ED-431E-AF2E-57B6A8A9CBAE}" type="presParOf" srcId="{FFAC9257-CEC8-42C3-B592-67420C2E1170}" destId="{AA28A82C-A607-4FF5-BDAF-C32A76A19F4F}" srcOrd="1" destOrd="0" presId="urn:microsoft.com/office/officeart/2005/8/layout/vList6"/>
    <dgm:cxn modelId="{E291C758-6EEF-4976-9279-ED6EE8B86E83}" type="presParOf" srcId="{35936515-3C2A-4F17-AC36-DFAF25F0536E}" destId="{39DC42E5-C078-4BB8-ADC3-E19DBEE41E6D}" srcOrd="1" destOrd="0" presId="urn:microsoft.com/office/officeart/2005/8/layout/vList6"/>
    <dgm:cxn modelId="{B92F6033-8BD2-4596-9C19-908543CB9AD7}" type="presParOf" srcId="{35936515-3C2A-4F17-AC36-DFAF25F0536E}" destId="{6E0003F2-A321-4ACE-84AE-3F51A44C2FFA}" srcOrd="2" destOrd="0" presId="urn:microsoft.com/office/officeart/2005/8/layout/vList6"/>
    <dgm:cxn modelId="{AA6A0316-D75B-474B-ABAE-3542A429A05A}" type="presParOf" srcId="{6E0003F2-A321-4ACE-84AE-3F51A44C2FFA}" destId="{E1B73A27-94C7-4F95-A806-70E83D09C46A}" srcOrd="0" destOrd="0" presId="urn:microsoft.com/office/officeart/2005/8/layout/vList6"/>
    <dgm:cxn modelId="{12058524-E5E5-48A2-99E7-71B4544E1EF6}" type="presParOf" srcId="{6E0003F2-A321-4ACE-84AE-3F51A44C2FFA}" destId="{CF53FE26-67C2-463A-A459-8F3E93DCA289}" srcOrd="1" destOrd="0" presId="urn:microsoft.com/office/officeart/2005/8/layout/vList6"/>
    <dgm:cxn modelId="{61A9FD6A-84C4-43CF-9285-2D08E1AA7E67}" type="presParOf" srcId="{35936515-3C2A-4F17-AC36-DFAF25F0536E}" destId="{6FD1A5D7-FAEC-4BB6-AB96-5C4676C0D3D4}" srcOrd="3" destOrd="0" presId="urn:microsoft.com/office/officeart/2005/8/layout/vList6"/>
    <dgm:cxn modelId="{066175DB-809F-4353-93A3-DCC8E058E7AF}" type="presParOf" srcId="{35936515-3C2A-4F17-AC36-DFAF25F0536E}" destId="{5903BB44-398E-41B7-925A-E33D32CC239E}" srcOrd="4" destOrd="0" presId="urn:microsoft.com/office/officeart/2005/8/layout/vList6"/>
    <dgm:cxn modelId="{9E2074FF-0027-4977-9872-283D494575A9}" type="presParOf" srcId="{5903BB44-398E-41B7-925A-E33D32CC239E}" destId="{61DE2A48-2132-4F87-8951-6A4E2C50529C}" srcOrd="0" destOrd="0" presId="urn:microsoft.com/office/officeart/2005/8/layout/vList6"/>
    <dgm:cxn modelId="{8D66F1BB-A7FE-4938-AED5-4748C2EDF0FE}" type="presParOf" srcId="{5903BB44-398E-41B7-925A-E33D32CC239E}" destId="{7A8E635C-8449-4544-9717-EF787AE17BDD}" srcOrd="1" destOrd="0" presId="urn:microsoft.com/office/officeart/2005/8/layout/vList6"/>
    <dgm:cxn modelId="{EE44C917-D324-4EE6-A37F-7805F930C144}" type="presParOf" srcId="{35936515-3C2A-4F17-AC36-DFAF25F0536E}" destId="{F0F9EC04-E8DA-416E-BB73-21FA40A864DB}" srcOrd="5" destOrd="0" presId="urn:microsoft.com/office/officeart/2005/8/layout/vList6"/>
    <dgm:cxn modelId="{91C69146-2CEE-4E99-8253-CB325BDEC3EE}" type="presParOf" srcId="{35936515-3C2A-4F17-AC36-DFAF25F0536E}" destId="{99B27168-81F1-4209-9767-ABA789413DBD}" srcOrd="6" destOrd="0" presId="urn:microsoft.com/office/officeart/2005/8/layout/vList6"/>
    <dgm:cxn modelId="{561E61DA-365C-406D-ACC2-000ED573694E}" type="presParOf" srcId="{99B27168-81F1-4209-9767-ABA789413DBD}" destId="{AD711A71-6525-4ADB-A20F-A27AFDE216DD}" srcOrd="0" destOrd="0" presId="urn:microsoft.com/office/officeart/2005/8/layout/vList6"/>
    <dgm:cxn modelId="{7948B430-FDFE-49D5-84DE-D6ECD1D420B7}" type="presParOf" srcId="{99B27168-81F1-4209-9767-ABA789413DBD}" destId="{8444574D-81B4-4E13-8677-86A03143778D}" srcOrd="1" destOrd="0" presId="urn:microsoft.com/office/officeart/2005/8/layout/vList6"/>
    <dgm:cxn modelId="{8CA0E2B4-8508-4B84-A61D-78EFC853D450}" type="presParOf" srcId="{35936515-3C2A-4F17-AC36-DFAF25F0536E}" destId="{31667533-55DF-4E03-B89B-182D558D51BA}" srcOrd="7" destOrd="0" presId="urn:microsoft.com/office/officeart/2005/8/layout/vList6"/>
    <dgm:cxn modelId="{F13780CC-69A7-435D-A4EA-1F77ADF930A6}" type="presParOf" srcId="{35936515-3C2A-4F17-AC36-DFAF25F0536E}" destId="{05326FFB-1986-4974-8B16-49A21FD1FBFF}" srcOrd="8" destOrd="0" presId="urn:microsoft.com/office/officeart/2005/8/layout/vList6"/>
    <dgm:cxn modelId="{B62119C2-E29C-4AA5-856E-46076145046C}" type="presParOf" srcId="{05326FFB-1986-4974-8B16-49A21FD1FBFF}" destId="{C3C8B0E1-9EF7-4811-915A-69D156FC52BA}" srcOrd="0" destOrd="0" presId="urn:microsoft.com/office/officeart/2005/8/layout/vList6"/>
    <dgm:cxn modelId="{E2B7AF56-EC27-4ABC-9993-7E2AB661111E}" type="presParOf" srcId="{05326FFB-1986-4974-8B16-49A21FD1FBFF}" destId="{D6C2F08E-530C-4A45-83BC-01EAC2E26DE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1CA88-C3D3-4515-B875-44ED0A1F95AC}" type="doc">
      <dgm:prSet loTypeId="urn:microsoft.com/office/officeart/2005/8/layout/arrow6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1E72845-633B-4658-9068-C01245AAEF0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資本市場</a:t>
          </a:r>
          <a:r>
            <a:rPr lang="zh-TW" b="0" i="0" baseline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協助產業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E7E1D7-665B-427E-A17D-869E2B6AD9F2}" type="parTrans" cxnId="{118818B4-3392-4EE1-9199-D1A95982F170}">
      <dgm:prSet/>
      <dgm:spPr/>
      <dgm:t>
        <a:bodyPr/>
        <a:lstStyle/>
        <a:p>
          <a:pPr algn="ctr"/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ABCD97-FFC4-4C43-BB94-B7E94301E5BA}" type="sibTrans" cxnId="{118818B4-3392-4EE1-9199-D1A95982F170}">
      <dgm:prSet/>
      <dgm:spPr/>
      <dgm:t>
        <a:bodyPr/>
        <a:lstStyle/>
        <a:p>
          <a:pPr algn="ctr"/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0B193-36FD-4875-8172-F2FD8E19ABC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促進經濟發展 創造雙贏</a:t>
          </a:r>
          <a:endParaRPr 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9AC6DA-8ECD-4342-ABA7-E40C06AA1E30}" type="parTrans" cxnId="{EAE45F93-7B69-4801-8DA3-B1E68C772B86}">
      <dgm:prSet/>
      <dgm:spPr/>
      <dgm:t>
        <a:bodyPr/>
        <a:lstStyle/>
        <a:p>
          <a:pPr algn="ctr"/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6D5072-5AB3-4DE5-8CFF-757EBAF7D80D}" type="sibTrans" cxnId="{EAE45F93-7B69-4801-8DA3-B1E68C772B86}">
      <dgm:prSet/>
      <dgm:spPr/>
      <dgm:t>
        <a:bodyPr/>
        <a:lstStyle/>
        <a:p>
          <a:pPr algn="ctr"/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DB1316-9E42-4292-9ABD-FD76761D47D3}" type="pres">
      <dgm:prSet presAssocID="{C151CA88-C3D3-4515-B875-44ED0A1F95A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18EB6A0-24C2-4AE8-B729-90D8198E484C}" type="pres">
      <dgm:prSet presAssocID="{C151CA88-C3D3-4515-B875-44ED0A1F95AC}" presName="ribbon" presStyleLbl="node1" presStyleIdx="0" presStyleCnt="1"/>
      <dgm:spPr/>
    </dgm:pt>
    <dgm:pt modelId="{CE9F8E5D-32A9-4EFE-9652-B8B770832825}" type="pres">
      <dgm:prSet presAssocID="{C151CA88-C3D3-4515-B875-44ED0A1F95A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8A7E48-4C72-401B-AA03-B4F3967444EE}" type="pres">
      <dgm:prSet presAssocID="{C151CA88-C3D3-4515-B875-44ED0A1F95AC}" presName="rightArrowText" presStyleLbl="node1" presStyleIdx="0" presStyleCnt="1" custScaleX="10785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85F506-2243-4C3B-B9FA-E9A8AA55F3FE}" type="presOf" srcId="{71E72845-633B-4658-9068-C01245AAEF0C}" destId="{CE9F8E5D-32A9-4EFE-9652-B8B770832825}" srcOrd="0" destOrd="0" presId="urn:microsoft.com/office/officeart/2005/8/layout/arrow6"/>
    <dgm:cxn modelId="{CF1D6D29-1A05-4F4E-8C87-BB837039F108}" type="presOf" srcId="{C151CA88-C3D3-4515-B875-44ED0A1F95AC}" destId="{68DB1316-9E42-4292-9ABD-FD76761D47D3}" srcOrd="0" destOrd="0" presId="urn:microsoft.com/office/officeart/2005/8/layout/arrow6"/>
    <dgm:cxn modelId="{827BF677-D0E8-4C12-8669-7EA28631EDE4}" type="presOf" srcId="{7A60B193-36FD-4875-8172-F2FD8E19ABC9}" destId="{228A7E48-4C72-401B-AA03-B4F3967444EE}" srcOrd="0" destOrd="0" presId="urn:microsoft.com/office/officeart/2005/8/layout/arrow6"/>
    <dgm:cxn modelId="{118818B4-3392-4EE1-9199-D1A95982F170}" srcId="{C151CA88-C3D3-4515-B875-44ED0A1F95AC}" destId="{71E72845-633B-4658-9068-C01245AAEF0C}" srcOrd="0" destOrd="0" parTransId="{9DE7E1D7-665B-427E-A17D-869E2B6AD9F2}" sibTransId="{1AABCD97-FFC4-4C43-BB94-B7E94301E5BA}"/>
    <dgm:cxn modelId="{EAE45F93-7B69-4801-8DA3-B1E68C772B86}" srcId="{C151CA88-C3D3-4515-B875-44ED0A1F95AC}" destId="{7A60B193-36FD-4875-8172-F2FD8E19ABC9}" srcOrd="1" destOrd="0" parTransId="{199AC6DA-8ECD-4342-ABA7-E40C06AA1E30}" sibTransId="{A86D5072-5AB3-4DE5-8CFF-757EBAF7D80D}"/>
    <dgm:cxn modelId="{38F1A1AE-72E7-46E0-B657-4F5D837D3270}" type="presParOf" srcId="{68DB1316-9E42-4292-9ABD-FD76761D47D3}" destId="{118EB6A0-24C2-4AE8-B729-90D8198E484C}" srcOrd="0" destOrd="0" presId="urn:microsoft.com/office/officeart/2005/8/layout/arrow6"/>
    <dgm:cxn modelId="{6CB26F0A-9075-4DC6-93A1-9D919F817E2F}" type="presParOf" srcId="{68DB1316-9E42-4292-9ABD-FD76761D47D3}" destId="{CE9F8E5D-32A9-4EFE-9652-B8B770832825}" srcOrd="1" destOrd="0" presId="urn:microsoft.com/office/officeart/2005/8/layout/arrow6"/>
    <dgm:cxn modelId="{1833A21F-D6A2-4B7C-B5F0-40734FFC63DD}" type="presParOf" srcId="{68DB1316-9E42-4292-9ABD-FD76761D47D3}" destId="{228A7E48-4C72-401B-AA03-B4F3967444E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8A82C-A607-4FF5-BDAF-C32A76A19F4F}">
      <dsp:nvSpPr>
        <dsp:cNvPr id="0" name=""/>
        <dsp:cNvSpPr/>
      </dsp:nvSpPr>
      <dsp:spPr>
        <a:xfrm>
          <a:off x="3386627" y="1419"/>
          <a:ext cx="5321846" cy="768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增加公司治理評鑑質化指標、推廣公司治理指數及永續指數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6627" y="97460"/>
        <a:ext cx="5033723" cy="576247"/>
      </dsp:txXfrm>
    </dsp:sp>
    <dsp:sp modelId="{758CC041-37D3-4984-B5F7-43412983DFC2}">
      <dsp:nvSpPr>
        <dsp:cNvPr id="0" name=""/>
        <dsp:cNvSpPr/>
      </dsp:nvSpPr>
      <dsp:spPr>
        <a:xfrm>
          <a:off x="161269" y="36343"/>
          <a:ext cx="3225358" cy="69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深化公司治理文化及企業社會責任文化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5366" y="70440"/>
        <a:ext cx="3157164" cy="630286"/>
      </dsp:txXfrm>
    </dsp:sp>
    <dsp:sp modelId="{CF53FE26-67C2-463A-A459-8F3E93DCA289}">
      <dsp:nvSpPr>
        <dsp:cNvPr id="0" name=""/>
        <dsp:cNvSpPr/>
      </dsp:nvSpPr>
      <dsp:spPr>
        <a:xfrm>
          <a:off x="3386627" y="846581"/>
          <a:ext cx="5321846" cy="768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2"/>
            <a:satOff val="-3448"/>
            <a:lumOff val="-269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2679212"/>
              <a:satOff val="-3448"/>
              <a:lumOff val="-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研議擴大審計委員會之設置、推動設置公司治理人員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6627" y="942622"/>
        <a:ext cx="5033723" cy="576247"/>
      </dsp:txXfrm>
    </dsp:sp>
    <dsp:sp modelId="{E1B73A27-94C7-4F95-A806-70E83D09C46A}">
      <dsp:nvSpPr>
        <dsp:cNvPr id="0" name=""/>
        <dsp:cNvSpPr/>
      </dsp:nvSpPr>
      <dsp:spPr>
        <a:xfrm>
          <a:off x="161269" y="881505"/>
          <a:ext cx="3225358" cy="698480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有效發揮董事職能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5366" y="915602"/>
        <a:ext cx="3157164" cy="630286"/>
      </dsp:txXfrm>
    </dsp:sp>
    <dsp:sp modelId="{7A8E635C-8449-4544-9717-EF787AE17BDD}">
      <dsp:nvSpPr>
        <dsp:cNvPr id="0" name=""/>
        <dsp:cNvSpPr/>
      </dsp:nvSpPr>
      <dsp:spPr>
        <a:xfrm>
          <a:off x="3386627" y="1691742"/>
          <a:ext cx="5321846" cy="768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提高機構投資人股東會出席率、推動董監事選舉採提名制等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6627" y="1787783"/>
        <a:ext cx="5033723" cy="576247"/>
      </dsp:txXfrm>
    </dsp:sp>
    <dsp:sp modelId="{61DE2A48-2132-4F87-8951-6A4E2C50529C}">
      <dsp:nvSpPr>
        <dsp:cNvPr id="0" name=""/>
        <dsp:cNvSpPr/>
      </dsp:nvSpPr>
      <dsp:spPr>
        <a:xfrm>
          <a:off x="161269" y="1726667"/>
          <a:ext cx="3225358" cy="69848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促進股東行動主義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5366" y="1760764"/>
        <a:ext cx="3157164" cy="630286"/>
      </dsp:txXfrm>
    </dsp:sp>
    <dsp:sp modelId="{8444574D-81B4-4E13-8677-86A03143778D}">
      <dsp:nvSpPr>
        <dsp:cNvPr id="0" name=""/>
        <dsp:cNvSpPr/>
      </dsp:nvSpPr>
      <dsp:spPr>
        <a:xfrm>
          <a:off x="3386627" y="2536904"/>
          <a:ext cx="5321846" cy="768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38"/>
            <a:satOff val="-10345"/>
            <a:lumOff val="-806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8037638"/>
              <a:satOff val="-10345"/>
              <a:lumOff val="-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提高上市櫃公司英文資訊揭露比率、要求依</a:t>
          </a:r>
          <a:r>
            <a:rPr lang="en-US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GRI</a:t>
          </a: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編製企業社會責任報告書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6627" y="2632945"/>
        <a:ext cx="5033723" cy="576247"/>
      </dsp:txXfrm>
    </dsp:sp>
    <dsp:sp modelId="{AD711A71-6525-4ADB-A20F-A27AFDE216DD}">
      <dsp:nvSpPr>
        <dsp:cNvPr id="0" name=""/>
        <dsp:cNvSpPr/>
      </dsp:nvSpPr>
      <dsp:spPr>
        <a:xfrm>
          <a:off x="161269" y="2571829"/>
          <a:ext cx="3225358" cy="698480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提升資訊揭露品質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95366" y="2605926"/>
        <a:ext cx="3157164" cy="630286"/>
      </dsp:txXfrm>
    </dsp:sp>
    <dsp:sp modelId="{D6C2F08E-530C-4A45-83BC-01EAC2E26DEE}">
      <dsp:nvSpPr>
        <dsp:cNvPr id="0" name=""/>
        <dsp:cNvSpPr/>
      </dsp:nvSpPr>
      <dsp:spPr>
        <a:xfrm>
          <a:off x="3386627" y="3382066"/>
          <a:ext cx="5321846" cy="7683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研修證券交易法增加相關裁罰規範等，以強化法令規章之遵循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86627" y="3478107"/>
        <a:ext cx="5033723" cy="576247"/>
      </dsp:txXfrm>
    </dsp:sp>
    <dsp:sp modelId="{C3C8B0E1-9EF7-4811-915A-69D156FC52BA}">
      <dsp:nvSpPr>
        <dsp:cNvPr id="0" name=""/>
        <dsp:cNvSpPr/>
      </dsp:nvSpPr>
      <dsp:spPr>
        <a:xfrm>
          <a:off x="153872" y="3418212"/>
          <a:ext cx="3225358" cy="6984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強化相關法令規章之遵循</a:t>
          </a:r>
          <a:endParaRPr lang="zh-TW" altLang="en-US" sz="2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87969" y="3452309"/>
        <a:ext cx="3157164" cy="630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B6A0-24C2-4AE8-B729-90D8198E484C}">
      <dsp:nvSpPr>
        <dsp:cNvPr id="0" name=""/>
        <dsp:cNvSpPr/>
      </dsp:nvSpPr>
      <dsp:spPr>
        <a:xfrm>
          <a:off x="183020" y="0"/>
          <a:ext cx="7560839" cy="302433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F8E5D-32A9-4EFE-9652-B8B770832825}">
      <dsp:nvSpPr>
        <dsp:cNvPr id="0" name=""/>
        <dsp:cNvSpPr/>
      </dsp:nvSpPr>
      <dsp:spPr>
        <a:xfrm>
          <a:off x="1090321" y="529258"/>
          <a:ext cx="2495077" cy="148192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138684" rIns="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資本市場</a:t>
          </a:r>
          <a:r>
            <a:rPr lang="zh-TW" sz="3900" b="0" i="0" kern="1200" baseline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協助產業</a:t>
          </a:r>
          <a:endParaRPr lang="zh-TW" sz="3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90321" y="529258"/>
        <a:ext cx="2495077" cy="1481924"/>
      </dsp:txXfrm>
    </dsp:sp>
    <dsp:sp modelId="{228A7E48-4C72-401B-AA03-B4F3967444EE}">
      <dsp:nvSpPr>
        <dsp:cNvPr id="0" name=""/>
        <dsp:cNvSpPr/>
      </dsp:nvSpPr>
      <dsp:spPr>
        <a:xfrm>
          <a:off x="3847658" y="1013152"/>
          <a:ext cx="3180291" cy="148192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138684" rIns="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促進經濟發展 創造雙贏</a:t>
          </a:r>
          <a:endParaRPr lang="zh-TW" sz="3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847658" y="1013152"/>
        <a:ext cx="3180291" cy="1481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2946400" cy="4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t" anchorCtr="0" compatLnSpc="1">
            <a:prstTxWarp prst="textNoShape">
              <a:avLst/>
            </a:prstTxWarp>
          </a:bodyPr>
          <a:lstStyle>
            <a:lvl1pPr defTabSz="887105">
              <a:defRPr sz="1200"/>
            </a:lvl1pPr>
          </a:lstStyle>
          <a:p>
            <a:endParaRPr lang="en-US" altLang="zh-TW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7" y="4"/>
            <a:ext cx="2946400" cy="47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t" anchorCtr="0" compatLnSpc="1">
            <a:prstTxWarp prst="textNoShape">
              <a:avLst/>
            </a:prstTxWarp>
          </a:bodyPr>
          <a:lstStyle>
            <a:lvl1pPr algn="r" defTabSz="887105">
              <a:defRPr sz="1200"/>
            </a:lvl1pPr>
          </a:lstStyle>
          <a:p>
            <a:endParaRPr lang="en-US" altLang="zh-TW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530"/>
            <a:ext cx="2946400" cy="4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b" anchorCtr="0" compatLnSpc="1">
            <a:prstTxWarp prst="textNoShape">
              <a:avLst/>
            </a:prstTxWarp>
          </a:bodyPr>
          <a:lstStyle>
            <a:lvl1pPr defTabSz="887105">
              <a:defRPr sz="1200"/>
            </a:lvl1pPr>
          </a:lstStyle>
          <a:p>
            <a:endParaRPr lang="zh-TW" altLang="zh-TW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7" y="9442530"/>
            <a:ext cx="2946400" cy="47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b" anchorCtr="0" compatLnSpc="1">
            <a:prstTxWarp prst="textNoShape">
              <a:avLst/>
            </a:prstTxWarp>
          </a:bodyPr>
          <a:lstStyle>
            <a:lvl1pPr algn="r" defTabSz="887105">
              <a:defRPr sz="1200"/>
            </a:lvl1pPr>
          </a:lstStyle>
          <a:p>
            <a:fld id="{8B36A570-687B-4A4D-B9D9-E6839059C8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00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"/>
            <a:ext cx="2946400" cy="4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t" anchorCtr="0" compatLnSpc="1">
            <a:prstTxWarp prst="textNoShape">
              <a:avLst/>
            </a:prstTxWarp>
          </a:bodyPr>
          <a:lstStyle>
            <a:lvl1pPr defTabSz="887105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13"/>
            <a:ext cx="2946400" cy="4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t" anchorCtr="0" compatLnSpc="1">
            <a:prstTxWarp prst="textNoShape">
              <a:avLst/>
            </a:prstTxWarp>
          </a:bodyPr>
          <a:lstStyle>
            <a:lvl1pPr algn="r" defTabSz="887105">
              <a:defRPr sz="120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38188"/>
            <a:ext cx="5397500" cy="3736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6" y="4712535"/>
            <a:ext cx="4972050" cy="44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55"/>
            <a:ext cx="2946400" cy="4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b" anchorCtr="0" compatLnSpc="1">
            <a:prstTxWarp prst="textNoShape">
              <a:avLst/>
            </a:prstTxWarp>
          </a:bodyPr>
          <a:lstStyle>
            <a:lvl1pPr defTabSz="887105">
              <a:defRPr sz="1200">
                <a:ea typeface="新細明體" pitchFamily="18" charset="-120"/>
              </a:defRPr>
            </a:lvl1pPr>
          </a:lstStyle>
          <a:p>
            <a:endParaRPr lang="zh-TW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255"/>
            <a:ext cx="2946400" cy="4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627" tIns="44324" rIns="88627" bIns="44324" numCol="1" anchor="b" anchorCtr="0" compatLnSpc="1">
            <a:prstTxWarp prst="textNoShape">
              <a:avLst/>
            </a:prstTxWarp>
          </a:bodyPr>
          <a:lstStyle>
            <a:lvl1pPr algn="r" defTabSz="887105">
              <a:defRPr sz="1200">
                <a:ea typeface="新細明體" pitchFamily="18" charset="-120"/>
              </a:defRPr>
            </a:lvl1pPr>
          </a:lstStyle>
          <a:p>
            <a:fld id="{0989BCF2-A3F4-4F44-B0C0-FEB6DFFB03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9316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fontAlgn="base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1pPr>
    <a:lvl2pPr marL="457200" algn="just" rtl="0" fontAlgn="base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2pPr>
    <a:lvl3pPr marL="914400" algn="just" rtl="0" fontAlgn="base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3pPr>
    <a:lvl4pPr marL="1371600" algn="just" rtl="0" fontAlgn="base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4pPr>
    <a:lvl5pPr marL="1828800" algn="just" rtl="0" fontAlgn="base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華康楷書體W5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35140-996D-49B8-AC1D-03F95DBDE129}" type="slidenum">
              <a:rPr lang="en-US" altLang="zh-TW"/>
              <a:pPr/>
              <a:t>0</a:t>
            </a:fld>
            <a:endParaRPr lang="en-US" altLang="zh-TW"/>
          </a:p>
        </p:txBody>
      </p:sp>
      <p:sp>
        <p:nvSpPr>
          <p:cNvPr id="433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7713"/>
            <a:ext cx="5372100" cy="3721100"/>
          </a:xfrm>
          <a:ln/>
        </p:spPr>
      </p:sp>
    </p:spTree>
    <p:extLst>
      <p:ext uri="{BB962C8B-B14F-4D97-AF65-F5344CB8AC3E}">
        <p14:creationId xmlns:p14="http://schemas.microsoft.com/office/powerpoint/2010/main" val="350563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9BCF2-A3F4-4F44-B0C0-FEB6DFFB03FA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17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10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38188"/>
            <a:ext cx="5397500" cy="3738562"/>
          </a:xfrm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11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6600"/>
            <a:ext cx="5402263" cy="3740150"/>
          </a:xfrm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12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0" y="736600"/>
            <a:ext cx="5402263" cy="3740150"/>
          </a:xfrm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BDD9B4-8F8D-45BC-9F22-2D7A12EC49FF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414338"/>
            <a:ext cx="4773613" cy="3306762"/>
          </a:xfrm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2788" y="746125"/>
            <a:ext cx="5373687" cy="3721100"/>
          </a:xfrm>
          <a:ln/>
        </p:spPr>
      </p:sp>
      <p:sp>
        <p:nvSpPr>
          <p:cNvPr id="144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08025" indent="-266700" defTabSz="8842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093788" indent="-212725" defTabSz="8842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35113" indent="-212725" defTabSz="8842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76438" indent="-212725" defTabSz="8842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33638" indent="-212725" defTabSz="8842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0838" indent="-212725" defTabSz="8842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48038" indent="-212725" defTabSz="8842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05238" indent="-212725" defTabSz="8842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15110F4-CFA9-4CA3-A348-9CDB8DC64AC7}" type="slidenum">
              <a:rPr lang="en-US" altLang="zh-TW" sz="1100" smtClean="0">
                <a:solidFill>
                  <a:srgbClr val="000000"/>
                </a:solidFill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zh-TW" sz="1100" smtClean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15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38188"/>
            <a:ext cx="5397500" cy="3736975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1838" y="738188"/>
            <a:ext cx="5397500" cy="3736975"/>
          </a:xfrm>
        </p:spPr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12EB5-7643-47CD-9A68-11A25ED554C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330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17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38188"/>
            <a:ext cx="5397500" cy="3736975"/>
          </a:xfrm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5FA4D0-8EE4-4EE6-9703-5C133A4BB7F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76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3CC71B-E00D-4304-81E8-E5E9164C75CC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19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38188"/>
            <a:ext cx="5397500" cy="3736975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0" indent="0">
              <a:buFont typeface="+mj-ea"/>
              <a:buNone/>
            </a:pPr>
            <a:endParaRPr kumimoji="1" lang="zh-TW" altLang="zh-TW" sz="1600" kern="1200" dirty="0" smtClean="0">
              <a:solidFill>
                <a:schemeClr val="tx1"/>
              </a:solidFill>
              <a:effectLst/>
              <a:latin typeface="Times New Roman" pitchFamily="18" charset="0"/>
              <a:ea typeface="華康楷書體W5" pitchFamily="49" charset="-120"/>
              <a:cs typeface="+mn-cs"/>
            </a:endParaRPr>
          </a:p>
          <a:p>
            <a:pPr marL="342900" lvl="0" indent="-342900">
              <a:buFont typeface="+mj-ea"/>
              <a:buAutoNum type="ea1ChtPeriod"/>
            </a:pPr>
            <a:endParaRPr kumimoji="1" lang="zh-TW" altLang="zh-TW" sz="1600" kern="1200" dirty="0" smtClean="0">
              <a:solidFill>
                <a:schemeClr val="tx1"/>
              </a:solidFill>
              <a:effectLst/>
              <a:latin typeface="Times New Roman" pitchFamily="18" charset="0"/>
              <a:ea typeface="華康楷書體W5" pitchFamily="49" charset="-120"/>
              <a:cs typeface="+mn-cs"/>
            </a:endParaRPr>
          </a:p>
          <a:p>
            <a:pPr eaLnBrk="1" hangingPunct="1"/>
            <a:endParaRPr lang="zh-TW" altLang="zh-TW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BDD9B4-8F8D-45BC-9F22-2D7A12EC49FF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414338"/>
            <a:ext cx="4773613" cy="3306762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9BCF2-A3F4-4F44-B0C0-FEB6DFFB03FA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24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181CB-9ED0-472B-9DCD-E1131394F8DA}" type="slidenum">
              <a:rPr lang="zh-TW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9BCF2-A3F4-4F44-B0C0-FEB6DFFB03FA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206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31838" y="738188"/>
            <a:ext cx="5397500" cy="3736975"/>
          </a:xfrm>
        </p:spPr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6C048-4AF0-425B-A61A-7D4C4A471A1D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13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BDD9B4-8F8D-45BC-9F22-2D7A12EC49FF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414338"/>
            <a:ext cx="4773613" cy="3306762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CB03C9-D8EA-4C16-A79B-6F1720910604}" type="slidenum">
              <a:rPr lang="en-US" altLang="zh-TW" smtClean="0">
                <a:latin typeface="Arial" charset="0"/>
              </a:rPr>
              <a:pPr/>
              <a:t>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738188"/>
            <a:ext cx="5397500" cy="3736975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2962" name="Group 2"/>
          <p:cNvGrpSpPr>
            <a:grpSpLocks/>
          </p:cNvGrpSpPr>
          <p:nvPr/>
        </p:nvGrpSpPr>
        <p:grpSpPr bwMode="auto">
          <a:xfrm>
            <a:off x="6122988" y="1412875"/>
            <a:ext cx="3589337" cy="3600450"/>
            <a:chOff x="2789" y="890"/>
            <a:chExt cx="2722" cy="2721"/>
          </a:xfrm>
        </p:grpSpPr>
        <p:sp>
          <p:nvSpPr>
            <p:cNvPr id="3752963" name="AutoShape 3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G0" fmla="+- 320 0 0"/>
                <a:gd name="G1" fmla="+- 21600 0 320"/>
                <a:gd name="G2" fmla="+- 21600 0 32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2964" name="Freeform 4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5 h 272"/>
                <a:gd name="T2" fmla="*/ 90 w 363"/>
                <a:gd name="T3" fmla="*/ 136 h 272"/>
                <a:gd name="T4" fmla="*/ 181 w 363"/>
                <a:gd name="T5" fmla="*/ 227 h 272"/>
                <a:gd name="T6" fmla="*/ 272 w 363"/>
                <a:gd name="T7" fmla="*/ 272 h 272"/>
                <a:gd name="T8" fmla="*/ 317 w 363"/>
                <a:gd name="T9" fmla="*/ 272 h 272"/>
                <a:gd name="T10" fmla="*/ 363 w 363"/>
                <a:gd name="T11" fmla="*/ 181 h 272"/>
                <a:gd name="T12" fmla="*/ 317 w 363"/>
                <a:gd name="T13" fmla="*/ 181 h 272"/>
                <a:gd name="T14" fmla="*/ 272 w 363"/>
                <a:gd name="T15" fmla="*/ 181 h 272"/>
                <a:gd name="T16" fmla="*/ 226 w 363"/>
                <a:gd name="T17" fmla="*/ 181 h 272"/>
                <a:gd name="T18" fmla="*/ 226 w 363"/>
                <a:gd name="T19" fmla="*/ 136 h 272"/>
                <a:gd name="T20" fmla="*/ 272 w 363"/>
                <a:gd name="T21" fmla="*/ 91 h 272"/>
                <a:gd name="T22" fmla="*/ 226 w 363"/>
                <a:gd name="T23" fmla="*/ 45 h 272"/>
                <a:gd name="T24" fmla="*/ 226 w 363"/>
                <a:gd name="T25" fmla="*/ 91 h 272"/>
                <a:gd name="T26" fmla="*/ 181 w 363"/>
                <a:gd name="T27" fmla="*/ 136 h 272"/>
                <a:gd name="T28" fmla="*/ 136 w 363"/>
                <a:gd name="T29" fmla="*/ 136 h 272"/>
                <a:gd name="T30" fmla="*/ 90 w 363"/>
                <a:gd name="T31" fmla="*/ 91 h 272"/>
                <a:gd name="T32" fmla="*/ 136 w 363"/>
                <a:gd name="T33" fmla="*/ 91 h 272"/>
                <a:gd name="T34" fmla="*/ 90 w 363"/>
                <a:gd name="T35" fmla="*/ 45 h 272"/>
                <a:gd name="T36" fmla="*/ 45 w 363"/>
                <a:gd name="T37" fmla="*/ 0 h 272"/>
                <a:gd name="T38" fmla="*/ 61 w 363"/>
                <a:gd name="T39" fmla="*/ 57 h 272"/>
                <a:gd name="T40" fmla="*/ 28 w 363"/>
                <a:gd name="T41" fmla="*/ 45 h 272"/>
                <a:gd name="T42" fmla="*/ 0 w 363"/>
                <a:gd name="T43" fmla="*/ 4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65" name="Freeform 5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66" name="Freeform 6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67" name="Freeform 7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68" name="Freeform 8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69" name="Freeform 9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0" name="Freeform 10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7 w 731"/>
                <a:gd name="T1" fmla="*/ 187 h 214"/>
                <a:gd name="T2" fmla="*/ 255 w 731"/>
                <a:gd name="T3" fmla="*/ 41 h 214"/>
                <a:gd name="T4" fmla="*/ 456 w 731"/>
                <a:gd name="T5" fmla="*/ 4 h 214"/>
                <a:gd name="T6" fmla="*/ 629 w 731"/>
                <a:gd name="T7" fmla="*/ 16 h 214"/>
                <a:gd name="T8" fmla="*/ 720 w 731"/>
                <a:gd name="T9" fmla="*/ 61 h 214"/>
                <a:gd name="T10" fmla="*/ 565 w 731"/>
                <a:gd name="T11" fmla="*/ 50 h 214"/>
                <a:gd name="T12" fmla="*/ 264 w 731"/>
                <a:gd name="T13" fmla="*/ 77 h 214"/>
                <a:gd name="T14" fmla="*/ 53 w 731"/>
                <a:gd name="T15" fmla="*/ 196 h 214"/>
                <a:gd name="T16" fmla="*/ 17 w 731"/>
                <a:gd name="T17" fmla="*/ 1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1" name="Freeform 11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64 w 563"/>
                <a:gd name="T3" fmla="*/ 37 h 91"/>
                <a:gd name="T4" fmla="*/ 311 w 563"/>
                <a:gd name="T5" fmla="*/ 18 h 91"/>
                <a:gd name="T6" fmla="*/ 530 w 563"/>
                <a:gd name="T7" fmla="*/ 37 h 91"/>
                <a:gd name="T8" fmla="*/ 512 w 563"/>
                <a:gd name="T9" fmla="*/ 73 h 91"/>
                <a:gd name="T10" fmla="*/ 293 w 563"/>
                <a:gd name="T11" fmla="*/ 55 h 91"/>
                <a:gd name="T12" fmla="*/ 37 w 563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2" name="Freeform 12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76 h 276"/>
                <a:gd name="T2" fmla="*/ 156 w 228"/>
                <a:gd name="T3" fmla="*/ 38 h 276"/>
                <a:gd name="T4" fmla="*/ 211 w 228"/>
                <a:gd name="T5" fmla="*/ 47 h 276"/>
                <a:gd name="T6" fmla="*/ 52 w 228"/>
                <a:gd name="T7" fmla="*/ 26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3" name="Freeform 13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6 h 320"/>
                <a:gd name="T2" fmla="*/ 36 w 75"/>
                <a:gd name="T3" fmla="*/ 285 h 320"/>
                <a:gd name="T4" fmla="*/ 74 w 75"/>
                <a:gd name="T5" fmla="*/ 266 h 320"/>
                <a:gd name="T6" fmla="*/ 28 w 75"/>
                <a:gd name="T7" fmla="*/ 37 h 320"/>
                <a:gd name="T8" fmla="*/ 1 w 75"/>
                <a:gd name="T9" fmla="*/ 4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4" name="Freeform 14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95 w 1883"/>
                <a:gd name="T1" fmla="*/ 511 h 677"/>
                <a:gd name="T2" fmla="*/ 406 w 1883"/>
                <a:gd name="T3" fmla="*/ 594 h 677"/>
                <a:gd name="T4" fmla="*/ 936 w 1883"/>
                <a:gd name="T5" fmla="*/ 575 h 677"/>
                <a:gd name="T6" fmla="*/ 1430 w 1883"/>
                <a:gd name="T7" fmla="*/ 392 h 677"/>
                <a:gd name="T8" fmla="*/ 1812 w 1883"/>
                <a:gd name="T9" fmla="*/ 49 h 677"/>
                <a:gd name="T10" fmla="*/ 1858 w 1883"/>
                <a:gd name="T11" fmla="*/ 95 h 677"/>
                <a:gd name="T12" fmla="*/ 1812 w 1883"/>
                <a:gd name="T13" fmla="*/ 140 h 677"/>
                <a:gd name="T14" fmla="*/ 1449 w 1883"/>
                <a:gd name="T15" fmla="*/ 458 h 677"/>
                <a:gd name="T16" fmla="*/ 964 w 1883"/>
                <a:gd name="T17" fmla="*/ 639 h 677"/>
                <a:gd name="T18" fmla="*/ 406 w 1883"/>
                <a:gd name="T19" fmla="*/ 666 h 677"/>
                <a:gd name="T20" fmla="*/ 59 w 1883"/>
                <a:gd name="T21" fmla="*/ 575 h 677"/>
                <a:gd name="T22" fmla="*/ 49 w 1883"/>
                <a:gd name="T23" fmla="*/ 548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5" name="Freeform 15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53 w 2876"/>
                <a:gd name="T1" fmla="*/ 779 h 1226"/>
                <a:gd name="T2" fmla="*/ 62 w 2876"/>
                <a:gd name="T3" fmla="*/ 788 h 1226"/>
                <a:gd name="T4" fmla="*/ 428 w 2876"/>
                <a:gd name="T5" fmla="*/ 1062 h 1226"/>
                <a:gd name="T6" fmla="*/ 931 w 2876"/>
                <a:gd name="T7" fmla="*/ 1153 h 1226"/>
                <a:gd name="T8" fmla="*/ 1534 w 2876"/>
                <a:gd name="T9" fmla="*/ 1126 h 1226"/>
                <a:gd name="T10" fmla="*/ 2147 w 2876"/>
                <a:gd name="T11" fmla="*/ 907 h 1226"/>
                <a:gd name="T12" fmla="*/ 2600 w 2876"/>
                <a:gd name="T13" fmla="*/ 532 h 1226"/>
                <a:gd name="T14" fmla="*/ 2833 w 2876"/>
                <a:gd name="T15" fmla="*/ 65 h 1226"/>
                <a:gd name="T16" fmla="*/ 2860 w 2876"/>
                <a:gd name="T17" fmla="*/ 139 h 1226"/>
                <a:gd name="T18" fmla="*/ 2787 w 2876"/>
                <a:gd name="T19" fmla="*/ 340 h 1226"/>
                <a:gd name="T20" fmla="*/ 2600 w 2876"/>
                <a:gd name="T21" fmla="*/ 622 h 1226"/>
                <a:gd name="T22" fmla="*/ 2146 w 2876"/>
                <a:gd name="T23" fmla="*/ 985 h 1226"/>
                <a:gd name="T24" fmla="*/ 1553 w 2876"/>
                <a:gd name="T25" fmla="*/ 1181 h 1226"/>
                <a:gd name="T26" fmla="*/ 949 w 2876"/>
                <a:gd name="T27" fmla="*/ 1217 h 1226"/>
                <a:gd name="T28" fmla="*/ 437 w 2876"/>
                <a:gd name="T29" fmla="*/ 1126 h 1226"/>
                <a:gd name="T30" fmla="*/ 145 w 2876"/>
                <a:gd name="T31" fmla="*/ 943 h 1226"/>
                <a:gd name="T32" fmla="*/ 53 w 2876"/>
                <a:gd name="T33" fmla="*/ 779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6" name="Freeform 16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7 w 2189"/>
                <a:gd name="T1" fmla="*/ 650 h 788"/>
                <a:gd name="T2" fmla="*/ 143 w 2189"/>
                <a:gd name="T3" fmla="*/ 695 h 788"/>
                <a:gd name="T4" fmla="*/ 572 w 2189"/>
                <a:gd name="T5" fmla="*/ 722 h 788"/>
                <a:gd name="T6" fmla="*/ 993 w 2189"/>
                <a:gd name="T7" fmla="*/ 676 h 788"/>
                <a:gd name="T8" fmla="*/ 1532 w 2189"/>
                <a:gd name="T9" fmla="*/ 484 h 788"/>
                <a:gd name="T10" fmla="*/ 1925 w 2189"/>
                <a:gd name="T11" fmla="*/ 219 h 788"/>
                <a:gd name="T12" fmla="*/ 2163 w 2189"/>
                <a:gd name="T13" fmla="*/ 9 h 788"/>
                <a:gd name="T14" fmla="*/ 2081 w 2189"/>
                <a:gd name="T15" fmla="*/ 164 h 788"/>
                <a:gd name="T16" fmla="*/ 1898 w 2189"/>
                <a:gd name="T17" fmla="*/ 320 h 788"/>
                <a:gd name="T18" fmla="*/ 1514 w 2189"/>
                <a:gd name="T19" fmla="*/ 558 h 788"/>
                <a:gd name="T20" fmla="*/ 1039 w 2189"/>
                <a:gd name="T21" fmla="*/ 731 h 788"/>
                <a:gd name="T22" fmla="*/ 591 w 2189"/>
                <a:gd name="T23" fmla="*/ 786 h 788"/>
                <a:gd name="T24" fmla="*/ 98 w 2189"/>
                <a:gd name="T25" fmla="*/ 741 h 788"/>
                <a:gd name="T26" fmla="*/ 7 w 2189"/>
                <a:gd name="T27" fmla="*/ 65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7" name="Freeform 17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87 w 1421"/>
                <a:gd name="T1" fmla="*/ 318 h 1134"/>
                <a:gd name="T2" fmla="*/ 259 w 1421"/>
                <a:gd name="T3" fmla="*/ 294 h 1134"/>
                <a:gd name="T4" fmla="*/ 214 w 1421"/>
                <a:gd name="T5" fmla="*/ 384 h 1134"/>
                <a:gd name="T6" fmla="*/ 121 w 1421"/>
                <a:gd name="T7" fmla="*/ 423 h 1134"/>
                <a:gd name="T8" fmla="*/ 79 w 1421"/>
                <a:gd name="T9" fmla="*/ 387 h 1134"/>
                <a:gd name="T10" fmla="*/ 46 w 1421"/>
                <a:gd name="T11" fmla="*/ 420 h 1134"/>
                <a:gd name="T12" fmla="*/ 15 w 1421"/>
                <a:gd name="T13" fmla="*/ 454 h 1134"/>
                <a:gd name="T14" fmla="*/ 151 w 1421"/>
                <a:gd name="T15" fmla="*/ 454 h 1134"/>
                <a:gd name="T16" fmla="*/ 46 w 1421"/>
                <a:gd name="T17" fmla="*/ 561 h 1134"/>
                <a:gd name="T18" fmla="*/ 7 w 1421"/>
                <a:gd name="T19" fmla="*/ 654 h 1134"/>
                <a:gd name="T20" fmla="*/ 46 w 1421"/>
                <a:gd name="T21" fmla="*/ 753 h 1134"/>
                <a:gd name="T22" fmla="*/ 85 w 1421"/>
                <a:gd name="T23" fmla="*/ 795 h 1134"/>
                <a:gd name="T24" fmla="*/ 16 w 1421"/>
                <a:gd name="T25" fmla="*/ 822 h 1134"/>
                <a:gd name="T26" fmla="*/ 196 w 1421"/>
                <a:gd name="T27" fmla="*/ 801 h 1134"/>
                <a:gd name="T28" fmla="*/ 82 w 1421"/>
                <a:gd name="T29" fmla="*/ 1068 h 1134"/>
                <a:gd name="T30" fmla="*/ 118 w 1421"/>
                <a:gd name="T31" fmla="*/ 1101 h 1134"/>
                <a:gd name="T32" fmla="*/ 241 w 1421"/>
                <a:gd name="T33" fmla="*/ 862 h 1134"/>
                <a:gd name="T34" fmla="*/ 295 w 1421"/>
                <a:gd name="T35" fmla="*/ 816 h 1134"/>
                <a:gd name="T36" fmla="*/ 250 w 1421"/>
                <a:gd name="T37" fmla="*/ 732 h 1134"/>
                <a:gd name="T38" fmla="*/ 287 w 1421"/>
                <a:gd name="T39" fmla="*/ 771 h 1134"/>
                <a:gd name="T40" fmla="*/ 610 w 1421"/>
                <a:gd name="T41" fmla="*/ 696 h 1134"/>
                <a:gd name="T42" fmla="*/ 820 w 1421"/>
                <a:gd name="T43" fmla="*/ 810 h 1134"/>
                <a:gd name="T44" fmla="*/ 967 w 1421"/>
                <a:gd name="T45" fmla="*/ 998 h 1134"/>
                <a:gd name="T46" fmla="*/ 997 w 1421"/>
                <a:gd name="T47" fmla="*/ 963 h 1134"/>
                <a:gd name="T48" fmla="*/ 1348 w 1421"/>
                <a:gd name="T49" fmla="*/ 1029 h 1134"/>
                <a:gd name="T50" fmla="*/ 1300 w 1421"/>
                <a:gd name="T51" fmla="*/ 960 h 1134"/>
                <a:gd name="T52" fmla="*/ 1336 w 1421"/>
                <a:gd name="T53" fmla="*/ 785 h 1134"/>
                <a:gd name="T54" fmla="*/ 1162 w 1421"/>
                <a:gd name="T55" fmla="*/ 456 h 1134"/>
                <a:gd name="T56" fmla="*/ 1007 w 1421"/>
                <a:gd name="T57" fmla="*/ 227 h 1134"/>
                <a:gd name="T58" fmla="*/ 860 w 1421"/>
                <a:gd name="T59" fmla="*/ 99 h 1134"/>
                <a:gd name="T60" fmla="*/ 664 w 1421"/>
                <a:gd name="T61" fmla="*/ 0 h 1134"/>
                <a:gd name="T62" fmla="*/ 695 w 1421"/>
                <a:gd name="T63" fmla="*/ 91 h 1134"/>
                <a:gd name="T64" fmla="*/ 520 w 1421"/>
                <a:gd name="T65" fmla="*/ 15 h 1134"/>
                <a:gd name="T66" fmla="*/ 469 w 1421"/>
                <a:gd name="T67" fmla="*/ 93 h 1134"/>
                <a:gd name="T68" fmla="*/ 430 w 1421"/>
                <a:gd name="T69" fmla="*/ 189 h 1134"/>
                <a:gd name="T70" fmla="*/ 712 w 1421"/>
                <a:gd name="T71" fmla="*/ 234 h 1134"/>
                <a:gd name="T72" fmla="*/ 634 w 1421"/>
                <a:gd name="T73" fmla="*/ 342 h 1134"/>
                <a:gd name="T74" fmla="*/ 565 w 1421"/>
                <a:gd name="T75" fmla="*/ 363 h 1134"/>
                <a:gd name="T76" fmla="*/ 423 w 1421"/>
                <a:gd name="T77" fmla="*/ 318 h 1134"/>
                <a:gd name="T78" fmla="*/ 283 w 1421"/>
                <a:gd name="T79" fmla="*/ 2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8" name="Freeform 18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8 w 233"/>
                <a:gd name="T1" fmla="*/ 177 h 210"/>
                <a:gd name="T2" fmla="*/ 0 w 233"/>
                <a:gd name="T3" fmla="*/ 201 h 210"/>
                <a:gd name="T4" fmla="*/ 78 w 233"/>
                <a:gd name="T5" fmla="*/ 210 h 210"/>
                <a:gd name="T6" fmla="*/ 132 w 233"/>
                <a:gd name="T7" fmla="*/ 204 h 210"/>
                <a:gd name="T8" fmla="*/ 147 w 233"/>
                <a:gd name="T9" fmla="*/ 183 h 210"/>
                <a:gd name="T10" fmla="*/ 153 w 233"/>
                <a:gd name="T11" fmla="*/ 111 h 210"/>
                <a:gd name="T12" fmla="*/ 233 w 233"/>
                <a:gd name="T13" fmla="*/ 82 h 210"/>
                <a:gd name="T14" fmla="*/ 159 w 233"/>
                <a:gd name="T15" fmla="*/ 0 h 210"/>
                <a:gd name="T16" fmla="*/ 165 w 233"/>
                <a:gd name="T17" fmla="*/ 48 h 210"/>
                <a:gd name="T18" fmla="*/ 123 w 233"/>
                <a:gd name="T19" fmla="*/ 57 h 210"/>
                <a:gd name="T20" fmla="*/ 117 w 233"/>
                <a:gd name="T21" fmla="*/ 87 h 210"/>
                <a:gd name="T22" fmla="*/ 54 w 233"/>
                <a:gd name="T23" fmla="*/ 78 h 210"/>
                <a:gd name="T24" fmla="*/ 57 w 233"/>
                <a:gd name="T25" fmla="*/ 159 h 210"/>
                <a:gd name="T26" fmla="*/ 18 w 233"/>
                <a:gd name="T27" fmla="*/ 17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79" name="Freeform 19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97 w 504"/>
                <a:gd name="T1" fmla="*/ 367 h 388"/>
                <a:gd name="T2" fmla="*/ 142 w 504"/>
                <a:gd name="T3" fmla="*/ 367 h 388"/>
                <a:gd name="T4" fmla="*/ 231 w 504"/>
                <a:gd name="T5" fmla="*/ 337 h 388"/>
                <a:gd name="T6" fmla="*/ 261 w 504"/>
                <a:gd name="T7" fmla="*/ 337 h 388"/>
                <a:gd name="T8" fmla="*/ 303 w 504"/>
                <a:gd name="T9" fmla="*/ 340 h 388"/>
                <a:gd name="T10" fmla="*/ 324 w 504"/>
                <a:gd name="T11" fmla="*/ 367 h 388"/>
                <a:gd name="T12" fmla="*/ 324 w 504"/>
                <a:gd name="T13" fmla="*/ 322 h 388"/>
                <a:gd name="T14" fmla="*/ 369 w 504"/>
                <a:gd name="T15" fmla="*/ 276 h 388"/>
                <a:gd name="T16" fmla="*/ 414 w 504"/>
                <a:gd name="T17" fmla="*/ 276 h 388"/>
                <a:gd name="T18" fmla="*/ 324 w 504"/>
                <a:gd name="T19" fmla="*/ 231 h 388"/>
                <a:gd name="T20" fmla="*/ 291 w 504"/>
                <a:gd name="T21" fmla="*/ 277 h 388"/>
                <a:gd name="T22" fmla="*/ 188 w 504"/>
                <a:gd name="T23" fmla="*/ 276 h 388"/>
                <a:gd name="T24" fmla="*/ 233 w 504"/>
                <a:gd name="T25" fmla="*/ 231 h 388"/>
                <a:gd name="T26" fmla="*/ 233 w 504"/>
                <a:gd name="T27" fmla="*/ 185 h 388"/>
                <a:gd name="T28" fmla="*/ 278 w 504"/>
                <a:gd name="T29" fmla="*/ 185 h 388"/>
                <a:gd name="T30" fmla="*/ 321 w 504"/>
                <a:gd name="T31" fmla="*/ 163 h 388"/>
                <a:gd name="T32" fmla="*/ 393 w 504"/>
                <a:gd name="T33" fmla="*/ 202 h 388"/>
                <a:gd name="T34" fmla="*/ 438 w 504"/>
                <a:gd name="T35" fmla="*/ 160 h 388"/>
                <a:gd name="T36" fmla="*/ 462 w 504"/>
                <a:gd name="T37" fmla="*/ 106 h 388"/>
                <a:gd name="T38" fmla="*/ 456 w 504"/>
                <a:gd name="T39" fmla="*/ 82 h 388"/>
                <a:gd name="T40" fmla="*/ 504 w 504"/>
                <a:gd name="T41" fmla="*/ 67 h 388"/>
                <a:gd name="T42" fmla="*/ 501 w 504"/>
                <a:gd name="T43" fmla="*/ 34 h 388"/>
                <a:gd name="T44" fmla="*/ 465 w 504"/>
                <a:gd name="T45" fmla="*/ 10 h 388"/>
                <a:gd name="T46" fmla="*/ 354 w 504"/>
                <a:gd name="T47" fmla="*/ 10 h 388"/>
                <a:gd name="T48" fmla="*/ 222 w 504"/>
                <a:gd name="T49" fmla="*/ 73 h 388"/>
                <a:gd name="T50" fmla="*/ 195 w 504"/>
                <a:gd name="T51" fmla="*/ 103 h 388"/>
                <a:gd name="T52" fmla="*/ 147 w 504"/>
                <a:gd name="T53" fmla="*/ 106 h 388"/>
                <a:gd name="T54" fmla="*/ 81 w 504"/>
                <a:gd name="T55" fmla="*/ 130 h 388"/>
                <a:gd name="T56" fmla="*/ 66 w 504"/>
                <a:gd name="T57" fmla="*/ 148 h 388"/>
                <a:gd name="T58" fmla="*/ 52 w 504"/>
                <a:gd name="T59" fmla="*/ 185 h 388"/>
                <a:gd name="T60" fmla="*/ 52 w 504"/>
                <a:gd name="T61" fmla="*/ 231 h 388"/>
                <a:gd name="T62" fmla="*/ 15 w 504"/>
                <a:gd name="T63" fmla="*/ 241 h 388"/>
                <a:gd name="T64" fmla="*/ 15 w 504"/>
                <a:gd name="T65" fmla="*/ 340 h 388"/>
                <a:gd name="T66" fmla="*/ 54 w 504"/>
                <a:gd name="T67" fmla="*/ 340 h 388"/>
                <a:gd name="T68" fmla="*/ 60 w 504"/>
                <a:gd name="T69" fmla="*/ 298 h 388"/>
                <a:gd name="T70" fmla="*/ 147 w 504"/>
                <a:gd name="T71" fmla="*/ 301 h 388"/>
                <a:gd name="T72" fmla="*/ 132 w 504"/>
                <a:gd name="T73" fmla="*/ 331 h 388"/>
                <a:gd name="T74" fmla="*/ 87 w 504"/>
                <a:gd name="T75" fmla="*/ 337 h 388"/>
                <a:gd name="T76" fmla="*/ 97 w 504"/>
                <a:gd name="T77" fmla="*/ 36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0" name="Freeform 20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74 h 174"/>
                <a:gd name="T2" fmla="*/ 33 w 194"/>
                <a:gd name="T3" fmla="*/ 135 h 174"/>
                <a:gd name="T4" fmla="*/ 105 w 194"/>
                <a:gd name="T5" fmla="*/ 132 h 174"/>
                <a:gd name="T6" fmla="*/ 138 w 194"/>
                <a:gd name="T7" fmla="*/ 93 h 174"/>
                <a:gd name="T8" fmla="*/ 141 w 194"/>
                <a:gd name="T9" fmla="*/ 69 h 174"/>
                <a:gd name="T10" fmla="*/ 194 w 194"/>
                <a:gd name="T11" fmla="*/ 54 h 174"/>
                <a:gd name="T12" fmla="*/ 168 w 194"/>
                <a:gd name="T13" fmla="*/ 27 h 174"/>
                <a:gd name="T14" fmla="*/ 135 w 194"/>
                <a:gd name="T15" fmla="*/ 30 h 174"/>
                <a:gd name="T16" fmla="*/ 99 w 194"/>
                <a:gd name="T17" fmla="*/ 0 h 174"/>
                <a:gd name="T18" fmla="*/ 72 w 194"/>
                <a:gd name="T19" fmla="*/ 33 h 174"/>
                <a:gd name="T20" fmla="*/ 0 w 194"/>
                <a:gd name="T21" fmla="*/ 87 h 174"/>
                <a:gd name="T22" fmla="*/ 0 w 194"/>
                <a:gd name="T2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1" name="Freeform 21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1061 w 1630"/>
                <a:gd name="T1" fmla="*/ 9 h 1996"/>
                <a:gd name="T2" fmla="*/ 868 w 1630"/>
                <a:gd name="T3" fmla="*/ 82 h 1996"/>
                <a:gd name="T4" fmla="*/ 558 w 1630"/>
                <a:gd name="T5" fmla="*/ 275 h 1996"/>
                <a:gd name="T6" fmla="*/ 266 w 1630"/>
                <a:gd name="T7" fmla="*/ 604 h 1996"/>
                <a:gd name="T8" fmla="*/ 110 w 1630"/>
                <a:gd name="T9" fmla="*/ 896 h 1996"/>
                <a:gd name="T10" fmla="*/ 10 w 1630"/>
                <a:gd name="T11" fmla="*/ 1271 h 1996"/>
                <a:gd name="T12" fmla="*/ 19 w 1630"/>
                <a:gd name="T13" fmla="*/ 1655 h 1996"/>
                <a:gd name="T14" fmla="*/ 73 w 1630"/>
                <a:gd name="T15" fmla="*/ 1786 h 1996"/>
                <a:gd name="T16" fmla="*/ 145 w 1630"/>
                <a:gd name="T17" fmla="*/ 1849 h 1996"/>
                <a:gd name="T18" fmla="*/ 190 w 1630"/>
                <a:gd name="T19" fmla="*/ 1996 h 1996"/>
                <a:gd name="T20" fmla="*/ 214 w 1630"/>
                <a:gd name="T21" fmla="*/ 1927 h 1996"/>
                <a:gd name="T22" fmla="*/ 250 w 1630"/>
                <a:gd name="T23" fmla="*/ 1819 h 1996"/>
                <a:gd name="T24" fmla="*/ 277 w 1630"/>
                <a:gd name="T25" fmla="*/ 1630 h 1996"/>
                <a:gd name="T26" fmla="*/ 379 w 1630"/>
                <a:gd name="T27" fmla="*/ 1525 h 1996"/>
                <a:gd name="T28" fmla="*/ 385 w 1630"/>
                <a:gd name="T29" fmla="*/ 1621 h 1996"/>
                <a:gd name="T30" fmla="*/ 394 w 1630"/>
                <a:gd name="T31" fmla="*/ 1696 h 1996"/>
                <a:gd name="T32" fmla="*/ 352 w 1630"/>
                <a:gd name="T33" fmla="*/ 1834 h 1996"/>
                <a:gd name="T34" fmla="*/ 475 w 1630"/>
                <a:gd name="T35" fmla="*/ 1609 h 1996"/>
                <a:gd name="T36" fmla="*/ 526 w 1630"/>
                <a:gd name="T37" fmla="*/ 1504 h 1996"/>
                <a:gd name="T38" fmla="*/ 754 w 1630"/>
                <a:gd name="T39" fmla="*/ 1507 h 1996"/>
                <a:gd name="T40" fmla="*/ 823 w 1630"/>
                <a:gd name="T41" fmla="*/ 1462 h 1996"/>
                <a:gd name="T42" fmla="*/ 799 w 1630"/>
                <a:gd name="T43" fmla="*/ 1549 h 1996"/>
                <a:gd name="T44" fmla="*/ 868 w 1630"/>
                <a:gd name="T45" fmla="*/ 1633 h 1996"/>
                <a:gd name="T46" fmla="*/ 922 w 1630"/>
                <a:gd name="T47" fmla="*/ 1462 h 1996"/>
                <a:gd name="T48" fmla="*/ 763 w 1630"/>
                <a:gd name="T49" fmla="*/ 1357 h 1996"/>
                <a:gd name="T50" fmla="*/ 652 w 1630"/>
                <a:gd name="T51" fmla="*/ 1288 h 1996"/>
                <a:gd name="T52" fmla="*/ 670 w 1630"/>
                <a:gd name="T53" fmla="*/ 1225 h 1996"/>
                <a:gd name="T54" fmla="*/ 769 w 1630"/>
                <a:gd name="T55" fmla="*/ 1180 h 1996"/>
                <a:gd name="T56" fmla="*/ 958 w 1630"/>
                <a:gd name="T57" fmla="*/ 1105 h 1996"/>
                <a:gd name="T58" fmla="*/ 1042 w 1630"/>
                <a:gd name="T59" fmla="*/ 1155 h 1996"/>
                <a:gd name="T60" fmla="*/ 1147 w 1630"/>
                <a:gd name="T61" fmla="*/ 1156 h 1996"/>
                <a:gd name="T62" fmla="*/ 1261 w 1630"/>
                <a:gd name="T63" fmla="*/ 1153 h 1996"/>
                <a:gd name="T64" fmla="*/ 1147 w 1630"/>
                <a:gd name="T65" fmla="*/ 1492 h 1996"/>
                <a:gd name="T66" fmla="*/ 1261 w 1630"/>
                <a:gd name="T67" fmla="*/ 1411 h 1996"/>
                <a:gd name="T68" fmla="*/ 1279 w 1630"/>
                <a:gd name="T69" fmla="*/ 1294 h 1996"/>
                <a:gd name="T70" fmla="*/ 1384 w 1630"/>
                <a:gd name="T71" fmla="*/ 1219 h 1996"/>
                <a:gd name="T72" fmla="*/ 1420 w 1630"/>
                <a:gd name="T73" fmla="*/ 1135 h 1996"/>
                <a:gd name="T74" fmla="*/ 1552 w 1630"/>
                <a:gd name="T75" fmla="*/ 1120 h 1996"/>
                <a:gd name="T76" fmla="*/ 1618 w 1630"/>
                <a:gd name="T77" fmla="*/ 1042 h 1996"/>
                <a:gd name="T78" fmla="*/ 1555 w 1630"/>
                <a:gd name="T79" fmla="*/ 1036 h 1996"/>
                <a:gd name="T80" fmla="*/ 1483 w 1630"/>
                <a:gd name="T81" fmla="*/ 958 h 1996"/>
                <a:gd name="T82" fmla="*/ 1330 w 1630"/>
                <a:gd name="T83" fmla="*/ 889 h 1996"/>
                <a:gd name="T84" fmla="*/ 1177 w 1630"/>
                <a:gd name="T85" fmla="*/ 913 h 1996"/>
                <a:gd name="T86" fmla="*/ 1033 w 1630"/>
                <a:gd name="T87" fmla="*/ 748 h 1996"/>
                <a:gd name="T88" fmla="*/ 970 w 1630"/>
                <a:gd name="T89" fmla="*/ 724 h 1996"/>
                <a:gd name="T90" fmla="*/ 1039 w 1630"/>
                <a:gd name="T91" fmla="*/ 676 h 1996"/>
                <a:gd name="T92" fmla="*/ 979 w 1630"/>
                <a:gd name="T93" fmla="*/ 631 h 1996"/>
                <a:gd name="T94" fmla="*/ 913 w 1630"/>
                <a:gd name="T95" fmla="*/ 592 h 1996"/>
                <a:gd name="T96" fmla="*/ 861 w 1630"/>
                <a:gd name="T97" fmla="*/ 520 h 1996"/>
                <a:gd name="T98" fmla="*/ 868 w 1630"/>
                <a:gd name="T99" fmla="*/ 445 h 1996"/>
                <a:gd name="T100" fmla="*/ 994 w 1630"/>
                <a:gd name="T101" fmla="*/ 481 h 1996"/>
                <a:gd name="T102" fmla="*/ 913 w 1630"/>
                <a:gd name="T103" fmla="*/ 436 h 1996"/>
                <a:gd name="T104" fmla="*/ 919 w 1630"/>
                <a:gd name="T105" fmla="*/ 391 h 1996"/>
                <a:gd name="T106" fmla="*/ 1033 w 1630"/>
                <a:gd name="T107" fmla="*/ 334 h 1996"/>
                <a:gd name="T108" fmla="*/ 1048 w 1630"/>
                <a:gd name="T109" fmla="*/ 277 h 1996"/>
                <a:gd name="T110" fmla="*/ 1129 w 1630"/>
                <a:gd name="T111" fmla="*/ 247 h 1996"/>
                <a:gd name="T112" fmla="*/ 1174 w 1630"/>
                <a:gd name="T113" fmla="*/ 136 h 1996"/>
                <a:gd name="T114" fmla="*/ 1180 w 1630"/>
                <a:gd name="T115" fmla="*/ 13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2" name="Freeform 22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62 h 329"/>
                <a:gd name="T2" fmla="*/ 0 w 446"/>
                <a:gd name="T3" fmla="*/ 258 h 329"/>
                <a:gd name="T4" fmla="*/ 109 w 446"/>
                <a:gd name="T5" fmla="*/ 295 h 329"/>
                <a:gd name="T6" fmla="*/ 183 w 446"/>
                <a:gd name="T7" fmla="*/ 309 h 329"/>
                <a:gd name="T8" fmla="*/ 240 w 446"/>
                <a:gd name="T9" fmla="*/ 318 h 329"/>
                <a:gd name="T10" fmla="*/ 318 w 446"/>
                <a:gd name="T11" fmla="*/ 327 h 329"/>
                <a:gd name="T12" fmla="*/ 414 w 446"/>
                <a:gd name="T13" fmla="*/ 324 h 329"/>
                <a:gd name="T14" fmla="*/ 427 w 446"/>
                <a:gd name="T15" fmla="*/ 295 h 329"/>
                <a:gd name="T16" fmla="*/ 382 w 446"/>
                <a:gd name="T17" fmla="*/ 250 h 329"/>
                <a:gd name="T18" fmla="*/ 382 w 446"/>
                <a:gd name="T19" fmla="*/ 204 h 329"/>
                <a:gd name="T20" fmla="*/ 309 w 446"/>
                <a:gd name="T21" fmla="*/ 159 h 329"/>
                <a:gd name="T22" fmla="*/ 315 w 446"/>
                <a:gd name="T23" fmla="*/ 90 h 329"/>
                <a:gd name="T24" fmla="*/ 255 w 446"/>
                <a:gd name="T25" fmla="*/ 57 h 329"/>
                <a:gd name="T26" fmla="*/ 246 w 446"/>
                <a:gd name="T27" fmla="*/ 114 h 329"/>
                <a:gd name="T28" fmla="*/ 204 w 446"/>
                <a:gd name="T29" fmla="*/ 84 h 329"/>
                <a:gd name="T30" fmla="*/ 168 w 446"/>
                <a:gd name="T31" fmla="*/ 99 h 329"/>
                <a:gd name="T32" fmla="*/ 180 w 446"/>
                <a:gd name="T33" fmla="*/ 48 h 329"/>
                <a:gd name="T34" fmla="*/ 111 w 446"/>
                <a:gd name="T35" fmla="*/ 36 h 329"/>
                <a:gd name="T36" fmla="*/ 109 w 446"/>
                <a:gd name="T37" fmla="*/ 114 h 329"/>
                <a:gd name="T38" fmla="*/ 144 w 446"/>
                <a:gd name="T39" fmla="*/ 186 h 329"/>
                <a:gd name="T40" fmla="*/ 75 w 446"/>
                <a:gd name="T41" fmla="*/ 195 h 329"/>
                <a:gd name="T42" fmla="*/ 36 w 446"/>
                <a:gd name="T43" fmla="*/ 162 h 329"/>
                <a:gd name="T44" fmla="*/ 0 w 446"/>
                <a:gd name="T45" fmla="*/ 16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3" name="Freeform 23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6 w 441"/>
                <a:gd name="T1" fmla="*/ 78 h 146"/>
                <a:gd name="T2" fmla="*/ 60 w 441"/>
                <a:gd name="T3" fmla="*/ 141 h 146"/>
                <a:gd name="T4" fmla="*/ 169 w 441"/>
                <a:gd name="T5" fmla="*/ 110 h 146"/>
                <a:gd name="T6" fmla="*/ 216 w 441"/>
                <a:gd name="T7" fmla="*/ 66 h 146"/>
                <a:gd name="T8" fmla="*/ 260 w 441"/>
                <a:gd name="T9" fmla="*/ 110 h 146"/>
                <a:gd name="T10" fmla="*/ 303 w 441"/>
                <a:gd name="T11" fmla="*/ 99 h 146"/>
                <a:gd name="T12" fmla="*/ 351 w 441"/>
                <a:gd name="T13" fmla="*/ 110 h 146"/>
                <a:gd name="T14" fmla="*/ 351 w 441"/>
                <a:gd name="T15" fmla="*/ 64 h 146"/>
                <a:gd name="T16" fmla="*/ 384 w 441"/>
                <a:gd name="T17" fmla="*/ 30 h 146"/>
                <a:gd name="T18" fmla="*/ 402 w 441"/>
                <a:gd name="T19" fmla="*/ 60 h 146"/>
                <a:gd name="T20" fmla="*/ 429 w 441"/>
                <a:gd name="T21" fmla="*/ 18 h 146"/>
                <a:gd name="T22" fmla="*/ 378 w 441"/>
                <a:gd name="T23" fmla="*/ 0 h 146"/>
                <a:gd name="T24" fmla="*/ 305 w 441"/>
                <a:gd name="T25" fmla="*/ 64 h 146"/>
                <a:gd name="T26" fmla="*/ 237 w 441"/>
                <a:gd name="T27" fmla="*/ 12 h 146"/>
                <a:gd name="T28" fmla="*/ 192 w 441"/>
                <a:gd name="T29" fmla="*/ 54 h 146"/>
                <a:gd name="T30" fmla="*/ 144 w 441"/>
                <a:gd name="T31" fmla="*/ 75 h 146"/>
                <a:gd name="T32" fmla="*/ 129 w 441"/>
                <a:gd name="T33" fmla="*/ 84 h 146"/>
                <a:gd name="T34" fmla="*/ 108 w 441"/>
                <a:gd name="T35" fmla="*/ 78 h 146"/>
                <a:gd name="T36" fmla="*/ 60 w 441"/>
                <a:gd name="T37" fmla="*/ 54 h 146"/>
                <a:gd name="T38" fmla="*/ 6 w 441"/>
                <a:gd name="T39" fmla="*/ 7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4" name="Freeform 24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5 w 150"/>
                <a:gd name="T3" fmla="*/ 63 h 198"/>
                <a:gd name="T4" fmla="*/ 45 w 150"/>
                <a:gd name="T5" fmla="*/ 120 h 198"/>
                <a:gd name="T6" fmla="*/ 90 w 150"/>
                <a:gd name="T7" fmla="*/ 186 h 198"/>
                <a:gd name="T8" fmla="*/ 123 w 150"/>
                <a:gd name="T9" fmla="*/ 198 h 198"/>
                <a:gd name="T10" fmla="*/ 150 w 150"/>
                <a:gd name="T11" fmla="*/ 162 h 198"/>
                <a:gd name="T12" fmla="*/ 114 w 150"/>
                <a:gd name="T13" fmla="*/ 162 h 198"/>
                <a:gd name="T14" fmla="*/ 111 w 150"/>
                <a:gd name="T15" fmla="*/ 102 h 198"/>
                <a:gd name="T16" fmla="*/ 78 w 150"/>
                <a:gd name="T17" fmla="*/ 84 h 198"/>
                <a:gd name="T18" fmla="*/ 99 w 150"/>
                <a:gd name="T19" fmla="*/ 21 h 198"/>
                <a:gd name="T20" fmla="*/ 48 w 150"/>
                <a:gd name="T21" fmla="*/ 36 h 198"/>
                <a:gd name="T22" fmla="*/ 0 w 150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5" name="Freeform 25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6 w 90"/>
                <a:gd name="T1" fmla="*/ 0 h 293"/>
                <a:gd name="T2" fmla="*/ 29 w 90"/>
                <a:gd name="T3" fmla="*/ 78 h 293"/>
                <a:gd name="T4" fmla="*/ 2 w 90"/>
                <a:gd name="T5" fmla="*/ 111 h 293"/>
                <a:gd name="T6" fmla="*/ 0 w 90"/>
                <a:gd name="T7" fmla="*/ 157 h 293"/>
                <a:gd name="T8" fmla="*/ 35 w 90"/>
                <a:gd name="T9" fmla="*/ 162 h 293"/>
                <a:gd name="T10" fmla="*/ 45 w 90"/>
                <a:gd name="T11" fmla="*/ 202 h 293"/>
                <a:gd name="T12" fmla="*/ 17 w 90"/>
                <a:gd name="T13" fmla="*/ 231 h 293"/>
                <a:gd name="T14" fmla="*/ 65 w 90"/>
                <a:gd name="T15" fmla="*/ 291 h 293"/>
                <a:gd name="T16" fmla="*/ 90 w 90"/>
                <a:gd name="T17" fmla="*/ 293 h 293"/>
                <a:gd name="T18" fmla="*/ 62 w 90"/>
                <a:gd name="T19" fmla="*/ 261 h 293"/>
                <a:gd name="T20" fmla="*/ 71 w 90"/>
                <a:gd name="T21" fmla="*/ 177 h 293"/>
                <a:gd name="T22" fmla="*/ 45 w 90"/>
                <a:gd name="T23" fmla="*/ 157 h 293"/>
                <a:gd name="T24" fmla="*/ 29 w 90"/>
                <a:gd name="T25" fmla="*/ 129 h 293"/>
                <a:gd name="T26" fmla="*/ 56 w 90"/>
                <a:gd name="T27" fmla="*/ 93 h 293"/>
                <a:gd name="T28" fmla="*/ 90 w 90"/>
                <a:gd name="T29" fmla="*/ 66 h 293"/>
                <a:gd name="T30" fmla="*/ 56 w 90"/>
                <a:gd name="T3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6" name="Freeform 26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49 h 249"/>
                <a:gd name="T2" fmla="*/ 12 w 288"/>
                <a:gd name="T3" fmla="*/ 213 h 249"/>
                <a:gd name="T4" fmla="*/ 66 w 288"/>
                <a:gd name="T5" fmla="*/ 216 h 249"/>
                <a:gd name="T6" fmla="*/ 69 w 288"/>
                <a:gd name="T7" fmla="*/ 180 h 249"/>
                <a:gd name="T8" fmla="*/ 156 w 288"/>
                <a:gd name="T9" fmla="*/ 147 h 249"/>
                <a:gd name="T10" fmla="*/ 183 w 288"/>
                <a:gd name="T11" fmla="*/ 161 h 249"/>
                <a:gd name="T12" fmla="*/ 171 w 288"/>
                <a:gd name="T13" fmla="*/ 15 h 249"/>
                <a:gd name="T14" fmla="*/ 228 w 288"/>
                <a:gd name="T15" fmla="*/ 0 h 249"/>
                <a:gd name="T16" fmla="*/ 288 w 288"/>
                <a:gd name="T17" fmla="*/ 45 h 249"/>
                <a:gd name="T18" fmla="*/ 246 w 288"/>
                <a:gd name="T19" fmla="*/ 39 h 249"/>
                <a:gd name="T20" fmla="*/ 219 w 288"/>
                <a:gd name="T21" fmla="*/ 63 h 249"/>
                <a:gd name="T22" fmla="*/ 243 w 288"/>
                <a:gd name="T23" fmla="*/ 150 h 249"/>
                <a:gd name="T24" fmla="*/ 183 w 288"/>
                <a:gd name="T25" fmla="*/ 206 h 249"/>
                <a:gd name="T26" fmla="*/ 0 w 288"/>
                <a:gd name="T2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87" name="AutoShape 27"/>
            <p:cNvSpPr>
              <a:spLocks noChangeArrowheads="1"/>
            </p:cNvSpPr>
            <p:nvPr userDrawn="1"/>
          </p:nvSpPr>
          <p:spPr bwMode="ltGray">
            <a:xfrm rot="-32400000">
              <a:off x="3561" y="1130"/>
              <a:ext cx="812" cy="610"/>
            </a:xfrm>
            <a:custGeom>
              <a:avLst/>
              <a:gdLst>
                <a:gd name="G0" fmla="+- 1492 0 0"/>
                <a:gd name="G1" fmla="+- 21600 0 1492"/>
                <a:gd name="G2" fmla="+- 21600 0 1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752988" name="Rectangle 28" descr="窄垂直線"/>
          <p:cNvSpPr>
            <a:spLocks noChangeArrowheads="1"/>
          </p:cNvSpPr>
          <p:nvPr/>
        </p:nvSpPr>
        <p:spPr bwMode="invGray">
          <a:xfrm>
            <a:off x="0" y="5084763"/>
            <a:ext cx="9906000" cy="1916112"/>
          </a:xfrm>
          <a:prstGeom prst="rect">
            <a:avLst/>
          </a:prstGeom>
          <a:pattFill prst="narVert">
            <a:fgClr>
              <a:srgbClr val="33CCCC">
                <a:alpha val="60001"/>
              </a:srgbClr>
            </a:fgClr>
            <a:bgClr>
              <a:srgbClr val="0A2A4A">
                <a:alpha val="60001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752989" name="Group 29"/>
          <p:cNvGrpSpPr>
            <a:grpSpLocks/>
          </p:cNvGrpSpPr>
          <p:nvPr/>
        </p:nvGrpSpPr>
        <p:grpSpPr bwMode="auto">
          <a:xfrm>
            <a:off x="0" y="0"/>
            <a:ext cx="9921875" cy="6858000"/>
            <a:chOff x="0" y="0"/>
            <a:chExt cx="5769" cy="4320"/>
          </a:xfrm>
        </p:grpSpPr>
        <p:sp>
          <p:nvSpPr>
            <p:cNvPr id="3752990" name="AutoShape 30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2991" name="Freeform 31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92" name="Freeform 32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93" name="Freeform 33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2994" name="Freeform 34"/>
            <p:cNvSpPr>
              <a:spLocks/>
            </p:cNvSpPr>
            <p:nvPr userDrawn="1"/>
          </p:nvSpPr>
          <p:spPr bwMode="gray">
            <a:xfrm rot="162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752995" name="Picture 35" descr="top_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752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7529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375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375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3752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DFA6E8-95FE-4EE7-912F-8514B4E6BC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9056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188913"/>
            <a:ext cx="222885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8" y="188913"/>
            <a:ext cx="653415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1239C-118B-419A-8DBB-4522339A3D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39156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673E6C4F-5D9B-4825-908C-843443F4EC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9763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6D8C1261-9824-46A2-A5AB-D8334679AF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077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AA0F8549-C19E-48B5-B557-2AAF7A1F7E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09005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FE9AEFAD-340C-412B-83F6-D0D1E09D3F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43371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86128EC0-76B3-48E6-922F-35B325713E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5572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D2F420A3-74A9-4321-95C9-0DE5529C0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51005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A1F34D83-53B4-4DE8-9A9A-D46C5FBB74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3840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44536493-32BD-43FA-B534-AB1AB64B97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83266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0BC0D9-F5E1-46F0-A36F-02FEEC0627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39301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8F5905F0-F7E5-43F0-849B-F7C95F581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5077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F3F9C12C-8392-480E-A308-345B39FA39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78689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188913"/>
            <a:ext cx="2228850" cy="5937250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88913"/>
            <a:ext cx="652145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C88671E2-52AB-459F-8673-B16FFD01A3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91255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4D2ED10A-C618-4F28-A3E1-4F14D6ABB9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5579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9A6FF7CC-D0AD-4E14-98EC-CB05369654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15335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2554D9F8-298A-499C-BFF5-F4BFD97B6C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99400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kumimoji="0"/>
            </a:lvl1pPr>
          </a:lstStyle>
          <a:p>
            <a:pPr>
              <a:defRPr/>
            </a:pPr>
            <a:fld id="{CB60BA66-5715-473B-BE0A-8890106BFB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45645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180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sz="180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0F81-B850-40D5-A01E-3B90053230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690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5EC2-F937-45D9-AB3A-A676D5B8E5F5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45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96B5-052A-4949-A0E8-256C1DBC801B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99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3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B26C5C-E9DB-4981-83D0-F191EE2323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7372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6370-969A-4C3D-BD00-39F013CDCBC4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84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35F8-6B94-4BE9-AA78-1AD249E63208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16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007A-B1A6-4550-8A8E-2A2A86325CE4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129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55BB-3934-4360-A42A-6FDFE1ECBDB3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315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051E-52C8-458C-9754-F0A98B9F0E08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8000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C62B-E7D3-478A-9042-BFD8F13D312C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783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651C-7CE5-49C5-8850-7EEFE343DFE9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459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06E1-E089-452E-B0BE-BCAEF383C789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19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188913"/>
            <a:ext cx="222885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188913"/>
            <a:ext cx="652145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D50E-2029-4D4F-A16A-074D10A1DA24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9141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FBE7-883F-48AE-BCC2-04A8BFB63A65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360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199" y="1600204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397B83-32D5-4256-B8D9-53EA677A9C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17979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7B447-DC72-4309-9215-1EF53E083657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83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08CF-AF15-4834-B803-7AB11B3E7B07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701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B871-79DB-481D-AAC8-D01599EE3FEC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734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364605" y="188640"/>
            <a:ext cx="6240693" cy="720080"/>
          </a:xfr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3200" b="1" kern="1200" dirty="0">
                <a:solidFill>
                  <a:srgbClr val="003399"/>
                </a:solidFill>
                <a:latin typeface="+mn-lt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974560" y="1124744"/>
            <a:ext cx="8002783" cy="51125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2800" b="1">
                <a:latin typeface="+mn-lt"/>
                <a:ea typeface="標楷體" pitchFamily="65" charset="-120"/>
              </a:defRPr>
            </a:lvl1pPr>
            <a:lvl2pPr>
              <a:defRPr sz="2400" b="1">
                <a:latin typeface="+mn-lt"/>
                <a:ea typeface="標楷體" pitchFamily="65" charset="-120"/>
              </a:defRPr>
            </a:lvl2pPr>
            <a:lvl3pPr>
              <a:defRPr sz="2000" b="1">
                <a:latin typeface="+mn-lt"/>
                <a:ea typeface="標楷體" pitchFamily="65" charset="-120"/>
              </a:defRPr>
            </a:lvl3pPr>
            <a:lvl4pPr>
              <a:defRPr sz="1800" b="1">
                <a:latin typeface="+mn-lt"/>
                <a:ea typeface="標楷體" pitchFamily="65" charset="-120"/>
              </a:defRPr>
            </a:lvl4pPr>
            <a:lvl5pPr>
              <a:defRPr sz="1800" b="1">
                <a:latin typeface="+mn-lt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400264" y="6356357"/>
            <a:ext cx="2311400" cy="365125"/>
          </a:xfrm>
        </p:spPr>
        <p:txBody>
          <a:bodyPr/>
          <a:lstStyle>
            <a:lvl1pPr>
              <a:defRPr sz="1600" b="1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E58E1CC9-9CAA-4085-A687-2017B11445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43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3505200"/>
            <a:ext cx="6934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42950" y="3398520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878" y="3472"/>
            <a:ext cx="939676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buFont typeface="Wingdings" pitchFamily="2" charset="2"/>
              <a:buNone/>
            </a:pPr>
            <a:fld id="{603B6F47-CBB2-4B6A-905B-80F5BB76B996}" type="slidenum">
              <a:rPr lang="en-US" altLang="zh-TW" smtClean="0"/>
              <a:pPr>
                <a:buFont typeface="Wingdings" pitchFamily="2" charset="2"/>
                <a:buNone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878" y="6556200"/>
            <a:ext cx="939676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algn="ctr">
              <a:buFont typeface="Wingdings" pitchFamily="2" charset="2"/>
              <a:buNone/>
            </a:pPr>
            <a:fld id="{603B6F47-CBB2-4B6A-905B-80F5BB76B996}" type="slidenum">
              <a:rPr lang="en-US" altLang="zh-TW" smtClean="0"/>
              <a:pPr algn="ctr">
                <a:buFont typeface="Wingdings" pitchFamily="2" charset="2"/>
                <a:buNone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878" y="3472"/>
            <a:ext cx="939676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algn="ctr">
              <a:buFont typeface="Wingdings" pitchFamily="2" charset="2"/>
              <a:buNone/>
            </a:pPr>
            <a:fld id="{603B6F47-CBB2-4B6A-905B-80F5BB76B996}" type="slidenum">
              <a:rPr lang="en-US" altLang="zh-TW" smtClean="0"/>
              <a:pPr algn="ctr">
                <a:buFont typeface="Wingdings" pitchFamily="2" charset="2"/>
                <a:buNone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13968" y="304800"/>
            <a:ext cx="8676348" cy="5715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E9055-F2B7-4EEB-9E3A-63D164225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1624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E8FE-BFA1-4326-BEED-9C05662E5C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95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6404" y="188913"/>
            <a:ext cx="7890404" cy="7921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FBE7-883F-48AE-BCC2-04A8BFB63A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8211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94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94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85160B-20CD-4587-80F2-5092FEF783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2060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84C5D0-57C9-45F6-AB85-5F62A861BC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9336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4B91D-CC18-4BAA-8339-2AE734C289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7860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4FFC81-B022-44B9-9CA1-D2F7FEBED0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71436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BB036D-7BD4-4E19-8047-046A199F09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315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938" name="Rectangle 2"/>
          <p:cNvSpPr>
            <a:spLocks noChangeArrowheads="1"/>
          </p:cNvSpPr>
          <p:nvPr/>
        </p:nvSpPr>
        <p:spPr bwMode="invGray">
          <a:xfrm>
            <a:off x="0" y="2"/>
            <a:ext cx="9906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51939" name="Rectangle 3" descr="窄水平線"/>
          <p:cNvSpPr>
            <a:spLocks noChangeArrowheads="1"/>
          </p:cNvSpPr>
          <p:nvPr/>
        </p:nvSpPr>
        <p:spPr bwMode="white">
          <a:xfrm>
            <a:off x="3" y="1196982"/>
            <a:ext cx="1052513" cy="5661025"/>
          </a:xfrm>
          <a:prstGeom prst="rect">
            <a:avLst/>
          </a:prstGeom>
          <a:pattFill prst="narHorz">
            <a:fgClr>
              <a:srgbClr val="008080">
                <a:alpha val="60001"/>
              </a:srgbClr>
            </a:fgClr>
            <a:bgClr>
              <a:schemeClr val="tx2">
                <a:alpha val="6000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51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85893" y="188913"/>
            <a:ext cx="7891463" cy="7921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grpSp>
        <p:nvGrpSpPr>
          <p:cNvPr id="3751941" name="Group 5"/>
          <p:cNvGrpSpPr>
            <a:grpSpLocks/>
          </p:cNvGrpSpPr>
          <p:nvPr/>
        </p:nvGrpSpPr>
        <p:grpSpPr bwMode="auto">
          <a:xfrm>
            <a:off x="0" y="0"/>
            <a:ext cx="9921875" cy="6858000"/>
            <a:chOff x="0" y="0"/>
            <a:chExt cx="5769" cy="4320"/>
          </a:xfrm>
        </p:grpSpPr>
        <p:sp>
          <p:nvSpPr>
            <p:cNvPr id="3751942" name="AutoShape 6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51943" name="Freeform 7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1944" name="Freeform 8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1945" name="Freeform 9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51946" name="Freeform 10"/>
            <p:cNvSpPr>
              <a:spLocks/>
            </p:cNvSpPr>
            <p:nvPr userDrawn="1"/>
          </p:nvSpPr>
          <p:spPr bwMode="gray">
            <a:xfrm rot="162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751947" name="Group 11"/>
          <p:cNvGrpSpPr>
            <a:grpSpLocks/>
          </p:cNvGrpSpPr>
          <p:nvPr/>
        </p:nvGrpSpPr>
        <p:grpSpPr bwMode="auto">
          <a:xfrm>
            <a:off x="1065214" y="188913"/>
            <a:ext cx="8502650" cy="1008062"/>
            <a:chOff x="664" y="104"/>
            <a:chExt cx="4848" cy="432"/>
          </a:xfrm>
        </p:grpSpPr>
        <p:sp>
          <p:nvSpPr>
            <p:cNvPr id="3751948" name="Freeform 12"/>
            <p:cNvSpPr>
              <a:spLocks/>
            </p:cNvSpPr>
            <p:nvPr userDrawn="1"/>
          </p:nvSpPr>
          <p:spPr bwMode="ltGray">
            <a:xfrm>
              <a:off x="664" y="104"/>
              <a:ext cx="4848" cy="432"/>
            </a:xfrm>
            <a:custGeom>
              <a:avLst/>
              <a:gdLst>
                <a:gd name="T0" fmla="*/ 4848 w 4848"/>
                <a:gd name="T1" fmla="*/ 48 h 432"/>
                <a:gd name="T2" fmla="*/ 4848 w 4848"/>
                <a:gd name="T3" fmla="*/ 432 h 432"/>
                <a:gd name="T4" fmla="*/ 0 w 4848"/>
                <a:gd name="T5" fmla="*/ 432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rgbClr val="008080">
                <a:alpha val="85001"/>
              </a:srgbClr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751949" name="Group 13"/>
            <p:cNvGrpSpPr>
              <a:grpSpLocks/>
            </p:cNvGrpSpPr>
            <p:nvPr userDrawn="1"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3751950" name="Group 14"/>
              <p:cNvGrpSpPr>
                <a:grpSpLocks/>
              </p:cNvGrpSpPr>
              <p:nvPr userDrawn="1"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3751951" name="Freeform 15"/>
                <p:cNvSpPr>
                  <a:spLocks/>
                </p:cNvSpPr>
                <p:nvPr userDrawn="1"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2" name="Freeform 16"/>
                <p:cNvSpPr>
                  <a:spLocks/>
                </p:cNvSpPr>
                <p:nvPr userDrawn="1"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3" name="Freeform 17"/>
                <p:cNvSpPr>
                  <a:spLocks/>
                </p:cNvSpPr>
                <p:nvPr userDrawn="1"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4" name="Freeform 18"/>
                <p:cNvSpPr>
                  <a:spLocks/>
                </p:cNvSpPr>
                <p:nvPr userDrawn="1"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5" name="Freeform 19"/>
                <p:cNvSpPr>
                  <a:spLocks/>
                </p:cNvSpPr>
                <p:nvPr userDrawn="1"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6" name="Freeform 20"/>
                <p:cNvSpPr>
                  <a:spLocks/>
                </p:cNvSpPr>
                <p:nvPr userDrawn="1"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7" name="Freeform 21"/>
                <p:cNvSpPr>
                  <a:spLocks/>
                </p:cNvSpPr>
                <p:nvPr userDrawn="1"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8" name="Freeform 22"/>
                <p:cNvSpPr>
                  <a:spLocks/>
                </p:cNvSpPr>
                <p:nvPr userDrawn="1"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59" name="Freeform 23"/>
                <p:cNvSpPr>
                  <a:spLocks/>
                </p:cNvSpPr>
                <p:nvPr userDrawn="1"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0" name="Freeform 24"/>
                <p:cNvSpPr>
                  <a:spLocks/>
                </p:cNvSpPr>
                <p:nvPr userDrawn="1"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1" name="Freeform 25"/>
                <p:cNvSpPr>
                  <a:spLocks/>
                </p:cNvSpPr>
                <p:nvPr userDrawn="1"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2" name="Freeform 26"/>
                <p:cNvSpPr>
                  <a:spLocks/>
                </p:cNvSpPr>
                <p:nvPr userDrawn="1"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3" name="Freeform 27"/>
                <p:cNvSpPr>
                  <a:spLocks/>
                </p:cNvSpPr>
                <p:nvPr userDrawn="1"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4" name="Freeform 28"/>
                <p:cNvSpPr>
                  <a:spLocks/>
                </p:cNvSpPr>
                <p:nvPr userDrawn="1"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5" name="Freeform 29"/>
                <p:cNvSpPr>
                  <a:spLocks/>
                </p:cNvSpPr>
                <p:nvPr userDrawn="1"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6" name="Freeform 30"/>
                <p:cNvSpPr>
                  <a:spLocks/>
                </p:cNvSpPr>
                <p:nvPr userDrawn="1"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7" name="Freeform 31"/>
                <p:cNvSpPr>
                  <a:spLocks/>
                </p:cNvSpPr>
                <p:nvPr userDrawn="1"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8" name="Freeform 32"/>
                <p:cNvSpPr>
                  <a:spLocks/>
                </p:cNvSpPr>
                <p:nvPr userDrawn="1"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69" name="Freeform 33"/>
                <p:cNvSpPr>
                  <a:spLocks/>
                </p:cNvSpPr>
                <p:nvPr userDrawn="1"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0" name="Freeform 34"/>
                <p:cNvSpPr>
                  <a:spLocks/>
                </p:cNvSpPr>
                <p:nvPr userDrawn="1"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1" name="Freeform 35"/>
                <p:cNvSpPr>
                  <a:spLocks/>
                </p:cNvSpPr>
                <p:nvPr userDrawn="1"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2" name="Freeform 36"/>
                <p:cNvSpPr>
                  <a:spLocks/>
                </p:cNvSpPr>
                <p:nvPr userDrawn="1"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3" name="Freeform 37"/>
                <p:cNvSpPr>
                  <a:spLocks/>
                </p:cNvSpPr>
                <p:nvPr userDrawn="1"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4" name="Freeform 38"/>
                <p:cNvSpPr>
                  <a:spLocks/>
                </p:cNvSpPr>
                <p:nvPr userDrawn="1"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5" name="Freeform 39"/>
                <p:cNvSpPr>
                  <a:spLocks/>
                </p:cNvSpPr>
                <p:nvPr userDrawn="1"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6" name="Freeform 40"/>
                <p:cNvSpPr>
                  <a:spLocks/>
                </p:cNvSpPr>
                <p:nvPr userDrawn="1"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7" name="Freeform 41"/>
                <p:cNvSpPr>
                  <a:spLocks/>
                </p:cNvSpPr>
                <p:nvPr userDrawn="1"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8" name="Freeform 42"/>
                <p:cNvSpPr>
                  <a:spLocks/>
                </p:cNvSpPr>
                <p:nvPr userDrawn="1"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79" name="Freeform 43"/>
                <p:cNvSpPr>
                  <a:spLocks/>
                </p:cNvSpPr>
                <p:nvPr userDrawn="1"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0" name="Freeform 44"/>
                <p:cNvSpPr>
                  <a:spLocks/>
                </p:cNvSpPr>
                <p:nvPr userDrawn="1"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1" name="Freeform 45"/>
                <p:cNvSpPr>
                  <a:spLocks/>
                </p:cNvSpPr>
                <p:nvPr userDrawn="1"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2" name="Freeform 46"/>
                <p:cNvSpPr>
                  <a:spLocks/>
                </p:cNvSpPr>
                <p:nvPr userDrawn="1"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3" name="Freeform 47"/>
                <p:cNvSpPr>
                  <a:spLocks/>
                </p:cNvSpPr>
                <p:nvPr userDrawn="1"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4" name="Freeform 48"/>
                <p:cNvSpPr>
                  <a:spLocks/>
                </p:cNvSpPr>
                <p:nvPr userDrawn="1"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5" name="Freeform 49"/>
                <p:cNvSpPr>
                  <a:spLocks/>
                </p:cNvSpPr>
                <p:nvPr userDrawn="1"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6" name="Freeform 50"/>
                <p:cNvSpPr>
                  <a:spLocks/>
                </p:cNvSpPr>
                <p:nvPr userDrawn="1"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7" name="Freeform 51"/>
                <p:cNvSpPr>
                  <a:spLocks/>
                </p:cNvSpPr>
                <p:nvPr userDrawn="1"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8" name="Freeform 52"/>
                <p:cNvSpPr>
                  <a:spLocks/>
                </p:cNvSpPr>
                <p:nvPr userDrawn="1"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89" name="Freeform 53"/>
                <p:cNvSpPr>
                  <a:spLocks/>
                </p:cNvSpPr>
                <p:nvPr userDrawn="1"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0" name="Freeform 54"/>
                <p:cNvSpPr>
                  <a:spLocks/>
                </p:cNvSpPr>
                <p:nvPr userDrawn="1"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1" name="Freeform 55"/>
                <p:cNvSpPr>
                  <a:spLocks/>
                </p:cNvSpPr>
                <p:nvPr userDrawn="1"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2" name="Freeform 56"/>
                <p:cNvSpPr>
                  <a:spLocks/>
                </p:cNvSpPr>
                <p:nvPr userDrawn="1"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3" name="Freeform 57"/>
                <p:cNvSpPr>
                  <a:spLocks/>
                </p:cNvSpPr>
                <p:nvPr userDrawn="1"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4" name="Freeform 58"/>
                <p:cNvSpPr>
                  <a:spLocks/>
                </p:cNvSpPr>
                <p:nvPr userDrawn="1"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5" name="Freeform 59"/>
                <p:cNvSpPr>
                  <a:spLocks/>
                </p:cNvSpPr>
                <p:nvPr userDrawn="1"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6" name="Freeform 60"/>
                <p:cNvSpPr>
                  <a:spLocks/>
                </p:cNvSpPr>
                <p:nvPr userDrawn="1"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7" name="Freeform 61"/>
                <p:cNvSpPr>
                  <a:spLocks/>
                </p:cNvSpPr>
                <p:nvPr userDrawn="1"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8" name="Freeform 62"/>
                <p:cNvSpPr>
                  <a:spLocks/>
                </p:cNvSpPr>
                <p:nvPr userDrawn="1"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1999" name="Freeform 63"/>
                <p:cNvSpPr>
                  <a:spLocks/>
                </p:cNvSpPr>
                <p:nvPr userDrawn="1"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0" name="Freeform 64"/>
                <p:cNvSpPr>
                  <a:spLocks/>
                </p:cNvSpPr>
                <p:nvPr userDrawn="1"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1" name="Freeform 65"/>
                <p:cNvSpPr>
                  <a:spLocks/>
                </p:cNvSpPr>
                <p:nvPr userDrawn="1"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2" name="Freeform 66"/>
                <p:cNvSpPr>
                  <a:spLocks/>
                </p:cNvSpPr>
                <p:nvPr userDrawn="1"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3" name="Freeform 67"/>
                <p:cNvSpPr>
                  <a:spLocks/>
                </p:cNvSpPr>
                <p:nvPr userDrawn="1"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4" name="Freeform 68"/>
                <p:cNvSpPr>
                  <a:spLocks/>
                </p:cNvSpPr>
                <p:nvPr userDrawn="1"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5" name="Freeform 69"/>
                <p:cNvSpPr>
                  <a:spLocks/>
                </p:cNvSpPr>
                <p:nvPr userDrawn="1"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6" name="Freeform 70"/>
                <p:cNvSpPr>
                  <a:spLocks/>
                </p:cNvSpPr>
                <p:nvPr userDrawn="1"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752007" name="Group 71"/>
              <p:cNvGrpSpPr>
                <a:grpSpLocks/>
              </p:cNvGrpSpPr>
              <p:nvPr userDrawn="1"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3752008" name="Freeform 72"/>
                <p:cNvSpPr>
                  <a:spLocks/>
                </p:cNvSpPr>
                <p:nvPr userDrawn="1"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09" name="Freeform 73"/>
                <p:cNvSpPr>
                  <a:spLocks/>
                </p:cNvSpPr>
                <p:nvPr userDrawn="1"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0" name="Freeform 74"/>
                <p:cNvSpPr>
                  <a:spLocks/>
                </p:cNvSpPr>
                <p:nvPr userDrawn="1"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1" name="Freeform 75"/>
                <p:cNvSpPr>
                  <a:spLocks/>
                </p:cNvSpPr>
                <p:nvPr userDrawn="1"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2" name="Freeform 76"/>
                <p:cNvSpPr>
                  <a:spLocks/>
                </p:cNvSpPr>
                <p:nvPr userDrawn="1"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3" name="Freeform 77"/>
                <p:cNvSpPr>
                  <a:spLocks/>
                </p:cNvSpPr>
                <p:nvPr userDrawn="1"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4" name="Freeform 78"/>
                <p:cNvSpPr>
                  <a:spLocks/>
                </p:cNvSpPr>
                <p:nvPr userDrawn="1"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5" name="Freeform 79"/>
                <p:cNvSpPr>
                  <a:spLocks/>
                </p:cNvSpPr>
                <p:nvPr userDrawn="1"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6" name="Freeform 80"/>
                <p:cNvSpPr>
                  <a:spLocks/>
                </p:cNvSpPr>
                <p:nvPr userDrawn="1"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7" name="Freeform 81"/>
                <p:cNvSpPr>
                  <a:spLocks/>
                </p:cNvSpPr>
                <p:nvPr userDrawn="1"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8" name="Freeform 82"/>
                <p:cNvSpPr>
                  <a:spLocks/>
                </p:cNvSpPr>
                <p:nvPr userDrawn="1"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19" name="Freeform 83"/>
                <p:cNvSpPr>
                  <a:spLocks/>
                </p:cNvSpPr>
                <p:nvPr userDrawn="1"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0" name="Freeform 84"/>
                <p:cNvSpPr>
                  <a:spLocks/>
                </p:cNvSpPr>
                <p:nvPr userDrawn="1"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1" name="Freeform 85"/>
                <p:cNvSpPr>
                  <a:spLocks/>
                </p:cNvSpPr>
                <p:nvPr userDrawn="1"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2" name="Freeform 86"/>
                <p:cNvSpPr>
                  <a:spLocks/>
                </p:cNvSpPr>
                <p:nvPr userDrawn="1"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3" name="Freeform 87"/>
                <p:cNvSpPr>
                  <a:spLocks/>
                </p:cNvSpPr>
                <p:nvPr userDrawn="1"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4" name="Freeform 88"/>
                <p:cNvSpPr>
                  <a:spLocks/>
                </p:cNvSpPr>
                <p:nvPr userDrawn="1"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5" name="Freeform 89"/>
                <p:cNvSpPr>
                  <a:spLocks/>
                </p:cNvSpPr>
                <p:nvPr userDrawn="1"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6" name="Freeform 90"/>
                <p:cNvSpPr>
                  <a:spLocks/>
                </p:cNvSpPr>
                <p:nvPr userDrawn="1"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7" name="Freeform 91"/>
                <p:cNvSpPr>
                  <a:spLocks/>
                </p:cNvSpPr>
                <p:nvPr userDrawn="1"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8" name="Freeform 92"/>
                <p:cNvSpPr>
                  <a:spLocks/>
                </p:cNvSpPr>
                <p:nvPr userDrawn="1"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29" name="Freeform 93"/>
                <p:cNvSpPr>
                  <a:spLocks/>
                </p:cNvSpPr>
                <p:nvPr userDrawn="1"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0" name="Freeform 94"/>
                <p:cNvSpPr>
                  <a:spLocks/>
                </p:cNvSpPr>
                <p:nvPr userDrawn="1"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1" name="Freeform 95"/>
                <p:cNvSpPr>
                  <a:spLocks/>
                </p:cNvSpPr>
                <p:nvPr userDrawn="1"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2" name="Freeform 96"/>
                <p:cNvSpPr>
                  <a:spLocks/>
                </p:cNvSpPr>
                <p:nvPr userDrawn="1"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3" name="Freeform 97"/>
                <p:cNvSpPr>
                  <a:spLocks/>
                </p:cNvSpPr>
                <p:nvPr userDrawn="1"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4" name="Freeform 98"/>
                <p:cNvSpPr>
                  <a:spLocks/>
                </p:cNvSpPr>
                <p:nvPr userDrawn="1"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5" name="Freeform 99"/>
                <p:cNvSpPr>
                  <a:spLocks/>
                </p:cNvSpPr>
                <p:nvPr userDrawn="1"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6" name="Freeform 100"/>
                <p:cNvSpPr>
                  <a:spLocks/>
                </p:cNvSpPr>
                <p:nvPr userDrawn="1"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7" name="Freeform 101"/>
                <p:cNvSpPr>
                  <a:spLocks/>
                </p:cNvSpPr>
                <p:nvPr userDrawn="1"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8" name="Freeform 102"/>
                <p:cNvSpPr>
                  <a:spLocks/>
                </p:cNvSpPr>
                <p:nvPr userDrawn="1"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39" name="Freeform 103"/>
                <p:cNvSpPr>
                  <a:spLocks/>
                </p:cNvSpPr>
                <p:nvPr userDrawn="1"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0" name="Freeform 104"/>
                <p:cNvSpPr>
                  <a:spLocks/>
                </p:cNvSpPr>
                <p:nvPr userDrawn="1"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1" name="Freeform 105"/>
                <p:cNvSpPr>
                  <a:spLocks/>
                </p:cNvSpPr>
                <p:nvPr userDrawn="1"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2" name="Freeform 106"/>
                <p:cNvSpPr>
                  <a:spLocks/>
                </p:cNvSpPr>
                <p:nvPr userDrawn="1"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3" name="Freeform 107"/>
                <p:cNvSpPr>
                  <a:spLocks/>
                </p:cNvSpPr>
                <p:nvPr userDrawn="1"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4" name="Freeform 108"/>
                <p:cNvSpPr>
                  <a:spLocks/>
                </p:cNvSpPr>
                <p:nvPr userDrawn="1"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5" name="Freeform 109"/>
                <p:cNvSpPr>
                  <a:spLocks/>
                </p:cNvSpPr>
                <p:nvPr userDrawn="1"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6" name="Freeform 110"/>
                <p:cNvSpPr>
                  <a:spLocks/>
                </p:cNvSpPr>
                <p:nvPr userDrawn="1"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7" name="Freeform 111"/>
                <p:cNvSpPr>
                  <a:spLocks/>
                </p:cNvSpPr>
                <p:nvPr userDrawn="1"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8" name="Freeform 112"/>
                <p:cNvSpPr>
                  <a:spLocks/>
                </p:cNvSpPr>
                <p:nvPr userDrawn="1"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752049" name="Freeform 113"/>
                <p:cNvSpPr>
                  <a:spLocks/>
                </p:cNvSpPr>
                <p:nvPr userDrawn="1"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rgbClr val="000000">
                    <a:alpha val="35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752050" name="Group 114"/>
            <p:cNvGrpSpPr>
              <a:grpSpLocks/>
            </p:cNvGrpSpPr>
            <p:nvPr userDrawn="1"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3752051" name="Line 115"/>
              <p:cNvSpPr>
                <a:spLocks noChangeShapeType="1"/>
              </p:cNvSpPr>
              <p:nvPr userDrawn="1"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2" name="Line 116"/>
              <p:cNvSpPr>
                <a:spLocks noChangeShapeType="1"/>
              </p:cNvSpPr>
              <p:nvPr userDrawn="1"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3" name="Line 117"/>
              <p:cNvSpPr>
                <a:spLocks noChangeShapeType="1"/>
              </p:cNvSpPr>
              <p:nvPr userDrawn="1"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4" name="Line 118"/>
              <p:cNvSpPr>
                <a:spLocks noChangeShapeType="1"/>
              </p:cNvSpPr>
              <p:nvPr userDrawn="1"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5" name="Line 119"/>
              <p:cNvSpPr>
                <a:spLocks noChangeShapeType="1"/>
              </p:cNvSpPr>
              <p:nvPr userDrawn="1"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6" name="Line 120"/>
              <p:cNvSpPr>
                <a:spLocks noChangeShapeType="1"/>
              </p:cNvSpPr>
              <p:nvPr userDrawn="1"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7" name="Line 121"/>
              <p:cNvSpPr>
                <a:spLocks noChangeShapeType="1"/>
              </p:cNvSpPr>
              <p:nvPr userDrawn="1"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8" name="Line 122"/>
              <p:cNvSpPr>
                <a:spLocks noChangeShapeType="1"/>
              </p:cNvSpPr>
              <p:nvPr userDrawn="1"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59" name="Line 123"/>
              <p:cNvSpPr>
                <a:spLocks noChangeShapeType="1"/>
              </p:cNvSpPr>
              <p:nvPr userDrawn="1"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0" name="Line 124"/>
              <p:cNvSpPr>
                <a:spLocks noChangeShapeType="1"/>
              </p:cNvSpPr>
              <p:nvPr userDrawn="1"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1" name="Line 125"/>
              <p:cNvSpPr>
                <a:spLocks noChangeShapeType="1"/>
              </p:cNvSpPr>
              <p:nvPr userDrawn="1"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2" name="Line 126"/>
              <p:cNvSpPr>
                <a:spLocks noChangeShapeType="1"/>
              </p:cNvSpPr>
              <p:nvPr userDrawn="1"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3" name="Line 127"/>
              <p:cNvSpPr>
                <a:spLocks noChangeShapeType="1"/>
              </p:cNvSpPr>
              <p:nvPr userDrawn="1"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4" name="Line 128"/>
              <p:cNvSpPr>
                <a:spLocks noChangeShapeType="1"/>
              </p:cNvSpPr>
              <p:nvPr userDrawn="1"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5" name="Line 129"/>
              <p:cNvSpPr>
                <a:spLocks noChangeShapeType="1"/>
              </p:cNvSpPr>
              <p:nvPr userDrawn="1"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6" name="Line 130"/>
              <p:cNvSpPr>
                <a:spLocks noChangeShapeType="1"/>
              </p:cNvSpPr>
              <p:nvPr userDrawn="1"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7" name="Line 131"/>
              <p:cNvSpPr>
                <a:spLocks noChangeShapeType="1"/>
              </p:cNvSpPr>
              <p:nvPr userDrawn="1"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8" name="Line 132"/>
              <p:cNvSpPr>
                <a:spLocks noChangeShapeType="1"/>
              </p:cNvSpPr>
              <p:nvPr userDrawn="1"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69" name="Line 133"/>
              <p:cNvSpPr>
                <a:spLocks noChangeShapeType="1"/>
              </p:cNvSpPr>
              <p:nvPr userDrawn="1"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0" name="Line 134"/>
              <p:cNvSpPr>
                <a:spLocks noChangeShapeType="1"/>
              </p:cNvSpPr>
              <p:nvPr userDrawn="1"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1" name="Line 135"/>
              <p:cNvSpPr>
                <a:spLocks noChangeShapeType="1"/>
              </p:cNvSpPr>
              <p:nvPr userDrawn="1"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3752072" name="Group 136"/>
            <p:cNvGrpSpPr>
              <a:grpSpLocks/>
            </p:cNvGrpSpPr>
            <p:nvPr userDrawn="1"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3752073" name="Line 137"/>
              <p:cNvSpPr>
                <a:spLocks noChangeShapeType="1"/>
              </p:cNvSpPr>
              <p:nvPr userDrawn="1"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4" name="Line 138"/>
              <p:cNvSpPr>
                <a:spLocks noChangeShapeType="1"/>
              </p:cNvSpPr>
              <p:nvPr userDrawn="1"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5" name="Line 139"/>
              <p:cNvSpPr>
                <a:spLocks noChangeShapeType="1"/>
              </p:cNvSpPr>
              <p:nvPr userDrawn="1"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6" name="Line 140"/>
              <p:cNvSpPr>
                <a:spLocks noChangeShapeType="1"/>
              </p:cNvSpPr>
              <p:nvPr userDrawn="1"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7" name="Line 141"/>
              <p:cNvSpPr>
                <a:spLocks noChangeShapeType="1"/>
              </p:cNvSpPr>
              <p:nvPr userDrawn="1"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8" name="Line 142"/>
              <p:cNvSpPr>
                <a:spLocks noChangeShapeType="1"/>
              </p:cNvSpPr>
              <p:nvPr userDrawn="1"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79" name="Line 143"/>
              <p:cNvSpPr>
                <a:spLocks noChangeShapeType="1"/>
              </p:cNvSpPr>
              <p:nvPr userDrawn="1"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0" name="Line 144"/>
              <p:cNvSpPr>
                <a:spLocks noChangeShapeType="1"/>
              </p:cNvSpPr>
              <p:nvPr userDrawn="1"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1" name="Line 145"/>
              <p:cNvSpPr>
                <a:spLocks noChangeShapeType="1"/>
              </p:cNvSpPr>
              <p:nvPr userDrawn="1"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2" name="Line 146"/>
              <p:cNvSpPr>
                <a:spLocks noChangeShapeType="1"/>
              </p:cNvSpPr>
              <p:nvPr userDrawn="1"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3" name="Line 147"/>
              <p:cNvSpPr>
                <a:spLocks noChangeShapeType="1"/>
              </p:cNvSpPr>
              <p:nvPr userDrawn="1"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4" name="Line 148"/>
              <p:cNvSpPr>
                <a:spLocks noChangeShapeType="1"/>
              </p:cNvSpPr>
              <p:nvPr userDrawn="1"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5" name="Line 149"/>
              <p:cNvSpPr>
                <a:spLocks noChangeShapeType="1"/>
              </p:cNvSpPr>
              <p:nvPr userDrawn="1"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6" name="Line 150"/>
              <p:cNvSpPr>
                <a:spLocks noChangeShapeType="1"/>
              </p:cNvSpPr>
              <p:nvPr userDrawn="1"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7" name="Line 151"/>
              <p:cNvSpPr>
                <a:spLocks noChangeShapeType="1"/>
              </p:cNvSpPr>
              <p:nvPr userDrawn="1"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8" name="Line 152"/>
              <p:cNvSpPr>
                <a:spLocks noChangeShapeType="1"/>
              </p:cNvSpPr>
              <p:nvPr userDrawn="1"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89" name="Line 153"/>
              <p:cNvSpPr>
                <a:spLocks noChangeShapeType="1"/>
              </p:cNvSpPr>
              <p:nvPr userDrawn="1"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0" name="Line 154"/>
              <p:cNvSpPr>
                <a:spLocks noChangeShapeType="1"/>
              </p:cNvSpPr>
              <p:nvPr userDrawn="1"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1" name="Line 155"/>
              <p:cNvSpPr>
                <a:spLocks noChangeShapeType="1"/>
              </p:cNvSpPr>
              <p:nvPr userDrawn="1"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2" name="Line 156"/>
              <p:cNvSpPr>
                <a:spLocks noChangeShapeType="1"/>
              </p:cNvSpPr>
              <p:nvPr userDrawn="1"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3" name="Line 157"/>
              <p:cNvSpPr>
                <a:spLocks noChangeShapeType="1"/>
              </p:cNvSpPr>
              <p:nvPr userDrawn="1"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4" name="Line 158"/>
              <p:cNvSpPr>
                <a:spLocks noChangeShapeType="1"/>
              </p:cNvSpPr>
              <p:nvPr userDrawn="1"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5" name="Line 159"/>
              <p:cNvSpPr>
                <a:spLocks noChangeShapeType="1"/>
              </p:cNvSpPr>
              <p:nvPr userDrawn="1"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6" name="Line 160"/>
              <p:cNvSpPr>
                <a:spLocks noChangeShapeType="1"/>
              </p:cNvSpPr>
              <p:nvPr userDrawn="1"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752097" name="Line 161"/>
              <p:cNvSpPr>
                <a:spLocks noChangeShapeType="1"/>
              </p:cNvSpPr>
              <p:nvPr userDrawn="1"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pic>
        <p:nvPicPr>
          <p:cNvPr id="3752098" name="Picture 162" descr="金監會logo_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88913"/>
            <a:ext cx="10160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</p:pic>
      <p:sp>
        <p:nvSpPr>
          <p:cNvPr id="3752099" name="Rectangle 1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1275" y="6453188"/>
            <a:ext cx="817564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ea typeface="+mn-ea"/>
              </a:defRPr>
            </a:lvl1pPr>
          </a:lstStyle>
          <a:p>
            <a:fld id="{E2D694EE-8A85-439A-9F9B-42978844471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571500" indent="-571500" algn="l" rtl="0" fontAlgn="base">
        <a:spcBef>
          <a:spcPct val="20000"/>
        </a:spcBef>
        <a:spcAft>
          <a:spcPct val="0"/>
        </a:spcAft>
        <a:tabLst>
          <a:tab pos="1160463" algn="l"/>
        </a:tabLst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1260475" indent="-366713" algn="l" rtl="0" fontAlgn="base">
        <a:spcBef>
          <a:spcPct val="20000"/>
        </a:spcBef>
        <a:spcAft>
          <a:spcPct val="0"/>
        </a:spcAft>
        <a:buAutoNum type="arabicPeriod"/>
        <a:tabLst>
          <a:tab pos="1160463" algn="l"/>
        </a:tabLst>
        <a:defRPr kumimoji="1" sz="2800">
          <a:solidFill>
            <a:schemeClr val="tx1"/>
          </a:solidFill>
          <a:latin typeface="+mn-lt"/>
          <a:ea typeface="+mn-ea"/>
        </a:defRPr>
      </a:lvl2pPr>
      <a:lvl3pPr marL="2152650" indent="-368300" algn="l" rtl="0" fontAlgn="base">
        <a:spcBef>
          <a:spcPct val="20000"/>
        </a:spcBef>
        <a:spcAft>
          <a:spcPct val="0"/>
        </a:spcAft>
        <a:buFont typeface="Wingdings" pitchFamily="2" charset="2"/>
        <a:buChar char="n"/>
        <a:tabLst>
          <a:tab pos="1160463" algn="l"/>
        </a:tabLst>
        <a:defRPr kumimoji="1" sz="2400">
          <a:solidFill>
            <a:schemeClr val="tx1"/>
          </a:solidFill>
          <a:latin typeface="+mn-lt"/>
          <a:ea typeface="+mn-ea"/>
        </a:defRPr>
      </a:lvl3pPr>
      <a:lvl4pPr marL="3106738" indent="-508000" algn="l" rtl="0" fontAlgn="base">
        <a:spcBef>
          <a:spcPct val="20000"/>
        </a:spcBef>
        <a:spcAft>
          <a:spcPct val="0"/>
        </a:spcAft>
        <a:buChar char="–"/>
        <a:tabLst>
          <a:tab pos="1160463" algn="l"/>
        </a:tabLst>
        <a:defRPr kumimoji="1" sz="2000">
          <a:solidFill>
            <a:schemeClr val="tx1"/>
          </a:solidFill>
          <a:latin typeface="+mn-lt"/>
          <a:ea typeface="+mn-ea"/>
        </a:defRPr>
      </a:lvl4pPr>
      <a:lvl5pPr marL="3794125" indent="-508000" algn="l" rtl="0" fontAlgn="base">
        <a:spcBef>
          <a:spcPct val="20000"/>
        </a:spcBef>
        <a:spcAft>
          <a:spcPct val="0"/>
        </a:spcAft>
        <a:buChar char="»"/>
        <a:tabLst>
          <a:tab pos="1160463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4251325" indent="-508000" algn="l" rtl="0" fontAlgn="base">
        <a:spcBef>
          <a:spcPct val="20000"/>
        </a:spcBef>
        <a:spcAft>
          <a:spcPct val="0"/>
        </a:spcAft>
        <a:buChar char="»"/>
        <a:tabLst>
          <a:tab pos="1160463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4708525" indent="-508000" algn="l" rtl="0" fontAlgn="base">
        <a:spcBef>
          <a:spcPct val="20000"/>
        </a:spcBef>
        <a:spcAft>
          <a:spcPct val="0"/>
        </a:spcAft>
        <a:buChar char="»"/>
        <a:tabLst>
          <a:tab pos="1160463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5165725" indent="-508000" algn="l" rtl="0" fontAlgn="base">
        <a:spcBef>
          <a:spcPct val="20000"/>
        </a:spcBef>
        <a:spcAft>
          <a:spcPct val="0"/>
        </a:spcAft>
        <a:buChar char="»"/>
        <a:tabLst>
          <a:tab pos="1160463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5622925" indent="-508000" algn="l" rtl="0" fontAlgn="base">
        <a:spcBef>
          <a:spcPct val="20000"/>
        </a:spcBef>
        <a:spcAft>
          <a:spcPct val="0"/>
        </a:spcAft>
        <a:buChar char="»"/>
        <a:tabLst>
          <a:tab pos="1160463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invGray">
          <a:xfrm>
            <a:off x="0" y="2"/>
            <a:ext cx="9906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endParaRPr lang="zh-TW" altLang="zh-TW" sz="2800" b="1" smtClean="0">
              <a:solidFill>
                <a:srgbClr val="FFFF00"/>
              </a:solidFill>
              <a:ea typeface="標楷體" pitchFamily="65" charset="-120"/>
            </a:endParaRPr>
          </a:p>
        </p:txBody>
      </p:sp>
      <p:grpSp>
        <p:nvGrpSpPr>
          <p:cNvPr id="2051" name="Group 53"/>
          <p:cNvGrpSpPr>
            <a:grpSpLocks/>
          </p:cNvGrpSpPr>
          <p:nvPr/>
        </p:nvGrpSpPr>
        <p:grpSpPr bwMode="auto">
          <a:xfrm>
            <a:off x="2" y="0"/>
            <a:ext cx="9921479" cy="6858000"/>
            <a:chOff x="0" y="0"/>
            <a:chExt cx="5769" cy="4320"/>
          </a:xfrm>
        </p:grpSpPr>
        <p:sp>
          <p:nvSpPr>
            <p:cNvPr id="4254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endParaRPr lang="zh-TW" altLang="zh-TW" sz="2800" b="1" smtClean="0">
                <a:solidFill>
                  <a:srgbClr val="FFFF00"/>
                </a:solidFill>
                <a:ea typeface="標楷體" pitchFamily="65" charset="-120"/>
              </a:endParaRPr>
            </a:p>
          </p:txBody>
        </p:sp>
        <p:sp>
          <p:nvSpPr>
            <p:cNvPr id="2054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5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zh-TW" altLang="en-US" sz="18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6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zh-TW" altLang="en-US" sz="18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57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zh-TW" altLang="en-US" sz="18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272547" name="Rectangle 2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0884" y="6453188"/>
            <a:ext cx="81862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80808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50BEA3D5-7C08-4E1C-9DDC-0DC67DBEC7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58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1260475" indent="-366713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2800">
          <a:solidFill>
            <a:schemeClr val="tx1"/>
          </a:solidFill>
          <a:latin typeface="+mn-lt"/>
          <a:ea typeface="+mn-ea"/>
        </a:defRPr>
      </a:lvl2pPr>
      <a:lvl3pPr marL="2152650" indent="-3683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3106738" indent="-508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3794125" indent="-508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42513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47085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51657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56229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0" y="2"/>
            <a:ext cx="9906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zh-TW" sz="2800" b="1">
              <a:solidFill>
                <a:srgbClr val="FFFF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2051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286404" y="188913"/>
            <a:ext cx="78904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" y="0"/>
            <a:ext cx="9921479" cy="6858000"/>
            <a:chOff x="0" y="0"/>
            <a:chExt cx="5769" cy="4320"/>
          </a:xfrm>
        </p:grpSpPr>
        <p:sp>
          <p:nvSpPr>
            <p:cNvPr id="2206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zh-TW" sz="2800" b="1">
                <a:solidFill>
                  <a:srgbClr val="FFFF00"/>
                </a:solidFill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2207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zh-TW" altLang="en-US" sz="1800">
                <a:solidFill>
                  <a:srgbClr val="000000"/>
                </a:solidFill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208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rot="10800000"/>
            <a:lstStyle/>
            <a:p>
              <a:pPr algn="ctr"/>
              <a:endParaRPr lang="zh-TW" altLang="en-US" sz="1800">
                <a:solidFill>
                  <a:srgbClr val="000000"/>
                </a:solidFill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209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pPr algn="ctr"/>
              <a:endParaRPr lang="zh-TW" altLang="en-US" sz="1800">
                <a:solidFill>
                  <a:srgbClr val="000000"/>
                </a:solidFill>
                <a:latin typeface="Arial" charset="0"/>
                <a:ea typeface="微軟正黑體" pitchFamily="34" charset="-120"/>
              </a:endParaRPr>
            </a:p>
          </p:txBody>
        </p:sp>
        <p:sp>
          <p:nvSpPr>
            <p:cNvPr id="2210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288"/>
                <a:gd name="T17" fmla="*/ 288 w 288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eaVert"/>
            <a:lstStyle/>
            <a:p>
              <a:pPr algn="ctr"/>
              <a:endParaRPr lang="zh-TW" altLang="en-US" sz="1800">
                <a:solidFill>
                  <a:srgbClr val="000000"/>
                </a:solidFill>
                <a:latin typeface="Arial" charset="0"/>
                <a:ea typeface="微軟正黑體" pitchFamily="34" charset="-120"/>
              </a:endParaRPr>
            </a:p>
          </p:txBody>
        </p:sp>
      </p:grpSp>
      <p:grpSp>
        <p:nvGrpSpPr>
          <p:cNvPr id="2053" name="Group 66"/>
          <p:cNvGrpSpPr>
            <a:grpSpLocks/>
          </p:cNvGrpSpPr>
          <p:nvPr/>
        </p:nvGrpSpPr>
        <p:grpSpPr bwMode="auto">
          <a:xfrm>
            <a:off x="1052512" y="188913"/>
            <a:ext cx="8502650" cy="1008062"/>
            <a:chOff x="664" y="104"/>
            <a:chExt cx="4848" cy="432"/>
          </a:xfrm>
        </p:grpSpPr>
        <p:sp>
          <p:nvSpPr>
            <p:cNvPr id="2056" name="Freeform 67"/>
            <p:cNvSpPr>
              <a:spLocks/>
            </p:cNvSpPr>
            <p:nvPr userDrawn="1"/>
          </p:nvSpPr>
          <p:spPr bwMode="ltGray">
            <a:xfrm>
              <a:off x="664" y="104"/>
              <a:ext cx="4848" cy="432"/>
            </a:xfrm>
            <a:custGeom>
              <a:avLst/>
              <a:gdLst>
                <a:gd name="T0" fmla="*/ 4848 w 4848"/>
                <a:gd name="T1" fmla="*/ 48 h 432"/>
                <a:gd name="T2" fmla="*/ 4848 w 4848"/>
                <a:gd name="T3" fmla="*/ 432 h 432"/>
                <a:gd name="T4" fmla="*/ 0 w 4848"/>
                <a:gd name="T5" fmla="*/ 432 h 432"/>
                <a:gd name="T6" fmla="*/ 0 w 4848"/>
                <a:gd name="T7" fmla="*/ 0 h 432"/>
                <a:gd name="T8" fmla="*/ 4848 w 4848"/>
                <a:gd name="T9" fmla="*/ 0 h 432"/>
                <a:gd name="T10" fmla="*/ 4848 w 4848"/>
                <a:gd name="T11" fmla="*/ 48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48"/>
                <a:gd name="T19" fmla="*/ 0 h 432"/>
                <a:gd name="T20" fmla="*/ 4848 w 4848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rgbClr val="008080">
                <a:alpha val="85097"/>
              </a:srgbClr>
            </a:solidFill>
            <a:ln w="9525">
              <a:solidFill>
                <a:srgbClr val="0F3D6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TW" altLang="en-US" sz="1800">
                <a:solidFill>
                  <a:srgbClr val="000000"/>
                </a:solidFill>
                <a:latin typeface="Arial" charset="0"/>
                <a:ea typeface="微軟正黑體" pitchFamily="34" charset="-120"/>
              </a:endParaRPr>
            </a:p>
          </p:txBody>
        </p:sp>
        <p:grpSp>
          <p:nvGrpSpPr>
            <p:cNvPr id="2057" name="Group 68"/>
            <p:cNvGrpSpPr>
              <a:grpSpLocks/>
            </p:cNvGrpSpPr>
            <p:nvPr userDrawn="1"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2106" name="Group 69"/>
              <p:cNvGrpSpPr>
                <a:grpSpLocks/>
              </p:cNvGrpSpPr>
              <p:nvPr userDrawn="1"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2150" name="Freeform 70"/>
                <p:cNvSpPr>
                  <a:spLocks/>
                </p:cNvSpPr>
                <p:nvPr userDrawn="1"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>
                    <a:gd name="T0" fmla="*/ 0 w 15"/>
                    <a:gd name="T1" fmla="*/ 0 h 23"/>
                    <a:gd name="T2" fmla="*/ 0 w 15"/>
                    <a:gd name="T3" fmla="*/ 0 h 23"/>
                    <a:gd name="T4" fmla="*/ 0 w 15"/>
                    <a:gd name="T5" fmla="*/ 0 h 23"/>
                    <a:gd name="T6" fmla="*/ 0 w 15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23"/>
                    <a:gd name="T14" fmla="*/ 15 w 15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1" name="Freeform 71"/>
                <p:cNvSpPr>
                  <a:spLocks/>
                </p:cNvSpPr>
                <p:nvPr userDrawn="1"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>
                    <a:gd name="T0" fmla="*/ 0 w 20"/>
                    <a:gd name="T1" fmla="*/ 0 h 23"/>
                    <a:gd name="T2" fmla="*/ 0 w 20"/>
                    <a:gd name="T3" fmla="*/ 0 h 23"/>
                    <a:gd name="T4" fmla="*/ 0 w 20"/>
                    <a:gd name="T5" fmla="*/ 0 h 23"/>
                    <a:gd name="T6" fmla="*/ 0 w 20"/>
                    <a:gd name="T7" fmla="*/ 0 h 2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23"/>
                    <a:gd name="T14" fmla="*/ 20 w 20"/>
                    <a:gd name="T15" fmla="*/ 23 h 2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2" name="Freeform 72"/>
                <p:cNvSpPr>
                  <a:spLocks/>
                </p:cNvSpPr>
                <p:nvPr userDrawn="1"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>
                    <a:gd name="T0" fmla="*/ 0 w 30"/>
                    <a:gd name="T1" fmla="*/ 0 h 42"/>
                    <a:gd name="T2" fmla="*/ 0 w 30"/>
                    <a:gd name="T3" fmla="*/ 0 h 42"/>
                    <a:gd name="T4" fmla="*/ 0 w 30"/>
                    <a:gd name="T5" fmla="*/ 0 h 42"/>
                    <a:gd name="T6" fmla="*/ 0 w 30"/>
                    <a:gd name="T7" fmla="*/ 0 h 42"/>
                    <a:gd name="T8" fmla="*/ 0 w 30"/>
                    <a:gd name="T9" fmla="*/ 0 h 42"/>
                    <a:gd name="T10" fmla="*/ 0 w 30"/>
                    <a:gd name="T11" fmla="*/ 0 h 42"/>
                    <a:gd name="T12" fmla="*/ 0 w 30"/>
                    <a:gd name="T13" fmla="*/ 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42"/>
                    <a:gd name="T23" fmla="*/ 30 w 30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3" name="Freeform 73"/>
                <p:cNvSpPr>
                  <a:spLocks/>
                </p:cNvSpPr>
                <p:nvPr userDrawn="1"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>
                    <a:gd name="T0" fmla="*/ 0 w 25"/>
                    <a:gd name="T1" fmla="*/ 0 h 16"/>
                    <a:gd name="T2" fmla="*/ 0 w 25"/>
                    <a:gd name="T3" fmla="*/ 0 h 16"/>
                    <a:gd name="T4" fmla="*/ 0 w 25"/>
                    <a:gd name="T5" fmla="*/ 0 h 16"/>
                    <a:gd name="T6" fmla="*/ 0 w 25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6"/>
                    <a:gd name="T14" fmla="*/ 25 w 25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4" name="Freeform 74"/>
                <p:cNvSpPr>
                  <a:spLocks/>
                </p:cNvSpPr>
                <p:nvPr userDrawn="1"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>
                    <a:gd name="T0" fmla="*/ 0 w 65"/>
                    <a:gd name="T1" fmla="*/ 0 h 46"/>
                    <a:gd name="T2" fmla="*/ 0 w 65"/>
                    <a:gd name="T3" fmla="*/ 0 h 46"/>
                    <a:gd name="T4" fmla="*/ 0 w 65"/>
                    <a:gd name="T5" fmla="*/ 0 h 46"/>
                    <a:gd name="T6" fmla="*/ 0 w 65"/>
                    <a:gd name="T7" fmla="*/ 0 h 46"/>
                    <a:gd name="T8" fmla="*/ 0 w 65"/>
                    <a:gd name="T9" fmla="*/ 0 h 46"/>
                    <a:gd name="T10" fmla="*/ 0 w 65"/>
                    <a:gd name="T11" fmla="*/ 0 h 46"/>
                    <a:gd name="T12" fmla="*/ 0 w 65"/>
                    <a:gd name="T13" fmla="*/ 0 h 46"/>
                    <a:gd name="T14" fmla="*/ 0 w 65"/>
                    <a:gd name="T15" fmla="*/ 0 h 46"/>
                    <a:gd name="T16" fmla="*/ 0 w 6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46"/>
                    <a:gd name="T29" fmla="*/ 65 w 6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5" name="Freeform 75"/>
                <p:cNvSpPr>
                  <a:spLocks/>
                </p:cNvSpPr>
                <p:nvPr userDrawn="1"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>
                    <a:gd name="T0" fmla="*/ 0 w 69"/>
                    <a:gd name="T1" fmla="*/ 0 h 47"/>
                    <a:gd name="T2" fmla="*/ 0 w 69"/>
                    <a:gd name="T3" fmla="*/ 0 h 47"/>
                    <a:gd name="T4" fmla="*/ 0 w 69"/>
                    <a:gd name="T5" fmla="*/ 0 h 47"/>
                    <a:gd name="T6" fmla="*/ 0 w 69"/>
                    <a:gd name="T7" fmla="*/ 0 h 47"/>
                    <a:gd name="T8" fmla="*/ 0 w 69"/>
                    <a:gd name="T9" fmla="*/ 0 h 47"/>
                    <a:gd name="T10" fmla="*/ 0 w 69"/>
                    <a:gd name="T11" fmla="*/ 0 h 47"/>
                    <a:gd name="T12" fmla="*/ 0 w 69"/>
                    <a:gd name="T13" fmla="*/ 0 h 47"/>
                    <a:gd name="T14" fmla="*/ 0 w 69"/>
                    <a:gd name="T15" fmla="*/ 0 h 47"/>
                    <a:gd name="T16" fmla="*/ 0 w 69"/>
                    <a:gd name="T17" fmla="*/ 0 h 47"/>
                    <a:gd name="T18" fmla="*/ 0 w 69"/>
                    <a:gd name="T19" fmla="*/ 0 h 47"/>
                    <a:gd name="T20" fmla="*/ 0 w 69"/>
                    <a:gd name="T21" fmla="*/ 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47"/>
                    <a:gd name="T35" fmla="*/ 69 w 6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6" name="Freeform 76"/>
                <p:cNvSpPr>
                  <a:spLocks/>
                </p:cNvSpPr>
                <p:nvPr userDrawn="1"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>
                    <a:gd name="T0" fmla="*/ 0 w 355"/>
                    <a:gd name="T1" fmla="*/ 0 h 277"/>
                    <a:gd name="T2" fmla="*/ 0 w 355"/>
                    <a:gd name="T3" fmla="*/ 0 h 277"/>
                    <a:gd name="T4" fmla="*/ 0 w 355"/>
                    <a:gd name="T5" fmla="*/ 0 h 277"/>
                    <a:gd name="T6" fmla="*/ 0 w 355"/>
                    <a:gd name="T7" fmla="*/ 0 h 277"/>
                    <a:gd name="T8" fmla="*/ 0 w 355"/>
                    <a:gd name="T9" fmla="*/ 0 h 277"/>
                    <a:gd name="T10" fmla="*/ 0 w 355"/>
                    <a:gd name="T11" fmla="*/ 0 h 277"/>
                    <a:gd name="T12" fmla="*/ 0 w 355"/>
                    <a:gd name="T13" fmla="*/ 0 h 277"/>
                    <a:gd name="T14" fmla="*/ 0 w 355"/>
                    <a:gd name="T15" fmla="*/ 0 h 277"/>
                    <a:gd name="T16" fmla="*/ 0 w 355"/>
                    <a:gd name="T17" fmla="*/ 0 h 277"/>
                    <a:gd name="T18" fmla="*/ 0 w 355"/>
                    <a:gd name="T19" fmla="*/ 0 h 277"/>
                    <a:gd name="T20" fmla="*/ 0 w 355"/>
                    <a:gd name="T21" fmla="*/ 0 h 277"/>
                    <a:gd name="T22" fmla="*/ 0 w 355"/>
                    <a:gd name="T23" fmla="*/ 0 h 277"/>
                    <a:gd name="T24" fmla="*/ 0 w 355"/>
                    <a:gd name="T25" fmla="*/ 0 h 277"/>
                    <a:gd name="T26" fmla="*/ 0 w 355"/>
                    <a:gd name="T27" fmla="*/ 0 h 277"/>
                    <a:gd name="T28" fmla="*/ 0 w 355"/>
                    <a:gd name="T29" fmla="*/ 0 h 277"/>
                    <a:gd name="T30" fmla="*/ 0 w 355"/>
                    <a:gd name="T31" fmla="*/ 0 h 277"/>
                    <a:gd name="T32" fmla="*/ 0 w 355"/>
                    <a:gd name="T33" fmla="*/ 0 h 277"/>
                    <a:gd name="T34" fmla="*/ 0 w 355"/>
                    <a:gd name="T35" fmla="*/ 0 h 277"/>
                    <a:gd name="T36" fmla="*/ 0 w 355"/>
                    <a:gd name="T37" fmla="*/ 0 h 277"/>
                    <a:gd name="T38" fmla="*/ 0 w 355"/>
                    <a:gd name="T39" fmla="*/ 0 h 277"/>
                    <a:gd name="T40" fmla="*/ 0 w 355"/>
                    <a:gd name="T41" fmla="*/ 0 h 277"/>
                    <a:gd name="T42" fmla="*/ 0 w 355"/>
                    <a:gd name="T43" fmla="*/ 0 h 277"/>
                    <a:gd name="T44" fmla="*/ 0 w 355"/>
                    <a:gd name="T45" fmla="*/ 0 h 277"/>
                    <a:gd name="T46" fmla="*/ 0 w 355"/>
                    <a:gd name="T47" fmla="*/ 0 h 277"/>
                    <a:gd name="T48" fmla="*/ 0 w 355"/>
                    <a:gd name="T49" fmla="*/ 0 h 277"/>
                    <a:gd name="T50" fmla="*/ 0 w 355"/>
                    <a:gd name="T51" fmla="*/ 0 h 277"/>
                    <a:gd name="T52" fmla="*/ 0 w 355"/>
                    <a:gd name="T53" fmla="*/ 0 h 277"/>
                    <a:gd name="T54" fmla="*/ 0 w 355"/>
                    <a:gd name="T55" fmla="*/ 0 h 277"/>
                    <a:gd name="T56" fmla="*/ 0 w 355"/>
                    <a:gd name="T57" fmla="*/ 0 h 277"/>
                    <a:gd name="T58" fmla="*/ 0 w 355"/>
                    <a:gd name="T59" fmla="*/ 0 h 277"/>
                    <a:gd name="T60" fmla="*/ 0 w 355"/>
                    <a:gd name="T61" fmla="*/ 0 h 277"/>
                    <a:gd name="T62" fmla="*/ 0 w 355"/>
                    <a:gd name="T63" fmla="*/ 0 h 277"/>
                    <a:gd name="T64" fmla="*/ 0 w 355"/>
                    <a:gd name="T65" fmla="*/ 0 h 277"/>
                    <a:gd name="T66" fmla="*/ 0 w 355"/>
                    <a:gd name="T67" fmla="*/ 0 h 277"/>
                    <a:gd name="T68" fmla="*/ 0 w 355"/>
                    <a:gd name="T69" fmla="*/ 0 h 277"/>
                    <a:gd name="T70" fmla="*/ 0 w 355"/>
                    <a:gd name="T71" fmla="*/ 0 h 277"/>
                    <a:gd name="T72" fmla="*/ 0 w 355"/>
                    <a:gd name="T73" fmla="*/ 0 h 277"/>
                    <a:gd name="T74" fmla="*/ 0 w 355"/>
                    <a:gd name="T75" fmla="*/ 0 h 277"/>
                    <a:gd name="T76" fmla="*/ 0 w 355"/>
                    <a:gd name="T77" fmla="*/ 0 h 277"/>
                    <a:gd name="T78" fmla="*/ 0 w 355"/>
                    <a:gd name="T79" fmla="*/ 0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55"/>
                    <a:gd name="T121" fmla="*/ 0 h 277"/>
                    <a:gd name="T122" fmla="*/ 355 w 355"/>
                    <a:gd name="T123" fmla="*/ 277 h 27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7" name="Freeform 77"/>
                <p:cNvSpPr>
                  <a:spLocks/>
                </p:cNvSpPr>
                <p:nvPr userDrawn="1"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>
                    <a:gd name="T0" fmla="*/ 0 w 156"/>
                    <a:gd name="T1" fmla="*/ 0 h 206"/>
                    <a:gd name="T2" fmla="*/ 0 w 156"/>
                    <a:gd name="T3" fmla="*/ 0 h 206"/>
                    <a:gd name="T4" fmla="*/ 0 w 156"/>
                    <a:gd name="T5" fmla="*/ 0 h 206"/>
                    <a:gd name="T6" fmla="*/ 0 w 156"/>
                    <a:gd name="T7" fmla="*/ 0 h 206"/>
                    <a:gd name="T8" fmla="*/ 0 w 156"/>
                    <a:gd name="T9" fmla="*/ 0 h 206"/>
                    <a:gd name="T10" fmla="*/ 0 w 156"/>
                    <a:gd name="T11" fmla="*/ 0 h 206"/>
                    <a:gd name="T12" fmla="*/ 0 w 156"/>
                    <a:gd name="T13" fmla="*/ 0 h 206"/>
                    <a:gd name="T14" fmla="*/ 0 w 156"/>
                    <a:gd name="T15" fmla="*/ 0 h 206"/>
                    <a:gd name="T16" fmla="*/ 0 w 156"/>
                    <a:gd name="T17" fmla="*/ 0 h 206"/>
                    <a:gd name="T18" fmla="*/ 0 w 156"/>
                    <a:gd name="T19" fmla="*/ 0 h 206"/>
                    <a:gd name="T20" fmla="*/ 0 w 156"/>
                    <a:gd name="T21" fmla="*/ 0 h 206"/>
                    <a:gd name="T22" fmla="*/ 0 w 156"/>
                    <a:gd name="T23" fmla="*/ 0 h 206"/>
                    <a:gd name="T24" fmla="*/ 0 w 156"/>
                    <a:gd name="T25" fmla="*/ 0 h 206"/>
                    <a:gd name="T26" fmla="*/ 0 w 156"/>
                    <a:gd name="T27" fmla="*/ 0 h 206"/>
                    <a:gd name="T28" fmla="*/ 0 w 156"/>
                    <a:gd name="T29" fmla="*/ 0 h 206"/>
                    <a:gd name="T30" fmla="*/ 0 w 156"/>
                    <a:gd name="T31" fmla="*/ 0 h 206"/>
                    <a:gd name="T32" fmla="*/ 0 w 156"/>
                    <a:gd name="T33" fmla="*/ 0 h 206"/>
                    <a:gd name="T34" fmla="*/ 0 w 156"/>
                    <a:gd name="T35" fmla="*/ 0 h 206"/>
                    <a:gd name="T36" fmla="*/ 0 w 156"/>
                    <a:gd name="T37" fmla="*/ 0 h 206"/>
                    <a:gd name="T38" fmla="*/ 0 w 156"/>
                    <a:gd name="T39" fmla="*/ 0 h 206"/>
                    <a:gd name="T40" fmla="*/ 0 w 156"/>
                    <a:gd name="T41" fmla="*/ 0 h 206"/>
                    <a:gd name="T42" fmla="*/ 0 w 156"/>
                    <a:gd name="T43" fmla="*/ 0 h 206"/>
                    <a:gd name="T44" fmla="*/ 0 w 156"/>
                    <a:gd name="T45" fmla="*/ 0 h 206"/>
                    <a:gd name="T46" fmla="*/ 0 w 156"/>
                    <a:gd name="T47" fmla="*/ 0 h 206"/>
                    <a:gd name="T48" fmla="*/ 0 w 156"/>
                    <a:gd name="T49" fmla="*/ 0 h 206"/>
                    <a:gd name="T50" fmla="*/ 0 w 156"/>
                    <a:gd name="T51" fmla="*/ 0 h 206"/>
                    <a:gd name="T52" fmla="*/ 0 w 156"/>
                    <a:gd name="T53" fmla="*/ 0 h 206"/>
                    <a:gd name="T54" fmla="*/ 0 w 156"/>
                    <a:gd name="T55" fmla="*/ 0 h 206"/>
                    <a:gd name="T56" fmla="*/ 0 w 156"/>
                    <a:gd name="T57" fmla="*/ 0 h 206"/>
                    <a:gd name="T58" fmla="*/ 0 w 156"/>
                    <a:gd name="T59" fmla="*/ 0 h 206"/>
                    <a:gd name="T60" fmla="*/ 0 w 156"/>
                    <a:gd name="T61" fmla="*/ 0 h 206"/>
                    <a:gd name="T62" fmla="*/ 0 w 156"/>
                    <a:gd name="T63" fmla="*/ 0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6"/>
                    <a:gd name="T97" fmla="*/ 0 h 206"/>
                    <a:gd name="T98" fmla="*/ 156 w 156"/>
                    <a:gd name="T99" fmla="*/ 206 h 2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8" name="Freeform 78"/>
                <p:cNvSpPr>
                  <a:spLocks/>
                </p:cNvSpPr>
                <p:nvPr userDrawn="1"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>
                    <a:gd name="T0" fmla="*/ 0 w 109"/>
                    <a:gd name="T1" fmla="*/ 0 h 38"/>
                    <a:gd name="T2" fmla="*/ 0 w 109"/>
                    <a:gd name="T3" fmla="*/ 0 h 38"/>
                    <a:gd name="T4" fmla="*/ 0 w 109"/>
                    <a:gd name="T5" fmla="*/ 0 h 38"/>
                    <a:gd name="T6" fmla="*/ 0 w 109"/>
                    <a:gd name="T7" fmla="*/ 0 h 38"/>
                    <a:gd name="T8" fmla="*/ 0 w 109"/>
                    <a:gd name="T9" fmla="*/ 0 h 38"/>
                    <a:gd name="T10" fmla="*/ 0 w 109"/>
                    <a:gd name="T11" fmla="*/ 0 h 38"/>
                    <a:gd name="T12" fmla="*/ 0 w 109"/>
                    <a:gd name="T13" fmla="*/ 0 h 38"/>
                    <a:gd name="T14" fmla="*/ 0 w 109"/>
                    <a:gd name="T15" fmla="*/ 0 h 38"/>
                    <a:gd name="T16" fmla="*/ 0 w 109"/>
                    <a:gd name="T17" fmla="*/ 0 h 38"/>
                    <a:gd name="T18" fmla="*/ 0 w 109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9"/>
                    <a:gd name="T31" fmla="*/ 0 h 38"/>
                    <a:gd name="T32" fmla="*/ 109 w 109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59" name="Freeform 79"/>
                <p:cNvSpPr>
                  <a:spLocks/>
                </p:cNvSpPr>
                <p:nvPr userDrawn="1"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>
                    <a:gd name="T0" fmla="*/ 0 w 76"/>
                    <a:gd name="T1" fmla="*/ 0 h 104"/>
                    <a:gd name="T2" fmla="*/ 0 w 76"/>
                    <a:gd name="T3" fmla="*/ 0 h 104"/>
                    <a:gd name="T4" fmla="*/ 0 w 76"/>
                    <a:gd name="T5" fmla="*/ 0 h 104"/>
                    <a:gd name="T6" fmla="*/ 0 w 76"/>
                    <a:gd name="T7" fmla="*/ 0 h 104"/>
                    <a:gd name="T8" fmla="*/ 0 w 76"/>
                    <a:gd name="T9" fmla="*/ 0 h 104"/>
                    <a:gd name="T10" fmla="*/ 0 w 76"/>
                    <a:gd name="T11" fmla="*/ 0 h 104"/>
                    <a:gd name="T12" fmla="*/ 0 w 76"/>
                    <a:gd name="T13" fmla="*/ 0 h 104"/>
                    <a:gd name="T14" fmla="*/ 0 w 76"/>
                    <a:gd name="T15" fmla="*/ 0 h 104"/>
                    <a:gd name="T16" fmla="*/ 0 w 76"/>
                    <a:gd name="T17" fmla="*/ 0 h 104"/>
                    <a:gd name="T18" fmla="*/ 0 w 76"/>
                    <a:gd name="T19" fmla="*/ 0 h 104"/>
                    <a:gd name="T20" fmla="*/ 0 w 76"/>
                    <a:gd name="T21" fmla="*/ 0 h 104"/>
                    <a:gd name="T22" fmla="*/ 0 w 76"/>
                    <a:gd name="T23" fmla="*/ 0 h 104"/>
                    <a:gd name="T24" fmla="*/ 0 w 76"/>
                    <a:gd name="T25" fmla="*/ 0 h 104"/>
                    <a:gd name="T26" fmla="*/ 0 w 76"/>
                    <a:gd name="T27" fmla="*/ 0 h 104"/>
                    <a:gd name="T28" fmla="*/ 0 w 76"/>
                    <a:gd name="T29" fmla="*/ 0 h 104"/>
                    <a:gd name="T30" fmla="*/ 0 w 76"/>
                    <a:gd name="T31" fmla="*/ 0 h 104"/>
                    <a:gd name="T32" fmla="*/ 0 w 76"/>
                    <a:gd name="T33" fmla="*/ 0 h 104"/>
                    <a:gd name="T34" fmla="*/ 0 w 76"/>
                    <a:gd name="T35" fmla="*/ 0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6"/>
                    <a:gd name="T55" fmla="*/ 0 h 104"/>
                    <a:gd name="T56" fmla="*/ 76 w 76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0" name="Freeform 80"/>
                <p:cNvSpPr>
                  <a:spLocks/>
                </p:cNvSpPr>
                <p:nvPr userDrawn="1"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>
                    <a:gd name="T0" fmla="*/ 0 w 37"/>
                    <a:gd name="T1" fmla="*/ 0 h 61"/>
                    <a:gd name="T2" fmla="*/ 0 w 37"/>
                    <a:gd name="T3" fmla="*/ 0 h 61"/>
                    <a:gd name="T4" fmla="*/ 0 w 37"/>
                    <a:gd name="T5" fmla="*/ 0 h 61"/>
                    <a:gd name="T6" fmla="*/ 0 w 37"/>
                    <a:gd name="T7" fmla="*/ 0 h 61"/>
                    <a:gd name="T8" fmla="*/ 0 w 37"/>
                    <a:gd name="T9" fmla="*/ 0 h 61"/>
                    <a:gd name="T10" fmla="*/ 0 w 37"/>
                    <a:gd name="T11" fmla="*/ 0 h 61"/>
                    <a:gd name="T12" fmla="*/ 0 w 37"/>
                    <a:gd name="T13" fmla="*/ 0 h 61"/>
                    <a:gd name="T14" fmla="*/ 0 w 37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61"/>
                    <a:gd name="T26" fmla="*/ 37 w 37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1" name="Freeform 81"/>
                <p:cNvSpPr>
                  <a:spLocks/>
                </p:cNvSpPr>
                <p:nvPr userDrawn="1"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>
                    <a:gd name="T0" fmla="*/ 0 w 49"/>
                    <a:gd name="T1" fmla="*/ 0 h 29"/>
                    <a:gd name="T2" fmla="*/ 0 w 49"/>
                    <a:gd name="T3" fmla="*/ 0 h 29"/>
                    <a:gd name="T4" fmla="*/ 0 w 49"/>
                    <a:gd name="T5" fmla="*/ 0 h 29"/>
                    <a:gd name="T6" fmla="*/ 0 w 49"/>
                    <a:gd name="T7" fmla="*/ 0 h 29"/>
                    <a:gd name="T8" fmla="*/ 0 w 49"/>
                    <a:gd name="T9" fmla="*/ 0 h 29"/>
                    <a:gd name="T10" fmla="*/ 0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29"/>
                    <a:gd name="T20" fmla="*/ 49 w 49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2" name="Freeform 82"/>
                <p:cNvSpPr>
                  <a:spLocks/>
                </p:cNvSpPr>
                <p:nvPr userDrawn="1"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>
                    <a:gd name="T0" fmla="*/ 0 w 61"/>
                    <a:gd name="T1" fmla="*/ 0 h 48"/>
                    <a:gd name="T2" fmla="*/ 0 w 61"/>
                    <a:gd name="T3" fmla="*/ 0 h 48"/>
                    <a:gd name="T4" fmla="*/ 0 w 61"/>
                    <a:gd name="T5" fmla="*/ 0 h 48"/>
                    <a:gd name="T6" fmla="*/ 0 w 61"/>
                    <a:gd name="T7" fmla="*/ 0 h 48"/>
                    <a:gd name="T8" fmla="*/ 0 w 61"/>
                    <a:gd name="T9" fmla="*/ 0 h 48"/>
                    <a:gd name="T10" fmla="*/ 0 w 61"/>
                    <a:gd name="T11" fmla="*/ 0 h 48"/>
                    <a:gd name="T12" fmla="*/ 0 w 61"/>
                    <a:gd name="T13" fmla="*/ 0 h 48"/>
                    <a:gd name="T14" fmla="*/ 0 w 61"/>
                    <a:gd name="T15" fmla="*/ 0 h 48"/>
                    <a:gd name="T16" fmla="*/ 0 w 61"/>
                    <a:gd name="T17" fmla="*/ 0 h 48"/>
                    <a:gd name="T18" fmla="*/ 0 w 61"/>
                    <a:gd name="T19" fmla="*/ 0 h 48"/>
                    <a:gd name="T20" fmla="*/ 0 w 6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48"/>
                    <a:gd name="T35" fmla="*/ 61 w 61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3" name="Freeform 83"/>
                <p:cNvSpPr>
                  <a:spLocks/>
                </p:cNvSpPr>
                <p:nvPr userDrawn="1"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>
                    <a:gd name="T0" fmla="*/ 0 w 286"/>
                    <a:gd name="T1" fmla="*/ 0 h 182"/>
                    <a:gd name="T2" fmla="*/ 0 w 286"/>
                    <a:gd name="T3" fmla="*/ 0 h 182"/>
                    <a:gd name="T4" fmla="*/ 0 w 286"/>
                    <a:gd name="T5" fmla="*/ 0 h 182"/>
                    <a:gd name="T6" fmla="*/ 0 w 286"/>
                    <a:gd name="T7" fmla="*/ 0 h 182"/>
                    <a:gd name="T8" fmla="*/ 0 w 286"/>
                    <a:gd name="T9" fmla="*/ 0 h 182"/>
                    <a:gd name="T10" fmla="*/ 0 w 286"/>
                    <a:gd name="T11" fmla="*/ 0 h 182"/>
                    <a:gd name="T12" fmla="*/ 0 w 286"/>
                    <a:gd name="T13" fmla="*/ 0 h 182"/>
                    <a:gd name="T14" fmla="*/ 0 w 286"/>
                    <a:gd name="T15" fmla="*/ 0 h 182"/>
                    <a:gd name="T16" fmla="*/ 0 w 286"/>
                    <a:gd name="T17" fmla="*/ 0 h 182"/>
                    <a:gd name="T18" fmla="*/ 0 w 286"/>
                    <a:gd name="T19" fmla="*/ 0 h 182"/>
                    <a:gd name="T20" fmla="*/ 0 w 286"/>
                    <a:gd name="T21" fmla="*/ 0 h 182"/>
                    <a:gd name="T22" fmla="*/ 0 w 286"/>
                    <a:gd name="T23" fmla="*/ 0 h 182"/>
                    <a:gd name="T24" fmla="*/ 0 w 286"/>
                    <a:gd name="T25" fmla="*/ 0 h 182"/>
                    <a:gd name="T26" fmla="*/ 0 w 286"/>
                    <a:gd name="T27" fmla="*/ 0 h 182"/>
                    <a:gd name="T28" fmla="*/ 0 w 286"/>
                    <a:gd name="T29" fmla="*/ 0 h 182"/>
                    <a:gd name="T30" fmla="*/ 0 w 286"/>
                    <a:gd name="T31" fmla="*/ 0 h 182"/>
                    <a:gd name="T32" fmla="*/ 0 w 286"/>
                    <a:gd name="T33" fmla="*/ 0 h 182"/>
                    <a:gd name="T34" fmla="*/ 0 w 286"/>
                    <a:gd name="T35" fmla="*/ 0 h 182"/>
                    <a:gd name="T36" fmla="*/ 0 w 286"/>
                    <a:gd name="T37" fmla="*/ 0 h 182"/>
                    <a:gd name="T38" fmla="*/ 0 w 286"/>
                    <a:gd name="T39" fmla="*/ 0 h 182"/>
                    <a:gd name="T40" fmla="*/ 0 w 286"/>
                    <a:gd name="T41" fmla="*/ 0 h 182"/>
                    <a:gd name="T42" fmla="*/ 0 w 286"/>
                    <a:gd name="T43" fmla="*/ 0 h 182"/>
                    <a:gd name="T44" fmla="*/ 0 w 286"/>
                    <a:gd name="T45" fmla="*/ 0 h 182"/>
                    <a:gd name="T46" fmla="*/ 0 w 286"/>
                    <a:gd name="T47" fmla="*/ 0 h 182"/>
                    <a:gd name="T48" fmla="*/ 0 w 286"/>
                    <a:gd name="T49" fmla="*/ 0 h 182"/>
                    <a:gd name="T50" fmla="*/ 0 w 286"/>
                    <a:gd name="T51" fmla="*/ 0 h 182"/>
                    <a:gd name="T52" fmla="*/ 0 w 286"/>
                    <a:gd name="T53" fmla="*/ 0 h 182"/>
                    <a:gd name="T54" fmla="*/ 0 w 286"/>
                    <a:gd name="T55" fmla="*/ 0 h 182"/>
                    <a:gd name="T56" fmla="*/ 0 w 286"/>
                    <a:gd name="T57" fmla="*/ 0 h 182"/>
                    <a:gd name="T58" fmla="*/ 0 w 286"/>
                    <a:gd name="T59" fmla="*/ 0 h 182"/>
                    <a:gd name="T60" fmla="*/ 0 w 286"/>
                    <a:gd name="T61" fmla="*/ 0 h 182"/>
                    <a:gd name="T62" fmla="*/ 0 w 286"/>
                    <a:gd name="T63" fmla="*/ 0 h 182"/>
                    <a:gd name="T64" fmla="*/ 0 w 286"/>
                    <a:gd name="T65" fmla="*/ 0 h 182"/>
                    <a:gd name="T66" fmla="*/ 0 w 286"/>
                    <a:gd name="T67" fmla="*/ 0 h 182"/>
                    <a:gd name="T68" fmla="*/ 0 w 286"/>
                    <a:gd name="T69" fmla="*/ 0 h 182"/>
                    <a:gd name="T70" fmla="*/ 0 w 286"/>
                    <a:gd name="T71" fmla="*/ 0 h 182"/>
                    <a:gd name="T72" fmla="*/ 0 w 286"/>
                    <a:gd name="T73" fmla="*/ 0 h 182"/>
                    <a:gd name="T74" fmla="*/ 0 w 286"/>
                    <a:gd name="T75" fmla="*/ 0 h 182"/>
                    <a:gd name="T76" fmla="*/ 0 w 286"/>
                    <a:gd name="T77" fmla="*/ 0 h 182"/>
                    <a:gd name="T78" fmla="*/ 0 w 286"/>
                    <a:gd name="T79" fmla="*/ 0 h 182"/>
                    <a:gd name="T80" fmla="*/ 0 w 286"/>
                    <a:gd name="T81" fmla="*/ 0 h 182"/>
                    <a:gd name="T82" fmla="*/ 0 w 286"/>
                    <a:gd name="T83" fmla="*/ 0 h 182"/>
                    <a:gd name="T84" fmla="*/ 0 w 286"/>
                    <a:gd name="T85" fmla="*/ 0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6"/>
                    <a:gd name="T130" fmla="*/ 0 h 182"/>
                    <a:gd name="T131" fmla="*/ 286 w 286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4" name="Freeform 84"/>
                <p:cNvSpPr>
                  <a:spLocks/>
                </p:cNvSpPr>
                <p:nvPr userDrawn="1"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>
                    <a:gd name="T0" fmla="*/ 0 w 78"/>
                    <a:gd name="T1" fmla="*/ 0 h 78"/>
                    <a:gd name="T2" fmla="*/ 0 w 78"/>
                    <a:gd name="T3" fmla="*/ 0 h 78"/>
                    <a:gd name="T4" fmla="*/ 0 w 78"/>
                    <a:gd name="T5" fmla="*/ 0 h 78"/>
                    <a:gd name="T6" fmla="*/ 0 w 78"/>
                    <a:gd name="T7" fmla="*/ 0 h 78"/>
                    <a:gd name="T8" fmla="*/ 0 w 78"/>
                    <a:gd name="T9" fmla="*/ 0 h 78"/>
                    <a:gd name="T10" fmla="*/ 0 w 78"/>
                    <a:gd name="T11" fmla="*/ 0 h 78"/>
                    <a:gd name="T12" fmla="*/ 0 w 78"/>
                    <a:gd name="T13" fmla="*/ 0 h 78"/>
                    <a:gd name="T14" fmla="*/ 0 w 78"/>
                    <a:gd name="T15" fmla="*/ 0 h 78"/>
                    <a:gd name="T16" fmla="*/ 0 w 78"/>
                    <a:gd name="T17" fmla="*/ 0 h 78"/>
                    <a:gd name="T18" fmla="*/ 0 w 78"/>
                    <a:gd name="T19" fmla="*/ 0 h 78"/>
                    <a:gd name="T20" fmla="*/ 0 w 78"/>
                    <a:gd name="T21" fmla="*/ 0 h 78"/>
                    <a:gd name="T22" fmla="*/ 0 w 78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"/>
                    <a:gd name="T37" fmla="*/ 0 h 78"/>
                    <a:gd name="T38" fmla="*/ 78 w 78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5" name="Freeform 85"/>
                <p:cNvSpPr>
                  <a:spLocks/>
                </p:cNvSpPr>
                <p:nvPr userDrawn="1"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>
                    <a:gd name="T0" fmla="*/ 0 w 17"/>
                    <a:gd name="T1" fmla="*/ 0 h 18"/>
                    <a:gd name="T2" fmla="*/ 0 w 17"/>
                    <a:gd name="T3" fmla="*/ 0 h 18"/>
                    <a:gd name="T4" fmla="*/ 0 w 17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8"/>
                    <a:gd name="T11" fmla="*/ 17 w 17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6" name="Freeform 86"/>
                <p:cNvSpPr>
                  <a:spLocks/>
                </p:cNvSpPr>
                <p:nvPr userDrawn="1"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>
                    <a:gd name="T0" fmla="*/ 0 w 26"/>
                    <a:gd name="T1" fmla="*/ 0 h 22"/>
                    <a:gd name="T2" fmla="*/ 0 w 26"/>
                    <a:gd name="T3" fmla="*/ 0 h 22"/>
                    <a:gd name="T4" fmla="*/ 0 w 26"/>
                    <a:gd name="T5" fmla="*/ 0 h 22"/>
                    <a:gd name="T6" fmla="*/ 0 w 26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6"/>
                    <a:gd name="T13" fmla="*/ 0 h 22"/>
                    <a:gd name="T14" fmla="*/ 26 w 26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7" name="Freeform 87"/>
                <p:cNvSpPr>
                  <a:spLocks/>
                </p:cNvSpPr>
                <p:nvPr userDrawn="1"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>
                    <a:gd name="T0" fmla="*/ 0 w 20"/>
                    <a:gd name="T1" fmla="*/ 0 h 15"/>
                    <a:gd name="T2" fmla="*/ 0 w 20"/>
                    <a:gd name="T3" fmla="*/ 0 h 15"/>
                    <a:gd name="T4" fmla="*/ 0 w 20"/>
                    <a:gd name="T5" fmla="*/ 0 h 15"/>
                    <a:gd name="T6" fmla="*/ 0 w 20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5"/>
                    <a:gd name="T14" fmla="*/ 20 w 2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8" name="Freeform 88"/>
                <p:cNvSpPr>
                  <a:spLocks/>
                </p:cNvSpPr>
                <p:nvPr userDrawn="1"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>
                    <a:gd name="T0" fmla="*/ 0 w 20"/>
                    <a:gd name="T1" fmla="*/ 0 h 15"/>
                    <a:gd name="T2" fmla="*/ 0 w 20"/>
                    <a:gd name="T3" fmla="*/ 0 h 15"/>
                    <a:gd name="T4" fmla="*/ 0 w 20"/>
                    <a:gd name="T5" fmla="*/ 0 h 15"/>
                    <a:gd name="T6" fmla="*/ 0 w 20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5"/>
                    <a:gd name="T14" fmla="*/ 20 w 2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69" name="Freeform 89"/>
                <p:cNvSpPr>
                  <a:spLocks/>
                </p:cNvSpPr>
                <p:nvPr userDrawn="1"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>
                    <a:gd name="T0" fmla="*/ 0 w 80"/>
                    <a:gd name="T1" fmla="*/ 0 h 80"/>
                    <a:gd name="T2" fmla="*/ 0 w 80"/>
                    <a:gd name="T3" fmla="*/ 0 h 80"/>
                    <a:gd name="T4" fmla="*/ 0 w 80"/>
                    <a:gd name="T5" fmla="*/ 0 h 80"/>
                    <a:gd name="T6" fmla="*/ 0 w 80"/>
                    <a:gd name="T7" fmla="*/ 0 h 80"/>
                    <a:gd name="T8" fmla="*/ 0 w 80"/>
                    <a:gd name="T9" fmla="*/ 0 h 80"/>
                    <a:gd name="T10" fmla="*/ 0 w 80"/>
                    <a:gd name="T11" fmla="*/ 0 h 80"/>
                    <a:gd name="T12" fmla="*/ 0 w 80"/>
                    <a:gd name="T13" fmla="*/ 0 h 80"/>
                    <a:gd name="T14" fmla="*/ 0 w 80"/>
                    <a:gd name="T15" fmla="*/ 0 h 80"/>
                    <a:gd name="T16" fmla="*/ 0 w 80"/>
                    <a:gd name="T17" fmla="*/ 0 h 80"/>
                    <a:gd name="T18" fmla="*/ 0 w 80"/>
                    <a:gd name="T19" fmla="*/ 0 h 80"/>
                    <a:gd name="T20" fmla="*/ 0 w 80"/>
                    <a:gd name="T21" fmla="*/ 0 h 80"/>
                    <a:gd name="T22" fmla="*/ 0 w 80"/>
                    <a:gd name="T23" fmla="*/ 0 h 80"/>
                    <a:gd name="T24" fmla="*/ 0 w 80"/>
                    <a:gd name="T25" fmla="*/ 0 h 80"/>
                    <a:gd name="T26" fmla="*/ 0 w 80"/>
                    <a:gd name="T27" fmla="*/ 0 h 80"/>
                    <a:gd name="T28" fmla="*/ 0 w 80"/>
                    <a:gd name="T29" fmla="*/ 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"/>
                    <a:gd name="T46" fmla="*/ 0 h 80"/>
                    <a:gd name="T47" fmla="*/ 80 w 80"/>
                    <a:gd name="T48" fmla="*/ 80 h 8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0" name="Freeform 90"/>
                <p:cNvSpPr>
                  <a:spLocks/>
                </p:cNvSpPr>
                <p:nvPr userDrawn="1"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>
                    <a:gd name="T0" fmla="*/ 0 w 94"/>
                    <a:gd name="T1" fmla="*/ 0 h 174"/>
                    <a:gd name="T2" fmla="*/ 0 w 94"/>
                    <a:gd name="T3" fmla="*/ 0 h 174"/>
                    <a:gd name="T4" fmla="*/ 0 w 94"/>
                    <a:gd name="T5" fmla="*/ 0 h 174"/>
                    <a:gd name="T6" fmla="*/ 0 w 94"/>
                    <a:gd name="T7" fmla="*/ 0 h 174"/>
                    <a:gd name="T8" fmla="*/ 0 w 94"/>
                    <a:gd name="T9" fmla="*/ 0 h 174"/>
                    <a:gd name="T10" fmla="*/ 0 w 94"/>
                    <a:gd name="T11" fmla="*/ 0 h 174"/>
                    <a:gd name="T12" fmla="*/ 0 w 94"/>
                    <a:gd name="T13" fmla="*/ 0 h 174"/>
                    <a:gd name="T14" fmla="*/ 0 w 94"/>
                    <a:gd name="T15" fmla="*/ 0 h 174"/>
                    <a:gd name="T16" fmla="*/ 0 w 94"/>
                    <a:gd name="T17" fmla="*/ 0 h 174"/>
                    <a:gd name="T18" fmla="*/ 0 w 94"/>
                    <a:gd name="T19" fmla="*/ 0 h 174"/>
                    <a:gd name="T20" fmla="*/ 0 w 94"/>
                    <a:gd name="T21" fmla="*/ 0 h 174"/>
                    <a:gd name="T22" fmla="*/ 0 w 94"/>
                    <a:gd name="T23" fmla="*/ 0 h 174"/>
                    <a:gd name="T24" fmla="*/ 0 w 94"/>
                    <a:gd name="T25" fmla="*/ 0 h 174"/>
                    <a:gd name="T26" fmla="*/ 0 w 94"/>
                    <a:gd name="T27" fmla="*/ 0 h 174"/>
                    <a:gd name="T28" fmla="*/ 0 w 94"/>
                    <a:gd name="T29" fmla="*/ 0 h 174"/>
                    <a:gd name="T30" fmla="*/ 0 w 94"/>
                    <a:gd name="T31" fmla="*/ 0 h 174"/>
                    <a:gd name="T32" fmla="*/ 0 w 94"/>
                    <a:gd name="T33" fmla="*/ 0 h 174"/>
                    <a:gd name="T34" fmla="*/ 0 w 94"/>
                    <a:gd name="T35" fmla="*/ 0 h 174"/>
                    <a:gd name="T36" fmla="*/ 0 w 94"/>
                    <a:gd name="T37" fmla="*/ 0 h 174"/>
                    <a:gd name="T38" fmla="*/ 0 w 94"/>
                    <a:gd name="T39" fmla="*/ 0 h 174"/>
                    <a:gd name="T40" fmla="*/ 0 w 94"/>
                    <a:gd name="T41" fmla="*/ 0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4"/>
                    <a:gd name="T64" fmla="*/ 0 h 174"/>
                    <a:gd name="T65" fmla="*/ 94 w 94"/>
                    <a:gd name="T66" fmla="*/ 174 h 17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1" name="Freeform 91"/>
                <p:cNvSpPr>
                  <a:spLocks/>
                </p:cNvSpPr>
                <p:nvPr userDrawn="1"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>
                    <a:gd name="T0" fmla="*/ 0 w 32"/>
                    <a:gd name="T1" fmla="*/ 0 h 50"/>
                    <a:gd name="T2" fmla="*/ 0 w 32"/>
                    <a:gd name="T3" fmla="*/ 0 h 50"/>
                    <a:gd name="T4" fmla="*/ 0 w 32"/>
                    <a:gd name="T5" fmla="*/ 0 h 50"/>
                    <a:gd name="T6" fmla="*/ 0 w 32"/>
                    <a:gd name="T7" fmla="*/ 0 h 50"/>
                    <a:gd name="T8" fmla="*/ 0 w 32"/>
                    <a:gd name="T9" fmla="*/ 0 h 50"/>
                    <a:gd name="T10" fmla="*/ 0 w 32"/>
                    <a:gd name="T11" fmla="*/ 0 h 50"/>
                    <a:gd name="T12" fmla="*/ 0 w 32"/>
                    <a:gd name="T13" fmla="*/ 0 h 50"/>
                    <a:gd name="T14" fmla="*/ 0 w 32"/>
                    <a:gd name="T15" fmla="*/ 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50"/>
                    <a:gd name="T26" fmla="*/ 32 w 32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2" name="Freeform 92"/>
                <p:cNvSpPr>
                  <a:spLocks/>
                </p:cNvSpPr>
                <p:nvPr userDrawn="1"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>
                    <a:gd name="T0" fmla="*/ 0 w 43"/>
                    <a:gd name="T1" fmla="*/ 0 h 50"/>
                    <a:gd name="T2" fmla="*/ 0 w 43"/>
                    <a:gd name="T3" fmla="*/ 0 h 50"/>
                    <a:gd name="T4" fmla="*/ 0 w 43"/>
                    <a:gd name="T5" fmla="*/ 0 h 50"/>
                    <a:gd name="T6" fmla="*/ 0 w 43"/>
                    <a:gd name="T7" fmla="*/ 0 h 50"/>
                    <a:gd name="T8" fmla="*/ 0 w 43"/>
                    <a:gd name="T9" fmla="*/ 0 h 50"/>
                    <a:gd name="T10" fmla="*/ 0 w 43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"/>
                    <a:gd name="T19" fmla="*/ 0 h 50"/>
                    <a:gd name="T20" fmla="*/ 43 w 43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3" name="Freeform 93"/>
                <p:cNvSpPr>
                  <a:spLocks/>
                </p:cNvSpPr>
                <p:nvPr userDrawn="1"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>
                    <a:gd name="T0" fmla="*/ 1 w 471"/>
                    <a:gd name="T1" fmla="*/ 1 h 281"/>
                    <a:gd name="T2" fmla="*/ 1 w 471"/>
                    <a:gd name="T3" fmla="*/ 1 h 281"/>
                    <a:gd name="T4" fmla="*/ 1 w 471"/>
                    <a:gd name="T5" fmla="*/ 1 h 281"/>
                    <a:gd name="T6" fmla="*/ 1 w 471"/>
                    <a:gd name="T7" fmla="*/ 1 h 281"/>
                    <a:gd name="T8" fmla="*/ 1 w 471"/>
                    <a:gd name="T9" fmla="*/ 1 h 281"/>
                    <a:gd name="T10" fmla="*/ 0 w 471"/>
                    <a:gd name="T11" fmla="*/ 1 h 281"/>
                    <a:gd name="T12" fmla="*/ 1 w 471"/>
                    <a:gd name="T13" fmla="*/ 1 h 281"/>
                    <a:gd name="T14" fmla="*/ 1 w 471"/>
                    <a:gd name="T15" fmla="*/ 1 h 281"/>
                    <a:gd name="T16" fmla="*/ 1 w 471"/>
                    <a:gd name="T17" fmla="*/ 1 h 281"/>
                    <a:gd name="T18" fmla="*/ 1 w 471"/>
                    <a:gd name="T19" fmla="*/ 1 h 281"/>
                    <a:gd name="T20" fmla="*/ 1 w 471"/>
                    <a:gd name="T21" fmla="*/ 1 h 281"/>
                    <a:gd name="T22" fmla="*/ 1 w 471"/>
                    <a:gd name="T23" fmla="*/ 1 h 281"/>
                    <a:gd name="T24" fmla="*/ 1 w 471"/>
                    <a:gd name="T25" fmla="*/ 1 h 281"/>
                    <a:gd name="T26" fmla="*/ 1 w 471"/>
                    <a:gd name="T27" fmla="*/ 1 h 281"/>
                    <a:gd name="T28" fmla="*/ 1 w 471"/>
                    <a:gd name="T29" fmla="*/ 1 h 281"/>
                    <a:gd name="T30" fmla="*/ 1 w 471"/>
                    <a:gd name="T31" fmla="*/ 1 h 281"/>
                    <a:gd name="T32" fmla="*/ 1 w 471"/>
                    <a:gd name="T33" fmla="*/ 1 h 281"/>
                    <a:gd name="T34" fmla="*/ 1 w 471"/>
                    <a:gd name="T35" fmla="*/ 0 h 281"/>
                    <a:gd name="T36" fmla="*/ 1 w 471"/>
                    <a:gd name="T37" fmla="*/ 1 h 281"/>
                    <a:gd name="T38" fmla="*/ 1 w 471"/>
                    <a:gd name="T39" fmla="*/ 1 h 281"/>
                    <a:gd name="T40" fmla="*/ 1 w 471"/>
                    <a:gd name="T41" fmla="*/ 1 h 281"/>
                    <a:gd name="T42" fmla="*/ 1 w 471"/>
                    <a:gd name="T43" fmla="*/ 1 h 281"/>
                    <a:gd name="T44" fmla="*/ 1 w 471"/>
                    <a:gd name="T45" fmla="*/ 1 h 281"/>
                    <a:gd name="T46" fmla="*/ 1 w 471"/>
                    <a:gd name="T47" fmla="*/ 1 h 281"/>
                    <a:gd name="T48" fmla="*/ 1 w 471"/>
                    <a:gd name="T49" fmla="*/ 1 h 281"/>
                    <a:gd name="T50" fmla="*/ 1 w 471"/>
                    <a:gd name="T51" fmla="*/ 1 h 281"/>
                    <a:gd name="T52" fmla="*/ 1 w 471"/>
                    <a:gd name="T53" fmla="*/ 1 h 281"/>
                    <a:gd name="T54" fmla="*/ 1 w 471"/>
                    <a:gd name="T55" fmla="*/ 1 h 281"/>
                    <a:gd name="T56" fmla="*/ 1 w 471"/>
                    <a:gd name="T57" fmla="*/ 1 h 281"/>
                    <a:gd name="T58" fmla="*/ 1 w 471"/>
                    <a:gd name="T59" fmla="*/ 1 h 281"/>
                    <a:gd name="T60" fmla="*/ 1 w 471"/>
                    <a:gd name="T61" fmla="*/ 1 h 281"/>
                    <a:gd name="T62" fmla="*/ 1 w 471"/>
                    <a:gd name="T63" fmla="*/ 1 h 281"/>
                    <a:gd name="T64" fmla="*/ 1 w 471"/>
                    <a:gd name="T65" fmla="*/ 1 h 281"/>
                    <a:gd name="T66" fmla="*/ 1 w 471"/>
                    <a:gd name="T67" fmla="*/ 1 h 281"/>
                    <a:gd name="T68" fmla="*/ 1 w 471"/>
                    <a:gd name="T69" fmla="*/ 1 h 281"/>
                    <a:gd name="T70" fmla="*/ 1 w 471"/>
                    <a:gd name="T71" fmla="*/ 1 h 281"/>
                    <a:gd name="T72" fmla="*/ 1 w 471"/>
                    <a:gd name="T73" fmla="*/ 1 h 281"/>
                    <a:gd name="T74" fmla="*/ 1 w 471"/>
                    <a:gd name="T75" fmla="*/ 1 h 281"/>
                    <a:gd name="T76" fmla="*/ 1 w 471"/>
                    <a:gd name="T77" fmla="*/ 1 h 281"/>
                    <a:gd name="T78" fmla="*/ 1 w 471"/>
                    <a:gd name="T79" fmla="*/ 1 h 281"/>
                    <a:gd name="T80" fmla="*/ 1 w 471"/>
                    <a:gd name="T81" fmla="*/ 1 h 281"/>
                    <a:gd name="T82" fmla="*/ 1 w 471"/>
                    <a:gd name="T83" fmla="*/ 1 h 281"/>
                    <a:gd name="T84" fmla="*/ 1 w 471"/>
                    <a:gd name="T85" fmla="*/ 1 h 281"/>
                    <a:gd name="T86" fmla="*/ 1 w 471"/>
                    <a:gd name="T87" fmla="*/ 1 h 281"/>
                    <a:gd name="T88" fmla="*/ 1 w 471"/>
                    <a:gd name="T89" fmla="*/ 1 h 281"/>
                    <a:gd name="T90" fmla="*/ 1 w 471"/>
                    <a:gd name="T91" fmla="*/ 1 h 281"/>
                    <a:gd name="T92" fmla="*/ 1 w 471"/>
                    <a:gd name="T93" fmla="*/ 1 h 281"/>
                    <a:gd name="T94" fmla="*/ 1 w 471"/>
                    <a:gd name="T95" fmla="*/ 1 h 281"/>
                    <a:gd name="T96" fmla="*/ 1 w 471"/>
                    <a:gd name="T97" fmla="*/ 1 h 281"/>
                    <a:gd name="T98" fmla="*/ 1 w 471"/>
                    <a:gd name="T99" fmla="*/ 1 h 281"/>
                    <a:gd name="T100" fmla="*/ 1 w 471"/>
                    <a:gd name="T101" fmla="*/ 1 h 281"/>
                    <a:gd name="T102" fmla="*/ 1 w 471"/>
                    <a:gd name="T103" fmla="*/ 1 h 281"/>
                    <a:gd name="T104" fmla="*/ 1 w 471"/>
                    <a:gd name="T105" fmla="*/ 1 h 281"/>
                    <a:gd name="T106" fmla="*/ 1 w 471"/>
                    <a:gd name="T107" fmla="*/ 1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71"/>
                    <a:gd name="T163" fmla="*/ 0 h 281"/>
                    <a:gd name="T164" fmla="*/ 471 w 471"/>
                    <a:gd name="T165" fmla="*/ 281 h 28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4" name="Freeform 94"/>
                <p:cNvSpPr>
                  <a:spLocks/>
                </p:cNvSpPr>
                <p:nvPr userDrawn="1"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>
                    <a:gd name="T0" fmla="*/ 0 w 984"/>
                    <a:gd name="T1" fmla="*/ 0 h 844"/>
                    <a:gd name="T2" fmla="*/ 0 w 984"/>
                    <a:gd name="T3" fmla="*/ 0 h 844"/>
                    <a:gd name="T4" fmla="*/ 0 w 984"/>
                    <a:gd name="T5" fmla="*/ 0 h 844"/>
                    <a:gd name="T6" fmla="*/ 0 w 984"/>
                    <a:gd name="T7" fmla="*/ 0 h 844"/>
                    <a:gd name="T8" fmla="*/ 0 w 984"/>
                    <a:gd name="T9" fmla="*/ 0 h 844"/>
                    <a:gd name="T10" fmla="*/ 0 w 984"/>
                    <a:gd name="T11" fmla="*/ 0 h 844"/>
                    <a:gd name="T12" fmla="*/ 0 w 984"/>
                    <a:gd name="T13" fmla="*/ 0 h 844"/>
                    <a:gd name="T14" fmla="*/ 0 w 984"/>
                    <a:gd name="T15" fmla="*/ 0 h 844"/>
                    <a:gd name="T16" fmla="*/ 0 w 984"/>
                    <a:gd name="T17" fmla="*/ 0 h 844"/>
                    <a:gd name="T18" fmla="*/ 0 w 984"/>
                    <a:gd name="T19" fmla="*/ 0 h 844"/>
                    <a:gd name="T20" fmla="*/ 0 w 984"/>
                    <a:gd name="T21" fmla="*/ 0 h 844"/>
                    <a:gd name="T22" fmla="*/ 0 w 984"/>
                    <a:gd name="T23" fmla="*/ 0 h 844"/>
                    <a:gd name="T24" fmla="*/ 0 w 984"/>
                    <a:gd name="T25" fmla="*/ 0 h 844"/>
                    <a:gd name="T26" fmla="*/ 0 w 984"/>
                    <a:gd name="T27" fmla="*/ 0 h 844"/>
                    <a:gd name="T28" fmla="*/ 0 w 984"/>
                    <a:gd name="T29" fmla="*/ 0 h 844"/>
                    <a:gd name="T30" fmla="*/ 0 w 984"/>
                    <a:gd name="T31" fmla="*/ 0 h 844"/>
                    <a:gd name="T32" fmla="*/ 0 w 984"/>
                    <a:gd name="T33" fmla="*/ 0 h 844"/>
                    <a:gd name="T34" fmla="*/ 0 w 984"/>
                    <a:gd name="T35" fmla="*/ 0 h 844"/>
                    <a:gd name="T36" fmla="*/ 0 w 984"/>
                    <a:gd name="T37" fmla="*/ 0 h 844"/>
                    <a:gd name="T38" fmla="*/ 0 w 984"/>
                    <a:gd name="T39" fmla="*/ 0 h 844"/>
                    <a:gd name="T40" fmla="*/ 0 w 984"/>
                    <a:gd name="T41" fmla="*/ 0 h 844"/>
                    <a:gd name="T42" fmla="*/ 0 w 984"/>
                    <a:gd name="T43" fmla="*/ 0 h 844"/>
                    <a:gd name="T44" fmla="*/ 0 w 984"/>
                    <a:gd name="T45" fmla="*/ 0 h 844"/>
                    <a:gd name="T46" fmla="*/ 0 w 984"/>
                    <a:gd name="T47" fmla="*/ 0 h 844"/>
                    <a:gd name="T48" fmla="*/ 0 w 984"/>
                    <a:gd name="T49" fmla="*/ 0 h 844"/>
                    <a:gd name="T50" fmla="*/ 0 w 984"/>
                    <a:gd name="T51" fmla="*/ 0 h 844"/>
                    <a:gd name="T52" fmla="*/ 0 w 984"/>
                    <a:gd name="T53" fmla="*/ 0 h 844"/>
                    <a:gd name="T54" fmla="*/ 0 w 984"/>
                    <a:gd name="T55" fmla="*/ 0 h 844"/>
                    <a:gd name="T56" fmla="*/ 0 w 984"/>
                    <a:gd name="T57" fmla="*/ 0 h 844"/>
                    <a:gd name="T58" fmla="*/ 0 w 984"/>
                    <a:gd name="T59" fmla="*/ 0 h 844"/>
                    <a:gd name="T60" fmla="*/ 0 w 984"/>
                    <a:gd name="T61" fmla="*/ 0 h 844"/>
                    <a:gd name="T62" fmla="*/ 0 w 984"/>
                    <a:gd name="T63" fmla="*/ 0 h 844"/>
                    <a:gd name="T64" fmla="*/ 0 w 984"/>
                    <a:gd name="T65" fmla="*/ 0 h 844"/>
                    <a:gd name="T66" fmla="*/ 0 w 984"/>
                    <a:gd name="T67" fmla="*/ 0 h 844"/>
                    <a:gd name="T68" fmla="*/ 0 w 984"/>
                    <a:gd name="T69" fmla="*/ 0 h 844"/>
                    <a:gd name="T70" fmla="*/ 0 w 984"/>
                    <a:gd name="T71" fmla="*/ 0 h 844"/>
                    <a:gd name="T72" fmla="*/ 0 w 984"/>
                    <a:gd name="T73" fmla="*/ 0 h 844"/>
                    <a:gd name="T74" fmla="*/ 0 w 984"/>
                    <a:gd name="T75" fmla="*/ 0 h 844"/>
                    <a:gd name="T76" fmla="*/ 0 w 984"/>
                    <a:gd name="T77" fmla="*/ 0 h 844"/>
                    <a:gd name="T78" fmla="*/ 0 w 984"/>
                    <a:gd name="T79" fmla="*/ 0 h 844"/>
                    <a:gd name="T80" fmla="*/ 0 w 984"/>
                    <a:gd name="T81" fmla="*/ 0 h 844"/>
                    <a:gd name="T82" fmla="*/ 0 w 984"/>
                    <a:gd name="T83" fmla="*/ 0 h 844"/>
                    <a:gd name="T84" fmla="*/ 0 w 984"/>
                    <a:gd name="T85" fmla="*/ 0 h 844"/>
                    <a:gd name="T86" fmla="*/ 0 w 984"/>
                    <a:gd name="T87" fmla="*/ 0 h 844"/>
                    <a:gd name="T88" fmla="*/ 0 w 984"/>
                    <a:gd name="T89" fmla="*/ 0 h 844"/>
                    <a:gd name="T90" fmla="*/ 0 w 984"/>
                    <a:gd name="T91" fmla="*/ 0 h 844"/>
                    <a:gd name="T92" fmla="*/ 0 w 984"/>
                    <a:gd name="T93" fmla="*/ 0 h 844"/>
                    <a:gd name="T94" fmla="*/ 0 w 984"/>
                    <a:gd name="T95" fmla="*/ 0 h 844"/>
                    <a:gd name="T96" fmla="*/ 0 w 984"/>
                    <a:gd name="T97" fmla="*/ 0 h 844"/>
                    <a:gd name="T98" fmla="*/ 0 w 984"/>
                    <a:gd name="T99" fmla="*/ 0 h 844"/>
                    <a:gd name="T100" fmla="*/ 0 w 984"/>
                    <a:gd name="T101" fmla="*/ 0 h 844"/>
                    <a:gd name="T102" fmla="*/ 0 w 984"/>
                    <a:gd name="T103" fmla="*/ 0 h 844"/>
                    <a:gd name="T104" fmla="*/ 0 w 984"/>
                    <a:gd name="T105" fmla="*/ 0 h 844"/>
                    <a:gd name="T106" fmla="*/ 0 w 984"/>
                    <a:gd name="T107" fmla="*/ 0 h 844"/>
                    <a:gd name="T108" fmla="*/ 0 w 984"/>
                    <a:gd name="T109" fmla="*/ 0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84"/>
                    <a:gd name="T166" fmla="*/ 0 h 844"/>
                    <a:gd name="T167" fmla="*/ 984 w 984"/>
                    <a:gd name="T168" fmla="*/ 844 h 84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5" name="Freeform 95"/>
                <p:cNvSpPr>
                  <a:spLocks/>
                </p:cNvSpPr>
                <p:nvPr userDrawn="1"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>
                    <a:gd name="T0" fmla="*/ 0 w 36"/>
                    <a:gd name="T1" fmla="*/ 0 h 48"/>
                    <a:gd name="T2" fmla="*/ 0 w 36"/>
                    <a:gd name="T3" fmla="*/ 0 h 48"/>
                    <a:gd name="T4" fmla="*/ 0 w 36"/>
                    <a:gd name="T5" fmla="*/ 0 h 48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48"/>
                    <a:gd name="T11" fmla="*/ 36 w 36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6" name="Freeform 96"/>
                <p:cNvSpPr>
                  <a:spLocks/>
                </p:cNvSpPr>
                <p:nvPr userDrawn="1"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>
                    <a:gd name="T0" fmla="*/ 0 w 36"/>
                    <a:gd name="T1" fmla="*/ 0 h 37"/>
                    <a:gd name="T2" fmla="*/ 0 w 36"/>
                    <a:gd name="T3" fmla="*/ 0 h 37"/>
                    <a:gd name="T4" fmla="*/ 0 w 36"/>
                    <a:gd name="T5" fmla="*/ 0 h 37"/>
                    <a:gd name="T6" fmla="*/ 0 w 36"/>
                    <a:gd name="T7" fmla="*/ 0 h 37"/>
                    <a:gd name="T8" fmla="*/ 0 w 36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7" name="Freeform 97"/>
                <p:cNvSpPr>
                  <a:spLocks/>
                </p:cNvSpPr>
                <p:nvPr userDrawn="1"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>
                    <a:gd name="T0" fmla="*/ 0 w 170"/>
                    <a:gd name="T1" fmla="*/ 0 h 96"/>
                    <a:gd name="T2" fmla="*/ 0 w 170"/>
                    <a:gd name="T3" fmla="*/ 0 h 96"/>
                    <a:gd name="T4" fmla="*/ 0 w 170"/>
                    <a:gd name="T5" fmla="*/ 0 h 96"/>
                    <a:gd name="T6" fmla="*/ 0 w 170"/>
                    <a:gd name="T7" fmla="*/ 0 h 96"/>
                    <a:gd name="T8" fmla="*/ 0 w 170"/>
                    <a:gd name="T9" fmla="*/ 0 h 96"/>
                    <a:gd name="T10" fmla="*/ 0 w 170"/>
                    <a:gd name="T11" fmla="*/ 0 h 96"/>
                    <a:gd name="T12" fmla="*/ 0 w 170"/>
                    <a:gd name="T13" fmla="*/ 0 h 96"/>
                    <a:gd name="T14" fmla="*/ 0 w 170"/>
                    <a:gd name="T15" fmla="*/ 0 h 96"/>
                    <a:gd name="T16" fmla="*/ 0 w 170"/>
                    <a:gd name="T17" fmla="*/ 0 h 96"/>
                    <a:gd name="T18" fmla="*/ 0 w 170"/>
                    <a:gd name="T19" fmla="*/ 0 h 96"/>
                    <a:gd name="T20" fmla="*/ 0 w 170"/>
                    <a:gd name="T21" fmla="*/ 0 h 96"/>
                    <a:gd name="T22" fmla="*/ 0 w 170"/>
                    <a:gd name="T23" fmla="*/ 0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0"/>
                    <a:gd name="T37" fmla="*/ 0 h 96"/>
                    <a:gd name="T38" fmla="*/ 170 w 170"/>
                    <a:gd name="T39" fmla="*/ 96 h 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8" name="Freeform 98"/>
                <p:cNvSpPr>
                  <a:spLocks/>
                </p:cNvSpPr>
                <p:nvPr userDrawn="1"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>
                    <a:gd name="T0" fmla="*/ 0 w 138"/>
                    <a:gd name="T1" fmla="*/ 0 h 44"/>
                    <a:gd name="T2" fmla="*/ 0 w 138"/>
                    <a:gd name="T3" fmla="*/ 0 h 44"/>
                    <a:gd name="T4" fmla="*/ 0 w 138"/>
                    <a:gd name="T5" fmla="*/ 0 h 44"/>
                    <a:gd name="T6" fmla="*/ 0 w 138"/>
                    <a:gd name="T7" fmla="*/ 0 h 44"/>
                    <a:gd name="T8" fmla="*/ 0 w 138"/>
                    <a:gd name="T9" fmla="*/ 0 h 44"/>
                    <a:gd name="T10" fmla="*/ 0 w 138"/>
                    <a:gd name="T11" fmla="*/ 0 h 44"/>
                    <a:gd name="T12" fmla="*/ 0 w 138"/>
                    <a:gd name="T13" fmla="*/ 0 h 44"/>
                    <a:gd name="T14" fmla="*/ 0 w 138"/>
                    <a:gd name="T15" fmla="*/ 0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8"/>
                    <a:gd name="T28" fmla="*/ 0 h 44"/>
                    <a:gd name="T29" fmla="*/ 138 w 138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79" name="Freeform 99"/>
                <p:cNvSpPr>
                  <a:spLocks/>
                </p:cNvSpPr>
                <p:nvPr userDrawn="1"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>
                    <a:gd name="T0" fmla="*/ 0 w 57"/>
                    <a:gd name="T1" fmla="*/ 0 h 42"/>
                    <a:gd name="T2" fmla="*/ 0 w 57"/>
                    <a:gd name="T3" fmla="*/ 0 h 42"/>
                    <a:gd name="T4" fmla="*/ 0 w 57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2"/>
                    <a:gd name="T11" fmla="*/ 57 w 57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0" name="Freeform 100"/>
                <p:cNvSpPr>
                  <a:spLocks/>
                </p:cNvSpPr>
                <p:nvPr userDrawn="1"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>
                    <a:gd name="T0" fmla="*/ 0 w 39"/>
                    <a:gd name="T1" fmla="*/ 0 h 52"/>
                    <a:gd name="T2" fmla="*/ 0 w 39"/>
                    <a:gd name="T3" fmla="*/ 0 h 52"/>
                    <a:gd name="T4" fmla="*/ 0 w 39"/>
                    <a:gd name="T5" fmla="*/ 0 h 52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52"/>
                    <a:gd name="T11" fmla="*/ 39 w 39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1" name="Freeform 101"/>
                <p:cNvSpPr>
                  <a:spLocks/>
                </p:cNvSpPr>
                <p:nvPr userDrawn="1"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>
                    <a:gd name="T0" fmla="*/ 0 w 44"/>
                    <a:gd name="T1" fmla="*/ 0 h 80"/>
                    <a:gd name="T2" fmla="*/ 0 w 44"/>
                    <a:gd name="T3" fmla="*/ 0 h 80"/>
                    <a:gd name="T4" fmla="*/ 0 w 44"/>
                    <a:gd name="T5" fmla="*/ 0 h 80"/>
                    <a:gd name="T6" fmla="*/ 0 w 44"/>
                    <a:gd name="T7" fmla="*/ 0 h 80"/>
                    <a:gd name="T8" fmla="*/ 0 w 44"/>
                    <a:gd name="T9" fmla="*/ 0 h 80"/>
                    <a:gd name="T10" fmla="*/ 0 w 44"/>
                    <a:gd name="T11" fmla="*/ 0 h 80"/>
                    <a:gd name="T12" fmla="*/ 0 w 4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80"/>
                    <a:gd name="T23" fmla="*/ 44 w 44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2" name="Freeform 102"/>
                <p:cNvSpPr>
                  <a:spLocks/>
                </p:cNvSpPr>
                <p:nvPr userDrawn="1"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>
                    <a:gd name="T0" fmla="*/ 1 w 323"/>
                    <a:gd name="T1" fmla="*/ 1 h 64"/>
                    <a:gd name="T2" fmla="*/ 1 w 323"/>
                    <a:gd name="T3" fmla="*/ 1 h 64"/>
                    <a:gd name="T4" fmla="*/ 1 w 323"/>
                    <a:gd name="T5" fmla="*/ 0 h 64"/>
                    <a:gd name="T6" fmla="*/ 1 w 323"/>
                    <a:gd name="T7" fmla="*/ 0 h 64"/>
                    <a:gd name="T8" fmla="*/ 1 w 323"/>
                    <a:gd name="T9" fmla="*/ 1 h 64"/>
                    <a:gd name="T10" fmla="*/ 1 w 323"/>
                    <a:gd name="T11" fmla="*/ 1 h 64"/>
                    <a:gd name="T12" fmla="*/ 1 w 323"/>
                    <a:gd name="T13" fmla="*/ 1 h 64"/>
                    <a:gd name="T14" fmla="*/ 1 w 323"/>
                    <a:gd name="T15" fmla="*/ 1 h 64"/>
                    <a:gd name="T16" fmla="*/ 1 w 323"/>
                    <a:gd name="T17" fmla="*/ 1 h 64"/>
                    <a:gd name="T18" fmla="*/ 1 w 323"/>
                    <a:gd name="T19" fmla="*/ 1 h 64"/>
                    <a:gd name="T20" fmla="*/ 1 w 323"/>
                    <a:gd name="T21" fmla="*/ 1 h 64"/>
                    <a:gd name="T22" fmla="*/ 1 w 323"/>
                    <a:gd name="T23" fmla="*/ 1 h 64"/>
                    <a:gd name="T24" fmla="*/ 1 w 323"/>
                    <a:gd name="T25" fmla="*/ 1 h 64"/>
                    <a:gd name="T26" fmla="*/ 1 w 323"/>
                    <a:gd name="T27" fmla="*/ 1 h 64"/>
                    <a:gd name="T28" fmla="*/ 1 w 323"/>
                    <a:gd name="T29" fmla="*/ 1 h 64"/>
                    <a:gd name="T30" fmla="*/ 1 w 323"/>
                    <a:gd name="T31" fmla="*/ 1 h 64"/>
                    <a:gd name="T32" fmla="*/ 1 w 323"/>
                    <a:gd name="T33" fmla="*/ 1 h 64"/>
                    <a:gd name="T34" fmla="*/ 1 w 323"/>
                    <a:gd name="T35" fmla="*/ 1 h 64"/>
                    <a:gd name="T36" fmla="*/ 1 w 323"/>
                    <a:gd name="T37" fmla="*/ 1 h 64"/>
                    <a:gd name="T38" fmla="*/ 1 w 323"/>
                    <a:gd name="T39" fmla="*/ 1 h 64"/>
                    <a:gd name="T40" fmla="*/ 1 w 323"/>
                    <a:gd name="T41" fmla="*/ 1 h 64"/>
                    <a:gd name="T42" fmla="*/ 1 w 323"/>
                    <a:gd name="T43" fmla="*/ 1 h 64"/>
                    <a:gd name="T44" fmla="*/ 1 w 323"/>
                    <a:gd name="T45" fmla="*/ 1 h 64"/>
                    <a:gd name="T46" fmla="*/ 1 w 323"/>
                    <a:gd name="T47" fmla="*/ 1 h 64"/>
                    <a:gd name="T48" fmla="*/ 1 w 323"/>
                    <a:gd name="T49" fmla="*/ 1 h 64"/>
                    <a:gd name="T50" fmla="*/ 1 w 323"/>
                    <a:gd name="T51" fmla="*/ 1 h 64"/>
                    <a:gd name="T52" fmla="*/ 1 w 323"/>
                    <a:gd name="T53" fmla="*/ 0 h 64"/>
                    <a:gd name="T54" fmla="*/ 1 w 323"/>
                    <a:gd name="T55" fmla="*/ 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23"/>
                    <a:gd name="T85" fmla="*/ 0 h 64"/>
                    <a:gd name="T86" fmla="*/ 323 w 323"/>
                    <a:gd name="T87" fmla="*/ 64 h 6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3" name="Freeform 103"/>
                <p:cNvSpPr>
                  <a:spLocks/>
                </p:cNvSpPr>
                <p:nvPr userDrawn="1"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>
                    <a:gd name="T0" fmla="*/ 1 w 300"/>
                    <a:gd name="T1" fmla="*/ 1 h 31"/>
                    <a:gd name="T2" fmla="*/ 1 w 300"/>
                    <a:gd name="T3" fmla="*/ 1 h 31"/>
                    <a:gd name="T4" fmla="*/ 1 w 300"/>
                    <a:gd name="T5" fmla="*/ 0 h 31"/>
                    <a:gd name="T6" fmla="*/ 1 w 300"/>
                    <a:gd name="T7" fmla="*/ 1 h 31"/>
                    <a:gd name="T8" fmla="*/ 1 w 300"/>
                    <a:gd name="T9" fmla="*/ 1 h 31"/>
                    <a:gd name="T10" fmla="*/ 1 w 300"/>
                    <a:gd name="T11" fmla="*/ 1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0"/>
                    <a:gd name="T19" fmla="*/ 0 h 31"/>
                    <a:gd name="T20" fmla="*/ 300 w 300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4" name="Freeform 104"/>
                <p:cNvSpPr>
                  <a:spLocks/>
                </p:cNvSpPr>
                <p:nvPr userDrawn="1"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>
                    <a:gd name="T0" fmla="*/ 0 w 41"/>
                    <a:gd name="T1" fmla="*/ 0 h 29"/>
                    <a:gd name="T2" fmla="*/ 0 w 41"/>
                    <a:gd name="T3" fmla="*/ 0 h 29"/>
                    <a:gd name="T4" fmla="*/ 0 w 41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41"/>
                    <a:gd name="T10" fmla="*/ 0 h 29"/>
                    <a:gd name="T11" fmla="*/ 41 w 41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5" name="Freeform 105"/>
                <p:cNvSpPr>
                  <a:spLocks/>
                </p:cNvSpPr>
                <p:nvPr userDrawn="1"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36"/>
                    <a:gd name="T88" fmla="*/ 0 h 152"/>
                    <a:gd name="T89" fmla="*/ 436 w 436"/>
                    <a:gd name="T90" fmla="*/ 152 h 1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6" name="Freeform 106"/>
                <p:cNvSpPr>
                  <a:spLocks/>
                </p:cNvSpPr>
                <p:nvPr userDrawn="1"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>
                    <a:gd name="T0" fmla="*/ 0 w 47"/>
                    <a:gd name="T1" fmla="*/ 0 h 165"/>
                    <a:gd name="T2" fmla="*/ 0 w 47"/>
                    <a:gd name="T3" fmla="*/ 0 h 165"/>
                    <a:gd name="T4" fmla="*/ 0 w 47"/>
                    <a:gd name="T5" fmla="*/ 0 h 165"/>
                    <a:gd name="T6" fmla="*/ 0 w 47"/>
                    <a:gd name="T7" fmla="*/ 0 h 165"/>
                    <a:gd name="T8" fmla="*/ 0 w 47"/>
                    <a:gd name="T9" fmla="*/ 0 h 165"/>
                    <a:gd name="T10" fmla="*/ 0 w 47"/>
                    <a:gd name="T11" fmla="*/ 0 h 165"/>
                    <a:gd name="T12" fmla="*/ 0 w 47"/>
                    <a:gd name="T13" fmla="*/ 0 h 165"/>
                    <a:gd name="T14" fmla="*/ 0 w 47"/>
                    <a:gd name="T15" fmla="*/ 0 h 165"/>
                    <a:gd name="T16" fmla="*/ 0 w 47"/>
                    <a:gd name="T17" fmla="*/ 0 h 165"/>
                    <a:gd name="T18" fmla="*/ 0 w 47"/>
                    <a:gd name="T19" fmla="*/ 0 h 165"/>
                    <a:gd name="T20" fmla="*/ 0 w 47"/>
                    <a:gd name="T21" fmla="*/ 0 h 165"/>
                    <a:gd name="T22" fmla="*/ 0 w 47"/>
                    <a:gd name="T23" fmla="*/ 0 h 165"/>
                    <a:gd name="T24" fmla="*/ 0 w 47"/>
                    <a:gd name="T25" fmla="*/ 0 h 165"/>
                    <a:gd name="T26" fmla="*/ 0 w 47"/>
                    <a:gd name="T27" fmla="*/ 0 h 165"/>
                    <a:gd name="T28" fmla="*/ 0 w 47"/>
                    <a:gd name="T29" fmla="*/ 0 h 165"/>
                    <a:gd name="T30" fmla="*/ 0 w 47"/>
                    <a:gd name="T31" fmla="*/ 0 h 165"/>
                    <a:gd name="T32" fmla="*/ 0 w 47"/>
                    <a:gd name="T33" fmla="*/ 0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"/>
                    <a:gd name="T52" fmla="*/ 0 h 165"/>
                    <a:gd name="T53" fmla="*/ 47 w 47"/>
                    <a:gd name="T54" fmla="*/ 165 h 1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7" name="Freeform 107"/>
                <p:cNvSpPr>
                  <a:spLocks/>
                </p:cNvSpPr>
                <p:nvPr userDrawn="1"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>
                    <a:gd name="T0" fmla="*/ 0 w 138"/>
                    <a:gd name="T1" fmla="*/ 0 h 103"/>
                    <a:gd name="T2" fmla="*/ 0 w 138"/>
                    <a:gd name="T3" fmla="*/ 0 h 103"/>
                    <a:gd name="T4" fmla="*/ 0 w 138"/>
                    <a:gd name="T5" fmla="*/ 0 h 103"/>
                    <a:gd name="T6" fmla="*/ 0 w 138"/>
                    <a:gd name="T7" fmla="*/ 0 h 103"/>
                    <a:gd name="T8" fmla="*/ 0 w 138"/>
                    <a:gd name="T9" fmla="*/ 0 h 103"/>
                    <a:gd name="T10" fmla="*/ 0 w 138"/>
                    <a:gd name="T11" fmla="*/ 0 h 103"/>
                    <a:gd name="T12" fmla="*/ 0 w 138"/>
                    <a:gd name="T13" fmla="*/ 0 h 103"/>
                    <a:gd name="T14" fmla="*/ 0 w 138"/>
                    <a:gd name="T15" fmla="*/ 0 h 103"/>
                    <a:gd name="T16" fmla="*/ 0 w 138"/>
                    <a:gd name="T17" fmla="*/ 0 h 103"/>
                    <a:gd name="T18" fmla="*/ 0 w 138"/>
                    <a:gd name="T19" fmla="*/ 0 h 103"/>
                    <a:gd name="T20" fmla="*/ 0 w 138"/>
                    <a:gd name="T21" fmla="*/ 0 h 103"/>
                    <a:gd name="T22" fmla="*/ 0 w 138"/>
                    <a:gd name="T23" fmla="*/ 0 h 103"/>
                    <a:gd name="T24" fmla="*/ 0 w 138"/>
                    <a:gd name="T25" fmla="*/ 0 h 103"/>
                    <a:gd name="T26" fmla="*/ 0 w 138"/>
                    <a:gd name="T27" fmla="*/ 0 h 103"/>
                    <a:gd name="T28" fmla="*/ 0 w 138"/>
                    <a:gd name="T29" fmla="*/ 0 h 103"/>
                    <a:gd name="T30" fmla="*/ 0 w 138"/>
                    <a:gd name="T31" fmla="*/ 0 h 103"/>
                    <a:gd name="T32" fmla="*/ 0 w 138"/>
                    <a:gd name="T33" fmla="*/ 0 h 103"/>
                    <a:gd name="T34" fmla="*/ 0 w 138"/>
                    <a:gd name="T35" fmla="*/ 0 h 103"/>
                    <a:gd name="T36" fmla="*/ 0 w 138"/>
                    <a:gd name="T37" fmla="*/ 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8"/>
                    <a:gd name="T58" fmla="*/ 0 h 103"/>
                    <a:gd name="T59" fmla="*/ 138 w 138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8" name="Freeform 108"/>
                <p:cNvSpPr>
                  <a:spLocks/>
                </p:cNvSpPr>
                <p:nvPr userDrawn="1"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>
                    <a:gd name="T0" fmla="*/ 0 w 188"/>
                    <a:gd name="T1" fmla="*/ 0 h 214"/>
                    <a:gd name="T2" fmla="*/ 0 w 188"/>
                    <a:gd name="T3" fmla="*/ 0 h 214"/>
                    <a:gd name="T4" fmla="*/ 0 w 188"/>
                    <a:gd name="T5" fmla="*/ 0 h 214"/>
                    <a:gd name="T6" fmla="*/ 0 w 188"/>
                    <a:gd name="T7" fmla="*/ 0 h 214"/>
                    <a:gd name="T8" fmla="*/ 0 w 188"/>
                    <a:gd name="T9" fmla="*/ 0 h 214"/>
                    <a:gd name="T10" fmla="*/ 0 w 188"/>
                    <a:gd name="T11" fmla="*/ 0 h 214"/>
                    <a:gd name="T12" fmla="*/ 0 w 188"/>
                    <a:gd name="T13" fmla="*/ 0 h 214"/>
                    <a:gd name="T14" fmla="*/ 0 w 188"/>
                    <a:gd name="T15" fmla="*/ 0 h 214"/>
                    <a:gd name="T16" fmla="*/ 0 w 188"/>
                    <a:gd name="T17" fmla="*/ 0 h 214"/>
                    <a:gd name="T18" fmla="*/ 0 w 188"/>
                    <a:gd name="T19" fmla="*/ 0 h 214"/>
                    <a:gd name="T20" fmla="*/ 0 w 188"/>
                    <a:gd name="T21" fmla="*/ 0 h 214"/>
                    <a:gd name="T22" fmla="*/ 0 w 188"/>
                    <a:gd name="T23" fmla="*/ 0 h 214"/>
                    <a:gd name="T24" fmla="*/ 0 w 188"/>
                    <a:gd name="T25" fmla="*/ 0 h 214"/>
                    <a:gd name="T26" fmla="*/ 0 w 188"/>
                    <a:gd name="T27" fmla="*/ 0 h 214"/>
                    <a:gd name="T28" fmla="*/ 0 w 188"/>
                    <a:gd name="T29" fmla="*/ 0 h 214"/>
                    <a:gd name="T30" fmla="*/ 0 w 188"/>
                    <a:gd name="T31" fmla="*/ 0 h 214"/>
                    <a:gd name="T32" fmla="*/ 0 w 188"/>
                    <a:gd name="T33" fmla="*/ 0 h 214"/>
                    <a:gd name="T34" fmla="*/ 0 w 188"/>
                    <a:gd name="T35" fmla="*/ 0 h 214"/>
                    <a:gd name="T36" fmla="*/ 0 w 188"/>
                    <a:gd name="T37" fmla="*/ 0 h 214"/>
                    <a:gd name="T38" fmla="*/ 0 w 188"/>
                    <a:gd name="T39" fmla="*/ 0 h 214"/>
                    <a:gd name="T40" fmla="*/ 0 w 188"/>
                    <a:gd name="T41" fmla="*/ 0 h 214"/>
                    <a:gd name="T42" fmla="*/ 0 w 188"/>
                    <a:gd name="T43" fmla="*/ 0 h 214"/>
                    <a:gd name="T44" fmla="*/ 0 w 188"/>
                    <a:gd name="T45" fmla="*/ 0 h 214"/>
                    <a:gd name="T46" fmla="*/ 0 w 188"/>
                    <a:gd name="T47" fmla="*/ 0 h 214"/>
                    <a:gd name="T48" fmla="*/ 0 w 188"/>
                    <a:gd name="T49" fmla="*/ 0 h 214"/>
                    <a:gd name="T50" fmla="*/ 0 w 188"/>
                    <a:gd name="T51" fmla="*/ 0 h 214"/>
                    <a:gd name="T52" fmla="*/ 0 w 188"/>
                    <a:gd name="T53" fmla="*/ 0 h 214"/>
                    <a:gd name="T54" fmla="*/ 0 w 188"/>
                    <a:gd name="T55" fmla="*/ 0 h 214"/>
                    <a:gd name="T56" fmla="*/ 0 w 188"/>
                    <a:gd name="T57" fmla="*/ 0 h 214"/>
                    <a:gd name="T58" fmla="*/ 0 w 188"/>
                    <a:gd name="T59" fmla="*/ 0 h 214"/>
                    <a:gd name="T60" fmla="*/ 0 w 188"/>
                    <a:gd name="T61" fmla="*/ 0 h 214"/>
                    <a:gd name="T62" fmla="*/ 0 w 188"/>
                    <a:gd name="T63" fmla="*/ 0 h 214"/>
                    <a:gd name="T64" fmla="*/ 0 w 188"/>
                    <a:gd name="T65" fmla="*/ 0 h 214"/>
                    <a:gd name="T66" fmla="*/ 0 w 188"/>
                    <a:gd name="T67" fmla="*/ 0 h 214"/>
                    <a:gd name="T68" fmla="*/ 0 w 188"/>
                    <a:gd name="T69" fmla="*/ 0 h 214"/>
                    <a:gd name="T70" fmla="*/ 0 w 188"/>
                    <a:gd name="T71" fmla="*/ 0 h 214"/>
                    <a:gd name="T72" fmla="*/ 0 w 188"/>
                    <a:gd name="T73" fmla="*/ 0 h 214"/>
                    <a:gd name="T74" fmla="*/ 0 w 188"/>
                    <a:gd name="T75" fmla="*/ 0 h 214"/>
                    <a:gd name="T76" fmla="*/ 0 w 188"/>
                    <a:gd name="T77" fmla="*/ 0 h 214"/>
                    <a:gd name="T78" fmla="*/ 0 w 188"/>
                    <a:gd name="T79" fmla="*/ 0 h 214"/>
                    <a:gd name="T80" fmla="*/ 0 w 188"/>
                    <a:gd name="T81" fmla="*/ 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8"/>
                    <a:gd name="T124" fmla="*/ 0 h 214"/>
                    <a:gd name="T125" fmla="*/ 188 w 188"/>
                    <a:gd name="T126" fmla="*/ 214 h 2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89" name="Freeform 109"/>
                <p:cNvSpPr>
                  <a:spLocks/>
                </p:cNvSpPr>
                <p:nvPr userDrawn="1"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>
                    <a:gd name="T0" fmla="*/ 0 w 13"/>
                    <a:gd name="T1" fmla="*/ 0 h 13"/>
                    <a:gd name="T2" fmla="*/ 0 w 13"/>
                    <a:gd name="T3" fmla="*/ 0 h 13"/>
                    <a:gd name="T4" fmla="*/ 0 w 13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3"/>
                    <a:gd name="T11" fmla="*/ 13 w 13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0" name="Freeform 110"/>
                <p:cNvSpPr>
                  <a:spLocks/>
                </p:cNvSpPr>
                <p:nvPr userDrawn="1"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>
                    <a:gd name="T0" fmla="*/ 0 w 812"/>
                    <a:gd name="T1" fmla="*/ 0 h 564"/>
                    <a:gd name="T2" fmla="*/ 0 w 812"/>
                    <a:gd name="T3" fmla="*/ 0 h 564"/>
                    <a:gd name="T4" fmla="*/ 0 w 812"/>
                    <a:gd name="T5" fmla="*/ 0 h 564"/>
                    <a:gd name="T6" fmla="*/ 0 w 812"/>
                    <a:gd name="T7" fmla="*/ 0 h 564"/>
                    <a:gd name="T8" fmla="*/ 0 w 812"/>
                    <a:gd name="T9" fmla="*/ 0 h 564"/>
                    <a:gd name="T10" fmla="*/ 0 w 812"/>
                    <a:gd name="T11" fmla="*/ 0 h 564"/>
                    <a:gd name="T12" fmla="*/ 0 w 812"/>
                    <a:gd name="T13" fmla="*/ 0 h 564"/>
                    <a:gd name="T14" fmla="*/ 0 w 812"/>
                    <a:gd name="T15" fmla="*/ 0 h 564"/>
                    <a:gd name="T16" fmla="*/ 0 w 812"/>
                    <a:gd name="T17" fmla="*/ 0 h 564"/>
                    <a:gd name="T18" fmla="*/ 0 w 812"/>
                    <a:gd name="T19" fmla="*/ 0 h 564"/>
                    <a:gd name="T20" fmla="*/ 0 w 812"/>
                    <a:gd name="T21" fmla="*/ 0 h 564"/>
                    <a:gd name="T22" fmla="*/ 0 w 812"/>
                    <a:gd name="T23" fmla="*/ 0 h 564"/>
                    <a:gd name="T24" fmla="*/ 0 w 812"/>
                    <a:gd name="T25" fmla="*/ 0 h 564"/>
                    <a:gd name="T26" fmla="*/ 0 w 812"/>
                    <a:gd name="T27" fmla="*/ 0 h 564"/>
                    <a:gd name="T28" fmla="*/ 0 w 812"/>
                    <a:gd name="T29" fmla="*/ 0 h 564"/>
                    <a:gd name="T30" fmla="*/ 0 w 812"/>
                    <a:gd name="T31" fmla="*/ 0 h 564"/>
                    <a:gd name="T32" fmla="*/ 0 w 812"/>
                    <a:gd name="T33" fmla="*/ 0 h 564"/>
                    <a:gd name="T34" fmla="*/ 0 w 812"/>
                    <a:gd name="T35" fmla="*/ 0 h 564"/>
                    <a:gd name="T36" fmla="*/ 0 w 812"/>
                    <a:gd name="T37" fmla="*/ 0 h 564"/>
                    <a:gd name="T38" fmla="*/ 0 w 812"/>
                    <a:gd name="T39" fmla="*/ 0 h 564"/>
                    <a:gd name="T40" fmla="*/ 0 w 812"/>
                    <a:gd name="T41" fmla="*/ 0 h 564"/>
                    <a:gd name="T42" fmla="*/ 0 w 812"/>
                    <a:gd name="T43" fmla="*/ 0 h 564"/>
                    <a:gd name="T44" fmla="*/ 0 w 812"/>
                    <a:gd name="T45" fmla="*/ 0 h 564"/>
                    <a:gd name="T46" fmla="*/ 0 w 812"/>
                    <a:gd name="T47" fmla="*/ 0 h 564"/>
                    <a:gd name="T48" fmla="*/ 0 w 812"/>
                    <a:gd name="T49" fmla="*/ 0 h 564"/>
                    <a:gd name="T50" fmla="*/ 0 w 812"/>
                    <a:gd name="T51" fmla="*/ 0 h 564"/>
                    <a:gd name="T52" fmla="*/ 0 w 812"/>
                    <a:gd name="T53" fmla="*/ 0 h 564"/>
                    <a:gd name="T54" fmla="*/ 0 w 812"/>
                    <a:gd name="T55" fmla="*/ 0 h 564"/>
                    <a:gd name="T56" fmla="*/ 0 w 812"/>
                    <a:gd name="T57" fmla="*/ 0 h 564"/>
                    <a:gd name="T58" fmla="*/ 0 w 812"/>
                    <a:gd name="T59" fmla="*/ 0 h 564"/>
                    <a:gd name="T60" fmla="*/ 0 w 812"/>
                    <a:gd name="T61" fmla="*/ 0 h 564"/>
                    <a:gd name="T62" fmla="*/ 0 w 812"/>
                    <a:gd name="T63" fmla="*/ 0 h 564"/>
                    <a:gd name="T64" fmla="*/ 0 w 812"/>
                    <a:gd name="T65" fmla="*/ 0 h 564"/>
                    <a:gd name="T66" fmla="*/ 0 w 812"/>
                    <a:gd name="T67" fmla="*/ 0 h 564"/>
                    <a:gd name="T68" fmla="*/ 0 w 812"/>
                    <a:gd name="T69" fmla="*/ 0 h 564"/>
                    <a:gd name="T70" fmla="*/ 0 w 812"/>
                    <a:gd name="T71" fmla="*/ 0 h 564"/>
                    <a:gd name="T72" fmla="*/ 0 w 812"/>
                    <a:gd name="T73" fmla="*/ 0 h 564"/>
                    <a:gd name="T74" fmla="*/ 0 w 812"/>
                    <a:gd name="T75" fmla="*/ 0 h 564"/>
                    <a:gd name="T76" fmla="*/ 0 w 812"/>
                    <a:gd name="T77" fmla="*/ 0 h 564"/>
                    <a:gd name="T78" fmla="*/ 0 w 812"/>
                    <a:gd name="T79" fmla="*/ 0 h 564"/>
                    <a:gd name="T80" fmla="*/ 0 w 812"/>
                    <a:gd name="T81" fmla="*/ 0 h 564"/>
                    <a:gd name="T82" fmla="*/ 0 w 812"/>
                    <a:gd name="T83" fmla="*/ 0 h 564"/>
                    <a:gd name="T84" fmla="*/ 0 w 812"/>
                    <a:gd name="T85" fmla="*/ 0 h 564"/>
                    <a:gd name="T86" fmla="*/ 0 w 812"/>
                    <a:gd name="T87" fmla="*/ 0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12"/>
                    <a:gd name="T133" fmla="*/ 0 h 564"/>
                    <a:gd name="T134" fmla="*/ 812 w 812"/>
                    <a:gd name="T135" fmla="*/ 564 h 5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1" name="Freeform 111"/>
                <p:cNvSpPr>
                  <a:spLocks/>
                </p:cNvSpPr>
                <p:nvPr userDrawn="1"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>
                    <a:gd name="T0" fmla="*/ 0 w 43"/>
                    <a:gd name="T1" fmla="*/ 0 h 85"/>
                    <a:gd name="T2" fmla="*/ 0 w 43"/>
                    <a:gd name="T3" fmla="*/ 0 h 85"/>
                    <a:gd name="T4" fmla="*/ 0 w 43"/>
                    <a:gd name="T5" fmla="*/ 0 h 85"/>
                    <a:gd name="T6" fmla="*/ 0 w 43"/>
                    <a:gd name="T7" fmla="*/ 0 h 85"/>
                    <a:gd name="T8" fmla="*/ 0 w 43"/>
                    <a:gd name="T9" fmla="*/ 0 h 85"/>
                    <a:gd name="T10" fmla="*/ 0 w 43"/>
                    <a:gd name="T11" fmla="*/ 0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"/>
                    <a:gd name="T19" fmla="*/ 0 h 85"/>
                    <a:gd name="T20" fmla="*/ 43 w 43"/>
                    <a:gd name="T21" fmla="*/ 85 h 8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2" name="Freeform 112"/>
                <p:cNvSpPr>
                  <a:spLocks/>
                </p:cNvSpPr>
                <p:nvPr userDrawn="1"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>
                    <a:gd name="T0" fmla="*/ 0 w 44"/>
                    <a:gd name="T1" fmla="*/ 0 h 74"/>
                    <a:gd name="T2" fmla="*/ 0 w 44"/>
                    <a:gd name="T3" fmla="*/ 0 h 74"/>
                    <a:gd name="T4" fmla="*/ 0 w 44"/>
                    <a:gd name="T5" fmla="*/ 0 h 74"/>
                    <a:gd name="T6" fmla="*/ 0 w 44"/>
                    <a:gd name="T7" fmla="*/ 0 h 74"/>
                    <a:gd name="T8" fmla="*/ 0 w 44"/>
                    <a:gd name="T9" fmla="*/ 0 h 74"/>
                    <a:gd name="T10" fmla="*/ 0 w 44"/>
                    <a:gd name="T11" fmla="*/ 0 h 74"/>
                    <a:gd name="T12" fmla="*/ 0 w 44"/>
                    <a:gd name="T13" fmla="*/ 0 h 74"/>
                    <a:gd name="T14" fmla="*/ 0 w 44"/>
                    <a:gd name="T15" fmla="*/ 0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74"/>
                    <a:gd name="T26" fmla="*/ 44 w 44"/>
                    <a:gd name="T27" fmla="*/ 74 h 7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3" name="Freeform 113"/>
                <p:cNvSpPr>
                  <a:spLocks/>
                </p:cNvSpPr>
                <p:nvPr userDrawn="1"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>
                    <a:gd name="T0" fmla="*/ 0 w 20"/>
                    <a:gd name="T1" fmla="*/ 0 h 30"/>
                    <a:gd name="T2" fmla="*/ 0 w 20"/>
                    <a:gd name="T3" fmla="*/ 0 h 30"/>
                    <a:gd name="T4" fmla="*/ 0 w 20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0"/>
                    <a:gd name="T11" fmla="*/ 20 w 20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4" name="Freeform 114"/>
                <p:cNvSpPr>
                  <a:spLocks/>
                </p:cNvSpPr>
                <p:nvPr userDrawn="1"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>
                    <a:gd name="T0" fmla="*/ 1 w 682"/>
                    <a:gd name="T1" fmla="*/ 1 h 557"/>
                    <a:gd name="T2" fmla="*/ 1 w 682"/>
                    <a:gd name="T3" fmla="*/ 1 h 557"/>
                    <a:gd name="T4" fmla="*/ 1 w 682"/>
                    <a:gd name="T5" fmla="*/ 1 h 557"/>
                    <a:gd name="T6" fmla="*/ 1 w 682"/>
                    <a:gd name="T7" fmla="*/ 1 h 557"/>
                    <a:gd name="T8" fmla="*/ 1 w 682"/>
                    <a:gd name="T9" fmla="*/ 1 h 557"/>
                    <a:gd name="T10" fmla="*/ 1 w 682"/>
                    <a:gd name="T11" fmla="*/ 1 h 557"/>
                    <a:gd name="T12" fmla="*/ 1 w 682"/>
                    <a:gd name="T13" fmla="*/ 1 h 557"/>
                    <a:gd name="T14" fmla="*/ 1 w 682"/>
                    <a:gd name="T15" fmla="*/ 1 h 557"/>
                    <a:gd name="T16" fmla="*/ 1 w 682"/>
                    <a:gd name="T17" fmla="*/ 1 h 557"/>
                    <a:gd name="T18" fmla="*/ 1 w 682"/>
                    <a:gd name="T19" fmla="*/ 1 h 557"/>
                    <a:gd name="T20" fmla="*/ 1 w 682"/>
                    <a:gd name="T21" fmla="*/ 1 h 557"/>
                    <a:gd name="T22" fmla="*/ 1 w 682"/>
                    <a:gd name="T23" fmla="*/ 1 h 557"/>
                    <a:gd name="T24" fmla="*/ 1 w 682"/>
                    <a:gd name="T25" fmla="*/ 1 h 557"/>
                    <a:gd name="T26" fmla="*/ 1 w 682"/>
                    <a:gd name="T27" fmla="*/ 1 h 557"/>
                    <a:gd name="T28" fmla="*/ 1 w 682"/>
                    <a:gd name="T29" fmla="*/ 1 h 557"/>
                    <a:gd name="T30" fmla="*/ 1 w 682"/>
                    <a:gd name="T31" fmla="*/ 1 h 557"/>
                    <a:gd name="T32" fmla="*/ 1 w 682"/>
                    <a:gd name="T33" fmla="*/ 1 h 557"/>
                    <a:gd name="T34" fmla="*/ 0 w 682"/>
                    <a:gd name="T35" fmla="*/ 1 h 557"/>
                    <a:gd name="T36" fmla="*/ 1 w 682"/>
                    <a:gd name="T37" fmla="*/ 1 h 557"/>
                    <a:gd name="T38" fmla="*/ 1 w 682"/>
                    <a:gd name="T39" fmla="*/ 1 h 557"/>
                    <a:gd name="T40" fmla="*/ 1 w 682"/>
                    <a:gd name="T41" fmla="*/ 1 h 557"/>
                    <a:gd name="T42" fmla="*/ 1 w 682"/>
                    <a:gd name="T43" fmla="*/ 1 h 557"/>
                    <a:gd name="T44" fmla="*/ 1 w 682"/>
                    <a:gd name="T45" fmla="*/ 1 h 557"/>
                    <a:gd name="T46" fmla="*/ 1 w 682"/>
                    <a:gd name="T47" fmla="*/ 1 h 557"/>
                    <a:gd name="T48" fmla="*/ 1 w 682"/>
                    <a:gd name="T49" fmla="*/ 1 h 557"/>
                    <a:gd name="T50" fmla="*/ 1 w 682"/>
                    <a:gd name="T51" fmla="*/ 1 h 557"/>
                    <a:gd name="T52" fmla="*/ 1 w 682"/>
                    <a:gd name="T53" fmla="*/ 0 h 557"/>
                    <a:gd name="T54" fmla="*/ 1 w 682"/>
                    <a:gd name="T55" fmla="*/ 1 h 557"/>
                    <a:gd name="T56" fmla="*/ 1 w 682"/>
                    <a:gd name="T57" fmla="*/ 1 h 557"/>
                    <a:gd name="T58" fmla="*/ 1 w 682"/>
                    <a:gd name="T59" fmla="*/ 1 h 557"/>
                    <a:gd name="T60" fmla="*/ 1 w 682"/>
                    <a:gd name="T61" fmla="*/ 1 h 557"/>
                    <a:gd name="T62" fmla="*/ 1 w 682"/>
                    <a:gd name="T63" fmla="*/ 1 h 557"/>
                    <a:gd name="T64" fmla="*/ 1 w 682"/>
                    <a:gd name="T65" fmla="*/ 1 h 557"/>
                    <a:gd name="T66" fmla="*/ 1 w 682"/>
                    <a:gd name="T67" fmla="*/ 1 h 557"/>
                    <a:gd name="T68" fmla="*/ 1 w 682"/>
                    <a:gd name="T69" fmla="*/ 1 h 557"/>
                    <a:gd name="T70" fmla="*/ 1 w 682"/>
                    <a:gd name="T71" fmla="*/ 1 h 557"/>
                    <a:gd name="T72" fmla="*/ 1 w 682"/>
                    <a:gd name="T73" fmla="*/ 1 h 557"/>
                    <a:gd name="T74" fmla="*/ 1 w 682"/>
                    <a:gd name="T75" fmla="*/ 1 h 557"/>
                    <a:gd name="T76" fmla="*/ 1 w 682"/>
                    <a:gd name="T77" fmla="*/ 1 h 557"/>
                    <a:gd name="T78" fmla="*/ 1 w 682"/>
                    <a:gd name="T79" fmla="*/ 1 h 557"/>
                    <a:gd name="T80" fmla="*/ 1 w 682"/>
                    <a:gd name="T81" fmla="*/ 1 h 557"/>
                    <a:gd name="T82" fmla="*/ 1 w 682"/>
                    <a:gd name="T83" fmla="*/ 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82"/>
                    <a:gd name="T127" fmla="*/ 0 h 557"/>
                    <a:gd name="T128" fmla="*/ 682 w 682"/>
                    <a:gd name="T129" fmla="*/ 557 h 55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5" name="Freeform 115"/>
                <p:cNvSpPr>
                  <a:spLocks/>
                </p:cNvSpPr>
                <p:nvPr userDrawn="1"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>
                    <a:gd name="T0" fmla="*/ 1 w 257"/>
                    <a:gd name="T1" fmla="*/ 1 h 347"/>
                    <a:gd name="T2" fmla="*/ 1 w 257"/>
                    <a:gd name="T3" fmla="*/ 1 h 347"/>
                    <a:gd name="T4" fmla="*/ 1 w 257"/>
                    <a:gd name="T5" fmla="*/ 1 h 347"/>
                    <a:gd name="T6" fmla="*/ 1 w 257"/>
                    <a:gd name="T7" fmla="*/ 1 h 347"/>
                    <a:gd name="T8" fmla="*/ 1 w 257"/>
                    <a:gd name="T9" fmla="*/ 1 h 347"/>
                    <a:gd name="T10" fmla="*/ 1 w 257"/>
                    <a:gd name="T11" fmla="*/ 1 h 347"/>
                    <a:gd name="T12" fmla="*/ 1 w 257"/>
                    <a:gd name="T13" fmla="*/ 1 h 347"/>
                    <a:gd name="T14" fmla="*/ 1 w 257"/>
                    <a:gd name="T15" fmla="*/ 1 h 347"/>
                    <a:gd name="T16" fmla="*/ 1 w 257"/>
                    <a:gd name="T17" fmla="*/ 1 h 347"/>
                    <a:gd name="T18" fmla="*/ 1 w 257"/>
                    <a:gd name="T19" fmla="*/ 1 h 347"/>
                    <a:gd name="T20" fmla="*/ 1 w 257"/>
                    <a:gd name="T21" fmla="*/ 1 h 347"/>
                    <a:gd name="T22" fmla="*/ 1 w 257"/>
                    <a:gd name="T23" fmla="*/ 1 h 347"/>
                    <a:gd name="T24" fmla="*/ 1 w 257"/>
                    <a:gd name="T25" fmla="*/ 1 h 347"/>
                    <a:gd name="T26" fmla="*/ 0 w 257"/>
                    <a:gd name="T27" fmla="*/ 1 h 347"/>
                    <a:gd name="T28" fmla="*/ 1 w 257"/>
                    <a:gd name="T29" fmla="*/ 1 h 347"/>
                    <a:gd name="T30" fmla="*/ 1 w 257"/>
                    <a:gd name="T31" fmla="*/ 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57"/>
                    <a:gd name="T49" fmla="*/ 0 h 347"/>
                    <a:gd name="T50" fmla="*/ 257 w 257"/>
                    <a:gd name="T51" fmla="*/ 347 h 34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6" name="Freeform 116"/>
                <p:cNvSpPr>
                  <a:spLocks/>
                </p:cNvSpPr>
                <p:nvPr userDrawn="1"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>
                    <a:gd name="T0" fmla="*/ 0 w 19"/>
                    <a:gd name="T1" fmla="*/ 0 h 37"/>
                    <a:gd name="T2" fmla="*/ 0 w 19"/>
                    <a:gd name="T3" fmla="*/ 0 h 37"/>
                    <a:gd name="T4" fmla="*/ 0 w 19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37"/>
                    <a:gd name="T11" fmla="*/ 19 w 19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7" name="Freeform 117"/>
                <p:cNvSpPr>
                  <a:spLocks/>
                </p:cNvSpPr>
                <p:nvPr userDrawn="1"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>
                    <a:gd name="T0" fmla="*/ 0 w 22"/>
                    <a:gd name="T1" fmla="*/ 0 h 20"/>
                    <a:gd name="T2" fmla="*/ 0 w 22"/>
                    <a:gd name="T3" fmla="*/ 0 h 20"/>
                    <a:gd name="T4" fmla="*/ 0 w 22"/>
                    <a:gd name="T5" fmla="*/ 0 h 20"/>
                    <a:gd name="T6" fmla="*/ 0 w 22"/>
                    <a:gd name="T7" fmla="*/ 0 h 20"/>
                    <a:gd name="T8" fmla="*/ 0 w 2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0"/>
                    <a:gd name="T17" fmla="*/ 22 w 2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8" name="Freeform 118"/>
                <p:cNvSpPr>
                  <a:spLocks/>
                </p:cNvSpPr>
                <p:nvPr userDrawn="1"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>
                    <a:gd name="T0" fmla="*/ 0 w 57"/>
                    <a:gd name="T1" fmla="*/ 0 h 30"/>
                    <a:gd name="T2" fmla="*/ 0 w 57"/>
                    <a:gd name="T3" fmla="*/ 0 h 30"/>
                    <a:gd name="T4" fmla="*/ 0 w 57"/>
                    <a:gd name="T5" fmla="*/ 0 h 30"/>
                    <a:gd name="T6" fmla="*/ 0 w 5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30"/>
                    <a:gd name="T14" fmla="*/ 57 w 57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99" name="Freeform 119"/>
                <p:cNvSpPr>
                  <a:spLocks/>
                </p:cNvSpPr>
                <p:nvPr userDrawn="1"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>
                    <a:gd name="T0" fmla="*/ 0 w 693"/>
                    <a:gd name="T1" fmla="*/ 0 h 696"/>
                    <a:gd name="T2" fmla="*/ 0 w 693"/>
                    <a:gd name="T3" fmla="*/ 0 h 696"/>
                    <a:gd name="T4" fmla="*/ 0 w 693"/>
                    <a:gd name="T5" fmla="*/ 0 h 696"/>
                    <a:gd name="T6" fmla="*/ 0 w 693"/>
                    <a:gd name="T7" fmla="*/ 0 h 696"/>
                    <a:gd name="T8" fmla="*/ 0 w 693"/>
                    <a:gd name="T9" fmla="*/ 0 h 696"/>
                    <a:gd name="T10" fmla="*/ 0 w 693"/>
                    <a:gd name="T11" fmla="*/ 0 h 696"/>
                    <a:gd name="T12" fmla="*/ 0 w 693"/>
                    <a:gd name="T13" fmla="*/ 0 h 696"/>
                    <a:gd name="T14" fmla="*/ 0 w 693"/>
                    <a:gd name="T15" fmla="*/ 0 h 696"/>
                    <a:gd name="T16" fmla="*/ 0 w 693"/>
                    <a:gd name="T17" fmla="*/ 0 h 696"/>
                    <a:gd name="T18" fmla="*/ 0 w 693"/>
                    <a:gd name="T19" fmla="*/ 0 h 696"/>
                    <a:gd name="T20" fmla="*/ 0 w 693"/>
                    <a:gd name="T21" fmla="*/ 0 h 696"/>
                    <a:gd name="T22" fmla="*/ 0 w 693"/>
                    <a:gd name="T23" fmla="*/ 0 h 696"/>
                    <a:gd name="T24" fmla="*/ 0 w 693"/>
                    <a:gd name="T25" fmla="*/ 0 h 696"/>
                    <a:gd name="T26" fmla="*/ 0 w 693"/>
                    <a:gd name="T27" fmla="*/ 0 h 696"/>
                    <a:gd name="T28" fmla="*/ 0 w 693"/>
                    <a:gd name="T29" fmla="*/ 0 h 696"/>
                    <a:gd name="T30" fmla="*/ 0 w 693"/>
                    <a:gd name="T31" fmla="*/ 0 h 696"/>
                    <a:gd name="T32" fmla="*/ 0 w 693"/>
                    <a:gd name="T33" fmla="*/ 0 h 696"/>
                    <a:gd name="T34" fmla="*/ 0 w 693"/>
                    <a:gd name="T35" fmla="*/ 0 h 696"/>
                    <a:gd name="T36" fmla="*/ 0 w 693"/>
                    <a:gd name="T37" fmla="*/ 0 h 696"/>
                    <a:gd name="T38" fmla="*/ 0 w 693"/>
                    <a:gd name="T39" fmla="*/ 0 h 696"/>
                    <a:gd name="T40" fmla="*/ 0 w 693"/>
                    <a:gd name="T41" fmla="*/ 0 h 696"/>
                    <a:gd name="T42" fmla="*/ 0 w 693"/>
                    <a:gd name="T43" fmla="*/ 0 h 696"/>
                    <a:gd name="T44" fmla="*/ 0 w 693"/>
                    <a:gd name="T45" fmla="*/ 0 h 696"/>
                    <a:gd name="T46" fmla="*/ 0 w 693"/>
                    <a:gd name="T47" fmla="*/ 0 h 696"/>
                    <a:gd name="T48" fmla="*/ 0 w 693"/>
                    <a:gd name="T49" fmla="*/ 0 h 696"/>
                    <a:gd name="T50" fmla="*/ 0 w 693"/>
                    <a:gd name="T51" fmla="*/ 0 h 696"/>
                    <a:gd name="T52" fmla="*/ 0 w 693"/>
                    <a:gd name="T53" fmla="*/ 0 h 696"/>
                    <a:gd name="T54" fmla="*/ 0 w 693"/>
                    <a:gd name="T55" fmla="*/ 0 h 696"/>
                    <a:gd name="T56" fmla="*/ 0 w 693"/>
                    <a:gd name="T57" fmla="*/ 0 h 696"/>
                    <a:gd name="T58" fmla="*/ 0 w 693"/>
                    <a:gd name="T59" fmla="*/ 0 h 696"/>
                    <a:gd name="T60" fmla="*/ 0 w 693"/>
                    <a:gd name="T61" fmla="*/ 0 h 696"/>
                    <a:gd name="T62" fmla="*/ 0 w 693"/>
                    <a:gd name="T63" fmla="*/ 0 h 696"/>
                    <a:gd name="T64" fmla="*/ 0 w 693"/>
                    <a:gd name="T65" fmla="*/ 0 h 696"/>
                    <a:gd name="T66" fmla="*/ 0 w 693"/>
                    <a:gd name="T67" fmla="*/ 0 h 696"/>
                    <a:gd name="T68" fmla="*/ 0 w 693"/>
                    <a:gd name="T69" fmla="*/ 0 h 696"/>
                    <a:gd name="T70" fmla="*/ 0 w 693"/>
                    <a:gd name="T71" fmla="*/ 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93"/>
                    <a:gd name="T109" fmla="*/ 0 h 696"/>
                    <a:gd name="T110" fmla="*/ 693 w 693"/>
                    <a:gd name="T111" fmla="*/ 696 h 6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200" name="Freeform 120"/>
                <p:cNvSpPr>
                  <a:spLocks/>
                </p:cNvSpPr>
                <p:nvPr userDrawn="1"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>
                    <a:gd name="T0" fmla="*/ 1 w 931"/>
                    <a:gd name="T1" fmla="*/ 0 h 149"/>
                    <a:gd name="T2" fmla="*/ 1 w 931"/>
                    <a:gd name="T3" fmla="*/ 1 h 149"/>
                    <a:gd name="T4" fmla="*/ 1 w 931"/>
                    <a:gd name="T5" fmla="*/ 1 h 149"/>
                    <a:gd name="T6" fmla="*/ 1 w 931"/>
                    <a:gd name="T7" fmla="*/ 1 h 149"/>
                    <a:gd name="T8" fmla="*/ 1 w 931"/>
                    <a:gd name="T9" fmla="*/ 1 h 149"/>
                    <a:gd name="T10" fmla="*/ 0 w 931"/>
                    <a:gd name="T11" fmla="*/ 1 h 149"/>
                    <a:gd name="T12" fmla="*/ 1 w 931"/>
                    <a:gd name="T13" fmla="*/ 1 h 149"/>
                    <a:gd name="T14" fmla="*/ 1 w 931"/>
                    <a:gd name="T15" fmla="*/ 1 h 149"/>
                    <a:gd name="T16" fmla="*/ 1 w 931"/>
                    <a:gd name="T17" fmla="*/ 1 h 149"/>
                    <a:gd name="T18" fmla="*/ 1 w 931"/>
                    <a:gd name="T19" fmla="*/ 1 h 149"/>
                    <a:gd name="T20" fmla="*/ 1 w 931"/>
                    <a:gd name="T21" fmla="*/ 1 h 149"/>
                    <a:gd name="T22" fmla="*/ 1 w 931"/>
                    <a:gd name="T23" fmla="*/ 1 h 149"/>
                    <a:gd name="T24" fmla="*/ 1 w 931"/>
                    <a:gd name="T25" fmla="*/ 1 h 149"/>
                    <a:gd name="T26" fmla="*/ 1 w 931"/>
                    <a:gd name="T27" fmla="*/ 1 h 149"/>
                    <a:gd name="T28" fmla="*/ 1 w 931"/>
                    <a:gd name="T29" fmla="*/ 1 h 149"/>
                    <a:gd name="T30" fmla="*/ 1 w 931"/>
                    <a:gd name="T31" fmla="*/ 1 h 149"/>
                    <a:gd name="T32" fmla="*/ 1 w 931"/>
                    <a:gd name="T33" fmla="*/ 1 h 149"/>
                    <a:gd name="T34" fmla="*/ 1 w 931"/>
                    <a:gd name="T35" fmla="*/ 1 h 149"/>
                    <a:gd name="T36" fmla="*/ 1 w 931"/>
                    <a:gd name="T37" fmla="*/ 1 h 149"/>
                    <a:gd name="T38" fmla="*/ 1 w 931"/>
                    <a:gd name="T39" fmla="*/ 1 h 149"/>
                    <a:gd name="T40" fmla="*/ 1 w 931"/>
                    <a:gd name="T41" fmla="*/ 1 h 149"/>
                    <a:gd name="T42" fmla="*/ 1 w 931"/>
                    <a:gd name="T43" fmla="*/ 1 h 149"/>
                    <a:gd name="T44" fmla="*/ 1 w 931"/>
                    <a:gd name="T45" fmla="*/ 1 h 149"/>
                    <a:gd name="T46" fmla="*/ 1 w 931"/>
                    <a:gd name="T47" fmla="*/ 1 h 149"/>
                    <a:gd name="T48" fmla="*/ 1 w 931"/>
                    <a:gd name="T49" fmla="*/ 1 h 149"/>
                    <a:gd name="T50" fmla="*/ 1 w 931"/>
                    <a:gd name="T51" fmla="*/ 1 h 149"/>
                    <a:gd name="T52" fmla="*/ 1 w 931"/>
                    <a:gd name="T53" fmla="*/ 1 h 149"/>
                    <a:gd name="T54" fmla="*/ 1 w 931"/>
                    <a:gd name="T55" fmla="*/ 1 h 149"/>
                    <a:gd name="T56" fmla="*/ 1 w 931"/>
                    <a:gd name="T57" fmla="*/ 1 h 149"/>
                    <a:gd name="T58" fmla="*/ 1 w 931"/>
                    <a:gd name="T59" fmla="*/ 1 h 149"/>
                    <a:gd name="T60" fmla="*/ 1 w 931"/>
                    <a:gd name="T61" fmla="*/ 1 h 149"/>
                    <a:gd name="T62" fmla="*/ 1 w 931"/>
                    <a:gd name="T63" fmla="*/ 1 h 149"/>
                    <a:gd name="T64" fmla="*/ 1 w 931"/>
                    <a:gd name="T65" fmla="*/ 1 h 149"/>
                    <a:gd name="T66" fmla="*/ 1 w 931"/>
                    <a:gd name="T67" fmla="*/ 1 h 149"/>
                    <a:gd name="T68" fmla="*/ 1 w 931"/>
                    <a:gd name="T69" fmla="*/ 1 h 149"/>
                    <a:gd name="T70" fmla="*/ 1 w 931"/>
                    <a:gd name="T71" fmla="*/ 1 h 149"/>
                    <a:gd name="T72" fmla="*/ 1 w 931"/>
                    <a:gd name="T73" fmla="*/ 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31"/>
                    <a:gd name="T112" fmla="*/ 0 h 149"/>
                    <a:gd name="T113" fmla="*/ 931 w 931"/>
                    <a:gd name="T114" fmla="*/ 149 h 1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201" name="Freeform 121"/>
                <p:cNvSpPr>
                  <a:spLocks/>
                </p:cNvSpPr>
                <p:nvPr userDrawn="1"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>
                    <a:gd name="T0" fmla="*/ 0 w 31"/>
                    <a:gd name="T1" fmla="*/ 0 h 30"/>
                    <a:gd name="T2" fmla="*/ 0 w 31"/>
                    <a:gd name="T3" fmla="*/ 0 h 30"/>
                    <a:gd name="T4" fmla="*/ 0 w 31"/>
                    <a:gd name="T5" fmla="*/ 0 h 30"/>
                    <a:gd name="T6" fmla="*/ 0 w 3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30"/>
                    <a:gd name="T14" fmla="*/ 31 w 3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202" name="Freeform 122"/>
                <p:cNvSpPr>
                  <a:spLocks/>
                </p:cNvSpPr>
                <p:nvPr userDrawn="1"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>
                    <a:gd name="T0" fmla="*/ 0 w 44"/>
                    <a:gd name="T1" fmla="*/ 0 h 32"/>
                    <a:gd name="T2" fmla="*/ 0 w 44"/>
                    <a:gd name="T3" fmla="*/ 0 h 32"/>
                    <a:gd name="T4" fmla="*/ 0 w 44"/>
                    <a:gd name="T5" fmla="*/ 0 h 32"/>
                    <a:gd name="T6" fmla="*/ 0 w 44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"/>
                    <a:gd name="T13" fmla="*/ 0 h 32"/>
                    <a:gd name="T14" fmla="*/ 44 w 44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203" name="Freeform 123"/>
                <p:cNvSpPr>
                  <a:spLocks/>
                </p:cNvSpPr>
                <p:nvPr userDrawn="1"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>
                    <a:gd name="T0" fmla="*/ 0 w 76"/>
                    <a:gd name="T1" fmla="*/ 0 h 18"/>
                    <a:gd name="T2" fmla="*/ 0 w 76"/>
                    <a:gd name="T3" fmla="*/ 0 h 18"/>
                    <a:gd name="T4" fmla="*/ 0 w 76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76"/>
                    <a:gd name="T10" fmla="*/ 0 h 18"/>
                    <a:gd name="T11" fmla="*/ 76 w 76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204" name="Freeform 124"/>
                <p:cNvSpPr>
                  <a:spLocks/>
                </p:cNvSpPr>
                <p:nvPr userDrawn="1"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>
                    <a:gd name="T0" fmla="*/ 0 w 42"/>
                    <a:gd name="T1" fmla="*/ 0 h 44"/>
                    <a:gd name="T2" fmla="*/ 0 w 42"/>
                    <a:gd name="T3" fmla="*/ 0 h 44"/>
                    <a:gd name="T4" fmla="*/ 0 w 42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44"/>
                    <a:gd name="T11" fmla="*/ 42 w 42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205" name="Freeform 125"/>
                <p:cNvSpPr>
                  <a:spLocks/>
                </p:cNvSpPr>
                <p:nvPr userDrawn="1"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>
                    <a:gd name="T0" fmla="*/ 0 w 31"/>
                    <a:gd name="T1" fmla="*/ 0 h 30"/>
                    <a:gd name="T2" fmla="*/ 0 w 31"/>
                    <a:gd name="T3" fmla="*/ 0 h 30"/>
                    <a:gd name="T4" fmla="*/ 0 w 3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30"/>
                    <a:gd name="T11" fmla="*/ 31 w 3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</p:grpSp>
          <p:grpSp>
            <p:nvGrpSpPr>
              <p:cNvPr id="2107" name="Group 126"/>
              <p:cNvGrpSpPr>
                <a:grpSpLocks/>
              </p:cNvGrpSpPr>
              <p:nvPr userDrawn="1"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2108" name="Freeform 127"/>
                <p:cNvSpPr>
                  <a:spLocks/>
                </p:cNvSpPr>
                <p:nvPr userDrawn="1"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>
                    <a:gd name="T0" fmla="*/ 0 w 30"/>
                    <a:gd name="T1" fmla="*/ 0 h 42"/>
                    <a:gd name="T2" fmla="*/ 0 w 30"/>
                    <a:gd name="T3" fmla="*/ 0 h 42"/>
                    <a:gd name="T4" fmla="*/ 0 w 30"/>
                    <a:gd name="T5" fmla="*/ 0 h 42"/>
                    <a:gd name="T6" fmla="*/ 0 w 30"/>
                    <a:gd name="T7" fmla="*/ 0 h 42"/>
                    <a:gd name="T8" fmla="*/ 0 w 30"/>
                    <a:gd name="T9" fmla="*/ 0 h 42"/>
                    <a:gd name="T10" fmla="*/ 0 w 30"/>
                    <a:gd name="T11" fmla="*/ 0 h 42"/>
                    <a:gd name="T12" fmla="*/ 0 w 30"/>
                    <a:gd name="T13" fmla="*/ 0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42"/>
                    <a:gd name="T23" fmla="*/ 30 w 30"/>
                    <a:gd name="T24" fmla="*/ 42 h 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09" name="Freeform 128"/>
                <p:cNvSpPr>
                  <a:spLocks/>
                </p:cNvSpPr>
                <p:nvPr userDrawn="1"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>
                    <a:gd name="T0" fmla="*/ 0 w 25"/>
                    <a:gd name="T1" fmla="*/ 0 h 16"/>
                    <a:gd name="T2" fmla="*/ 0 w 25"/>
                    <a:gd name="T3" fmla="*/ 0 h 16"/>
                    <a:gd name="T4" fmla="*/ 0 w 25"/>
                    <a:gd name="T5" fmla="*/ 0 h 16"/>
                    <a:gd name="T6" fmla="*/ 0 w 25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"/>
                    <a:gd name="T13" fmla="*/ 0 h 16"/>
                    <a:gd name="T14" fmla="*/ 25 w 25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0" name="Freeform 129"/>
                <p:cNvSpPr>
                  <a:spLocks/>
                </p:cNvSpPr>
                <p:nvPr userDrawn="1"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>
                    <a:gd name="T0" fmla="*/ 0 w 65"/>
                    <a:gd name="T1" fmla="*/ 0 h 46"/>
                    <a:gd name="T2" fmla="*/ 0 w 65"/>
                    <a:gd name="T3" fmla="*/ 0 h 46"/>
                    <a:gd name="T4" fmla="*/ 0 w 65"/>
                    <a:gd name="T5" fmla="*/ 0 h 46"/>
                    <a:gd name="T6" fmla="*/ 0 w 65"/>
                    <a:gd name="T7" fmla="*/ 0 h 46"/>
                    <a:gd name="T8" fmla="*/ 0 w 65"/>
                    <a:gd name="T9" fmla="*/ 0 h 46"/>
                    <a:gd name="T10" fmla="*/ 0 w 65"/>
                    <a:gd name="T11" fmla="*/ 0 h 46"/>
                    <a:gd name="T12" fmla="*/ 0 w 65"/>
                    <a:gd name="T13" fmla="*/ 0 h 46"/>
                    <a:gd name="T14" fmla="*/ 0 w 65"/>
                    <a:gd name="T15" fmla="*/ 0 h 46"/>
                    <a:gd name="T16" fmla="*/ 0 w 65"/>
                    <a:gd name="T17" fmla="*/ 0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46"/>
                    <a:gd name="T29" fmla="*/ 65 w 65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1" name="Freeform 130"/>
                <p:cNvSpPr>
                  <a:spLocks/>
                </p:cNvSpPr>
                <p:nvPr userDrawn="1"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>
                    <a:gd name="T0" fmla="*/ 0 w 69"/>
                    <a:gd name="T1" fmla="*/ 0 h 47"/>
                    <a:gd name="T2" fmla="*/ 0 w 69"/>
                    <a:gd name="T3" fmla="*/ 0 h 47"/>
                    <a:gd name="T4" fmla="*/ 0 w 69"/>
                    <a:gd name="T5" fmla="*/ 0 h 47"/>
                    <a:gd name="T6" fmla="*/ 0 w 69"/>
                    <a:gd name="T7" fmla="*/ 0 h 47"/>
                    <a:gd name="T8" fmla="*/ 0 w 69"/>
                    <a:gd name="T9" fmla="*/ 0 h 47"/>
                    <a:gd name="T10" fmla="*/ 0 w 69"/>
                    <a:gd name="T11" fmla="*/ 0 h 47"/>
                    <a:gd name="T12" fmla="*/ 0 w 69"/>
                    <a:gd name="T13" fmla="*/ 0 h 47"/>
                    <a:gd name="T14" fmla="*/ 0 w 69"/>
                    <a:gd name="T15" fmla="*/ 0 h 47"/>
                    <a:gd name="T16" fmla="*/ 0 w 69"/>
                    <a:gd name="T17" fmla="*/ 0 h 47"/>
                    <a:gd name="T18" fmla="*/ 0 w 69"/>
                    <a:gd name="T19" fmla="*/ 0 h 47"/>
                    <a:gd name="T20" fmla="*/ 0 w 69"/>
                    <a:gd name="T21" fmla="*/ 0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47"/>
                    <a:gd name="T35" fmla="*/ 69 w 6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2" name="Freeform 131"/>
                <p:cNvSpPr>
                  <a:spLocks/>
                </p:cNvSpPr>
                <p:nvPr userDrawn="1"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>
                    <a:gd name="T0" fmla="*/ 0 w 355"/>
                    <a:gd name="T1" fmla="*/ 0 h 277"/>
                    <a:gd name="T2" fmla="*/ 0 w 355"/>
                    <a:gd name="T3" fmla="*/ 0 h 277"/>
                    <a:gd name="T4" fmla="*/ 0 w 355"/>
                    <a:gd name="T5" fmla="*/ 0 h 277"/>
                    <a:gd name="T6" fmla="*/ 0 w 355"/>
                    <a:gd name="T7" fmla="*/ 0 h 277"/>
                    <a:gd name="T8" fmla="*/ 0 w 355"/>
                    <a:gd name="T9" fmla="*/ 0 h 277"/>
                    <a:gd name="T10" fmla="*/ 0 w 355"/>
                    <a:gd name="T11" fmla="*/ 0 h 277"/>
                    <a:gd name="T12" fmla="*/ 0 w 355"/>
                    <a:gd name="T13" fmla="*/ 0 h 277"/>
                    <a:gd name="T14" fmla="*/ 0 w 355"/>
                    <a:gd name="T15" fmla="*/ 0 h 277"/>
                    <a:gd name="T16" fmla="*/ 0 w 355"/>
                    <a:gd name="T17" fmla="*/ 0 h 277"/>
                    <a:gd name="T18" fmla="*/ 0 w 355"/>
                    <a:gd name="T19" fmla="*/ 0 h 277"/>
                    <a:gd name="T20" fmla="*/ 0 w 355"/>
                    <a:gd name="T21" fmla="*/ 0 h 277"/>
                    <a:gd name="T22" fmla="*/ 0 w 355"/>
                    <a:gd name="T23" fmla="*/ 0 h 277"/>
                    <a:gd name="T24" fmla="*/ 0 w 355"/>
                    <a:gd name="T25" fmla="*/ 0 h 277"/>
                    <a:gd name="T26" fmla="*/ 0 w 355"/>
                    <a:gd name="T27" fmla="*/ 0 h 277"/>
                    <a:gd name="T28" fmla="*/ 0 w 355"/>
                    <a:gd name="T29" fmla="*/ 0 h 277"/>
                    <a:gd name="T30" fmla="*/ 0 w 355"/>
                    <a:gd name="T31" fmla="*/ 0 h 277"/>
                    <a:gd name="T32" fmla="*/ 0 w 355"/>
                    <a:gd name="T33" fmla="*/ 0 h 277"/>
                    <a:gd name="T34" fmla="*/ 0 w 355"/>
                    <a:gd name="T35" fmla="*/ 0 h 277"/>
                    <a:gd name="T36" fmla="*/ 0 w 355"/>
                    <a:gd name="T37" fmla="*/ 0 h 277"/>
                    <a:gd name="T38" fmla="*/ 0 w 355"/>
                    <a:gd name="T39" fmla="*/ 0 h 277"/>
                    <a:gd name="T40" fmla="*/ 0 w 355"/>
                    <a:gd name="T41" fmla="*/ 0 h 277"/>
                    <a:gd name="T42" fmla="*/ 0 w 355"/>
                    <a:gd name="T43" fmla="*/ 0 h 277"/>
                    <a:gd name="T44" fmla="*/ 0 w 355"/>
                    <a:gd name="T45" fmla="*/ 0 h 277"/>
                    <a:gd name="T46" fmla="*/ 0 w 355"/>
                    <a:gd name="T47" fmla="*/ 0 h 277"/>
                    <a:gd name="T48" fmla="*/ 0 w 355"/>
                    <a:gd name="T49" fmla="*/ 0 h 277"/>
                    <a:gd name="T50" fmla="*/ 0 w 355"/>
                    <a:gd name="T51" fmla="*/ 0 h 277"/>
                    <a:gd name="T52" fmla="*/ 0 w 355"/>
                    <a:gd name="T53" fmla="*/ 0 h 277"/>
                    <a:gd name="T54" fmla="*/ 0 w 355"/>
                    <a:gd name="T55" fmla="*/ 0 h 277"/>
                    <a:gd name="T56" fmla="*/ 0 w 355"/>
                    <a:gd name="T57" fmla="*/ 0 h 277"/>
                    <a:gd name="T58" fmla="*/ 0 w 355"/>
                    <a:gd name="T59" fmla="*/ 0 h 277"/>
                    <a:gd name="T60" fmla="*/ 0 w 355"/>
                    <a:gd name="T61" fmla="*/ 0 h 277"/>
                    <a:gd name="T62" fmla="*/ 0 w 355"/>
                    <a:gd name="T63" fmla="*/ 0 h 277"/>
                    <a:gd name="T64" fmla="*/ 0 w 355"/>
                    <a:gd name="T65" fmla="*/ 0 h 277"/>
                    <a:gd name="T66" fmla="*/ 0 w 355"/>
                    <a:gd name="T67" fmla="*/ 0 h 277"/>
                    <a:gd name="T68" fmla="*/ 0 w 355"/>
                    <a:gd name="T69" fmla="*/ 0 h 277"/>
                    <a:gd name="T70" fmla="*/ 0 w 355"/>
                    <a:gd name="T71" fmla="*/ 0 h 277"/>
                    <a:gd name="T72" fmla="*/ 0 w 355"/>
                    <a:gd name="T73" fmla="*/ 0 h 277"/>
                    <a:gd name="T74" fmla="*/ 0 w 355"/>
                    <a:gd name="T75" fmla="*/ 0 h 277"/>
                    <a:gd name="T76" fmla="*/ 0 w 355"/>
                    <a:gd name="T77" fmla="*/ 0 h 277"/>
                    <a:gd name="T78" fmla="*/ 0 w 355"/>
                    <a:gd name="T79" fmla="*/ 0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55"/>
                    <a:gd name="T121" fmla="*/ 0 h 277"/>
                    <a:gd name="T122" fmla="*/ 355 w 355"/>
                    <a:gd name="T123" fmla="*/ 277 h 27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3" name="Freeform 132"/>
                <p:cNvSpPr>
                  <a:spLocks/>
                </p:cNvSpPr>
                <p:nvPr userDrawn="1"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>
                    <a:gd name="T0" fmla="*/ 0 w 156"/>
                    <a:gd name="T1" fmla="*/ 0 h 206"/>
                    <a:gd name="T2" fmla="*/ 0 w 156"/>
                    <a:gd name="T3" fmla="*/ 0 h 206"/>
                    <a:gd name="T4" fmla="*/ 0 w 156"/>
                    <a:gd name="T5" fmla="*/ 0 h 206"/>
                    <a:gd name="T6" fmla="*/ 0 w 156"/>
                    <a:gd name="T7" fmla="*/ 0 h 206"/>
                    <a:gd name="T8" fmla="*/ 0 w 156"/>
                    <a:gd name="T9" fmla="*/ 0 h 206"/>
                    <a:gd name="T10" fmla="*/ 0 w 156"/>
                    <a:gd name="T11" fmla="*/ 0 h 206"/>
                    <a:gd name="T12" fmla="*/ 0 w 156"/>
                    <a:gd name="T13" fmla="*/ 0 h 206"/>
                    <a:gd name="T14" fmla="*/ 0 w 156"/>
                    <a:gd name="T15" fmla="*/ 0 h 206"/>
                    <a:gd name="T16" fmla="*/ 0 w 156"/>
                    <a:gd name="T17" fmla="*/ 0 h 206"/>
                    <a:gd name="T18" fmla="*/ 0 w 156"/>
                    <a:gd name="T19" fmla="*/ 0 h 206"/>
                    <a:gd name="T20" fmla="*/ 0 w 156"/>
                    <a:gd name="T21" fmla="*/ 0 h 206"/>
                    <a:gd name="T22" fmla="*/ 0 w 156"/>
                    <a:gd name="T23" fmla="*/ 0 h 206"/>
                    <a:gd name="T24" fmla="*/ 0 w 156"/>
                    <a:gd name="T25" fmla="*/ 0 h 206"/>
                    <a:gd name="T26" fmla="*/ 0 w 156"/>
                    <a:gd name="T27" fmla="*/ 0 h 206"/>
                    <a:gd name="T28" fmla="*/ 0 w 156"/>
                    <a:gd name="T29" fmla="*/ 0 h 206"/>
                    <a:gd name="T30" fmla="*/ 0 w 156"/>
                    <a:gd name="T31" fmla="*/ 0 h 206"/>
                    <a:gd name="T32" fmla="*/ 0 w 156"/>
                    <a:gd name="T33" fmla="*/ 0 h 206"/>
                    <a:gd name="T34" fmla="*/ 0 w 156"/>
                    <a:gd name="T35" fmla="*/ 0 h 206"/>
                    <a:gd name="T36" fmla="*/ 0 w 156"/>
                    <a:gd name="T37" fmla="*/ 0 h 206"/>
                    <a:gd name="T38" fmla="*/ 0 w 156"/>
                    <a:gd name="T39" fmla="*/ 0 h 206"/>
                    <a:gd name="T40" fmla="*/ 0 w 156"/>
                    <a:gd name="T41" fmla="*/ 0 h 206"/>
                    <a:gd name="T42" fmla="*/ 0 w 156"/>
                    <a:gd name="T43" fmla="*/ 0 h 206"/>
                    <a:gd name="T44" fmla="*/ 0 w 156"/>
                    <a:gd name="T45" fmla="*/ 0 h 206"/>
                    <a:gd name="T46" fmla="*/ 0 w 156"/>
                    <a:gd name="T47" fmla="*/ 0 h 206"/>
                    <a:gd name="T48" fmla="*/ 0 w 156"/>
                    <a:gd name="T49" fmla="*/ 0 h 206"/>
                    <a:gd name="T50" fmla="*/ 0 w 156"/>
                    <a:gd name="T51" fmla="*/ 0 h 206"/>
                    <a:gd name="T52" fmla="*/ 0 w 156"/>
                    <a:gd name="T53" fmla="*/ 0 h 206"/>
                    <a:gd name="T54" fmla="*/ 0 w 156"/>
                    <a:gd name="T55" fmla="*/ 0 h 206"/>
                    <a:gd name="T56" fmla="*/ 0 w 156"/>
                    <a:gd name="T57" fmla="*/ 0 h 206"/>
                    <a:gd name="T58" fmla="*/ 0 w 156"/>
                    <a:gd name="T59" fmla="*/ 0 h 206"/>
                    <a:gd name="T60" fmla="*/ 0 w 156"/>
                    <a:gd name="T61" fmla="*/ 0 h 206"/>
                    <a:gd name="T62" fmla="*/ 0 w 156"/>
                    <a:gd name="T63" fmla="*/ 0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56"/>
                    <a:gd name="T97" fmla="*/ 0 h 206"/>
                    <a:gd name="T98" fmla="*/ 156 w 156"/>
                    <a:gd name="T99" fmla="*/ 206 h 20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4" name="Freeform 133"/>
                <p:cNvSpPr>
                  <a:spLocks/>
                </p:cNvSpPr>
                <p:nvPr userDrawn="1"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>
                    <a:gd name="T0" fmla="*/ 0 w 109"/>
                    <a:gd name="T1" fmla="*/ 0 h 38"/>
                    <a:gd name="T2" fmla="*/ 0 w 109"/>
                    <a:gd name="T3" fmla="*/ 0 h 38"/>
                    <a:gd name="T4" fmla="*/ 0 w 109"/>
                    <a:gd name="T5" fmla="*/ 0 h 38"/>
                    <a:gd name="T6" fmla="*/ 0 w 109"/>
                    <a:gd name="T7" fmla="*/ 0 h 38"/>
                    <a:gd name="T8" fmla="*/ 0 w 109"/>
                    <a:gd name="T9" fmla="*/ 0 h 38"/>
                    <a:gd name="T10" fmla="*/ 0 w 109"/>
                    <a:gd name="T11" fmla="*/ 0 h 38"/>
                    <a:gd name="T12" fmla="*/ 0 w 109"/>
                    <a:gd name="T13" fmla="*/ 0 h 38"/>
                    <a:gd name="T14" fmla="*/ 0 w 109"/>
                    <a:gd name="T15" fmla="*/ 0 h 38"/>
                    <a:gd name="T16" fmla="*/ 0 w 109"/>
                    <a:gd name="T17" fmla="*/ 0 h 38"/>
                    <a:gd name="T18" fmla="*/ 0 w 109"/>
                    <a:gd name="T19" fmla="*/ 0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9"/>
                    <a:gd name="T31" fmla="*/ 0 h 38"/>
                    <a:gd name="T32" fmla="*/ 109 w 109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5" name="Freeform 134"/>
                <p:cNvSpPr>
                  <a:spLocks/>
                </p:cNvSpPr>
                <p:nvPr userDrawn="1"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>
                    <a:gd name="T0" fmla="*/ 0 w 76"/>
                    <a:gd name="T1" fmla="*/ 0 h 104"/>
                    <a:gd name="T2" fmla="*/ 0 w 76"/>
                    <a:gd name="T3" fmla="*/ 0 h 104"/>
                    <a:gd name="T4" fmla="*/ 0 w 76"/>
                    <a:gd name="T5" fmla="*/ 0 h 104"/>
                    <a:gd name="T6" fmla="*/ 0 w 76"/>
                    <a:gd name="T7" fmla="*/ 0 h 104"/>
                    <a:gd name="T8" fmla="*/ 0 w 76"/>
                    <a:gd name="T9" fmla="*/ 0 h 104"/>
                    <a:gd name="T10" fmla="*/ 0 w 76"/>
                    <a:gd name="T11" fmla="*/ 0 h 104"/>
                    <a:gd name="T12" fmla="*/ 0 w 76"/>
                    <a:gd name="T13" fmla="*/ 0 h 104"/>
                    <a:gd name="T14" fmla="*/ 0 w 76"/>
                    <a:gd name="T15" fmla="*/ 0 h 104"/>
                    <a:gd name="T16" fmla="*/ 0 w 76"/>
                    <a:gd name="T17" fmla="*/ 0 h 104"/>
                    <a:gd name="T18" fmla="*/ 0 w 76"/>
                    <a:gd name="T19" fmla="*/ 0 h 104"/>
                    <a:gd name="T20" fmla="*/ 0 w 76"/>
                    <a:gd name="T21" fmla="*/ 0 h 104"/>
                    <a:gd name="T22" fmla="*/ 0 w 76"/>
                    <a:gd name="T23" fmla="*/ 0 h 104"/>
                    <a:gd name="T24" fmla="*/ 0 w 76"/>
                    <a:gd name="T25" fmla="*/ 0 h 104"/>
                    <a:gd name="T26" fmla="*/ 0 w 76"/>
                    <a:gd name="T27" fmla="*/ 0 h 104"/>
                    <a:gd name="T28" fmla="*/ 0 w 76"/>
                    <a:gd name="T29" fmla="*/ 0 h 104"/>
                    <a:gd name="T30" fmla="*/ 0 w 76"/>
                    <a:gd name="T31" fmla="*/ 0 h 104"/>
                    <a:gd name="T32" fmla="*/ 0 w 76"/>
                    <a:gd name="T33" fmla="*/ 0 h 104"/>
                    <a:gd name="T34" fmla="*/ 0 w 76"/>
                    <a:gd name="T35" fmla="*/ 0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6"/>
                    <a:gd name="T55" fmla="*/ 0 h 104"/>
                    <a:gd name="T56" fmla="*/ 76 w 76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6" name="Freeform 135"/>
                <p:cNvSpPr>
                  <a:spLocks/>
                </p:cNvSpPr>
                <p:nvPr userDrawn="1"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>
                    <a:gd name="T0" fmla="*/ 0 w 37"/>
                    <a:gd name="T1" fmla="*/ 0 h 61"/>
                    <a:gd name="T2" fmla="*/ 0 w 37"/>
                    <a:gd name="T3" fmla="*/ 0 h 61"/>
                    <a:gd name="T4" fmla="*/ 0 w 37"/>
                    <a:gd name="T5" fmla="*/ 0 h 61"/>
                    <a:gd name="T6" fmla="*/ 0 w 37"/>
                    <a:gd name="T7" fmla="*/ 0 h 61"/>
                    <a:gd name="T8" fmla="*/ 0 w 37"/>
                    <a:gd name="T9" fmla="*/ 0 h 61"/>
                    <a:gd name="T10" fmla="*/ 0 w 37"/>
                    <a:gd name="T11" fmla="*/ 0 h 61"/>
                    <a:gd name="T12" fmla="*/ 0 w 37"/>
                    <a:gd name="T13" fmla="*/ 0 h 61"/>
                    <a:gd name="T14" fmla="*/ 0 w 37"/>
                    <a:gd name="T15" fmla="*/ 0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61"/>
                    <a:gd name="T26" fmla="*/ 37 w 37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7" name="Freeform 136"/>
                <p:cNvSpPr>
                  <a:spLocks/>
                </p:cNvSpPr>
                <p:nvPr userDrawn="1"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>
                    <a:gd name="T0" fmla="*/ 0 w 49"/>
                    <a:gd name="T1" fmla="*/ 0 h 29"/>
                    <a:gd name="T2" fmla="*/ 0 w 49"/>
                    <a:gd name="T3" fmla="*/ 0 h 29"/>
                    <a:gd name="T4" fmla="*/ 0 w 49"/>
                    <a:gd name="T5" fmla="*/ 0 h 29"/>
                    <a:gd name="T6" fmla="*/ 0 w 49"/>
                    <a:gd name="T7" fmla="*/ 0 h 29"/>
                    <a:gd name="T8" fmla="*/ 0 w 49"/>
                    <a:gd name="T9" fmla="*/ 0 h 29"/>
                    <a:gd name="T10" fmla="*/ 0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"/>
                    <a:gd name="T19" fmla="*/ 0 h 29"/>
                    <a:gd name="T20" fmla="*/ 49 w 49"/>
                    <a:gd name="T21" fmla="*/ 29 h 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8" name="Freeform 137"/>
                <p:cNvSpPr>
                  <a:spLocks/>
                </p:cNvSpPr>
                <p:nvPr userDrawn="1"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>
                    <a:gd name="T0" fmla="*/ 0 w 61"/>
                    <a:gd name="T1" fmla="*/ 0 h 48"/>
                    <a:gd name="T2" fmla="*/ 0 w 61"/>
                    <a:gd name="T3" fmla="*/ 0 h 48"/>
                    <a:gd name="T4" fmla="*/ 0 w 61"/>
                    <a:gd name="T5" fmla="*/ 0 h 48"/>
                    <a:gd name="T6" fmla="*/ 0 w 61"/>
                    <a:gd name="T7" fmla="*/ 0 h 48"/>
                    <a:gd name="T8" fmla="*/ 0 w 61"/>
                    <a:gd name="T9" fmla="*/ 0 h 48"/>
                    <a:gd name="T10" fmla="*/ 0 w 61"/>
                    <a:gd name="T11" fmla="*/ 0 h 48"/>
                    <a:gd name="T12" fmla="*/ 0 w 61"/>
                    <a:gd name="T13" fmla="*/ 0 h 48"/>
                    <a:gd name="T14" fmla="*/ 0 w 61"/>
                    <a:gd name="T15" fmla="*/ 0 h 48"/>
                    <a:gd name="T16" fmla="*/ 0 w 61"/>
                    <a:gd name="T17" fmla="*/ 0 h 48"/>
                    <a:gd name="T18" fmla="*/ 0 w 61"/>
                    <a:gd name="T19" fmla="*/ 0 h 48"/>
                    <a:gd name="T20" fmla="*/ 0 w 6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48"/>
                    <a:gd name="T35" fmla="*/ 61 w 61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19" name="Freeform 138"/>
                <p:cNvSpPr>
                  <a:spLocks/>
                </p:cNvSpPr>
                <p:nvPr userDrawn="1"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>
                    <a:gd name="T0" fmla="*/ 0 w 286"/>
                    <a:gd name="T1" fmla="*/ 0 h 182"/>
                    <a:gd name="T2" fmla="*/ 0 w 286"/>
                    <a:gd name="T3" fmla="*/ 0 h 182"/>
                    <a:gd name="T4" fmla="*/ 0 w 286"/>
                    <a:gd name="T5" fmla="*/ 0 h 182"/>
                    <a:gd name="T6" fmla="*/ 0 w 286"/>
                    <a:gd name="T7" fmla="*/ 0 h 182"/>
                    <a:gd name="T8" fmla="*/ 0 w 286"/>
                    <a:gd name="T9" fmla="*/ 0 h 182"/>
                    <a:gd name="T10" fmla="*/ 0 w 286"/>
                    <a:gd name="T11" fmla="*/ 0 h 182"/>
                    <a:gd name="T12" fmla="*/ 0 w 286"/>
                    <a:gd name="T13" fmla="*/ 0 h 182"/>
                    <a:gd name="T14" fmla="*/ 0 w 286"/>
                    <a:gd name="T15" fmla="*/ 0 h 182"/>
                    <a:gd name="T16" fmla="*/ 0 w 286"/>
                    <a:gd name="T17" fmla="*/ 0 h 182"/>
                    <a:gd name="T18" fmla="*/ 0 w 286"/>
                    <a:gd name="T19" fmla="*/ 0 h 182"/>
                    <a:gd name="T20" fmla="*/ 0 w 286"/>
                    <a:gd name="T21" fmla="*/ 0 h 182"/>
                    <a:gd name="T22" fmla="*/ 0 w 286"/>
                    <a:gd name="T23" fmla="*/ 0 h 182"/>
                    <a:gd name="T24" fmla="*/ 0 w 286"/>
                    <a:gd name="T25" fmla="*/ 0 h 182"/>
                    <a:gd name="T26" fmla="*/ 0 w 286"/>
                    <a:gd name="T27" fmla="*/ 0 h 182"/>
                    <a:gd name="T28" fmla="*/ 0 w 286"/>
                    <a:gd name="T29" fmla="*/ 0 h 182"/>
                    <a:gd name="T30" fmla="*/ 0 w 286"/>
                    <a:gd name="T31" fmla="*/ 0 h 182"/>
                    <a:gd name="T32" fmla="*/ 0 w 286"/>
                    <a:gd name="T33" fmla="*/ 0 h 182"/>
                    <a:gd name="T34" fmla="*/ 0 w 286"/>
                    <a:gd name="T35" fmla="*/ 0 h 182"/>
                    <a:gd name="T36" fmla="*/ 0 w 286"/>
                    <a:gd name="T37" fmla="*/ 0 h 182"/>
                    <a:gd name="T38" fmla="*/ 0 w 286"/>
                    <a:gd name="T39" fmla="*/ 0 h 182"/>
                    <a:gd name="T40" fmla="*/ 0 w 286"/>
                    <a:gd name="T41" fmla="*/ 0 h 182"/>
                    <a:gd name="T42" fmla="*/ 0 w 286"/>
                    <a:gd name="T43" fmla="*/ 0 h 182"/>
                    <a:gd name="T44" fmla="*/ 0 w 286"/>
                    <a:gd name="T45" fmla="*/ 0 h 182"/>
                    <a:gd name="T46" fmla="*/ 0 w 286"/>
                    <a:gd name="T47" fmla="*/ 0 h 182"/>
                    <a:gd name="T48" fmla="*/ 0 w 286"/>
                    <a:gd name="T49" fmla="*/ 0 h 182"/>
                    <a:gd name="T50" fmla="*/ 0 w 286"/>
                    <a:gd name="T51" fmla="*/ 0 h 182"/>
                    <a:gd name="T52" fmla="*/ 0 w 286"/>
                    <a:gd name="T53" fmla="*/ 0 h 182"/>
                    <a:gd name="T54" fmla="*/ 0 w 286"/>
                    <a:gd name="T55" fmla="*/ 0 h 182"/>
                    <a:gd name="T56" fmla="*/ 0 w 286"/>
                    <a:gd name="T57" fmla="*/ 0 h 182"/>
                    <a:gd name="T58" fmla="*/ 0 w 286"/>
                    <a:gd name="T59" fmla="*/ 0 h 182"/>
                    <a:gd name="T60" fmla="*/ 0 w 286"/>
                    <a:gd name="T61" fmla="*/ 0 h 182"/>
                    <a:gd name="T62" fmla="*/ 0 w 286"/>
                    <a:gd name="T63" fmla="*/ 0 h 182"/>
                    <a:gd name="T64" fmla="*/ 0 w 286"/>
                    <a:gd name="T65" fmla="*/ 0 h 182"/>
                    <a:gd name="T66" fmla="*/ 0 w 286"/>
                    <a:gd name="T67" fmla="*/ 0 h 182"/>
                    <a:gd name="T68" fmla="*/ 0 w 286"/>
                    <a:gd name="T69" fmla="*/ 0 h 182"/>
                    <a:gd name="T70" fmla="*/ 0 w 286"/>
                    <a:gd name="T71" fmla="*/ 0 h 182"/>
                    <a:gd name="T72" fmla="*/ 0 w 286"/>
                    <a:gd name="T73" fmla="*/ 0 h 182"/>
                    <a:gd name="T74" fmla="*/ 0 w 286"/>
                    <a:gd name="T75" fmla="*/ 0 h 182"/>
                    <a:gd name="T76" fmla="*/ 0 w 286"/>
                    <a:gd name="T77" fmla="*/ 0 h 182"/>
                    <a:gd name="T78" fmla="*/ 0 w 286"/>
                    <a:gd name="T79" fmla="*/ 0 h 182"/>
                    <a:gd name="T80" fmla="*/ 0 w 286"/>
                    <a:gd name="T81" fmla="*/ 0 h 182"/>
                    <a:gd name="T82" fmla="*/ 0 w 286"/>
                    <a:gd name="T83" fmla="*/ 0 h 182"/>
                    <a:gd name="T84" fmla="*/ 0 w 286"/>
                    <a:gd name="T85" fmla="*/ 0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86"/>
                    <a:gd name="T130" fmla="*/ 0 h 182"/>
                    <a:gd name="T131" fmla="*/ 286 w 286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0" name="Freeform 139"/>
                <p:cNvSpPr>
                  <a:spLocks/>
                </p:cNvSpPr>
                <p:nvPr userDrawn="1"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>
                    <a:gd name="T0" fmla="*/ 0 w 78"/>
                    <a:gd name="T1" fmla="*/ 0 h 78"/>
                    <a:gd name="T2" fmla="*/ 0 w 78"/>
                    <a:gd name="T3" fmla="*/ 0 h 78"/>
                    <a:gd name="T4" fmla="*/ 0 w 78"/>
                    <a:gd name="T5" fmla="*/ 0 h 78"/>
                    <a:gd name="T6" fmla="*/ 0 w 78"/>
                    <a:gd name="T7" fmla="*/ 0 h 78"/>
                    <a:gd name="T8" fmla="*/ 0 w 78"/>
                    <a:gd name="T9" fmla="*/ 0 h 78"/>
                    <a:gd name="T10" fmla="*/ 0 w 78"/>
                    <a:gd name="T11" fmla="*/ 0 h 78"/>
                    <a:gd name="T12" fmla="*/ 0 w 78"/>
                    <a:gd name="T13" fmla="*/ 0 h 78"/>
                    <a:gd name="T14" fmla="*/ 0 w 78"/>
                    <a:gd name="T15" fmla="*/ 0 h 78"/>
                    <a:gd name="T16" fmla="*/ 0 w 78"/>
                    <a:gd name="T17" fmla="*/ 0 h 78"/>
                    <a:gd name="T18" fmla="*/ 0 w 78"/>
                    <a:gd name="T19" fmla="*/ 0 h 78"/>
                    <a:gd name="T20" fmla="*/ 0 w 78"/>
                    <a:gd name="T21" fmla="*/ 0 h 78"/>
                    <a:gd name="T22" fmla="*/ 0 w 78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"/>
                    <a:gd name="T37" fmla="*/ 0 h 78"/>
                    <a:gd name="T38" fmla="*/ 78 w 78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1" name="Freeform 140"/>
                <p:cNvSpPr>
                  <a:spLocks/>
                </p:cNvSpPr>
                <p:nvPr userDrawn="1"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>
                    <a:gd name="T0" fmla="*/ 0 w 17"/>
                    <a:gd name="T1" fmla="*/ 0 h 18"/>
                    <a:gd name="T2" fmla="*/ 0 w 17"/>
                    <a:gd name="T3" fmla="*/ 0 h 18"/>
                    <a:gd name="T4" fmla="*/ 0 w 17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8"/>
                    <a:gd name="T11" fmla="*/ 17 w 17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2" name="Freeform 141"/>
                <p:cNvSpPr>
                  <a:spLocks/>
                </p:cNvSpPr>
                <p:nvPr userDrawn="1"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>
                    <a:gd name="T0" fmla="*/ 0 w 20"/>
                    <a:gd name="T1" fmla="*/ 0 h 15"/>
                    <a:gd name="T2" fmla="*/ 0 w 20"/>
                    <a:gd name="T3" fmla="*/ 0 h 15"/>
                    <a:gd name="T4" fmla="*/ 0 w 20"/>
                    <a:gd name="T5" fmla="*/ 0 h 15"/>
                    <a:gd name="T6" fmla="*/ 0 w 20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5"/>
                    <a:gd name="T14" fmla="*/ 20 w 2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3" name="Freeform 142"/>
                <p:cNvSpPr>
                  <a:spLocks/>
                </p:cNvSpPr>
                <p:nvPr userDrawn="1"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>
                    <a:gd name="T0" fmla="*/ 0 w 20"/>
                    <a:gd name="T1" fmla="*/ 0 h 15"/>
                    <a:gd name="T2" fmla="*/ 0 w 20"/>
                    <a:gd name="T3" fmla="*/ 0 h 15"/>
                    <a:gd name="T4" fmla="*/ 0 w 20"/>
                    <a:gd name="T5" fmla="*/ 0 h 15"/>
                    <a:gd name="T6" fmla="*/ 0 w 20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15"/>
                    <a:gd name="T14" fmla="*/ 20 w 20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4" name="Freeform 143"/>
                <p:cNvSpPr>
                  <a:spLocks/>
                </p:cNvSpPr>
                <p:nvPr userDrawn="1"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>
                    <a:gd name="T0" fmla="*/ 0 w 80"/>
                    <a:gd name="T1" fmla="*/ 0 h 80"/>
                    <a:gd name="T2" fmla="*/ 0 w 80"/>
                    <a:gd name="T3" fmla="*/ 0 h 80"/>
                    <a:gd name="T4" fmla="*/ 0 w 80"/>
                    <a:gd name="T5" fmla="*/ 0 h 80"/>
                    <a:gd name="T6" fmla="*/ 0 w 80"/>
                    <a:gd name="T7" fmla="*/ 0 h 80"/>
                    <a:gd name="T8" fmla="*/ 0 w 80"/>
                    <a:gd name="T9" fmla="*/ 0 h 80"/>
                    <a:gd name="T10" fmla="*/ 0 w 80"/>
                    <a:gd name="T11" fmla="*/ 0 h 80"/>
                    <a:gd name="T12" fmla="*/ 0 w 80"/>
                    <a:gd name="T13" fmla="*/ 0 h 80"/>
                    <a:gd name="T14" fmla="*/ 0 w 80"/>
                    <a:gd name="T15" fmla="*/ 0 h 80"/>
                    <a:gd name="T16" fmla="*/ 0 w 80"/>
                    <a:gd name="T17" fmla="*/ 0 h 80"/>
                    <a:gd name="T18" fmla="*/ 0 w 80"/>
                    <a:gd name="T19" fmla="*/ 0 h 80"/>
                    <a:gd name="T20" fmla="*/ 0 w 80"/>
                    <a:gd name="T21" fmla="*/ 0 h 80"/>
                    <a:gd name="T22" fmla="*/ 0 w 80"/>
                    <a:gd name="T23" fmla="*/ 0 h 80"/>
                    <a:gd name="T24" fmla="*/ 0 w 80"/>
                    <a:gd name="T25" fmla="*/ 0 h 80"/>
                    <a:gd name="T26" fmla="*/ 0 w 80"/>
                    <a:gd name="T27" fmla="*/ 0 h 80"/>
                    <a:gd name="T28" fmla="*/ 0 w 80"/>
                    <a:gd name="T29" fmla="*/ 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0"/>
                    <a:gd name="T46" fmla="*/ 0 h 80"/>
                    <a:gd name="T47" fmla="*/ 80 w 80"/>
                    <a:gd name="T48" fmla="*/ 80 h 8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5" name="Freeform 144"/>
                <p:cNvSpPr>
                  <a:spLocks/>
                </p:cNvSpPr>
                <p:nvPr userDrawn="1"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>
                    <a:gd name="T0" fmla="*/ 0 w 94"/>
                    <a:gd name="T1" fmla="*/ 0 h 174"/>
                    <a:gd name="T2" fmla="*/ 0 w 94"/>
                    <a:gd name="T3" fmla="*/ 0 h 174"/>
                    <a:gd name="T4" fmla="*/ 0 w 94"/>
                    <a:gd name="T5" fmla="*/ 0 h 174"/>
                    <a:gd name="T6" fmla="*/ 0 w 94"/>
                    <a:gd name="T7" fmla="*/ 0 h 174"/>
                    <a:gd name="T8" fmla="*/ 0 w 94"/>
                    <a:gd name="T9" fmla="*/ 0 h 174"/>
                    <a:gd name="T10" fmla="*/ 0 w 94"/>
                    <a:gd name="T11" fmla="*/ 0 h 174"/>
                    <a:gd name="T12" fmla="*/ 0 w 94"/>
                    <a:gd name="T13" fmla="*/ 0 h 174"/>
                    <a:gd name="T14" fmla="*/ 0 w 94"/>
                    <a:gd name="T15" fmla="*/ 0 h 174"/>
                    <a:gd name="T16" fmla="*/ 0 w 94"/>
                    <a:gd name="T17" fmla="*/ 0 h 174"/>
                    <a:gd name="T18" fmla="*/ 0 w 94"/>
                    <a:gd name="T19" fmla="*/ 0 h 174"/>
                    <a:gd name="T20" fmla="*/ 0 w 94"/>
                    <a:gd name="T21" fmla="*/ 0 h 174"/>
                    <a:gd name="T22" fmla="*/ 0 w 94"/>
                    <a:gd name="T23" fmla="*/ 0 h 174"/>
                    <a:gd name="T24" fmla="*/ 0 w 94"/>
                    <a:gd name="T25" fmla="*/ 0 h 174"/>
                    <a:gd name="T26" fmla="*/ 0 w 94"/>
                    <a:gd name="T27" fmla="*/ 0 h 174"/>
                    <a:gd name="T28" fmla="*/ 0 w 94"/>
                    <a:gd name="T29" fmla="*/ 0 h 174"/>
                    <a:gd name="T30" fmla="*/ 0 w 94"/>
                    <a:gd name="T31" fmla="*/ 0 h 174"/>
                    <a:gd name="T32" fmla="*/ 0 w 94"/>
                    <a:gd name="T33" fmla="*/ 0 h 174"/>
                    <a:gd name="T34" fmla="*/ 0 w 94"/>
                    <a:gd name="T35" fmla="*/ 0 h 174"/>
                    <a:gd name="T36" fmla="*/ 0 w 94"/>
                    <a:gd name="T37" fmla="*/ 0 h 174"/>
                    <a:gd name="T38" fmla="*/ 0 w 94"/>
                    <a:gd name="T39" fmla="*/ 0 h 174"/>
                    <a:gd name="T40" fmla="*/ 0 w 94"/>
                    <a:gd name="T41" fmla="*/ 0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4"/>
                    <a:gd name="T64" fmla="*/ 0 h 174"/>
                    <a:gd name="T65" fmla="*/ 94 w 94"/>
                    <a:gd name="T66" fmla="*/ 174 h 17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6" name="Freeform 145"/>
                <p:cNvSpPr>
                  <a:spLocks/>
                </p:cNvSpPr>
                <p:nvPr userDrawn="1"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>
                    <a:gd name="T0" fmla="*/ 0 w 32"/>
                    <a:gd name="T1" fmla="*/ 0 h 50"/>
                    <a:gd name="T2" fmla="*/ 0 w 32"/>
                    <a:gd name="T3" fmla="*/ 0 h 50"/>
                    <a:gd name="T4" fmla="*/ 0 w 32"/>
                    <a:gd name="T5" fmla="*/ 0 h 50"/>
                    <a:gd name="T6" fmla="*/ 0 w 32"/>
                    <a:gd name="T7" fmla="*/ 0 h 50"/>
                    <a:gd name="T8" fmla="*/ 0 w 32"/>
                    <a:gd name="T9" fmla="*/ 0 h 50"/>
                    <a:gd name="T10" fmla="*/ 0 w 32"/>
                    <a:gd name="T11" fmla="*/ 0 h 50"/>
                    <a:gd name="T12" fmla="*/ 0 w 32"/>
                    <a:gd name="T13" fmla="*/ 0 h 50"/>
                    <a:gd name="T14" fmla="*/ 0 w 32"/>
                    <a:gd name="T15" fmla="*/ 0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50"/>
                    <a:gd name="T26" fmla="*/ 32 w 32"/>
                    <a:gd name="T27" fmla="*/ 50 h 5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7" name="Freeform 146"/>
                <p:cNvSpPr>
                  <a:spLocks/>
                </p:cNvSpPr>
                <p:nvPr userDrawn="1"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>
                    <a:gd name="T0" fmla="*/ 0 w 43"/>
                    <a:gd name="T1" fmla="*/ 0 h 50"/>
                    <a:gd name="T2" fmla="*/ 0 w 43"/>
                    <a:gd name="T3" fmla="*/ 0 h 50"/>
                    <a:gd name="T4" fmla="*/ 0 w 43"/>
                    <a:gd name="T5" fmla="*/ 0 h 50"/>
                    <a:gd name="T6" fmla="*/ 0 w 43"/>
                    <a:gd name="T7" fmla="*/ 0 h 50"/>
                    <a:gd name="T8" fmla="*/ 0 w 43"/>
                    <a:gd name="T9" fmla="*/ 0 h 50"/>
                    <a:gd name="T10" fmla="*/ 0 w 43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"/>
                    <a:gd name="T19" fmla="*/ 0 h 50"/>
                    <a:gd name="T20" fmla="*/ 43 w 43"/>
                    <a:gd name="T21" fmla="*/ 50 h 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8" name="Freeform 147"/>
                <p:cNvSpPr>
                  <a:spLocks/>
                </p:cNvSpPr>
                <p:nvPr userDrawn="1"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>
                    <a:gd name="T0" fmla="*/ 0 w 41"/>
                    <a:gd name="T1" fmla="*/ 0 h 29"/>
                    <a:gd name="T2" fmla="*/ 0 w 41"/>
                    <a:gd name="T3" fmla="*/ 0 h 29"/>
                    <a:gd name="T4" fmla="*/ 0 w 41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41"/>
                    <a:gd name="T10" fmla="*/ 0 h 29"/>
                    <a:gd name="T11" fmla="*/ 41 w 41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29" name="Freeform 148"/>
                <p:cNvSpPr>
                  <a:spLocks/>
                </p:cNvSpPr>
                <p:nvPr userDrawn="1"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>
                    <a:gd name="T0" fmla="*/ 73 w 438"/>
                    <a:gd name="T1" fmla="*/ 1 h 152"/>
                    <a:gd name="T2" fmla="*/ 438 w 438"/>
                    <a:gd name="T3" fmla="*/ 0 h 152"/>
                    <a:gd name="T4" fmla="*/ 416 w 438"/>
                    <a:gd name="T5" fmla="*/ 54 h 152"/>
                    <a:gd name="T6" fmla="*/ 397 w 438"/>
                    <a:gd name="T7" fmla="*/ 68 h 152"/>
                    <a:gd name="T8" fmla="*/ 392 w 438"/>
                    <a:gd name="T9" fmla="*/ 70 h 152"/>
                    <a:gd name="T10" fmla="*/ 375 w 438"/>
                    <a:gd name="T11" fmla="*/ 73 h 152"/>
                    <a:gd name="T12" fmla="*/ 361 w 438"/>
                    <a:gd name="T13" fmla="*/ 88 h 152"/>
                    <a:gd name="T14" fmla="*/ 362 w 438"/>
                    <a:gd name="T15" fmla="*/ 99 h 152"/>
                    <a:gd name="T16" fmla="*/ 364 w 438"/>
                    <a:gd name="T17" fmla="*/ 107 h 152"/>
                    <a:gd name="T18" fmla="*/ 366 w 438"/>
                    <a:gd name="T19" fmla="*/ 113 h 152"/>
                    <a:gd name="T20" fmla="*/ 362 w 438"/>
                    <a:gd name="T21" fmla="*/ 122 h 152"/>
                    <a:gd name="T22" fmla="*/ 351 w 438"/>
                    <a:gd name="T23" fmla="*/ 120 h 152"/>
                    <a:gd name="T24" fmla="*/ 342 w 438"/>
                    <a:gd name="T25" fmla="*/ 129 h 152"/>
                    <a:gd name="T26" fmla="*/ 347 w 438"/>
                    <a:gd name="T27" fmla="*/ 105 h 152"/>
                    <a:gd name="T28" fmla="*/ 338 w 438"/>
                    <a:gd name="T29" fmla="*/ 100 h 152"/>
                    <a:gd name="T30" fmla="*/ 344 w 438"/>
                    <a:gd name="T31" fmla="*/ 93 h 152"/>
                    <a:gd name="T32" fmla="*/ 342 w 438"/>
                    <a:gd name="T33" fmla="*/ 89 h 152"/>
                    <a:gd name="T34" fmla="*/ 320 w 438"/>
                    <a:gd name="T35" fmla="*/ 94 h 152"/>
                    <a:gd name="T36" fmla="*/ 317 w 438"/>
                    <a:gd name="T37" fmla="*/ 85 h 152"/>
                    <a:gd name="T38" fmla="*/ 297 w 438"/>
                    <a:gd name="T39" fmla="*/ 94 h 152"/>
                    <a:gd name="T40" fmla="*/ 320 w 438"/>
                    <a:gd name="T41" fmla="*/ 103 h 152"/>
                    <a:gd name="T42" fmla="*/ 305 w 438"/>
                    <a:gd name="T43" fmla="*/ 117 h 152"/>
                    <a:gd name="T44" fmla="*/ 311 w 438"/>
                    <a:gd name="T45" fmla="*/ 126 h 152"/>
                    <a:gd name="T46" fmla="*/ 315 w 438"/>
                    <a:gd name="T47" fmla="*/ 138 h 152"/>
                    <a:gd name="T48" fmla="*/ 309 w 438"/>
                    <a:gd name="T49" fmla="*/ 139 h 152"/>
                    <a:gd name="T50" fmla="*/ 314 w 438"/>
                    <a:gd name="T51" fmla="*/ 144 h 152"/>
                    <a:gd name="T52" fmla="*/ 307 w 438"/>
                    <a:gd name="T53" fmla="*/ 152 h 152"/>
                    <a:gd name="T54" fmla="*/ 0 w 438"/>
                    <a:gd name="T55" fmla="*/ 149 h 152"/>
                    <a:gd name="T56" fmla="*/ 73 w 438"/>
                    <a:gd name="T57" fmla="*/ 1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38"/>
                    <a:gd name="T88" fmla="*/ 0 h 152"/>
                    <a:gd name="T89" fmla="*/ 438 w 438"/>
                    <a:gd name="T90" fmla="*/ 152 h 15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0" name="Freeform 149"/>
                <p:cNvSpPr>
                  <a:spLocks/>
                </p:cNvSpPr>
                <p:nvPr userDrawn="1"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>
                    <a:gd name="T0" fmla="*/ 0 w 47"/>
                    <a:gd name="T1" fmla="*/ 0 h 165"/>
                    <a:gd name="T2" fmla="*/ 0 w 47"/>
                    <a:gd name="T3" fmla="*/ 0 h 165"/>
                    <a:gd name="T4" fmla="*/ 0 w 47"/>
                    <a:gd name="T5" fmla="*/ 0 h 165"/>
                    <a:gd name="T6" fmla="*/ 0 w 47"/>
                    <a:gd name="T7" fmla="*/ 0 h 165"/>
                    <a:gd name="T8" fmla="*/ 0 w 47"/>
                    <a:gd name="T9" fmla="*/ 0 h 165"/>
                    <a:gd name="T10" fmla="*/ 0 w 47"/>
                    <a:gd name="T11" fmla="*/ 0 h 165"/>
                    <a:gd name="T12" fmla="*/ 0 w 47"/>
                    <a:gd name="T13" fmla="*/ 0 h 165"/>
                    <a:gd name="T14" fmla="*/ 0 w 47"/>
                    <a:gd name="T15" fmla="*/ 0 h 165"/>
                    <a:gd name="T16" fmla="*/ 0 w 47"/>
                    <a:gd name="T17" fmla="*/ 0 h 165"/>
                    <a:gd name="T18" fmla="*/ 0 w 47"/>
                    <a:gd name="T19" fmla="*/ 0 h 165"/>
                    <a:gd name="T20" fmla="*/ 0 w 47"/>
                    <a:gd name="T21" fmla="*/ 0 h 165"/>
                    <a:gd name="T22" fmla="*/ 0 w 47"/>
                    <a:gd name="T23" fmla="*/ 0 h 165"/>
                    <a:gd name="T24" fmla="*/ 0 w 47"/>
                    <a:gd name="T25" fmla="*/ 0 h 165"/>
                    <a:gd name="T26" fmla="*/ 0 w 47"/>
                    <a:gd name="T27" fmla="*/ 0 h 165"/>
                    <a:gd name="T28" fmla="*/ 0 w 47"/>
                    <a:gd name="T29" fmla="*/ 0 h 165"/>
                    <a:gd name="T30" fmla="*/ 0 w 47"/>
                    <a:gd name="T31" fmla="*/ 0 h 165"/>
                    <a:gd name="T32" fmla="*/ 0 w 47"/>
                    <a:gd name="T33" fmla="*/ 0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"/>
                    <a:gd name="T52" fmla="*/ 0 h 165"/>
                    <a:gd name="T53" fmla="*/ 47 w 47"/>
                    <a:gd name="T54" fmla="*/ 165 h 1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1" name="Freeform 150"/>
                <p:cNvSpPr>
                  <a:spLocks/>
                </p:cNvSpPr>
                <p:nvPr userDrawn="1"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>
                    <a:gd name="T0" fmla="*/ 0 w 138"/>
                    <a:gd name="T1" fmla="*/ 0 h 103"/>
                    <a:gd name="T2" fmla="*/ 0 w 138"/>
                    <a:gd name="T3" fmla="*/ 0 h 103"/>
                    <a:gd name="T4" fmla="*/ 0 w 138"/>
                    <a:gd name="T5" fmla="*/ 0 h 103"/>
                    <a:gd name="T6" fmla="*/ 0 w 138"/>
                    <a:gd name="T7" fmla="*/ 0 h 103"/>
                    <a:gd name="T8" fmla="*/ 0 w 138"/>
                    <a:gd name="T9" fmla="*/ 0 h 103"/>
                    <a:gd name="T10" fmla="*/ 0 w 138"/>
                    <a:gd name="T11" fmla="*/ 0 h 103"/>
                    <a:gd name="T12" fmla="*/ 0 w 138"/>
                    <a:gd name="T13" fmla="*/ 0 h 103"/>
                    <a:gd name="T14" fmla="*/ 0 w 138"/>
                    <a:gd name="T15" fmla="*/ 0 h 103"/>
                    <a:gd name="T16" fmla="*/ 0 w 138"/>
                    <a:gd name="T17" fmla="*/ 0 h 103"/>
                    <a:gd name="T18" fmla="*/ 0 w 138"/>
                    <a:gd name="T19" fmla="*/ 0 h 103"/>
                    <a:gd name="T20" fmla="*/ 0 w 138"/>
                    <a:gd name="T21" fmla="*/ 0 h 103"/>
                    <a:gd name="T22" fmla="*/ 0 w 138"/>
                    <a:gd name="T23" fmla="*/ 0 h 103"/>
                    <a:gd name="T24" fmla="*/ 0 w 138"/>
                    <a:gd name="T25" fmla="*/ 0 h 103"/>
                    <a:gd name="T26" fmla="*/ 0 w 138"/>
                    <a:gd name="T27" fmla="*/ 0 h 103"/>
                    <a:gd name="T28" fmla="*/ 0 w 138"/>
                    <a:gd name="T29" fmla="*/ 0 h 103"/>
                    <a:gd name="T30" fmla="*/ 0 w 138"/>
                    <a:gd name="T31" fmla="*/ 0 h 103"/>
                    <a:gd name="T32" fmla="*/ 0 w 138"/>
                    <a:gd name="T33" fmla="*/ 0 h 103"/>
                    <a:gd name="T34" fmla="*/ 0 w 138"/>
                    <a:gd name="T35" fmla="*/ 0 h 103"/>
                    <a:gd name="T36" fmla="*/ 0 w 138"/>
                    <a:gd name="T37" fmla="*/ 0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8"/>
                    <a:gd name="T58" fmla="*/ 0 h 103"/>
                    <a:gd name="T59" fmla="*/ 138 w 138"/>
                    <a:gd name="T60" fmla="*/ 103 h 10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2" name="Freeform 151"/>
                <p:cNvSpPr>
                  <a:spLocks/>
                </p:cNvSpPr>
                <p:nvPr userDrawn="1"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>
                    <a:gd name="T0" fmla="*/ 0 w 188"/>
                    <a:gd name="T1" fmla="*/ 0 h 214"/>
                    <a:gd name="T2" fmla="*/ 0 w 188"/>
                    <a:gd name="T3" fmla="*/ 0 h 214"/>
                    <a:gd name="T4" fmla="*/ 0 w 188"/>
                    <a:gd name="T5" fmla="*/ 0 h 214"/>
                    <a:gd name="T6" fmla="*/ 0 w 188"/>
                    <a:gd name="T7" fmla="*/ 0 h 214"/>
                    <a:gd name="T8" fmla="*/ 0 w 188"/>
                    <a:gd name="T9" fmla="*/ 0 h 214"/>
                    <a:gd name="T10" fmla="*/ 0 w 188"/>
                    <a:gd name="T11" fmla="*/ 0 h 214"/>
                    <a:gd name="T12" fmla="*/ 0 w 188"/>
                    <a:gd name="T13" fmla="*/ 0 h 214"/>
                    <a:gd name="T14" fmla="*/ 0 w 188"/>
                    <a:gd name="T15" fmla="*/ 0 h 214"/>
                    <a:gd name="T16" fmla="*/ 0 w 188"/>
                    <a:gd name="T17" fmla="*/ 0 h 214"/>
                    <a:gd name="T18" fmla="*/ 0 w 188"/>
                    <a:gd name="T19" fmla="*/ 0 h 214"/>
                    <a:gd name="T20" fmla="*/ 0 w 188"/>
                    <a:gd name="T21" fmla="*/ 0 h 214"/>
                    <a:gd name="T22" fmla="*/ 0 w 188"/>
                    <a:gd name="T23" fmla="*/ 0 h 214"/>
                    <a:gd name="T24" fmla="*/ 0 w 188"/>
                    <a:gd name="T25" fmla="*/ 0 h 214"/>
                    <a:gd name="T26" fmla="*/ 0 w 188"/>
                    <a:gd name="T27" fmla="*/ 0 h 214"/>
                    <a:gd name="T28" fmla="*/ 0 w 188"/>
                    <a:gd name="T29" fmla="*/ 0 h 214"/>
                    <a:gd name="T30" fmla="*/ 0 w 188"/>
                    <a:gd name="T31" fmla="*/ 0 h 214"/>
                    <a:gd name="T32" fmla="*/ 0 w 188"/>
                    <a:gd name="T33" fmla="*/ 0 h 214"/>
                    <a:gd name="T34" fmla="*/ 0 w 188"/>
                    <a:gd name="T35" fmla="*/ 0 h 214"/>
                    <a:gd name="T36" fmla="*/ 0 w 188"/>
                    <a:gd name="T37" fmla="*/ 0 h 214"/>
                    <a:gd name="T38" fmla="*/ 0 w 188"/>
                    <a:gd name="T39" fmla="*/ 0 h 214"/>
                    <a:gd name="T40" fmla="*/ 0 w 188"/>
                    <a:gd name="T41" fmla="*/ 0 h 214"/>
                    <a:gd name="T42" fmla="*/ 0 w 188"/>
                    <a:gd name="T43" fmla="*/ 0 h 214"/>
                    <a:gd name="T44" fmla="*/ 0 w 188"/>
                    <a:gd name="T45" fmla="*/ 0 h 214"/>
                    <a:gd name="T46" fmla="*/ 0 w 188"/>
                    <a:gd name="T47" fmla="*/ 0 h 214"/>
                    <a:gd name="T48" fmla="*/ 0 w 188"/>
                    <a:gd name="T49" fmla="*/ 0 h 214"/>
                    <a:gd name="T50" fmla="*/ 0 w 188"/>
                    <a:gd name="T51" fmla="*/ 0 h 214"/>
                    <a:gd name="T52" fmla="*/ 0 w 188"/>
                    <a:gd name="T53" fmla="*/ 0 h 214"/>
                    <a:gd name="T54" fmla="*/ 0 w 188"/>
                    <a:gd name="T55" fmla="*/ 0 h 214"/>
                    <a:gd name="T56" fmla="*/ 0 w 188"/>
                    <a:gd name="T57" fmla="*/ 0 h 214"/>
                    <a:gd name="T58" fmla="*/ 0 w 188"/>
                    <a:gd name="T59" fmla="*/ 0 h 214"/>
                    <a:gd name="T60" fmla="*/ 0 w 188"/>
                    <a:gd name="T61" fmla="*/ 0 h 214"/>
                    <a:gd name="T62" fmla="*/ 0 w 188"/>
                    <a:gd name="T63" fmla="*/ 0 h 214"/>
                    <a:gd name="T64" fmla="*/ 0 w 188"/>
                    <a:gd name="T65" fmla="*/ 0 h 214"/>
                    <a:gd name="T66" fmla="*/ 0 w 188"/>
                    <a:gd name="T67" fmla="*/ 0 h 214"/>
                    <a:gd name="T68" fmla="*/ 0 w 188"/>
                    <a:gd name="T69" fmla="*/ 0 h 214"/>
                    <a:gd name="T70" fmla="*/ 0 w 188"/>
                    <a:gd name="T71" fmla="*/ 0 h 214"/>
                    <a:gd name="T72" fmla="*/ 0 w 188"/>
                    <a:gd name="T73" fmla="*/ 0 h 214"/>
                    <a:gd name="T74" fmla="*/ 0 w 188"/>
                    <a:gd name="T75" fmla="*/ 0 h 214"/>
                    <a:gd name="T76" fmla="*/ 0 w 188"/>
                    <a:gd name="T77" fmla="*/ 0 h 214"/>
                    <a:gd name="T78" fmla="*/ 0 w 188"/>
                    <a:gd name="T79" fmla="*/ 0 h 214"/>
                    <a:gd name="T80" fmla="*/ 0 w 188"/>
                    <a:gd name="T81" fmla="*/ 0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8"/>
                    <a:gd name="T124" fmla="*/ 0 h 214"/>
                    <a:gd name="T125" fmla="*/ 188 w 188"/>
                    <a:gd name="T126" fmla="*/ 214 h 2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3" name="Freeform 152"/>
                <p:cNvSpPr>
                  <a:spLocks/>
                </p:cNvSpPr>
                <p:nvPr userDrawn="1"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>
                    <a:gd name="T0" fmla="*/ 0 w 13"/>
                    <a:gd name="T1" fmla="*/ 0 h 13"/>
                    <a:gd name="T2" fmla="*/ 0 w 13"/>
                    <a:gd name="T3" fmla="*/ 0 h 13"/>
                    <a:gd name="T4" fmla="*/ 0 w 13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3"/>
                    <a:gd name="T11" fmla="*/ 13 w 13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4" name="Freeform 153"/>
                <p:cNvSpPr>
                  <a:spLocks/>
                </p:cNvSpPr>
                <p:nvPr userDrawn="1"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>
                    <a:gd name="T0" fmla="*/ 0 w 812"/>
                    <a:gd name="T1" fmla="*/ 0 h 564"/>
                    <a:gd name="T2" fmla="*/ 0 w 812"/>
                    <a:gd name="T3" fmla="*/ 0 h 564"/>
                    <a:gd name="T4" fmla="*/ 0 w 812"/>
                    <a:gd name="T5" fmla="*/ 0 h 564"/>
                    <a:gd name="T6" fmla="*/ 0 w 812"/>
                    <a:gd name="T7" fmla="*/ 0 h 564"/>
                    <a:gd name="T8" fmla="*/ 0 w 812"/>
                    <a:gd name="T9" fmla="*/ 0 h 564"/>
                    <a:gd name="T10" fmla="*/ 0 w 812"/>
                    <a:gd name="T11" fmla="*/ 0 h 564"/>
                    <a:gd name="T12" fmla="*/ 0 w 812"/>
                    <a:gd name="T13" fmla="*/ 0 h 564"/>
                    <a:gd name="T14" fmla="*/ 0 w 812"/>
                    <a:gd name="T15" fmla="*/ 0 h 564"/>
                    <a:gd name="T16" fmla="*/ 0 w 812"/>
                    <a:gd name="T17" fmla="*/ 0 h 564"/>
                    <a:gd name="T18" fmla="*/ 0 w 812"/>
                    <a:gd name="T19" fmla="*/ 0 h 564"/>
                    <a:gd name="T20" fmla="*/ 0 w 812"/>
                    <a:gd name="T21" fmla="*/ 0 h 564"/>
                    <a:gd name="T22" fmla="*/ 0 w 812"/>
                    <a:gd name="T23" fmla="*/ 0 h 564"/>
                    <a:gd name="T24" fmla="*/ 0 w 812"/>
                    <a:gd name="T25" fmla="*/ 0 h 564"/>
                    <a:gd name="T26" fmla="*/ 0 w 812"/>
                    <a:gd name="T27" fmla="*/ 0 h 564"/>
                    <a:gd name="T28" fmla="*/ 0 w 812"/>
                    <a:gd name="T29" fmla="*/ 0 h 564"/>
                    <a:gd name="T30" fmla="*/ 0 w 812"/>
                    <a:gd name="T31" fmla="*/ 0 h 564"/>
                    <a:gd name="T32" fmla="*/ 0 w 812"/>
                    <a:gd name="T33" fmla="*/ 0 h 564"/>
                    <a:gd name="T34" fmla="*/ 0 w 812"/>
                    <a:gd name="T35" fmla="*/ 0 h 564"/>
                    <a:gd name="T36" fmla="*/ 0 w 812"/>
                    <a:gd name="T37" fmla="*/ 0 h 564"/>
                    <a:gd name="T38" fmla="*/ 0 w 812"/>
                    <a:gd name="T39" fmla="*/ 0 h 564"/>
                    <a:gd name="T40" fmla="*/ 0 w 812"/>
                    <a:gd name="T41" fmla="*/ 0 h 564"/>
                    <a:gd name="T42" fmla="*/ 0 w 812"/>
                    <a:gd name="T43" fmla="*/ 0 h 564"/>
                    <a:gd name="T44" fmla="*/ 0 w 812"/>
                    <a:gd name="T45" fmla="*/ 0 h 564"/>
                    <a:gd name="T46" fmla="*/ 0 w 812"/>
                    <a:gd name="T47" fmla="*/ 0 h 564"/>
                    <a:gd name="T48" fmla="*/ 0 w 812"/>
                    <a:gd name="T49" fmla="*/ 0 h 564"/>
                    <a:gd name="T50" fmla="*/ 0 w 812"/>
                    <a:gd name="T51" fmla="*/ 0 h 564"/>
                    <a:gd name="T52" fmla="*/ 0 w 812"/>
                    <a:gd name="T53" fmla="*/ 0 h 564"/>
                    <a:gd name="T54" fmla="*/ 0 w 812"/>
                    <a:gd name="T55" fmla="*/ 0 h 564"/>
                    <a:gd name="T56" fmla="*/ 0 w 812"/>
                    <a:gd name="T57" fmla="*/ 0 h 564"/>
                    <a:gd name="T58" fmla="*/ 0 w 812"/>
                    <a:gd name="T59" fmla="*/ 0 h 564"/>
                    <a:gd name="T60" fmla="*/ 0 w 812"/>
                    <a:gd name="T61" fmla="*/ 0 h 564"/>
                    <a:gd name="T62" fmla="*/ 0 w 812"/>
                    <a:gd name="T63" fmla="*/ 0 h 564"/>
                    <a:gd name="T64" fmla="*/ 0 w 812"/>
                    <a:gd name="T65" fmla="*/ 0 h 564"/>
                    <a:gd name="T66" fmla="*/ 0 w 812"/>
                    <a:gd name="T67" fmla="*/ 0 h 564"/>
                    <a:gd name="T68" fmla="*/ 0 w 812"/>
                    <a:gd name="T69" fmla="*/ 0 h 564"/>
                    <a:gd name="T70" fmla="*/ 0 w 812"/>
                    <a:gd name="T71" fmla="*/ 0 h 564"/>
                    <a:gd name="T72" fmla="*/ 0 w 812"/>
                    <a:gd name="T73" fmla="*/ 0 h 564"/>
                    <a:gd name="T74" fmla="*/ 0 w 812"/>
                    <a:gd name="T75" fmla="*/ 0 h 564"/>
                    <a:gd name="T76" fmla="*/ 0 w 812"/>
                    <a:gd name="T77" fmla="*/ 0 h 564"/>
                    <a:gd name="T78" fmla="*/ 0 w 812"/>
                    <a:gd name="T79" fmla="*/ 0 h 564"/>
                    <a:gd name="T80" fmla="*/ 0 w 812"/>
                    <a:gd name="T81" fmla="*/ 0 h 564"/>
                    <a:gd name="T82" fmla="*/ 0 w 812"/>
                    <a:gd name="T83" fmla="*/ 0 h 564"/>
                    <a:gd name="T84" fmla="*/ 0 w 812"/>
                    <a:gd name="T85" fmla="*/ 0 h 564"/>
                    <a:gd name="T86" fmla="*/ 0 w 812"/>
                    <a:gd name="T87" fmla="*/ 0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12"/>
                    <a:gd name="T133" fmla="*/ 0 h 564"/>
                    <a:gd name="T134" fmla="*/ 812 w 812"/>
                    <a:gd name="T135" fmla="*/ 564 h 56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5" name="Freeform 154"/>
                <p:cNvSpPr>
                  <a:spLocks/>
                </p:cNvSpPr>
                <p:nvPr userDrawn="1"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>
                    <a:gd name="T0" fmla="*/ 0 w 43"/>
                    <a:gd name="T1" fmla="*/ 0 h 85"/>
                    <a:gd name="T2" fmla="*/ 0 w 43"/>
                    <a:gd name="T3" fmla="*/ 0 h 85"/>
                    <a:gd name="T4" fmla="*/ 0 w 43"/>
                    <a:gd name="T5" fmla="*/ 0 h 85"/>
                    <a:gd name="T6" fmla="*/ 0 w 43"/>
                    <a:gd name="T7" fmla="*/ 0 h 85"/>
                    <a:gd name="T8" fmla="*/ 0 w 43"/>
                    <a:gd name="T9" fmla="*/ 0 h 85"/>
                    <a:gd name="T10" fmla="*/ 0 w 43"/>
                    <a:gd name="T11" fmla="*/ 0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3"/>
                    <a:gd name="T19" fmla="*/ 0 h 85"/>
                    <a:gd name="T20" fmla="*/ 43 w 43"/>
                    <a:gd name="T21" fmla="*/ 85 h 8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6" name="Freeform 155"/>
                <p:cNvSpPr>
                  <a:spLocks/>
                </p:cNvSpPr>
                <p:nvPr userDrawn="1"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>
                    <a:gd name="T0" fmla="*/ 0 w 44"/>
                    <a:gd name="T1" fmla="*/ 0 h 74"/>
                    <a:gd name="T2" fmla="*/ 0 w 44"/>
                    <a:gd name="T3" fmla="*/ 0 h 74"/>
                    <a:gd name="T4" fmla="*/ 0 w 44"/>
                    <a:gd name="T5" fmla="*/ 0 h 74"/>
                    <a:gd name="T6" fmla="*/ 0 w 44"/>
                    <a:gd name="T7" fmla="*/ 0 h 74"/>
                    <a:gd name="T8" fmla="*/ 0 w 44"/>
                    <a:gd name="T9" fmla="*/ 0 h 74"/>
                    <a:gd name="T10" fmla="*/ 0 w 44"/>
                    <a:gd name="T11" fmla="*/ 0 h 74"/>
                    <a:gd name="T12" fmla="*/ 0 w 44"/>
                    <a:gd name="T13" fmla="*/ 0 h 74"/>
                    <a:gd name="T14" fmla="*/ 0 w 44"/>
                    <a:gd name="T15" fmla="*/ 0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4"/>
                    <a:gd name="T25" fmla="*/ 0 h 74"/>
                    <a:gd name="T26" fmla="*/ 44 w 44"/>
                    <a:gd name="T27" fmla="*/ 74 h 7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7" name="Freeform 156"/>
                <p:cNvSpPr>
                  <a:spLocks/>
                </p:cNvSpPr>
                <p:nvPr userDrawn="1"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>
                    <a:gd name="T0" fmla="*/ 0 w 20"/>
                    <a:gd name="T1" fmla="*/ 0 h 30"/>
                    <a:gd name="T2" fmla="*/ 0 w 20"/>
                    <a:gd name="T3" fmla="*/ 0 h 30"/>
                    <a:gd name="T4" fmla="*/ 0 w 20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0"/>
                    <a:gd name="T11" fmla="*/ 20 w 20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8" name="Freeform 157"/>
                <p:cNvSpPr>
                  <a:spLocks/>
                </p:cNvSpPr>
                <p:nvPr userDrawn="1"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>
                    <a:gd name="T0" fmla="*/ 1 w 682"/>
                    <a:gd name="T1" fmla="*/ 1 h 557"/>
                    <a:gd name="T2" fmla="*/ 1 w 682"/>
                    <a:gd name="T3" fmla="*/ 1 h 557"/>
                    <a:gd name="T4" fmla="*/ 1 w 682"/>
                    <a:gd name="T5" fmla="*/ 1 h 557"/>
                    <a:gd name="T6" fmla="*/ 1 w 682"/>
                    <a:gd name="T7" fmla="*/ 1 h 557"/>
                    <a:gd name="T8" fmla="*/ 1 w 682"/>
                    <a:gd name="T9" fmla="*/ 1 h 557"/>
                    <a:gd name="T10" fmla="*/ 1 w 682"/>
                    <a:gd name="T11" fmla="*/ 1 h 557"/>
                    <a:gd name="T12" fmla="*/ 1 w 682"/>
                    <a:gd name="T13" fmla="*/ 1 h 557"/>
                    <a:gd name="T14" fmla="*/ 1 w 682"/>
                    <a:gd name="T15" fmla="*/ 1 h 557"/>
                    <a:gd name="T16" fmla="*/ 1 w 682"/>
                    <a:gd name="T17" fmla="*/ 1 h 557"/>
                    <a:gd name="T18" fmla="*/ 1 w 682"/>
                    <a:gd name="T19" fmla="*/ 1 h 557"/>
                    <a:gd name="T20" fmla="*/ 1 w 682"/>
                    <a:gd name="T21" fmla="*/ 1 h 557"/>
                    <a:gd name="T22" fmla="*/ 1 w 682"/>
                    <a:gd name="T23" fmla="*/ 1 h 557"/>
                    <a:gd name="T24" fmla="*/ 1 w 682"/>
                    <a:gd name="T25" fmla="*/ 1 h 557"/>
                    <a:gd name="T26" fmla="*/ 1 w 682"/>
                    <a:gd name="T27" fmla="*/ 1 h 557"/>
                    <a:gd name="T28" fmla="*/ 1 w 682"/>
                    <a:gd name="T29" fmla="*/ 1 h 557"/>
                    <a:gd name="T30" fmla="*/ 1 w 682"/>
                    <a:gd name="T31" fmla="*/ 1 h 557"/>
                    <a:gd name="T32" fmla="*/ 1 w 682"/>
                    <a:gd name="T33" fmla="*/ 1 h 557"/>
                    <a:gd name="T34" fmla="*/ 0 w 682"/>
                    <a:gd name="T35" fmla="*/ 1 h 557"/>
                    <a:gd name="T36" fmla="*/ 1 w 682"/>
                    <a:gd name="T37" fmla="*/ 1 h 557"/>
                    <a:gd name="T38" fmla="*/ 1 w 682"/>
                    <a:gd name="T39" fmla="*/ 1 h 557"/>
                    <a:gd name="T40" fmla="*/ 1 w 682"/>
                    <a:gd name="T41" fmla="*/ 1 h 557"/>
                    <a:gd name="T42" fmla="*/ 1 w 682"/>
                    <a:gd name="T43" fmla="*/ 1 h 557"/>
                    <a:gd name="T44" fmla="*/ 1 w 682"/>
                    <a:gd name="T45" fmla="*/ 1 h 557"/>
                    <a:gd name="T46" fmla="*/ 1 w 682"/>
                    <a:gd name="T47" fmla="*/ 1 h 557"/>
                    <a:gd name="T48" fmla="*/ 1 w 682"/>
                    <a:gd name="T49" fmla="*/ 1 h 557"/>
                    <a:gd name="T50" fmla="*/ 1 w 682"/>
                    <a:gd name="T51" fmla="*/ 1 h 557"/>
                    <a:gd name="T52" fmla="*/ 1 w 682"/>
                    <a:gd name="T53" fmla="*/ 0 h 557"/>
                    <a:gd name="T54" fmla="*/ 1 w 682"/>
                    <a:gd name="T55" fmla="*/ 1 h 557"/>
                    <a:gd name="T56" fmla="*/ 1 w 682"/>
                    <a:gd name="T57" fmla="*/ 1 h 557"/>
                    <a:gd name="T58" fmla="*/ 1 w 682"/>
                    <a:gd name="T59" fmla="*/ 1 h 557"/>
                    <a:gd name="T60" fmla="*/ 1 w 682"/>
                    <a:gd name="T61" fmla="*/ 1 h 557"/>
                    <a:gd name="T62" fmla="*/ 1 w 682"/>
                    <a:gd name="T63" fmla="*/ 1 h 557"/>
                    <a:gd name="T64" fmla="*/ 1 w 682"/>
                    <a:gd name="T65" fmla="*/ 1 h 557"/>
                    <a:gd name="T66" fmla="*/ 1 w 682"/>
                    <a:gd name="T67" fmla="*/ 1 h 557"/>
                    <a:gd name="T68" fmla="*/ 1 w 682"/>
                    <a:gd name="T69" fmla="*/ 1 h 557"/>
                    <a:gd name="T70" fmla="*/ 1 w 682"/>
                    <a:gd name="T71" fmla="*/ 1 h 557"/>
                    <a:gd name="T72" fmla="*/ 1 w 682"/>
                    <a:gd name="T73" fmla="*/ 1 h 557"/>
                    <a:gd name="T74" fmla="*/ 1 w 682"/>
                    <a:gd name="T75" fmla="*/ 1 h 557"/>
                    <a:gd name="T76" fmla="*/ 1 w 682"/>
                    <a:gd name="T77" fmla="*/ 1 h 557"/>
                    <a:gd name="T78" fmla="*/ 1 w 682"/>
                    <a:gd name="T79" fmla="*/ 1 h 557"/>
                    <a:gd name="T80" fmla="*/ 1 w 682"/>
                    <a:gd name="T81" fmla="*/ 1 h 557"/>
                    <a:gd name="T82" fmla="*/ 1 w 682"/>
                    <a:gd name="T83" fmla="*/ 1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82"/>
                    <a:gd name="T127" fmla="*/ 0 h 557"/>
                    <a:gd name="T128" fmla="*/ 682 w 682"/>
                    <a:gd name="T129" fmla="*/ 557 h 55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39" name="Freeform 158"/>
                <p:cNvSpPr>
                  <a:spLocks/>
                </p:cNvSpPr>
                <p:nvPr userDrawn="1"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>
                    <a:gd name="T0" fmla="*/ 1 w 257"/>
                    <a:gd name="T1" fmla="*/ 1 h 347"/>
                    <a:gd name="T2" fmla="*/ 1 w 257"/>
                    <a:gd name="T3" fmla="*/ 1 h 347"/>
                    <a:gd name="T4" fmla="*/ 1 w 257"/>
                    <a:gd name="T5" fmla="*/ 1 h 347"/>
                    <a:gd name="T6" fmla="*/ 1 w 257"/>
                    <a:gd name="T7" fmla="*/ 1 h 347"/>
                    <a:gd name="T8" fmla="*/ 1 w 257"/>
                    <a:gd name="T9" fmla="*/ 1 h 347"/>
                    <a:gd name="T10" fmla="*/ 1 w 257"/>
                    <a:gd name="T11" fmla="*/ 1 h 347"/>
                    <a:gd name="T12" fmla="*/ 1 w 257"/>
                    <a:gd name="T13" fmla="*/ 1 h 347"/>
                    <a:gd name="T14" fmla="*/ 1 w 257"/>
                    <a:gd name="T15" fmla="*/ 1 h 347"/>
                    <a:gd name="T16" fmla="*/ 1 w 257"/>
                    <a:gd name="T17" fmla="*/ 1 h 347"/>
                    <a:gd name="T18" fmla="*/ 1 w 257"/>
                    <a:gd name="T19" fmla="*/ 1 h 347"/>
                    <a:gd name="T20" fmla="*/ 1 w 257"/>
                    <a:gd name="T21" fmla="*/ 1 h 347"/>
                    <a:gd name="T22" fmla="*/ 1 w 257"/>
                    <a:gd name="T23" fmla="*/ 1 h 347"/>
                    <a:gd name="T24" fmla="*/ 1 w 257"/>
                    <a:gd name="T25" fmla="*/ 1 h 347"/>
                    <a:gd name="T26" fmla="*/ 0 w 257"/>
                    <a:gd name="T27" fmla="*/ 1 h 347"/>
                    <a:gd name="T28" fmla="*/ 1 w 257"/>
                    <a:gd name="T29" fmla="*/ 1 h 347"/>
                    <a:gd name="T30" fmla="*/ 1 w 257"/>
                    <a:gd name="T31" fmla="*/ 1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57"/>
                    <a:gd name="T49" fmla="*/ 0 h 347"/>
                    <a:gd name="T50" fmla="*/ 257 w 257"/>
                    <a:gd name="T51" fmla="*/ 347 h 34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0" name="Freeform 159"/>
                <p:cNvSpPr>
                  <a:spLocks/>
                </p:cNvSpPr>
                <p:nvPr userDrawn="1"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>
                    <a:gd name="T0" fmla="*/ 0 w 19"/>
                    <a:gd name="T1" fmla="*/ 0 h 37"/>
                    <a:gd name="T2" fmla="*/ 0 w 19"/>
                    <a:gd name="T3" fmla="*/ 0 h 37"/>
                    <a:gd name="T4" fmla="*/ 0 w 19"/>
                    <a:gd name="T5" fmla="*/ 0 h 3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37"/>
                    <a:gd name="T11" fmla="*/ 19 w 19"/>
                    <a:gd name="T12" fmla="*/ 37 h 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1" name="Freeform 160"/>
                <p:cNvSpPr>
                  <a:spLocks/>
                </p:cNvSpPr>
                <p:nvPr userDrawn="1"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>
                    <a:gd name="T0" fmla="*/ 0 w 22"/>
                    <a:gd name="T1" fmla="*/ 0 h 20"/>
                    <a:gd name="T2" fmla="*/ 0 w 22"/>
                    <a:gd name="T3" fmla="*/ 0 h 20"/>
                    <a:gd name="T4" fmla="*/ 0 w 22"/>
                    <a:gd name="T5" fmla="*/ 0 h 20"/>
                    <a:gd name="T6" fmla="*/ 0 w 22"/>
                    <a:gd name="T7" fmla="*/ 0 h 20"/>
                    <a:gd name="T8" fmla="*/ 0 w 22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20"/>
                    <a:gd name="T17" fmla="*/ 22 w 22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2" name="Freeform 161"/>
                <p:cNvSpPr>
                  <a:spLocks/>
                </p:cNvSpPr>
                <p:nvPr userDrawn="1"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>
                    <a:gd name="T0" fmla="*/ 0 w 57"/>
                    <a:gd name="T1" fmla="*/ 0 h 30"/>
                    <a:gd name="T2" fmla="*/ 0 w 57"/>
                    <a:gd name="T3" fmla="*/ 0 h 30"/>
                    <a:gd name="T4" fmla="*/ 0 w 57"/>
                    <a:gd name="T5" fmla="*/ 0 h 30"/>
                    <a:gd name="T6" fmla="*/ 0 w 57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30"/>
                    <a:gd name="T14" fmla="*/ 57 w 57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3" name="Freeform 162"/>
                <p:cNvSpPr>
                  <a:spLocks/>
                </p:cNvSpPr>
                <p:nvPr userDrawn="1"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>
                    <a:gd name="T0" fmla="*/ 0 w 693"/>
                    <a:gd name="T1" fmla="*/ 0 h 696"/>
                    <a:gd name="T2" fmla="*/ 0 w 693"/>
                    <a:gd name="T3" fmla="*/ 0 h 696"/>
                    <a:gd name="T4" fmla="*/ 0 w 693"/>
                    <a:gd name="T5" fmla="*/ 0 h 696"/>
                    <a:gd name="T6" fmla="*/ 0 w 693"/>
                    <a:gd name="T7" fmla="*/ 0 h 696"/>
                    <a:gd name="T8" fmla="*/ 0 w 693"/>
                    <a:gd name="T9" fmla="*/ 0 h 696"/>
                    <a:gd name="T10" fmla="*/ 0 w 693"/>
                    <a:gd name="T11" fmla="*/ 0 h 696"/>
                    <a:gd name="T12" fmla="*/ 0 w 693"/>
                    <a:gd name="T13" fmla="*/ 0 h 696"/>
                    <a:gd name="T14" fmla="*/ 0 w 693"/>
                    <a:gd name="T15" fmla="*/ 0 h 696"/>
                    <a:gd name="T16" fmla="*/ 0 w 693"/>
                    <a:gd name="T17" fmla="*/ 0 h 696"/>
                    <a:gd name="T18" fmla="*/ 0 w 693"/>
                    <a:gd name="T19" fmla="*/ 0 h 696"/>
                    <a:gd name="T20" fmla="*/ 0 w 693"/>
                    <a:gd name="T21" fmla="*/ 0 h 696"/>
                    <a:gd name="T22" fmla="*/ 0 w 693"/>
                    <a:gd name="T23" fmla="*/ 0 h 696"/>
                    <a:gd name="T24" fmla="*/ 0 w 693"/>
                    <a:gd name="T25" fmla="*/ 0 h 696"/>
                    <a:gd name="T26" fmla="*/ 0 w 693"/>
                    <a:gd name="T27" fmla="*/ 0 h 696"/>
                    <a:gd name="T28" fmla="*/ 0 w 693"/>
                    <a:gd name="T29" fmla="*/ 0 h 696"/>
                    <a:gd name="T30" fmla="*/ 0 w 693"/>
                    <a:gd name="T31" fmla="*/ 0 h 696"/>
                    <a:gd name="T32" fmla="*/ 0 w 693"/>
                    <a:gd name="T33" fmla="*/ 0 h 696"/>
                    <a:gd name="T34" fmla="*/ 0 w 693"/>
                    <a:gd name="T35" fmla="*/ 0 h 696"/>
                    <a:gd name="T36" fmla="*/ 0 w 693"/>
                    <a:gd name="T37" fmla="*/ 0 h 696"/>
                    <a:gd name="T38" fmla="*/ 0 w 693"/>
                    <a:gd name="T39" fmla="*/ 0 h 696"/>
                    <a:gd name="T40" fmla="*/ 0 w 693"/>
                    <a:gd name="T41" fmla="*/ 0 h 696"/>
                    <a:gd name="T42" fmla="*/ 0 w 693"/>
                    <a:gd name="T43" fmla="*/ 0 h 696"/>
                    <a:gd name="T44" fmla="*/ 0 w 693"/>
                    <a:gd name="T45" fmla="*/ 0 h 696"/>
                    <a:gd name="T46" fmla="*/ 0 w 693"/>
                    <a:gd name="T47" fmla="*/ 0 h 696"/>
                    <a:gd name="T48" fmla="*/ 0 w 693"/>
                    <a:gd name="T49" fmla="*/ 0 h 696"/>
                    <a:gd name="T50" fmla="*/ 0 w 693"/>
                    <a:gd name="T51" fmla="*/ 0 h 696"/>
                    <a:gd name="T52" fmla="*/ 0 w 693"/>
                    <a:gd name="T53" fmla="*/ 0 h 696"/>
                    <a:gd name="T54" fmla="*/ 0 w 693"/>
                    <a:gd name="T55" fmla="*/ 0 h 696"/>
                    <a:gd name="T56" fmla="*/ 0 w 693"/>
                    <a:gd name="T57" fmla="*/ 0 h 696"/>
                    <a:gd name="T58" fmla="*/ 0 w 693"/>
                    <a:gd name="T59" fmla="*/ 0 h 696"/>
                    <a:gd name="T60" fmla="*/ 0 w 693"/>
                    <a:gd name="T61" fmla="*/ 0 h 696"/>
                    <a:gd name="T62" fmla="*/ 0 w 693"/>
                    <a:gd name="T63" fmla="*/ 0 h 696"/>
                    <a:gd name="T64" fmla="*/ 0 w 693"/>
                    <a:gd name="T65" fmla="*/ 0 h 696"/>
                    <a:gd name="T66" fmla="*/ 0 w 693"/>
                    <a:gd name="T67" fmla="*/ 0 h 696"/>
                    <a:gd name="T68" fmla="*/ 0 w 693"/>
                    <a:gd name="T69" fmla="*/ 0 h 696"/>
                    <a:gd name="T70" fmla="*/ 0 w 693"/>
                    <a:gd name="T71" fmla="*/ 0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93"/>
                    <a:gd name="T109" fmla="*/ 0 h 696"/>
                    <a:gd name="T110" fmla="*/ 693 w 693"/>
                    <a:gd name="T111" fmla="*/ 696 h 69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4" name="Freeform 163"/>
                <p:cNvSpPr>
                  <a:spLocks/>
                </p:cNvSpPr>
                <p:nvPr userDrawn="1"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>
                    <a:gd name="T0" fmla="*/ 1 w 931"/>
                    <a:gd name="T1" fmla="*/ 0 h 149"/>
                    <a:gd name="T2" fmla="*/ 1 w 931"/>
                    <a:gd name="T3" fmla="*/ 1 h 149"/>
                    <a:gd name="T4" fmla="*/ 1 w 931"/>
                    <a:gd name="T5" fmla="*/ 1 h 149"/>
                    <a:gd name="T6" fmla="*/ 1 w 931"/>
                    <a:gd name="T7" fmla="*/ 1 h 149"/>
                    <a:gd name="T8" fmla="*/ 1 w 931"/>
                    <a:gd name="T9" fmla="*/ 1 h 149"/>
                    <a:gd name="T10" fmla="*/ 0 w 931"/>
                    <a:gd name="T11" fmla="*/ 1 h 149"/>
                    <a:gd name="T12" fmla="*/ 1 w 931"/>
                    <a:gd name="T13" fmla="*/ 1 h 149"/>
                    <a:gd name="T14" fmla="*/ 1 w 931"/>
                    <a:gd name="T15" fmla="*/ 1 h 149"/>
                    <a:gd name="T16" fmla="*/ 1 w 931"/>
                    <a:gd name="T17" fmla="*/ 1 h 149"/>
                    <a:gd name="T18" fmla="*/ 1 w 931"/>
                    <a:gd name="T19" fmla="*/ 1 h 149"/>
                    <a:gd name="T20" fmla="*/ 1 w 931"/>
                    <a:gd name="T21" fmla="*/ 1 h 149"/>
                    <a:gd name="T22" fmla="*/ 1 w 931"/>
                    <a:gd name="T23" fmla="*/ 1 h 149"/>
                    <a:gd name="T24" fmla="*/ 1 w 931"/>
                    <a:gd name="T25" fmla="*/ 1 h 149"/>
                    <a:gd name="T26" fmla="*/ 1 w 931"/>
                    <a:gd name="T27" fmla="*/ 1 h 149"/>
                    <a:gd name="T28" fmla="*/ 1 w 931"/>
                    <a:gd name="T29" fmla="*/ 1 h 149"/>
                    <a:gd name="T30" fmla="*/ 1 w 931"/>
                    <a:gd name="T31" fmla="*/ 1 h 149"/>
                    <a:gd name="T32" fmla="*/ 1 w 931"/>
                    <a:gd name="T33" fmla="*/ 1 h 149"/>
                    <a:gd name="T34" fmla="*/ 1 w 931"/>
                    <a:gd name="T35" fmla="*/ 1 h 149"/>
                    <a:gd name="T36" fmla="*/ 1 w 931"/>
                    <a:gd name="T37" fmla="*/ 1 h 149"/>
                    <a:gd name="T38" fmla="*/ 1 w 931"/>
                    <a:gd name="T39" fmla="*/ 1 h 149"/>
                    <a:gd name="T40" fmla="*/ 1 w 931"/>
                    <a:gd name="T41" fmla="*/ 1 h 149"/>
                    <a:gd name="T42" fmla="*/ 1 w 931"/>
                    <a:gd name="T43" fmla="*/ 1 h 149"/>
                    <a:gd name="T44" fmla="*/ 1 w 931"/>
                    <a:gd name="T45" fmla="*/ 1 h 149"/>
                    <a:gd name="T46" fmla="*/ 1 w 931"/>
                    <a:gd name="T47" fmla="*/ 1 h 149"/>
                    <a:gd name="T48" fmla="*/ 1 w 931"/>
                    <a:gd name="T49" fmla="*/ 1 h 149"/>
                    <a:gd name="T50" fmla="*/ 1 w 931"/>
                    <a:gd name="T51" fmla="*/ 1 h 149"/>
                    <a:gd name="T52" fmla="*/ 1 w 931"/>
                    <a:gd name="T53" fmla="*/ 1 h 149"/>
                    <a:gd name="T54" fmla="*/ 1 w 931"/>
                    <a:gd name="T55" fmla="*/ 1 h 149"/>
                    <a:gd name="T56" fmla="*/ 1 w 931"/>
                    <a:gd name="T57" fmla="*/ 1 h 149"/>
                    <a:gd name="T58" fmla="*/ 1 w 931"/>
                    <a:gd name="T59" fmla="*/ 1 h 149"/>
                    <a:gd name="T60" fmla="*/ 1 w 931"/>
                    <a:gd name="T61" fmla="*/ 1 h 149"/>
                    <a:gd name="T62" fmla="*/ 1 w 931"/>
                    <a:gd name="T63" fmla="*/ 1 h 149"/>
                    <a:gd name="T64" fmla="*/ 1 w 931"/>
                    <a:gd name="T65" fmla="*/ 1 h 149"/>
                    <a:gd name="T66" fmla="*/ 1 w 931"/>
                    <a:gd name="T67" fmla="*/ 1 h 149"/>
                    <a:gd name="T68" fmla="*/ 1 w 931"/>
                    <a:gd name="T69" fmla="*/ 1 h 149"/>
                    <a:gd name="T70" fmla="*/ 1 w 931"/>
                    <a:gd name="T71" fmla="*/ 1 h 149"/>
                    <a:gd name="T72" fmla="*/ 1 w 931"/>
                    <a:gd name="T73" fmla="*/ 1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931"/>
                    <a:gd name="T112" fmla="*/ 0 h 149"/>
                    <a:gd name="T113" fmla="*/ 931 w 931"/>
                    <a:gd name="T114" fmla="*/ 149 h 14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5" name="Freeform 164"/>
                <p:cNvSpPr>
                  <a:spLocks/>
                </p:cNvSpPr>
                <p:nvPr userDrawn="1"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>
                    <a:gd name="T0" fmla="*/ 0 w 31"/>
                    <a:gd name="T1" fmla="*/ 0 h 30"/>
                    <a:gd name="T2" fmla="*/ 0 w 31"/>
                    <a:gd name="T3" fmla="*/ 0 h 30"/>
                    <a:gd name="T4" fmla="*/ 0 w 31"/>
                    <a:gd name="T5" fmla="*/ 0 h 30"/>
                    <a:gd name="T6" fmla="*/ 0 w 31"/>
                    <a:gd name="T7" fmla="*/ 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"/>
                    <a:gd name="T13" fmla="*/ 0 h 30"/>
                    <a:gd name="T14" fmla="*/ 31 w 31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6" name="Freeform 165"/>
                <p:cNvSpPr>
                  <a:spLocks/>
                </p:cNvSpPr>
                <p:nvPr userDrawn="1"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>
                    <a:gd name="T0" fmla="*/ 0 w 44"/>
                    <a:gd name="T1" fmla="*/ 0 h 32"/>
                    <a:gd name="T2" fmla="*/ 0 w 44"/>
                    <a:gd name="T3" fmla="*/ 0 h 32"/>
                    <a:gd name="T4" fmla="*/ 0 w 44"/>
                    <a:gd name="T5" fmla="*/ 0 h 32"/>
                    <a:gd name="T6" fmla="*/ 0 w 44"/>
                    <a:gd name="T7" fmla="*/ 0 h 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"/>
                    <a:gd name="T13" fmla="*/ 0 h 32"/>
                    <a:gd name="T14" fmla="*/ 44 w 44"/>
                    <a:gd name="T15" fmla="*/ 32 h 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7" name="Freeform 166"/>
                <p:cNvSpPr>
                  <a:spLocks/>
                </p:cNvSpPr>
                <p:nvPr userDrawn="1"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>
                    <a:gd name="T0" fmla="*/ 0 w 76"/>
                    <a:gd name="T1" fmla="*/ 0 h 18"/>
                    <a:gd name="T2" fmla="*/ 0 w 76"/>
                    <a:gd name="T3" fmla="*/ 0 h 18"/>
                    <a:gd name="T4" fmla="*/ 0 w 76"/>
                    <a:gd name="T5" fmla="*/ 0 h 18"/>
                    <a:gd name="T6" fmla="*/ 0 60000 65536"/>
                    <a:gd name="T7" fmla="*/ 0 60000 65536"/>
                    <a:gd name="T8" fmla="*/ 0 60000 65536"/>
                    <a:gd name="T9" fmla="*/ 0 w 76"/>
                    <a:gd name="T10" fmla="*/ 0 h 18"/>
                    <a:gd name="T11" fmla="*/ 76 w 76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8" name="Freeform 167"/>
                <p:cNvSpPr>
                  <a:spLocks/>
                </p:cNvSpPr>
                <p:nvPr userDrawn="1"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>
                    <a:gd name="T0" fmla="*/ 0 w 42"/>
                    <a:gd name="T1" fmla="*/ 0 h 44"/>
                    <a:gd name="T2" fmla="*/ 0 w 42"/>
                    <a:gd name="T3" fmla="*/ 0 h 44"/>
                    <a:gd name="T4" fmla="*/ 0 w 42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44"/>
                    <a:gd name="T11" fmla="*/ 42 w 42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  <p:sp>
              <p:nvSpPr>
                <p:cNvPr id="2149" name="Freeform 168"/>
                <p:cNvSpPr>
                  <a:spLocks/>
                </p:cNvSpPr>
                <p:nvPr userDrawn="1"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>
                    <a:gd name="T0" fmla="*/ 0 w 31"/>
                    <a:gd name="T1" fmla="*/ 0 h 30"/>
                    <a:gd name="T2" fmla="*/ 0 w 31"/>
                    <a:gd name="T3" fmla="*/ 0 h 30"/>
                    <a:gd name="T4" fmla="*/ 0 w 3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30"/>
                    <a:gd name="T11" fmla="*/ 31 w 3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rgbClr val="000000">
                    <a:alpha val="3490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zh-TW" altLang="en-US" sz="1800">
                    <a:solidFill>
                      <a:srgbClr val="000000"/>
                    </a:solidFill>
                    <a:latin typeface="Arial" charset="0"/>
                    <a:ea typeface="微軟正黑體" pitchFamily="34" charset="-120"/>
                  </a:endParaRPr>
                </a:p>
              </p:txBody>
            </p:sp>
          </p:grpSp>
        </p:grpSp>
        <p:grpSp>
          <p:nvGrpSpPr>
            <p:cNvPr id="2058" name="Group 169"/>
            <p:cNvGrpSpPr>
              <a:grpSpLocks/>
            </p:cNvGrpSpPr>
            <p:nvPr userDrawn="1"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2085" name="Line 170"/>
              <p:cNvSpPr>
                <a:spLocks noChangeShapeType="1"/>
              </p:cNvSpPr>
              <p:nvPr userDrawn="1"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6" name="Line 171"/>
              <p:cNvSpPr>
                <a:spLocks noChangeShapeType="1"/>
              </p:cNvSpPr>
              <p:nvPr userDrawn="1"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7" name="Line 172"/>
              <p:cNvSpPr>
                <a:spLocks noChangeShapeType="1"/>
              </p:cNvSpPr>
              <p:nvPr userDrawn="1"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8" name="Line 173"/>
              <p:cNvSpPr>
                <a:spLocks noChangeShapeType="1"/>
              </p:cNvSpPr>
              <p:nvPr userDrawn="1"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9" name="Line 174"/>
              <p:cNvSpPr>
                <a:spLocks noChangeShapeType="1"/>
              </p:cNvSpPr>
              <p:nvPr userDrawn="1"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0" name="Line 175"/>
              <p:cNvSpPr>
                <a:spLocks noChangeShapeType="1"/>
              </p:cNvSpPr>
              <p:nvPr userDrawn="1"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1" name="Line 176"/>
              <p:cNvSpPr>
                <a:spLocks noChangeShapeType="1"/>
              </p:cNvSpPr>
              <p:nvPr userDrawn="1"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2" name="Line 177"/>
              <p:cNvSpPr>
                <a:spLocks noChangeShapeType="1"/>
              </p:cNvSpPr>
              <p:nvPr userDrawn="1"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3" name="Line 178"/>
              <p:cNvSpPr>
                <a:spLocks noChangeShapeType="1"/>
              </p:cNvSpPr>
              <p:nvPr userDrawn="1"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4" name="Line 179"/>
              <p:cNvSpPr>
                <a:spLocks noChangeShapeType="1"/>
              </p:cNvSpPr>
              <p:nvPr userDrawn="1"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5" name="Line 180"/>
              <p:cNvSpPr>
                <a:spLocks noChangeShapeType="1"/>
              </p:cNvSpPr>
              <p:nvPr userDrawn="1"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6" name="Line 181"/>
              <p:cNvSpPr>
                <a:spLocks noChangeShapeType="1"/>
              </p:cNvSpPr>
              <p:nvPr userDrawn="1"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7" name="Line 182"/>
              <p:cNvSpPr>
                <a:spLocks noChangeShapeType="1"/>
              </p:cNvSpPr>
              <p:nvPr userDrawn="1"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8" name="Line 183"/>
              <p:cNvSpPr>
                <a:spLocks noChangeShapeType="1"/>
              </p:cNvSpPr>
              <p:nvPr userDrawn="1"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99" name="Line 184"/>
              <p:cNvSpPr>
                <a:spLocks noChangeShapeType="1"/>
              </p:cNvSpPr>
              <p:nvPr userDrawn="1"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100" name="Line 185"/>
              <p:cNvSpPr>
                <a:spLocks noChangeShapeType="1"/>
              </p:cNvSpPr>
              <p:nvPr userDrawn="1"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101" name="Line 186"/>
              <p:cNvSpPr>
                <a:spLocks noChangeShapeType="1"/>
              </p:cNvSpPr>
              <p:nvPr userDrawn="1"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102" name="Line 187"/>
              <p:cNvSpPr>
                <a:spLocks noChangeShapeType="1"/>
              </p:cNvSpPr>
              <p:nvPr userDrawn="1"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103" name="Line 188"/>
              <p:cNvSpPr>
                <a:spLocks noChangeShapeType="1"/>
              </p:cNvSpPr>
              <p:nvPr userDrawn="1"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104" name="Line 189"/>
              <p:cNvSpPr>
                <a:spLocks noChangeShapeType="1"/>
              </p:cNvSpPr>
              <p:nvPr userDrawn="1"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105" name="Line 190"/>
              <p:cNvSpPr>
                <a:spLocks noChangeShapeType="1"/>
              </p:cNvSpPr>
              <p:nvPr userDrawn="1"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rgbClr val="5976D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</p:grpSp>
        <p:grpSp>
          <p:nvGrpSpPr>
            <p:cNvPr id="2059" name="Group 191"/>
            <p:cNvGrpSpPr>
              <a:grpSpLocks/>
            </p:cNvGrpSpPr>
            <p:nvPr userDrawn="1"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2060" name="Line 192"/>
              <p:cNvSpPr>
                <a:spLocks noChangeShapeType="1"/>
              </p:cNvSpPr>
              <p:nvPr userDrawn="1"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1" name="Line 193"/>
              <p:cNvSpPr>
                <a:spLocks noChangeShapeType="1"/>
              </p:cNvSpPr>
              <p:nvPr userDrawn="1"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2" name="Line 194"/>
              <p:cNvSpPr>
                <a:spLocks noChangeShapeType="1"/>
              </p:cNvSpPr>
              <p:nvPr userDrawn="1"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3" name="Line 195"/>
              <p:cNvSpPr>
                <a:spLocks noChangeShapeType="1"/>
              </p:cNvSpPr>
              <p:nvPr userDrawn="1"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4" name="Line 196"/>
              <p:cNvSpPr>
                <a:spLocks noChangeShapeType="1"/>
              </p:cNvSpPr>
              <p:nvPr userDrawn="1"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5" name="Line 197"/>
              <p:cNvSpPr>
                <a:spLocks noChangeShapeType="1"/>
              </p:cNvSpPr>
              <p:nvPr userDrawn="1"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6" name="Line 198"/>
              <p:cNvSpPr>
                <a:spLocks noChangeShapeType="1"/>
              </p:cNvSpPr>
              <p:nvPr userDrawn="1"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7" name="Line 199"/>
              <p:cNvSpPr>
                <a:spLocks noChangeShapeType="1"/>
              </p:cNvSpPr>
              <p:nvPr userDrawn="1"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8" name="Line 200"/>
              <p:cNvSpPr>
                <a:spLocks noChangeShapeType="1"/>
              </p:cNvSpPr>
              <p:nvPr userDrawn="1"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69" name="Line 201"/>
              <p:cNvSpPr>
                <a:spLocks noChangeShapeType="1"/>
              </p:cNvSpPr>
              <p:nvPr userDrawn="1"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0" name="Line 202"/>
              <p:cNvSpPr>
                <a:spLocks noChangeShapeType="1"/>
              </p:cNvSpPr>
              <p:nvPr userDrawn="1"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1" name="Line 203"/>
              <p:cNvSpPr>
                <a:spLocks noChangeShapeType="1"/>
              </p:cNvSpPr>
              <p:nvPr userDrawn="1"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2" name="Line 204"/>
              <p:cNvSpPr>
                <a:spLocks noChangeShapeType="1"/>
              </p:cNvSpPr>
              <p:nvPr userDrawn="1"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3" name="Line 205"/>
              <p:cNvSpPr>
                <a:spLocks noChangeShapeType="1"/>
              </p:cNvSpPr>
              <p:nvPr userDrawn="1"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4" name="Line 206"/>
              <p:cNvSpPr>
                <a:spLocks noChangeShapeType="1"/>
              </p:cNvSpPr>
              <p:nvPr userDrawn="1"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5" name="Line 207"/>
              <p:cNvSpPr>
                <a:spLocks noChangeShapeType="1"/>
              </p:cNvSpPr>
              <p:nvPr userDrawn="1"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6" name="Line 208"/>
              <p:cNvSpPr>
                <a:spLocks noChangeShapeType="1"/>
              </p:cNvSpPr>
              <p:nvPr userDrawn="1"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7" name="Line 209"/>
              <p:cNvSpPr>
                <a:spLocks noChangeShapeType="1"/>
              </p:cNvSpPr>
              <p:nvPr userDrawn="1"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8" name="Line 210"/>
              <p:cNvSpPr>
                <a:spLocks noChangeShapeType="1"/>
              </p:cNvSpPr>
              <p:nvPr userDrawn="1"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79" name="Line 211"/>
              <p:cNvSpPr>
                <a:spLocks noChangeShapeType="1"/>
              </p:cNvSpPr>
              <p:nvPr userDrawn="1"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0" name="Line 212"/>
              <p:cNvSpPr>
                <a:spLocks noChangeShapeType="1"/>
              </p:cNvSpPr>
              <p:nvPr userDrawn="1"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1" name="Line 213"/>
              <p:cNvSpPr>
                <a:spLocks noChangeShapeType="1"/>
              </p:cNvSpPr>
              <p:nvPr userDrawn="1"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2" name="Line 214"/>
              <p:cNvSpPr>
                <a:spLocks noChangeShapeType="1"/>
              </p:cNvSpPr>
              <p:nvPr userDrawn="1"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3" name="Line 215"/>
              <p:cNvSpPr>
                <a:spLocks noChangeShapeType="1"/>
              </p:cNvSpPr>
              <p:nvPr userDrawn="1"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  <p:sp>
            <p:nvSpPr>
              <p:cNvPr id="2084" name="Line 216"/>
              <p:cNvSpPr>
                <a:spLocks noChangeShapeType="1"/>
              </p:cNvSpPr>
              <p:nvPr userDrawn="1"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rgbClr val="4C9CE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800">
                  <a:solidFill>
                    <a:srgbClr val="000000"/>
                  </a:solidFill>
                  <a:latin typeface="Arial" charset="0"/>
                  <a:ea typeface="微軟正黑體" pitchFamily="34" charset="-120"/>
                </a:endParaRPr>
              </a:p>
            </p:txBody>
          </p:sp>
        </p:grpSp>
      </p:grpSp>
      <p:pic>
        <p:nvPicPr>
          <p:cNvPr id="2054" name="Picture 218" descr="金監會logo_0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4341" y="188913"/>
            <a:ext cx="101467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547" name="Rectangle 2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30882" y="6453188"/>
            <a:ext cx="818621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99FBDB2-E5A2-4594-B85F-D40508B12FDA}" type="slidenum">
              <a:rPr lang="en-US" altLang="zh-TW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1260475" indent="-366713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2800">
          <a:solidFill>
            <a:schemeClr val="tx1"/>
          </a:solidFill>
          <a:latin typeface="+mn-lt"/>
          <a:ea typeface="+mn-ea"/>
        </a:defRPr>
      </a:lvl2pPr>
      <a:lvl3pPr marL="2152650" indent="-3683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3106738" indent="-508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3794125" indent="-508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42513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47085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51657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5622925" indent="-508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4493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878" y="3472"/>
            <a:ext cx="939676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algn="ctr">
              <a:buFont typeface="Wingdings" pitchFamily="2" charset="2"/>
              <a:buNone/>
            </a:pPr>
            <a:fld id="{603B6F47-CBB2-4B6A-905B-80F5BB76B996}" type="slidenum">
              <a:rPr lang="en-US" altLang="zh-TW" smtClean="0"/>
              <a:pPr algn="ctr">
                <a:buFont typeface="Wingdings" pitchFamily="2" charset="2"/>
                <a:buNone/>
              </a:pPr>
              <a:t>‹#›</a:t>
            </a:fld>
            <a:endParaRPr lang="en-US" altLang="zh-TW" dirty="0"/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8" b="6834"/>
          <a:stretch/>
        </p:blipFill>
        <p:spPr bwMode="auto">
          <a:xfrm>
            <a:off x="6393160" y="-27384"/>
            <a:ext cx="3446611" cy="53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981878" y="6556200"/>
            <a:ext cx="939676" cy="32918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3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fld id="{603B6F47-CBB2-4B6A-905B-80F5BB76B996}" type="slidenum">
              <a:rPr lang="en-US" altLang="zh-TW" smtClean="0"/>
              <a:pPr algn="ctr">
                <a:buFont typeface="Wingdings" pitchFamily="2" charset="2"/>
                <a:buNone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66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99" y="4077072"/>
            <a:ext cx="7498753" cy="1905000"/>
          </a:xfrm>
        </p:spPr>
        <p:txBody>
          <a:bodyPr/>
          <a:lstStyle/>
          <a:p>
            <a:pPr fontAlgn="t"/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zh-TW" altLang="zh-TW" sz="2400" b="1" kern="1200" dirty="0">
                <a:solidFill>
                  <a:schemeClr val="tx1"/>
                </a:solidFill>
                <a:latin typeface="Segoe UI"/>
                <a:ea typeface="標楷體"/>
                <a:cs typeface="Segoe UI"/>
              </a:rPr>
              <a:t>金融監督管理</a:t>
            </a:r>
            <a:r>
              <a:rPr lang="zh-TW" altLang="zh-TW" sz="2400" b="1" kern="1200" dirty="0" smtClean="0">
                <a:solidFill>
                  <a:schemeClr val="tx1"/>
                </a:solidFill>
                <a:latin typeface="Segoe UI"/>
                <a:ea typeface="標楷體"/>
                <a:cs typeface="Segoe UI"/>
              </a:rPr>
              <a:t>委員會</a:t>
            </a:r>
            <a:endParaRPr lang="en-US" altLang="zh-TW" sz="2400" b="1" kern="1200" dirty="0" smtClean="0">
              <a:solidFill>
                <a:schemeClr val="tx1"/>
              </a:solidFill>
              <a:latin typeface="Segoe UI"/>
              <a:ea typeface="標楷體"/>
              <a:cs typeface="Segoe UI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107</a:t>
            </a:r>
            <a:r>
              <a:rPr lang="zh-TW" altLang="en-US" sz="2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年</a:t>
            </a: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4</a:t>
            </a:r>
            <a:r>
              <a:rPr lang="zh-TW" altLang="en-US" sz="2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月</a:t>
            </a: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13</a:t>
            </a:r>
            <a:r>
              <a:rPr lang="zh-TW" altLang="en-US" sz="24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/>
                <a:cs typeface="Times New Roman" panose="02020603050405020304" pitchFamily="18" charset="0"/>
              </a:rPr>
              <a:t>日</a:t>
            </a:r>
            <a:endParaRPr lang="zh-TW" altLang="zh-TW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36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4567" y="1556792"/>
            <a:ext cx="8136905" cy="2334121"/>
          </a:xfrm>
          <a:noFill/>
          <a:ln/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848"/>
              </a:spcAft>
            </a:pPr>
            <a:r>
              <a:rPr lang="zh-TW" altLang="en-US" sz="4400" b="1" kern="1200" dirty="0" smtClean="0">
                <a:solidFill>
                  <a:srgbClr val="1F497D"/>
                </a:solidFill>
                <a:latin typeface="標楷體"/>
                <a:ea typeface="標楷體"/>
                <a:cs typeface="+mn-cs"/>
              </a:rPr>
              <a:t>近期資本市場重大推動措施</a:t>
            </a:r>
            <a:r>
              <a:rPr lang="en-US" altLang="zh-TW" sz="4400" b="1" kern="1200" dirty="0" smtClean="0">
                <a:solidFill>
                  <a:srgbClr val="1F497D"/>
                </a:solidFill>
                <a:latin typeface="標楷體"/>
                <a:ea typeface="標楷體"/>
                <a:cs typeface="+mn-cs"/>
              </a:rPr>
              <a:t/>
            </a:r>
            <a:br>
              <a:rPr lang="en-US" altLang="zh-TW" sz="4400" b="1" kern="1200" dirty="0" smtClean="0">
                <a:solidFill>
                  <a:srgbClr val="1F497D"/>
                </a:solidFill>
                <a:latin typeface="標楷體"/>
                <a:ea typeface="標楷體"/>
                <a:cs typeface="+mn-cs"/>
              </a:rPr>
            </a:br>
            <a:endParaRPr lang="zh-TW" altLang="zh-TW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92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2029335" y="1124734"/>
            <a:ext cx="7731422" cy="22112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kumimoji="1"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kumimoji="1"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kumimoji="1"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1"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kumimoji="1"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kumimoji="1"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kumimoji="1"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kumimoji="1" lang="zh-TW" altLang="en-US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公告鬆綁</a:t>
            </a:r>
            <a:r>
              <a:rPr kumimoji="1"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kumimoji="1"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創櫃板管理辦法</a:t>
            </a:r>
            <a:r>
              <a:rPr kumimoji="1"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kumimoji="1"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endParaRPr kumimoji="1"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營收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5,000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萬元以上公司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免除創新創意審查</a:t>
            </a:r>
            <a:endParaRPr lang="en-US" altLang="zh-TW" sz="2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簡化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財務資訊申報格式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lvl="1" indent="1905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透過創櫃板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辦理現金增資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無須經櫃買中心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endParaRPr lang="en-US" altLang="zh-TW" sz="2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4634" y="548680"/>
            <a:ext cx="9906000" cy="54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tabLst>
                <a:tab pos="1160463" algn="l"/>
              </a:tabLst>
            </a:pPr>
            <a:r>
              <a:rPr kumimoji="0"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kumimoji="0"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修訂創櫃板管理辦法，協助創新企業成長</a:t>
            </a: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054884" y="3279601"/>
            <a:ext cx="7897366" cy="1120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吸引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較具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規模微型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企業申請創櫃板，使其有機會往公開發行及上市櫃市場邁進，有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層次資本市場之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流動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98675"/>
            <a:ext cx="9906000" cy="5424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四、推動綠色債券</a:t>
            </a: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2044243" y="4967436"/>
            <a:ext cx="7733293" cy="112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HK" altLang="zh-TW" sz="2200" b="1" dirty="0" smtClean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r>
            <a:r>
              <a:rPr lang="zh-TW" altLang="en-US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HK" altLang="zh-TW" sz="2200" b="1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公告及施行</a:t>
            </a:r>
            <a:r>
              <a:rPr lang="zh-HK" altLang="zh-TW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「綠色債券作業要點」，</a:t>
            </a:r>
            <a:r>
              <a:rPr lang="zh-TW" altLang="en-US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累計截至</a:t>
            </a:r>
            <a:r>
              <a:rPr lang="en-US" altLang="zh-TW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月底</a:t>
            </a:r>
            <a:r>
              <a:rPr lang="zh-TW" altLang="en-US" sz="2200" dirty="0">
                <a:latin typeface="新細明體"/>
                <a:ea typeface="新細明體"/>
                <a:cs typeface="Times New Roman" panose="02020603050405020304" pitchFamily="18" charset="0"/>
              </a:rPr>
              <a:t>，</a:t>
            </a:r>
            <a:r>
              <a:rPr lang="zh-TW" altLang="en-US" sz="2200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en-US" altLang="zh-TW" sz="2200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200" b="1" dirty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檔綠色債券掛牌</a:t>
            </a:r>
            <a:r>
              <a:rPr lang="zh-TW" altLang="en-US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，發行金額共計</a:t>
            </a:r>
            <a:r>
              <a:rPr lang="en-US" altLang="zh-TW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376</a:t>
            </a:r>
            <a:r>
              <a:rPr lang="zh-TW" altLang="en-US" sz="2200" dirty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億</a:t>
            </a:r>
            <a:r>
              <a:rPr lang="zh-TW" altLang="en-US" sz="2200" dirty="0" smtClean="0">
                <a:latin typeface="Times New Roman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元。</a:t>
            </a:r>
            <a:endParaRPr lang="en-US" altLang="zh-TW" sz="2200" dirty="0">
              <a:latin typeface="Times New Roman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2029335" y="6071686"/>
            <a:ext cx="7646502" cy="635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提供投資人更多元投資標的，並適度引導資金投入綠能產業。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圓角化同側角落矩形 17"/>
          <p:cNvSpPr/>
          <p:nvPr/>
        </p:nvSpPr>
        <p:spPr>
          <a:xfrm>
            <a:off x="460781" y="1196752"/>
            <a:ext cx="151288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19" name="圓角化同側角落矩形 18"/>
          <p:cNvSpPr/>
          <p:nvPr/>
        </p:nvSpPr>
        <p:spPr>
          <a:xfrm>
            <a:off x="467305" y="3356992"/>
            <a:ext cx="151288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化同側角落矩形 21"/>
          <p:cNvSpPr/>
          <p:nvPr/>
        </p:nvSpPr>
        <p:spPr>
          <a:xfrm>
            <a:off x="460781" y="5087323"/>
            <a:ext cx="151288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14" name="圓角化同側角落矩形 13"/>
          <p:cNvSpPr/>
          <p:nvPr/>
        </p:nvSpPr>
        <p:spPr>
          <a:xfrm>
            <a:off x="467305" y="6071686"/>
            <a:ext cx="151288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貳、近期重大推動措施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6319" y="3301422"/>
            <a:ext cx="9906000" cy="5424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六、調降當日沖銷交易證券交易稅</a:t>
            </a:r>
          </a:p>
        </p:txBody>
      </p:sp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41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52861" y="5491532"/>
            <a:ext cx="8101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hangingPunct="0"/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當沖降稅實施迄今，並無稅損，且整體市場成交量均有大幅成長，有助提升市場流動性，活絡股市量能。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36665" y="3963714"/>
            <a:ext cx="7877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just" hangingPunct="0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日起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調降當沖證交稅率減半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1.5</a:t>
            </a:r>
            <a:r>
              <a:rPr lang="en-US" altLang="zh-TW" sz="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‰)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並實施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年，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延長實施期間至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，業經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今日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立法院院會三讀通過。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圓角化同側角落矩形 19"/>
          <p:cNvSpPr/>
          <p:nvPr/>
        </p:nvSpPr>
        <p:spPr>
          <a:xfrm>
            <a:off x="325946" y="4097855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3" name="圓角化同側角落矩形 22"/>
          <p:cNvSpPr/>
          <p:nvPr/>
        </p:nvSpPr>
        <p:spPr>
          <a:xfrm>
            <a:off x="328279" y="5661025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圓角化同側角落矩形 24"/>
          <p:cNvSpPr/>
          <p:nvPr/>
        </p:nvSpPr>
        <p:spPr>
          <a:xfrm>
            <a:off x="325946" y="2454237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化同側角落矩形 25"/>
          <p:cNvSpPr/>
          <p:nvPr/>
        </p:nvSpPr>
        <p:spPr>
          <a:xfrm>
            <a:off x="325946" y="1416957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97" y="626577"/>
            <a:ext cx="9906000" cy="54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kumimoji="0" lang="zh-TW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推動定期定額購買個別股票及</a:t>
            </a:r>
            <a:r>
              <a:rPr kumimoji="0"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ETF</a:t>
            </a:r>
            <a:endParaRPr kumimoji="0"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964878" y="1271525"/>
            <a:ext cx="7848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just" hangingPunct="0"/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為提升小額投資之便利性</a:t>
            </a:r>
            <a:r>
              <a:rPr lang="zh-TW" altLang="zh-TW" sz="2200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開放</a:t>
            </a:r>
            <a:r>
              <a:rPr lang="zh-TW" altLang="zh-TW" sz="2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證券商辦理</a:t>
            </a:r>
            <a:r>
              <a:rPr lang="zh-TW" altLang="zh-TW" sz="2200" b="1" kern="1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客戶「</a:t>
            </a:r>
            <a:r>
              <a:rPr lang="zh-TW" altLang="zh-TW" sz="2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定期定額」方式購買個別股票與</a:t>
            </a:r>
            <a:r>
              <a:rPr lang="en-US" altLang="zh-TW" sz="2200" b="1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ETF</a:t>
            </a:r>
            <a:r>
              <a:rPr lang="zh-TW" altLang="zh-TW" sz="2200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en-US" sz="2200" b="1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lang="en-US" altLang="zh-TW" sz="2200" b="1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zh-TW" sz="2200" b="1" kern="1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kern="1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200" b="1" kern="1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kern="1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zh-TW" sz="2200" b="1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200" b="1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上線實施</a:t>
            </a:r>
            <a:r>
              <a:rPr lang="zh-TW" altLang="en-US" sz="2200" kern="1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84648" y="2256284"/>
            <a:ext cx="803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hangingPunct="0"/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吸引小額及中長期之投資人</a:t>
            </a:r>
            <a:r>
              <a:rPr lang="zh-TW" altLang="en-US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長期穩健投資股市</a:t>
            </a:r>
            <a:r>
              <a:rPr lang="zh-TW" altLang="en-US" sz="2200" kern="100" dirty="0" smtClean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，同時</a:t>
            </a:r>
            <a:r>
              <a:rPr lang="zh-TW" altLang="en-US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擴大證券商經營範圍並活絡證券市場。</a:t>
            </a:r>
            <a:endParaRPr lang="en-US" altLang="zh-TW" sz="2200" kern="100" dirty="0">
              <a:solidFill>
                <a:schemeClr val="tx2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五邊形 23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貳、近期重大推動措施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510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2" y="1014299"/>
            <a:ext cx="9906000" cy="54249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altLang="zh-TW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提升國內資產管理業競爭力</a:t>
            </a:r>
          </a:p>
        </p:txBody>
      </p:sp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41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44245" y="2647238"/>
            <a:ext cx="8033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hangingPunct="0"/>
            <a:r>
              <a:rPr lang="zh-TW" altLang="en-US" sz="2100" dirty="0">
                <a:ea typeface="標楷體" panose="03000509000000000000" pitchFamily="65" charset="-120"/>
                <a:cs typeface="Times New Roman" panose="02020603050405020304" pitchFamily="18" charset="0"/>
              </a:rPr>
              <a:t>促進投信投顧事業業務</a:t>
            </a:r>
            <a:r>
              <a:rPr lang="zh-TW" altLang="en-US" sz="2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發展</a:t>
            </a:r>
            <a:r>
              <a:rPr lang="zh-TW" altLang="en-US" sz="2100" dirty="0" smtClean="0">
                <a:latin typeface="標楷體"/>
                <a:ea typeface="標楷體"/>
                <a:cs typeface="Times New Roman" panose="02020603050405020304" pitchFamily="18" charset="0"/>
              </a:rPr>
              <a:t>，</a:t>
            </a:r>
            <a:r>
              <a:rPr lang="zh-TW" altLang="en-US" sz="21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鬆綁</a:t>
            </a:r>
            <a:r>
              <a:rPr lang="zh-TW" altLang="en-US" sz="2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資產管理業務操作限制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加強</a:t>
            </a:r>
            <a:r>
              <a:rPr lang="zh-TW" altLang="en-US" sz="2100" dirty="0">
                <a:ea typeface="標楷體" panose="03000509000000000000" pitchFamily="65" charset="-120"/>
                <a:cs typeface="Times New Roman" panose="02020603050405020304" pitchFamily="18" charset="0"/>
              </a:rPr>
              <a:t>投資人資產安全保障以及強化從業人員監理。</a:t>
            </a:r>
            <a:endParaRPr lang="en-US" altLang="zh-TW" sz="2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38474" y="1660527"/>
            <a:ext cx="769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just" hangingPunct="0"/>
            <a:r>
              <a:rPr lang="zh-TW" altLang="en-US" sz="21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經總統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令公布修正「證券投資信託及顧問法」相關規定。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56742" y="3610774"/>
            <a:ext cx="9906000" cy="54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2600" b="1" spc="-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強化基金通路報酬管理及推動自動化投資顧問</a:t>
            </a:r>
          </a:p>
        </p:txBody>
      </p:sp>
      <p:sp>
        <p:nvSpPr>
          <p:cNvPr id="20" name="圓角化同側角落矩形 19"/>
          <p:cNvSpPr/>
          <p:nvPr/>
        </p:nvSpPr>
        <p:spPr>
          <a:xfrm>
            <a:off x="281175" y="4266599"/>
            <a:ext cx="163406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904313" y="4149080"/>
            <a:ext cx="78732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indent="-342900" algn="just" hangingPunct="0"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以基金規模</a:t>
            </a:r>
            <a:r>
              <a:rPr lang="en-US" altLang="zh-TW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(AUM)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計算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銷售獎勵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金。</a:t>
            </a:r>
            <a:endParaRPr lang="en-US" altLang="zh-TW" sz="2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6075" lvl="1" indent="-342900" algn="just" hangingPunct="0">
              <a:buClr>
                <a:srgbClr val="7030A0"/>
              </a:buClr>
              <a:buFont typeface="Wingdings" panose="05000000000000000000" pitchFamily="2" charset="2"/>
              <a:buChar char="u"/>
            </a:pP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訂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定投顧事業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提供自動化投資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顧問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服務相關規範。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圓角化同側角落矩形 22"/>
          <p:cNvSpPr/>
          <p:nvPr/>
        </p:nvSpPr>
        <p:spPr>
          <a:xfrm>
            <a:off x="327756" y="5442511"/>
            <a:ext cx="1634067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950148" y="5301208"/>
            <a:ext cx="7700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合宜之銷售獎勵金計費方式</a:t>
            </a:r>
            <a:r>
              <a:rPr lang="zh-TW" altLang="en-US" sz="2100" dirty="0" smtClean="0">
                <a:latin typeface="標楷體"/>
                <a:ea typeface="標楷體"/>
              </a:rPr>
              <a:t>，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減少銷售機構與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投資人間之利益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r>
              <a:rPr lang="zh-TW" altLang="en-US" sz="2100" kern="100" dirty="0" smtClean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100" kern="100" dirty="0" smtClean="0">
              <a:solidFill>
                <a:schemeClr val="tx2">
                  <a:lumMod val="50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藉助金融創新科技平台或系統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，提供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更多個人化之投資建議或投資組合配置</a:t>
            </a:r>
            <a:r>
              <a:rPr lang="zh-TW" altLang="en-US" sz="2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圓角化同側角落矩形 24"/>
          <p:cNvSpPr/>
          <p:nvPr/>
        </p:nvSpPr>
        <p:spPr>
          <a:xfrm>
            <a:off x="327756" y="2824966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化同側角落矩形 25"/>
          <p:cNvSpPr/>
          <p:nvPr/>
        </p:nvSpPr>
        <p:spPr>
          <a:xfrm>
            <a:off x="339430" y="1805202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" name="矩形 1"/>
          <p:cNvSpPr/>
          <p:nvPr/>
        </p:nvSpPr>
        <p:spPr>
          <a:xfrm>
            <a:off x="21729" y="548680"/>
            <a:ext cx="4715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標楷體" pitchFamily="65" charset="-120"/>
              </a:rPr>
              <a:t>七、提升</a:t>
            </a:r>
            <a:r>
              <a: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標楷體" pitchFamily="65" charset="-120"/>
              </a:rPr>
              <a:t>資產管理業競爭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五邊形 15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貳、近期重大推動措施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911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94" y="507960"/>
            <a:ext cx="9906000" cy="5424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推動成立人才培育與產業發展基金</a:t>
            </a:r>
          </a:p>
        </p:txBody>
      </p:sp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41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12640" y="2411101"/>
            <a:ext cx="8038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hangingPunct="0"/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厚實臺灣資產管理人才資本、加速臺灣人才國際化、促進我國資產管理市場發展。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06788" y="1124744"/>
            <a:ext cx="809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hangingPunct="0">
              <a:buClr>
                <a:srgbClr val="006666"/>
              </a:buClr>
            </a:pP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指定</a:t>
            </a:r>
            <a:r>
              <a:rPr lang="zh-TW" altLang="en-US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證基會</a:t>
            </a:r>
            <a:r>
              <a:rPr lang="zh-TW" altLang="en-US" sz="2200" b="1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辦理基金</a:t>
            </a:r>
            <a:r>
              <a:rPr lang="zh-TW" altLang="en-US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運作事宜</a:t>
            </a:r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，應用於資產管理產業人才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培育、投資人</a:t>
            </a:r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基金理財教育、協助產業發展及投資人保護等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事項。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7466" y="3390541"/>
            <a:ext cx="9906000" cy="54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2800" b="1" spc="-1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en-US" altLang="zh-TW" sz="2600" dirty="0" smtClean="0"/>
              <a:t>(</a:t>
            </a:r>
            <a:r>
              <a:rPr lang="zh-TW" altLang="en-US" sz="2600" dirty="0"/>
              <a:t>四</a:t>
            </a:r>
            <a:r>
              <a:rPr lang="en-US" altLang="zh-TW" sz="2600" dirty="0"/>
              <a:t>)</a:t>
            </a:r>
            <a:r>
              <a:rPr lang="zh-TW" altLang="en-US" sz="2600" dirty="0"/>
              <a:t>多元化</a:t>
            </a:r>
            <a:r>
              <a:rPr lang="en-US" altLang="zh-TW" sz="2600" dirty="0" smtClean="0"/>
              <a:t>ETF</a:t>
            </a:r>
            <a:r>
              <a:rPr lang="zh-TW" altLang="en-US" sz="2600" dirty="0" smtClean="0"/>
              <a:t>商品</a:t>
            </a:r>
            <a:endParaRPr lang="zh-TW" altLang="en-US" sz="26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06788" y="4124424"/>
            <a:ext cx="7731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just" hangingPunct="0"/>
            <a:r>
              <a:rPr lang="zh-TW" altLang="en-US" sz="2200" b="1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鼓勵</a:t>
            </a:r>
            <a:r>
              <a:rPr lang="zh-TW" altLang="en-US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投信公司募集發行多元化</a:t>
            </a:r>
            <a:r>
              <a:rPr lang="en-US" altLang="zh-TW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ETF</a:t>
            </a:r>
            <a:r>
              <a:rPr lang="zh-TW" altLang="en-US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商品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，將</a:t>
            </a:r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國外投資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產品移</a:t>
            </a:r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由國內投信公司來辦理，以達到金融進口替代之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目標。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908907" y="5301208"/>
            <a:ext cx="7812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增加國內投信公司之投資研究能力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、拓展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資產管理規模、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提升業務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經營與發展及國人可選擇的投資工具多元化</a:t>
            </a:r>
            <a:r>
              <a:rPr lang="zh-TW" altLang="en-US" sz="2200" kern="100" dirty="0" smtClean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圓角化同側角落矩形 16"/>
          <p:cNvSpPr/>
          <p:nvPr/>
        </p:nvSpPr>
        <p:spPr>
          <a:xfrm>
            <a:off x="280677" y="1232456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1" name="圓角化同側角落矩形 20"/>
          <p:cNvSpPr/>
          <p:nvPr/>
        </p:nvSpPr>
        <p:spPr>
          <a:xfrm>
            <a:off x="308061" y="2459920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圓角化同側角落矩形 26"/>
          <p:cNvSpPr/>
          <p:nvPr/>
        </p:nvSpPr>
        <p:spPr>
          <a:xfrm>
            <a:off x="274610" y="4252317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8" name="圓角化同側角落矩形 27"/>
          <p:cNvSpPr/>
          <p:nvPr/>
        </p:nvSpPr>
        <p:spPr>
          <a:xfrm>
            <a:off x="333635" y="5474258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五邊形 15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貳、近期重大推動措施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935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0" y="476672"/>
            <a:ext cx="952592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3D6B"/>
            </a:outerShdw>
          </a:effectLst>
        </p:spPr>
        <p:txBody>
          <a:bodyPr anchor="ctr"/>
          <a:lstStyle/>
          <a:p>
            <a:pPr algn="l"/>
            <a:endParaRPr lang="zh-TW" altLang="en-GB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56456" y="476672"/>
            <a:ext cx="8113977" cy="1008063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參、未來重大推動事項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0965" name="AutoShap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1228478"/>
            <a:ext cx="9001000" cy="4968552"/>
          </a:xfrm>
          <a:prstGeom prst="roundRect">
            <a:avLst>
              <a:gd name="adj" fmla="val 0"/>
            </a:avLst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b="1" dirty="0" smtClean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一、研議多元化金融商品</a:t>
            </a:r>
            <a:endParaRPr lang="en-US" altLang="zh-TW" b="1" dirty="0" smtClean="0">
              <a:solidFill>
                <a:srgbClr val="000000"/>
              </a:solidFill>
              <a:latin typeface="Comic Sans MS" pitchFamily="66" charset="0"/>
              <a:ea typeface="標楷體" pitchFamily="65" charset="-120"/>
            </a:endParaRP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（一）開放證券商發行指數投資證券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(ETN)</a:t>
            </a: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（二）開放權證連結國內期貨商品</a:t>
            </a: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二、鼓勵國內外企業上市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（櫃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（一）縮</a:t>
            </a:r>
            <a:r>
              <a:rPr lang="zh-TW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</a:t>
            </a:r>
            <a:r>
              <a:rPr lang="zh-TW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審查時程，加速公司</a:t>
            </a:r>
            <a:r>
              <a:rPr lang="zh-TW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上市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（櫃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80000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（二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）建議經濟部放寬第一上市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（櫃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）及興櫃公司（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）本國籍內部人投資大陸限額相關規範</a:t>
            </a:r>
            <a:endParaRPr lang="en-US" altLang="zh-TW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（三）建置陸資直接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投資</a:t>
            </a:r>
            <a:r>
              <a:rPr lang="en-US" altLang="zh-TW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之機制</a:t>
            </a:r>
            <a:endParaRPr lang="en-US" altLang="zh-TW" sz="24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三、新版公司治理藍圖（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2018-2020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四、修正證交法</a:t>
            </a:r>
            <a:endParaRPr lang="zh-TW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096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4785"/>
              </p:ext>
            </p:extLst>
          </p:nvPr>
        </p:nvGraphicFramePr>
        <p:xfrm>
          <a:off x="7216246" y="4653136"/>
          <a:ext cx="2689754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Clip" r:id="rId5" imgW="1799598" imgH="1024822" progId="MS_ClipArt_Gallery.2">
                  <p:embed/>
                </p:oleObj>
              </mc:Choice>
              <mc:Fallback>
                <p:oleObj name="Clip" r:id="rId5" imgW="1799598" imgH="1024822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246" y="4653136"/>
                        <a:ext cx="2689754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F3D6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410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7995" y="1092910"/>
            <a:ext cx="9906000" cy="542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開放</a:t>
            </a: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證券商發行指數投資證券</a:t>
            </a:r>
            <a:r>
              <a:rPr kumimoji="0" lang="en-US" altLang="zh-TW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(ETN)</a:t>
            </a:r>
            <a:endParaRPr kumimoji="0" lang="zh-TW" alt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2050020" y="1766029"/>
            <a:ext cx="76586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zh-TW" altLang="en-US" sz="2200" dirty="0" smtClean="0">
                <a:solidFill>
                  <a:srgbClr val="000000"/>
                </a:solidFill>
                <a:cs typeface="Times New Roman" pitchFamily="18" charset="0"/>
              </a:rPr>
              <a:t>金管會</a:t>
            </a:r>
            <a:r>
              <a:rPr lang="zh-TW" alt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已</a:t>
            </a:r>
            <a:r>
              <a:rPr lang="zh-TW" altLang="en-US" sz="2200" b="1" dirty="0">
                <a:solidFill>
                  <a:srgbClr val="FF0000"/>
                </a:solidFill>
                <a:cs typeface="Times New Roman" pitchFamily="18" charset="0"/>
              </a:rPr>
              <a:t>訂定</a:t>
            </a:r>
            <a:r>
              <a:rPr lang="zh-TW" altLang="en-US" sz="2200" b="1" dirty="0">
                <a:solidFill>
                  <a:srgbClr val="FF0000"/>
                </a:solidFill>
              </a:rPr>
              <a:t>「</a:t>
            </a:r>
            <a:r>
              <a:rPr lang="zh-TW" altLang="en-US" sz="2200" b="1" dirty="0">
                <a:solidFill>
                  <a:srgbClr val="FF0000"/>
                </a:solidFill>
                <a:cs typeface="Times New Roman" pitchFamily="18" charset="0"/>
              </a:rPr>
              <a:t>證券商發行指數投資證券處理準則</a:t>
            </a:r>
            <a:r>
              <a:rPr lang="zh-TW" altLang="en-US" sz="2200" b="1" dirty="0">
                <a:solidFill>
                  <a:srgbClr val="FF0000"/>
                </a:solidFill>
              </a:rPr>
              <a:t>」</a:t>
            </a:r>
            <a:r>
              <a:rPr lang="zh-TW" altLang="en-US" sz="2200" b="1" dirty="0">
                <a:solidFill>
                  <a:srgbClr val="FF0000"/>
                </a:solidFill>
                <a:cs typeface="Times New Roman" pitchFamily="18" charset="0"/>
              </a:rPr>
              <a:t>草案</a:t>
            </a:r>
            <a:r>
              <a:rPr lang="zh-TW" altLang="en-US" sz="2200" dirty="0">
                <a:solidFill>
                  <a:srgbClr val="000000"/>
                </a:solidFill>
                <a:cs typeface="Times New Roman" pitchFamily="18" charset="0"/>
              </a:rPr>
              <a:t>，並</a:t>
            </a:r>
            <a:r>
              <a:rPr lang="zh-TW" altLang="en-US" sz="2200" b="1" dirty="0">
                <a:solidFill>
                  <a:srgbClr val="000000"/>
                </a:solidFill>
                <a:cs typeface="Times New Roman" pitchFamily="18" charset="0"/>
              </a:rPr>
              <a:t>於</a:t>
            </a:r>
            <a:r>
              <a:rPr lang="en-US" altLang="zh-TW" sz="2200" b="1" dirty="0" smtClean="0">
                <a:solidFill>
                  <a:srgbClr val="000000"/>
                </a:solidFill>
                <a:cs typeface="Times New Roman" pitchFamily="18" charset="0"/>
              </a:rPr>
              <a:t>107</a:t>
            </a:r>
            <a:r>
              <a:rPr lang="zh-TW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年</a:t>
            </a:r>
            <a:r>
              <a:rPr lang="en-US" altLang="zh-TW" sz="2200" b="1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zh-TW" altLang="en-US" sz="2200" b="1" dirty="0" smtClean="0">
                <a:solidFill>
                  <a:srgbClr val="000000"/>
                </a:solidFill>
                <a:cs typeface="Times New Roman" pitchFamily="18" charset="0"/>
              </a:rPr>
              <a:t>月</a:t>
            </a:r>
            <a:r>
              <a:rPr lang="en-US" altLang="zh-TW" sz="2200" b="1" dirty="0" smtClean="0">
                <a:solidFill>
                  <a:srgbClr val="000000"/>
                </a:solidFill>
                <a:cs typeface="Times New Roman" pitchFamily="18" charset="0"/>
              </a:rPr>
              <a:t>7</a:t>
            </a:r>
            <a:r>
              <a:rPr lang="zh-TW" altLang="en-US" sz="2200" b="1" dirty="0">
                <a:solidFill>
                  <a:srgbClr val="000000"/>
                </a:solidFill>
                <a:cs typeface="Times New Roman" pitchFamily="18" charset="0"/>
              </a:rPr>
              <a:t>日</a:t>
            </a:r>
            <a:r>
              <a:rPr lang="zh-TW" altLang="en-US" sz="2200" dirty="0" smtClean="0">
                <a:solidFill>
                  <a:srgbClr val="000000"/>
                </a:solidFill>
                <a:cs typeface="Times New Roman" pitchFamily="18" charset="0"/>
              </a:rPr>
              <a:t>對外</a:t>
            </a:r>
            <a:r>
              <a:rPr lang="zh-TW" altLang="en-US" sz="2200" dirty="0">
                <a:solidFill>
                  <a:srgbClr val="000000"/>
                </a:solidFill>
                <a:cs typeface="Times New Roman" pitchFamily="18" charset="0"/>
              </a:rPr>
              <a:t>徵詢意見中。</a:t>
            </a:r>
            <a:endParaRPr lang="zh-TW" altLang="en-US" sz="2200" b="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2080456" y="2874025"/>
            <a:ext cx="75182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zh-TW" altLang="en-US" sz="2200" dirty="0">
                <a:solidFill>
                  <a:srgbClr val="000000"/>
                </a:solidFill>
                <a:cs typeface="Times New Roman" pitchFamily="18" charset="0"/>
              </a:rPr>
              <a:t>擴大證券商業務範圍及提升經營績效，滿足投資人商品多元化之需求</a:t>
            </a:r>
            <a:r>
              <a:rPr lang="zh-TW" altLang="en-US" sz="2200" dirty="0" smtClean="0">
                <a:solidFill>
                  <a:srgbClr val="000000"/>
                </a:solidFill>
                <a:cs typeface="Times New Roman" pitchFamily="18" charset="0"/>
              </a:rPr>
              <a:t>。</a:t>
            </a:r>
            <a:endParaRPr lang="zh-TW" altLang="en-US" sz="220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2080456" y="4198183"/>
            <a:ext cx="76281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zh-TW" altLang="en-US" sz="2200" dirty="0"/>
              <a:t>金管會已於</a:t>
            </a:r>
            <a:r>
              <a:rPr lang="en-US" altLang="zh-TW" sz="2200" dirty="0"/>
              <a:t>107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</a:t>
            </a:r>
            <a:r>
              <a:rPr lang="en-US" altLang="zh-TW" sz="2200" dirty="0"/>
              <a:t>9</a:t>
            </a:r>
            <a:r>
              <a:rPr lang="zh-TW" altLang="en-US" sz="2200" dirty="0"/>
              <a:t>日發布函令，</a:t>
            </a:r>
            <a:r>
              <a:rPr lang="zh-TW" altLang="en-US" sz="2200" b="1" dirty="0">
                <a:solidFill>
                  <a:srgbClr val="FF0000"/>
                </a:solidFill>
              </a:rPr>
              <a:t>開放權證連結標的得包括在臺灣期貨交易所上市之「非股票期貨</a:t>
            </a:r>
            <a:r>
              <a:rPr lang="zh-TW" altLang="en-US" sz="2200" b="1" dirty="0" smtClean="0">
                <a:solidFill>
                  <a:srgbClr val="FF0000"/>
                </a:solidFill>
              </a:rPr>
              <a:t>」</a:t>
            </a:r>
            <a:r>
              <a:rPr lang="zh-TW" altLang="en-US" sz="2200" dirty="0" smtClean="0"/>
              <a:t>，</a:t>
            </a:r>
            <a:r>
              <a:rPr lang="zh-TW" altLang="en-US" sz="2200" b="1" dirty="0" smtClean="0"/>
              <a:t>預計</a:t>
            </a:r>
            <a:r>
              <a:rPr lang="en-US" altLang="zh-TW" sz="2200" b="1" dirty="0"/>
              <a:t>107</a:t>
            </a:r>
            <a:r>
              <a:rPr lang="zh-TW" altLang="en-US" sz="2200" b="1" dirty="0"/>
              <a:t>年</a:t>
            </a:r>
            <a:r>
              <a:rPr lang="en-US" altLang="zh-TW" sz="2200" b="1" dirty="0"/>
              <a:t>5</a:t>
            </a:r>
            <a:r>
              <a:rPr lang="zh-TW" altLang="en-US" sz="2200" b="1" dirty="0"/>
              <a:t>月底上線實施</a:t>
            </a:r>
            <a:r>
              <a:rPr lang="zh-TW" altLang="en-US" sz="2200" b="0" u="none" dirty="0" smtClean="0">
                <a:solidFill>
                  <a:srgbClr val="000000"/>
                </a:solidFill>
                <a:cs typeface="Times New Roman" pitchFamily="18" charset="0"/>
              </a:rPr>
              <a:t>。</a:t>
            </a:r>
            <a:endParaRPr lang="zh-TW" altLang="en-US" sz="2200" b="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87995" y="3573015"/>
            <a:ext cx="9906000" cy="542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開放權證</a:t>
            </a:r>
            <a:r>
              <a:rPr kumimoji="0" lang="zh-TW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連結國內期貨商品</a:t>
            </a: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080455" y="5684499"/>
            <a:ext cx="75293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None/>
            </a:pPr>
            <a:r>
              <a:rPr lang="zh-TW" altLang="en-US" sz="2200" dirty="0"/>
              <a:t>活絡及健全權證市場發展，提供</a:t>
            </a:r>
            <a:r>
              <a:rPr lang="zh-TW" altLang="en-US" sz="2200" dirty="0">
                <a:solidFill>
                  <a:srgbClr val="000000"/>
                </a:solidFill>
                <a:cs typeface="Times New Roman" pitchFamily="18" charset="0"/>
              </a:rPr>
              <a:t>我國投資人全方位之投資選擇</a:t>
            </a:r>
            <a:r>
              <a:rPr lang="zh-TW" altLang="en-US" sz="2200" dirty="0" smtClean="0">
                <a:solidFill>
                  <a:srgbClr val="000000"/>
                </a:solidFill>
                <a:cs typeface="Times New Roman" pitchFamily="18" charset="0"/>
              </a:rPr>
              <a:t>。</a:t>
            </a:r>
            <a:endParaRPr lang="zh-TW" altLang="en-US" sz="220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" name="圓角化同側角落矩形 16"/>
          <p:cNvSpPr/>
          <p:nvPr/>
        </p:nvSpPr>
        <p:spPr>
          <a:xfrm>
            <a:off x="439303" y="3003562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圓角化同側角落矩形 17"/>
          <p:cNvSpPr/>
          <p:nvPr/>
        </p:nvSpPr>
        <p:spPr>
          <a:xfrm>
            <a:off x="439303" y="1844823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19" name="圓角化同側角落矩形 18"/>
          <p:cNvSpPr/>
          <p:nvPr/>
        </p:nvSpPr>
        <p:spPr>
          <a:xfrm>
            <a:off x="439303" y="4293096"/>
            <a:ext cx="161071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" name="矩形 1"/>
          <p:cNvSpPr/>
          <p:nvPr/>
        </p:nvSpPr>
        <p:spPr>
          <a:xfrm>
            <a:off x="19034" y="508135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標楷體" pitchFamily="65" charset="-120"/>
              </a:rPr>
              <a:t>一、研議多元化金融商品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圓角化同側角落矩形 19"/>
          <p:cNvSpPr/>
          <p:nvPr/>
        </p:nvSpPr>
        <p:spPr>
          <a:xfrm>
            <a:off x="439303" y="5805264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五邊形 20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參、未來重大推動事項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41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39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9" name="內容版面配置區 3"/>
          <p:cNvSpPr txBox="1">
            <a:spLocks/>
          </p:cNvSpPr>
          <p:nvPr/>
        </p:nvSpPr>
        <p:spPr>
          <a:xfrm>
            <a:off x="848544" y="1556792"/>
            <a:ext cx="8280920" cy="504056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endParaRPr kumimoji="0"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5346" y="1340768"/>
            <a:ext cx="9720874" cy="41706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595" lvl="1" indent="-803275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0000"/>
              <a:buNone/>
              <a:tabLst>
                <a:tab pos="1160463" algn="l"/>
              </a:tabLst>
            </a:pPr>
            <a:r>
              <a:rPr kumimoji="0" lang="en-US" altLang="zh-TW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縮</a:t>
            </a:r>
            <a:r>
              <a:rPr kumimoji="0" lang="zh-TW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短</a:t>
            </a:r>
            <a:r>
              <a:rPr kumimoji="0"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審查時程，加速公司上市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（櫃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kumimoji="0"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727200" lvl="3" indent="-83185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0000"/>
              <a:tabLst>
                <a:tab pos="1160463" algn="l"/>
              </a:tabLst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研議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簡化審查程序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及將現行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審查時程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週縮短至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0000"/>
              <a:tabLst>
                <a:tab pos="1160463" algn="l"/>
              </a:tabLst>
            </a:pP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經濟部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放寬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公司本國籍內部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人投資大陸限額相關</a:t>
            </a:r>
            <a:r>
              <a:rPr kumimoji="0"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規範</a:t>
            </a:r>
            <a:endParaRPr kumimoji="0" lang="en-US" altLang="zh-TW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85600"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0000"/>
              <a:tabLst>
                <a:tab pos="1160463" algn="l"/>
              </a:tabLst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金管會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已發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函經濟部，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投資大陸時，其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本國籍內部人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無須設算個人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每年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萬美元之投資限額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0000"/>
              <a:tabLst>
                <a:tab pos="1160463" algn="l"/>
              </a:tabLst>
            </a:pPr>
            <a:r>
              <a:rPr kumimoji="0"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kumimoji="0" lang="en-US" altLang="zh-TW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建置陸資直接投資</a:t>
            </a:r>
            <a:r>
              <a:rPr kumimoji="0" lang="en-US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kumimoji="0"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公司之機制</a:t>
            </a:r>
            <a:endParaRPr kumimoji="0"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85600" lvl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110000"/>
              <a:tabLst>
                <a:tab pos="1160463" algn="l"/>
              </a:tabLst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推動在維持陸資持股不得逾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30%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且不具控制力之限制下，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允許陸資得直接投資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4729" y="4348411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20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4141" y="2149691"/>
            <a:ext cx="9906000" cy="919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595" lvl="1" indent="-803275">
              <a:lnSpc>
                <a:spcPts val="3120"/>
              </a:lnSpc>
              <a:spcBef>
                <a:spcPct val="10000"/>
              </a:spcBef>
              <a:buSzPct val="110000"/>
              <a:tabLst>
                <a:tab pos="1160463" algn="l"/>
              </a:tabLst>
            </a:pPr>
            <a:endParaRPr kumimoji="0"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828106" y="5139183"/>
            <a:ext cx="7776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None/>
            </a:pPr>
            <a:r>
              <a:rPr lang="zh-TW" altLang="en-US" sz="2200" dirty="0" smtClean="0"/>
              <a:t>加速企業</a:t>
            </a:r>
            <a:r>
              <a:rPr lang="zh-TW" altLang="en-US" sz="2200" dirty="0"/>
              <a:t>進入</a:t>
            </a:r>
            <a:r>
              <a:rPr lang="zh-TW" altLang="en-US" sz="2200" dirty="0" smtClean="0"/>
              <a:t>資本市場</a:t>
            </a:r>
            <a:r>
              <a:rPr lang="zh-TW" altLang="en-US" sz="2200" dirty="0" smtClean="0">
                <a:latin typeface="標楷體"/>
                <a:ea typeface="標楷體"/>
              </a:rPr>
              <a:t>，</a:t>
            </a:r>
            <a:r>
              <a:rPr lang="zh-TW" altLang="en-US" sz="2200" dirty="0" smtClean="0"/>
              <a:t>排除海外臺商回臺掛牌障礙</a:t>
            </a:r>
            <a:r>
              <a:rPr lang="zh-TW" altLang="en-US" sz="2200" dirty="0" smtClean="0">
                <a:latin typeface="標楷體"/>
                <a:ea typeface="標楷體"/>
              </a:rPr>
              <a:t>，以</a:t>
            </a:r>
            <a:r>
              <a:rPr lang="zh-TW" altLang="en-US" sz="2200" dirty="0" smtClean="0"/>
              <a:t>提升我國</a:t>
            </a:r>
            <a:r>
              <a:rPr lang="zh-TW" altLang="zh-TW" sz="2200" dirty="0"/>
              <a:t>資本市場</a:t>
            </a:r>
            <a:r>
              <a:rPr lang="zh-TW" altLang="en-US" sz="2200" dirty="0"/>
              <a:t>動能與</a:t>
            </a:r>
            <a:r>
              <a:rPr lang="zh-TW" altLang="zh-TW" sz="2200" dirty="0"/>
              <a:t>提升</a:t>
            </a:r>
            <a:r>
              <a:rPr lang="zh-TW" altLang="zh-TW" sz="2200" dirty="0" smtClean="0"/>
              <a:t>競爭力</a:t>
            </a:r>
            <a:r>
              <a:rPr lang="zh-TW" altLang="en-US" sz="2200" dirty="0" smtClean="0"/>
              <a:t>。</a:t>
            </a:r>
            <a:endParaRPr lang="zh-TW" altLang="en-US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034" y="500618"/>
            <a:ext cx="5929828" cy="707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標楷體" pitchFamily="65" charset="-120"/>
              </a:rPr>
              <a:t>二、</a:t>
            </a:r>
            <a:r>
              <a:rPr lang="zh-TW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標楷體" pitchFamily="65" charset="-120"/>
              </a:rPr>
              <a:t>鼓勵國內外企業上市（櫃）</a:t>
            </a:r>
            <a:endParaRPr lang="en-US" altLang="zh-TW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標楷體" pitchFamily="65" charset="-120"/>
            </a:endParaRPr>
          </a:p>
        </p:txBody>
      </p:sp>
      <p:sp>
        <p:nvSpPr>
          <p:cNvPr id="12" name="圓角化同側角落矩形 11"/>
          <p:cNvSpPr/>
          <p:nvPr/>
        </p:nvSpPr>
        <p:spPr>
          <a:xfrm>
            <a:off x="212626" y="5319647"/>
            <a:ext cx="161071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五邊形 12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參、未來重大推動事項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841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39" y="508582"/>
            <a:ext cx="3421750" cy="1768911"/>
          </a:xfrm>
          <a:prstGeom prst="rect">
            <a:avLst/>
          </a:prstGeom>
        </p:spPr>
      </p:pic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75685"/>
              </p:ext>
            </p:extLst>
          </p:nvPr>
        </p:nvGraphicFramePr>
        <p:xfrm>
          <a:off x="200472" y="1628800"/>
          <a:ext cx="8869744" cy="415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圓角化同側角落矩形 5"/>
          <p:cNvSpPr/>
          <p:nvPr/>
        </p:nvSpPr>
        <p:spPr>
          <a:xfrm>
            <a:off x="416496" y="1179096"/>
            <a:ext cx="151288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修正重點</a:t>
            </a:r>
            <a:endParaRPr kumimoji="0" lang="zh-TW" altLang="en-US" sz="2400" b="1" u="none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化同側角落矩形 6"/>
          <p:cNvSpPr/>
          <p:nvPr/>
        </p:nvSpPr>
        <p:spPr>
          <a:xfrm>
            <a:off x="416496" y="6021288"/>
            <a:ext cx="151288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841055" y="5907315"/>
            <a:ext cx="738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2pPr marL="180975" lvl="1" hangingPunct="0">
              <a:defRPr sz="2400" b="1"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</a:lstStyle>
          <a:p>
            <a:pPr lvl="1"/>
            <a:r>
              <a:rPr lang="zh-TW" altLang="en-US" b="0" dirty="0"/>
              <a:t>透過深化公司治理文化，</a:t>
            </a:r>
            <a:r>
              <a:rPr lang="zh-TW" altLang="zh-TW" b="0" dirty="0"/>
              <a:t>創造友善投資環境</a:t>
            </a:r>
            <a:r>
              <a:rPr lang="zh-TW" altLang="en-US" b="0" dirty="0"/>
              <a:t>，以</a:t>
            </a:r>
            <a:r>
              <a:rPr lang="zh-TW" altLang="zh-TW" b="0" dirty="0"/>
              <a:t>提升資本市場國際競爭力</a:t>
            </a:r>
            <a:r>
              <a:rPr lang="zh-TW" altLang="en-US" b="0" dirty="0"/>
              <a:t>。</a:t>
            </a:r>
            <a:endParaRPr lang="en-US" altLang="zh-TW" b="0" dirty="0"/>
          </a:p>
        </p:txBody>
      </p:sp>
      <p:sp>
        <p:nvSpPr>
          <p:cNvPr id="11" name="矩形 10"/>
          <p:cNvSpPr/>
          <p:nvPr/>
        </p:nvSpPr>
        <p:spPr>
          <a:xfrm>
            <a:off x="174627" y="574648"/>
            <a:ext cx="5686172" cy="592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新版公司治理藍圖</a:t>
            </a:r>
            <a:r>
              <a:rPr lang="en-US" altLang="zh-TW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(2018-2020</a:t>
            </a:r>
            <a:r>
              <a:rPr lang="zh-TW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2" name="五邊形 11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參、未來重大推動事項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39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41055" y="3517533"/>
            <a:ext cx="738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hangingPunct="0"/>
            <a:r>
              <a:rPr lang="zh-TW" altLang="en-US" sz="24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留住優秀人才、強化公司治理之落實、提升金融監理有效性。</a:t>
            </a:r>
            <a:endParaRPr lang="en-US" altLang="zh-TW" sz="24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95590" y="1132373"/>
            <a:ext cx="7188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庫藏股轉讓員工之年限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年延長為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6075" lvl="1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增訂違反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審計委員會或薪酬委員會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等規定之罰則。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6075" lvl="1" indent="-342900" algn="just" hangingPunct="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u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提高對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證券服務事業、會計師業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之裁罰額度及增加裁罰態樣。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圓角化同側角落矩形 24"/>
          <p:cNvSpPr/>
          <p:nvPr/>
        </p:nvSpPr>
        <p:spPr>
          <a:xfrm>
            <a:off x="328167" y="3746265"/>
            <a:ext cx="151288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化同側角落矩形 25"/>
          <p:cNvSpPr/>
          <p:nvPr/>
        </p:nvSpPr>
        <p:spPr>
          <a:xfrm>
            <a:off x="328167" y="1282004"/>
            <a:ext cx="151288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修正重點</a:t>
            </a:r>
            <a:endParaRPr kumimoji="0" lang="zh-TW" altLang="en-US" sz="2400" b="1" u="none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波浪 16"/>
          <p:cNvSpPr/>
          <p:nvPr/>
        </p:nvSpPr>
        <p:spPr>
          <a:xfrm>
            <a:off x="926326" y="4584207"/>
            <a:ext cx="6186914" cy="1653105"/>
          </a:xfrm>
          <a:prstGeom prst="wave">
            <a:avLst>
              <a:gd name="adj1" fmla="val 12500"/>
              <a:gd name="adj2" fmla="val -5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FF7D7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配合產業</a:t>
            </a:r>
            <a:r>
              <a:rPr lang="zh-TW" altLang="en-US" sz="2400" b="1" dirty="0" smtClean="0">
                <a:solidFill>
                  <a:srgbClr val="FF7D7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發展，</a:t>
            </a:r>
            <a:r>
              <a:rPr lang="zh-TW" altLang="en-US" sz="2400" b="1" dirty="0">
                <a:solidFill>
                  <a:srgbClr val="FF7D7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持續檢討修正相關</a:t>
            </a:r>
            <a:r>
              <a:rPr lang="zh-TW" altLang="en-US" sz="2400" b="1" dirty="0" smtClean="0">
                <a:solidFill>
                  <a:srgbClr val="FF7D7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規章</a:t>
            </a:r>
            <a:endParaRPr lang="zh-TW" altLang="en-US" sz="2400" b="1" dirty="0">
              <a:solidFill>
                <a:srgbClr val="FF7D7D"/>
              </a:solidFill>
            </a:endParaRPr>
          </a:p>
        </p:txBody>
      </p:sp>
      <p:cxnSp>
        <p:nvCxnSpPr>
          <p:cNvPr id="18" name="直線接點 17"/>
          <p:cNvCxnSpPr>
            <a:stCxn id="19" idx="4"/>
          </p:cNvCxnSpPr>
          <p:nvPr/>
        </p:nvCxnSpPr>
        <p:spPr>
          <a:xfrm flipH="1">
            <a:off x="863234" y="4695997"/>
            <a:ext cx="126186" cy="195075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817471" y="4584208"/>
            <a:ext cx="343897" cy="111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52" y="4348530"/>
            <a:ext cx="3168352" cy="233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矩形 22"/>
          <p:cNvSpPr/>
          <p:nvPr/>
        </p:nvSpPr>
        <p:spPr>
          <a:xfrm>
            <a:off x="174627" y="574648"/>
            <a:ext cx="25186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、修正</a:t>
            </a:r>
            <a:r>
              <a:rPr lang="zh-TW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證交法</a:t>
            </a:r>
          </a:p>
        </p:txBody>
      </p:sp>
      <p:sp>
        <p:nvSpPr>
          <p:cNvPr id="16" name="五邊形 15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參、未來重大推動事項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392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416496" y="1052736"/>
            <a:ext cx="9283031" cy="2304256"/>
          </a:xfrm>
          <a:prstGeom prst="roundRect">
            <a:avLst>
              <a:gd name="adj" fmla="val 725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ts val="4200"/>
              </a:lnSpc>
              <a:spcBef>
                <a:spcPts val="1200"/>
              </a:spcBef>
              <a:spcAft>
                <a:spcPts val="1200"/>
              </a:spcAft>
              <a:buClr>
                <a:srgbClr val="0000FF"/>
              </a:buClr>
            </a:pP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資本市場最重要的功能，就是提供產業發展所需資金，以及提供民眾便利安全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的投資環境。金管會將於</a:t>
            </a:r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兼顧投資人保護並健全資本市場發展之原則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持續檢討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資本市場相關規範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俾協助產業發展並維持我國資本市場之競爭力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542473117"/>
              </p:ext>
            </p:extLst>
          </p:nvPr>
        </p:nvGraphicFramePr>
        <p:xfrm>
          <a:off x="385267" y="3384426"/>
          <a:ext cx="7926881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4581128"/>
            <a:ext cx="22907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 descr="Free Air Network: Global Advertising - Business move to the next level - Windows Internet Explorer - [InPrivate]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19683" r="18395" b="14921"/>
          <a:stretch/>
        </p:blipFill>
        <p:spPr>
          <a:xfrm>
            <a:off x="35396" y="5471815"/>
            <a:ext cx="1893268" cy="138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五邊形 9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en-US" b="1" dirty="0" smtClean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肆</a:t>
            </a:r>
            <a:r>
              <a:rPr lang="zh-TW" altLang="en-US" b="1" dirty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、結語</a:t>
            </a:r>
          </a:p>
        </p:txBody>
      </p:sp>
    </p:spTree>
    <p:extLst>
      <p:ext uri="{BB962C8B-B14F-4D97-AF65-F5344CB8AC3E}">
        <p14:creationId xmlns:p14="http://schemas.microsoft.com/office/powerpoint/2010/main" val="2519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494783" y="1772816"/>
            <a:ext cx="5209034" cy="37449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722313" indent="-722313">
              <a:buNone/>
              <a:tabLst>
                <a:tab pos="1160463" algn="l"/>
              </a:tabLst>
            </a:pPr>
            <a:r>
              <a:rPr lang="zh-TW" altLang="en-US" sz="3600" b="1" dirty="0">
                <a:ea typeface="標楷體" pitchFamily="65" charset="-120"/>
              </a:rPr>
              <a:t>壹</a:t>
            </a:r>
            <a:r>
              <a:rPr lang="zh-TW" altLang="en-US" sz="36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、資本市場概況</a:t>
            </a:r>
            <a:endParaRPr lang="zh-TW" altLang="en-US" sz="36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buNone/>
            </a:pPr>
            <a:r>
              <a:rPr lang="zh-TW" altLang="en-US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貳、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近期重大推動措施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2313" indent="-722313" eaLnBrk="1" hangingPunct="1">
              <a:buFontTx/>
              <a:buNone/>
              <a:tabLst>
                <a:tab pos="1160463" algn="l"/>
              </a:tabLst>
            </a:pPr>
            <a:r>
              <a:rPr lang="zh-TW" altLang="en-US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參、未來重要推動事項</a:t>
            </a:r>
            <a:endParaRPr lang="en-US" altLang="zh-TW" sz="3600" b="1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722313" lvl="1" indent="-722313">
              <a:buNone/>
              <a:tabLst>
                <a:tab pos="1160463" algn="l"/>
              </a:tabLst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4000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F3D6B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>
              <a:defRPr/>
            </a:pPr>
            <a:endParaRPr kumimoji="0" lang="zh-TW" altLang="zh-TW" sz="12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5125" name="Picture 17" descr="칠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09" y="1916113"/>
            <a:ext cx="436827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 rot="-773573">
            <a:off x="742995" y="2967238"/>
            <a:ext cx="3692393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4400" b="1" dirty="0">
                <a:ea typeface="標楷體" pitchFamily="65" charset="-120"/>
              </a:rPr>
              <a:t>簡報大綱</a:t>
            </a:r>
          </a:p>
        </p:txBody>
      </p:sp>
    </p:spTree>
    <p:extLst>
      <p:ext uri="{BB962C8B-B14F-4D97-AF65-F5344CB8AC3E}">
        <p14:creationId xmlns:p14="http://schemas.microsoft.com/office/powerpoint/2010/main" val="32597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0" y="404665"/>
            <a:ext cx="9906000" cy="6453336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flatTx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20000"/>
              </a:spcBef>
              <a:defRPr/>
            </a:pPr>
            <a:r>
              <a:rPr lang="zh-TW" alt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簡報完畢</a:t>
            </a:r>
            <a:r>
              <a:rPr lang="en-US" altLang="zh-TW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</a:br>
            <a:r>
              <a:rPr lang="zh-TW" altLang="en-US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謝謝！</a:t>
            </a:r>
            <a:endParaRPr lang="zh-TW" altLang="en-US" sz="6000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39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84729" y="1628800"/>
            <a:ext cx="868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hangingPunct="0">
              <a:buFont typeface="Wingdings" panose="05000000000000000000" pitchFamily="2" charset="2"/>
              <a:buChar char="Ø"/>
            </a:pPr>
            <a:endParaRPr lang="zh-TW" altLang="zh-TW" sz="24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673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0" y="476672"/>
            <a:ext cx="952592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3D6B"/>
            </a:outerShdw>
          </a:effectLst>
        </p:spPr>
        <p:txBody>
          <a:bodyPr anchor="ctr"/>
          <a:lstStyle/>
          <a:p>
            <a:pPr algn="l"/>
            <a:endParaRPr lang="zh-TW" altLang="en-GB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920552" y="1484784"/>
            <a:ext cx="8113977" cy="1008063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  <a:ea typeface="標楷體" pitchFamily="65" charset="-120"/>
              </a:rPr>
              <a:t>壹、資本市場概況</a:t>
            </a:r>
          </a:p>
        </p:txBody>
      </p:sp>
      <p:sp>
        <p:nvSpPr>
          <p:cNvPr id="40965" name="AutoShap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52600" y="2492896"/>
            <a:ext cx="8347869" cy="2736775"/>
          </a:xfrm>
          <a:prstGeom prst="roundRect">
            <a:avLst>
              <a:gd name="adj" fmla="val 0"/>
            </a:avLst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803275" indent="-803275" eaLnBrk="1" hangingPunct="1">
              <a:lnSpc>
                <a:spcPct val="140000"/>
              </a:lnSpc>
              <a:spcBef>
                <a:spcPct val="10000"/>
              </a:spcBef>
              <a:buSzPct val="110000"/>
              <a:buFont typeface="Wingdings" pitchFamily="2" charset="2"/>
              <a:buNone/>
              <a:tabLst>
                <a:tab pos="1160463" algn="l"/>
              </a:tabLst>
            </a:pPr>
            <a:r>
              <a:rPr lang="zh-TW" altLang="en-US" sz="3600" b="1" dirty="0" smtClean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一、多層次資本市場</a:t>
            </a:r>
            <a:endParaRPr lang="en-US" altLang="zh-TW" sz="3600" b="1" dirty="0" smtClean="0">
              <a:solidFill>
                <a:srgbClr val="000000"/>
              </a:solidFill>
              <a:latin typeface="Comic Sans MS" pitchFamily="66" charset="0"/>
              <a:ea typeface="標楷體" pitchFamily="65" charset="-120"/>
            </a:endParaRPr>
          </a:p>
          <a:p>
            <a:pPr marL="803275" indent="-803275" eaLnBrk="1" hangingPunct="1">
              <a:lnSpc>
                <a:spcPct val="140000"/>
              </a:lnSpc>
              <a:spcBef>
                <a:spcPct val="10000"/>
              </a:spcBef>
              <a:buSzPct val="110000"/>
              <a:buFont typeface="Wingdings" pitchFamily="2" charset="2"/>
              <a:buNone/>
              <a:tabLst>
                <a:tab pos="1160463" algn="l"/>
              </a:tabLst>
            </a:pPr>
            <a:r>
              <a:rPr lang="zh-TW" altLang="en-US" sz="3600" b="1" dirty="0" smtClean="0">
                <a:solidFill>
                  <a:srgbClr val="000000"/>
                </a:solidFill>
                <a:latin typeface="Comic Sans MS" pitchFamily="66" charset="0"/>
                <a:ea typeface="標楷體" pitchFamily="65" charset="-120"/>
              </a:rPr>
              <a:t>二、創櫃板現況</a:t>
            </a:r>
            <a:endParaRPr lang="en-US" altLang="zh-TW" sz="3600" b="1" dirty="0" smtClean="0">
              <a:solidFill>
                <a:srgbClr val="000000"/>
              </a:solidFill>
              <a:latin typeface="Comic Sans MS" pitchFamily="66" charset="0"/>
              <a:ea typeface="標楷體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3600" b="1" dirty="0" smtClean="0">
                <a:ea typeface="標楷體" pitchFamily="65" charset="-120"/>
              </a:rPr>
              <a:t>三、上市</a:t>
            </a:r>
            <a:r>
              <a:rPr lang="en-US" altLang="zh-TW" sz="3600" b="1" cap="all" dirty="0">
                <a:latin typeface="標楷體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cap="all" dirty="0">
                <a:latin typeface="標楷體" pitchFamily="65" charset="-120"/>
                <a:ea typeface="標楷體" panose="03000509000000000000" pitchFamily="65" charset="-120"/>
              </a:rPr>
              <a:t>櫃</a:t>
            </a:r>
            <a:r>
              <a:rPr lang="en-US" altLang="zh-TW" sz="3600" b="1" cap="all" dirty="0" smtClean="0">
                <a:latin typeface="標楷體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cap="all" dirty="0" smtClean="0">
                <a:latin typeface="標楷體" pitchFamily="65" charset="-120"/>
                <a:ea typeface="標楷體" panose="03000509000000000000" pitchFamily="65" charset="-120"/>
              </a:rPr>
              <a:t>及興櫃家數</a:t>
            </a:r>
            <a:endParaRPr lang="en-US" altLang="zh-TW" sz="3600" b="1" cap="all" dirty="0" smtClean="0">
              <a:latin typeface="標楷體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3600" b="1" cap="all" dirty="0" smtClean="0">
                <a:latin typeface="標楷體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3600" b="1" dirty="0">
                <a:ea typeface="標楷體" pitchFamily="65" charset="-120"/>
              </a:rPr>
              <a:t>上市</a:t>
            </a:r>
            <a:r>
              <a:rPr lang="en-US" altLang="zh-TW" sz="3600" b="1" cap="all" dirty="0">
                <a:latin typeface="標楷體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cap="all" dirty="0">
                <a:latin typeface="標楷體" pitchFamily="65" charset="-120"/>
                <a:ea typeface="標楷體" panose="03000509000000000000" pitchFamily="65" charset="-120"/>
              </a:rPr>
              <a:t>櫃</a:t>
            </a:r>
            <a:r>
              <a:rPr lang="en-US" altLang="zh-TW" sz="3600" b="1" cap="all" dirty="0">
                <a:latin typeface="標楷體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ea typeface="標楷體" pitchFamily="65" charset="-120"/>
              </a:rPr>
              <a:t>產業情形</a:t>
            </a:r>
            <a:endParaRPr lang="zh-TW" altLang="en-US" sz="3600" dirty="0"/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endParaRPr lang="zh-TW" altLang="en-US" sz="3600" dirty="0"/>
          </a:p>
          <a:p>
            <a:pPr marL="803275" indent="-803275" eaLnBrk="1" hangingPunct="1">
              <a:lnSpc>
                <a:spcPct val="140000"/>
              </a:lnSpc>
              <a:spcBef>
                <a:spcPct val="10000"/>
              </a:spcBef>
              <a:buSzPct val="110000"/>
              <a:buFont typeface="Wingdings" pitchFamily="2" charset="2"/>
              <a:buNone/>
              <a:tabLst>
                <a:tab pos="1160463" algn="l"/>
              </a:tabLst>
            </a:pPr>
            <a:endParaRPr lang="zh-TW" altLang="en-US" sz="3600" b="1" dirty="0" smtClean="0">
              <a:solidFill>
                <a:srgbClr val="000000"/>
              </a:solidFill>
              <a:latin typeface="Comic Sans MS" pitchFamily="66" charset="0"/>
              <a:ea typeface="標楷體" pitchFamily="65" charset="-120"/>
            </a:endParaRPr>
          </a:p>
        </p:txBody>
      </p:sp>
      <p:graphicFrame>
        <p:nvGraphicFramePr>
          <p:cNvPr id="40966" name="Object 5"/>
          <p:cNvGraphicFramePr>
            <a:graphicFrameLocks/>
          </p:cNvGraphicFramePr>
          <p:nvPr/>
        </p:nvGraphicFramePr>
        <p:xfrm>
          <a:off x="6903244" y="4581526"/>
          <a:ext cx="2689754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Clip" r:id="rId5" imgW="1799598" imgH="1024822" progId="MS_ClipArt_Gallery.2">
                  <p:embed/>
                </p:oleObj>
              </mc:Choice>
              <mc:Fallback>
                <p:oleObj name="Clip" r:id="rId5" imgW="1799598" imgH="1024822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3244" y="4581526"/>
                        <a:ext cx="2689754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66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F3D6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86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fld id="{603B6F47-CBB2-4B6A-905B-80F5BB76B996}" type="slidenum">
              <a:rPr lang="en-US" altLang="zh-TW" smtClean="0"/>
              <a:pPr algn="ctr">
                <a:buFont typeface="Wingdings" pitchFamily="2" charset="2"/>
                <a:buNone/>
              </a:pPr>
              <a:t>3</a:t>
            </a:fld>
            <a:endParaRPr lang="en-US" altLang="zh-TW" dirty="0"/>
          </a:p>
        </p:txBody>
      </p:sp>
      <p:sp>
        <p:nvSpPr>
          <p:cNvPr id="6" name="圖案 5"/>
          <p:cNvSpPr/>
          <p:nvPr/>
        </p:nvSpPr>
        <p:spPr>
          <a:xfrm rot="1320160">
            <a:off x="1461168" y="1450911"/>
            <a:ext cx="3928647" cy="4131148"/>
          </a:xfrm>
          <a:prstGeom prst="swooshArrow">
            <a:avLst>
              <a:gd name="adj1" fmla="val 25000"/>
              <a:gd name="adj2" fmla="val 37781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立方體 6"/>
          <p:cNvSpPr/>
          <p:nvPr/>
        </p:nvSpPr>
        <p:spPr>
          <a:xfrm>
            <a:off x="1633381" y="4105953"/>
            <a:ext cx="2602126" cy="15240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>
          <a:xfrm>
            <a:off x="4802129" y="5317491"/>
            <a:ext cx="3504594" cy="42071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b="1" kern="1200">
                <a:solidFill>
                  <a:srgbClr val="FFFFFF"/>
                </a:solidFill>
                <a:latin typeface="+mj-lt"/>
                <a:ea typeface="華康楷書體W5" pitchFamily="49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5pPr>
            <a:lvl6pPr marL="22860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6pPr>
            <a:lvl7pPr marL="27432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7pPr>
            <a:lvl8pPr marL="32004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8pPr>
            <a:lvl9pPr marL="3657600" algn="l" defTabSz="914400" rtl="0" eaLnBrk="1" latinLnBrk="0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華康楷書體W5" pitchFamily="49" charset="-120"/>
                <a:cs typeface="+mn-cs"/>
              </a:defRPr>
            </a:lvl9pPr>
          </a:lstStyle>
          <a:p>
            <a:pPr>
              <a:defRPr/>
            </a:pPr>
            <a:fld id="{E7A4D714-8424-4D37-96D2-80B18CDE5DE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9" name="立方體 8"/>
          <p:cNvSpPr/>
          <p:nvPr/>
        </p:nvSpPr>
        <p:spPr>
          <a:xfrm>
            <a:off x="2949915" y="3907171"/>
            <a:ext cx="2430762" cy="172278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立方體 9"/>
          <p:cNvSpPr/>
          <p:nvPr/>
        </p:nvSpPr>
        <p:spPr>
          <a:xfrm>
            <a:off x="4252043" y="3377083"/>
            <a:ext cx="2365568" cy="2252869"/>
          </a:xfrm>
          <a:prstGeom prst="cub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立方體 10"/>
          <p:cNvSpPr/>
          <p:nvPr/>
        </p:nvSpPr>
        <p:spPr>
          <a:xfrm>
            <a:off x="5558246" y="2581953"/>
            <a:ext cx="2483847" cy="3048000"/>
          </a:xfrm>
          <a:prstGeom prst="cub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55051" y="3212976"/>
            <a:ext cx="707886" cy="2416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 市</a:t>
            </a:r>
            <a:endParaRPr lang="zh-TW" altLang="en-US" sz="3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181141" y="4389037"/>
            <a:ext cx="707886" cy="12435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 櫃</a:t>
            </a:r>
            <a:endParaRPr lang="zh-TW" altLang="en-US" sz="3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593484" y="4476806"/>
            <a:ext cx="1154162" cy="1153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1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群眾募資</a:t>
            </a:r>
            <a:endParaRPr lang="en-US" altLang="zh-TW" sz="21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1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創櫃板</a:t>
            </a:r>
          </a:p>
          <a:p>
            <a:pPr algn="ctr"/>
            <a:endParaRPr lang="zh-TW" altLang="en-US" sz="21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31933" y="2206441"/>
            <a:ext cx="2445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 smtClean="0">
                <a:ln w="1905"/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資本市場</a:t>
            </a:r>
            <a:endParaRPr lang="zh-TW" altLang="en-US" sz="3600" b="1" cap="none" spc="0" dirty="0">
              <a:ln w="1905"/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五邊形 16"/>
          <p:cNvSpPr/>
          <p:nvPr/>
        </p:nvSpPr>
        <p:spPr>
          <a:xfrm>
            <a:off x="19050" y="9525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ea typeface="標楷體" pitchFamily="65" charset="-120"/>
              </a:rPr>
              <a:t>壹、資本市場概況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19279" y="692696"/>
            <a:ext cx="9655975" cy="1141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一、多層次資本市場</a:t>
            </a:r>
            <a:endParaRPr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48000" lvl="1"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zh-TW" altLang="en-US" sz="2200" spc="-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200" spc="-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兼顧投資人權益保障及符合企業籌資需求，我國目前已建構多層次資本市場，提供不同營運階段的公司，選擇最適掛牌市場俾利於資本市場募集資金。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4477285" y="3907170"/>
            <a:ext cx="707886" cy="17227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 櫃</a:t>
            </a:r>
            <a:endParaRPr lang="zh-TW" altLang="en-US" sz="3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3005227" y="6584737"/>
            <a:ext cx="5300573" cy="16088"/>
          </a:xfrm>
          <a:prstGeom prst="straightConnector1">
            <a:avLst/>
          </a:prstGeom>
          <a:ln w="50800">
            <a:prstDash val="dash"/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74267" y="5797132"/>
            <a:ext cx="2173379" cy="576064"/>
          </a:xfrm>
          <a:prstGeom prst="rect">
            <a:avLst/>
          </a:prstGeom>
          <a:solidFill>
            <a:srgbClr val="7D60A0"/>
          </a:solidFill>
          <a:ln>
            <a:solidFill>
              <a:srgbClr val="8064A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創新創業</a:t>
            </a:r>
            <a:endParaRPr kumimoji="0"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非公開發行公司</a:t>
            </a:r>
          </a:p>
        </p:txBody>
      </p:sp>
      <p:sp>
        <p:nvSpPr>
          <p:cNvPr id="22" name="矩形 21"/>
          <p:cNvSpPr/>
          <p:nvPr/>
        </p:nvSpPr>
        <p:spPr>
          <a:xfrm>
            <a:off x="3789991" y="5777297"/>
            <a:ext cx="2935381" cy="6349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公開發行公司</a:t>
            </a:r>
          </a:p>
        </p:txBody>
      </p:sp>
      <p:cxnSp>
        <p:nvCxnSpPr>
          <p:cNvPr id="29" name="直線接點 28"/>
          <p:cNvCxnSpPr/>
          <p:nvPr/>
        </p:nvCxnSpPr>
        <p:spPr>
          <a:xfrm>
            <a:off x="2949915" y="5763621"/>
            <a:ext cx="0" cy="97774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cxnSpLocks noChangeShapeType="1"/>
          </p:cNvCxnSpPr>
          <p:nvPr/>
        </p:nvCxnSpPr>
        <p:spPr bwMode="auto">
          <a:xfrm flipV="1">
            <a:off x="267401" y="6584737"/>
            <a:ext cx="2677435" cy="680"/>
          </a:xfrm>
          <a:prstGeom prst="straightConnector1">
            <a:avLst/>
          </a:prstGeom>
          <a:noFill/>
          <a:ln w="50800" algn="ctr">
            <a:solidFill>
              <a:srgbClr val="7030A0"/>
            </a:solidFill>
            <a:prstDash val="dash"/>
            <a:round/>
            <a:headEnd type="arrow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708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49399" y="692696"/>
            <a:ext cx="9284121" cy="4972372"/>
          </a:xfrm>
        </p:spPr>
        <p:txBody>
          <a:bodyPr>
            <a:normAutofit/>
          </a:bodyPr>
          <a:lstStyle/>
          <a:p>
            <a:pPr marL="1158240" lvl="2" indent="-342900">
              <a:lnSpc>
                <a:spcPts val="12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endParaRPr kumimoji="1"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1158240" lvl="2" indent="-342900">
              <a:lnSpc>
                <a:spcPts val="5000"/>
              </a:lnSpc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kumimoji="1"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創櫃板公司家數</a:t>
            </a:r>
            <a:endParaRPr kumimoji="1"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8130" y="1484315"/>
            <a:ext cx="3197093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資料日期</a:t>
            </a:r>
            <a:r>
              <a:rPr kumimoji="0" lang="en-US" altLang="zh-TW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：107</a:t>
            </a:r>
            <a:r>
              <a:rPr kumimoji="0" lang="zh-TW" altLang="en-US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kumimoji="0" lang="zh-TW" altLang="en-US" sz="1400" u="none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kumimoji="0" lang="zh-TW" altLang="en-US" sz="1400" u="none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8355" y="5229200"/>
            <a:ext cx="9016868" cy="14721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58240" lvl="2" indent="-342900" fontAlgn="auto">
              <a:lnSpc>
                <a:spcPts val="5000"/>
              </a:lnSpc>
              <a:spcAft>
                <a:spcPts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u"/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籌資概況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16764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u="none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募資金額</a:t>
            </a:r>
            <a:r>
              <a:rPr kumimoji="0" lang="en-US" altLang="zh-TW" sz="2400" u="none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sz="2400" u="none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合計籌資 </a:t>
            </a:r>
            <a:r>
              <a:rPr kumimoji="0" lang="en-US" altLang="zh-TW" sz="2400" u="none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294,666</a:t>
            </a:r>
            <a:r>
              <a:rPr kumimoji="0" lang="zh-TW" altLang="en-US" sz="2400" u="none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仟元</a:t>
            </a:r>
            <a:endParaRPr kumimoji="0" lang="en-US" altLang="zh-TW" sz="2400" u="none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676400" lvl="1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u="none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登錄創櫃板後洽特定人籌資金額</a:t>
            </a:r>
            <a:r>
              <a:rPr kumimoji="0" lang="en-US" altLang="zh-TW" sz="2400" u="none" dirty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en-US" altLang="zh-TW" sz="2400" u="none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1,856,723</a:t>
            </a:r>
            <a:r>
              <a:rPr kumimoji="0" lang="zh-TW" altLang="en-US" sz="2400" u="none" dirty="0" smtClean="0">
                <a:solidFill>
                  <a:srgbClr val="66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仟元</a:t>
            </a:r>
            <a:endParaRPr kumimoji="0" lang="en-US" altLang="zh-TW" sz="2400" u="none" dirty="0">
              <a:solidFill>
                <a:srgbClr val="66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151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775373"/>
              </p:ext>
            </p:extLst>
          </p:nvPr>
        </p:nvGraphicFramePr>
        <p:xfrm>
          <a:off x="920552" y="1795738"/>
          <a:ext cx="8301435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r:id="rId4" imgW="7663336" imgH="3487214" progId="Excel.Chart.8">
                  <p:embed/>
                </p:oleObj>
              </mc:Choice>
              <mc:Fallback>
                <p:oleObj r:id="rId4" imgW="7663336" imgH="348721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552" y="1795738"/>
                        <a:ext cx="8301435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01852" y="520235"/>
            <a:ext cx="9906000" cy="57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二、</a:t>
            </a:r>
            <a:r>
              <a:rPr lang="zh-TW" altLang="en-US" sz="26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創櫃板</a:t>
            </a:r>
            <a:r>
              <a:rPr lang="zh-TW" altLang="en-US" sz="2600" spc="-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zh-TW" altLang="en-US" sz="2600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五邊形 9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ea typeface="標楷體" pitchFamily="65" charset="-120"/>
              </a:rPr>
              <a:t>壹、資本市場概況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68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556792"/>
            <a:ext cx="8675687" cy="474771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CE8FE-BFA1-4326-BEED-9C05662E5C2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19042" y="620688"/>
            <a:ext cx="9906000" cy="57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zh-TW" altLang="en-US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三、</a:t>
            </a:r>
            <a:r>
              <a:rPr lang="zh-TW" altLang="en-US" sz="2600" b="1" dirty="0">
                <a:solidFill>
                  <a:schemeClr val="tx1"/>
                </a:solidFill>
                <a:ea typeface="標楷體" pitchFamily="65" charset="-120"/>
              </a:rPr>
              <a:t>上市</a:t>
            </a:r>
            <a:r>
              <a:rPr kumimoji="0" lang="en-US" altLang="zh-TW" sz="2600" b="1" cap="all" dirty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600" b="1" cap="all" dirty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櫃</a:t>
            </a:r>
            <a:r>
              <a:rPr kumimoji="0" lang="en-US" altLang="zh-TW" sz="2600" b="1" cap="all" dirty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600" b="1" cap="all" dirty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及興櫃家數</a:t>
            </a:r>
            <a:endParaRPr lang="zh-TW" altLang="en-US" sz="2600" spc="-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五邊形 7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ea typeface="標楷體" pitchFamily="65" charset="-120"/>
              </a:rPr>
              <a:t>壹、資本市場概況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fld id="{603B6F47-CBB2-4B6A-905B-80F5BB76B996}" type="slidenum">
              <a:rPr lang="en-US" altLang="zh-TW" smtClean="0">
                <a:solidFill>
                  <a:srgbClr val="1F497D">
                    <a:lumMod val="60000"/>
                    <a:lumOff val="40000"/>
                  </a:srgbClr>
                </a:solidFill>
              </a:rPr>
              <a:pPr algn="ctr">
                <a:buFont typeface="Wingdings" pitchFamily="2" charset="2"/>
                <a:buNone/>
              </a:pPr>
              <a:t>6</a:t>
            </a:fld>
            <a:endParaRPr lang="en-US" altLang="zh-TW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2480" y="692696"/>
            <a:ext cx="9505056" cy="1510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四、上市</a:t>
            </a:r>
            <a:r>
              <a:rPr kumimoji="0" lang="en-US" altLang="zh-TW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anose="03000509000000000000" pitchFamily="65" charset="-120"/>
              </a:rPr>
              <a:t>櫃</a:t>
            </a:r>
            <a:r>
              <a:rPr kumimoji="0" lang="en-US" altLang="zh-TW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產業情形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zh-TW" altLang="en-US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上市</a:t>
            </a:r>
            <a:r>
              <a:rPr lang="en-US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櫃</a:t>
            </a:r>
            <a:r>
              <a:rPr lang="en-US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分別設置</a:t>
            </a:r>
            <a:r>
              <a:rPr lang="en-US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個產業類別</a:t>
            </a:r>
            <a:r>
              <a:rPr lang="zh-TW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，滿足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不同產業需求</a:t>
            </a:r>
            <a:r>
              <a:rPr lang="zh-TW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lang="zh-TW" altLang="en-US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我國</a:t>
            </a:r>
            <a:r>
              <a:rPr lang="zh-TW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產業鏈完整，</a:t>
            </a:r>
            <a:r>
              <a:rPr lang="zh-TW" altLang="en-US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且生技產業</a:t>
            </a:r>
            <a:r>
              <a:rPr lang="zh-TW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在櫃檯買賣市場創造一定</a:t>
            </a:r>
            <a:r>
              <a:rPr lang="zh-TW" altLang="zh-TW" sz="22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的產業</a:t>
            </a:r>
            <a:r>
              <a:rPr lang="zh-TW" altLang="zh-TW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群聚效果</a:t>
            </a:r>
            <a:r>
              <a:rPr lang="zh-TW" altLang="en-US" sz="22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148374" y="2053281"/>
            <a:ext cx="1152128" cy="29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五邊形 24"/>
          <p:cNvSpPr/>
          <p:nvPr/>
        </p:nvSpPr>
        <p:spPr>
          <a:xfrm>
            <a:off x="721304" y="6207174"/>
            <a:ext cx="7729720" cy="432048"/>
          </a:xfrm>
          <a:prstGeom prst="homePlat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上市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（櫃）產業豐富，且已形成群聚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效果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35076"/>
              </p:ext>
            </p:extLst>
          </p:nvPr>
        </p:nvGraphicFramePr>
        <p:xfrm>
          <a:off x="886904" y="2420891"/>
          <a:ext cx="8098543" cy="368312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328863"/>
                <a:gridCol w="1128280"/>
                <a:gridCol w="1128280"/>
                <a:gridCol w="1128280"/>
                <a:gridCol w="1128280"/>
                <a:gridCol w="1128280"/>
                <a:gridCol w="1128280"/>
              </a:tblGrid>
              <a:tr h="2833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上市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上櫃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33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公司家數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家數比重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市值比重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公司家數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家數比重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市值比重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電子類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55.23%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423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59.32%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金融保險類 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13.17%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1.73%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塑膠工業類 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6.62%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0.25%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油電燃氣類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3.64%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0.48%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鋼鐵工業類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1.92%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2.06%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航運業類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1.43%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0.30%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食品類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2.01%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0.54%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紡織纖維類 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1.53%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0.49%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生技醫療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0.78%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16.30%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 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291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13.67%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193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18.53%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  <a:tr h="28331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914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100.00%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600" u="none" strike="noStrike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752</a:t>
                      </a:r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100.00%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892709" y="2981325"/>
            <a:ext cx="8092739" cy="303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92709" y="5229200"/>
            <a:ext cx="8092739" cy="303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邊形 9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ea typeface="標楷體" pitchFamily="65" charset="-120"/>
              </a:rPr>
              <a:t>壹、資本市場概況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50" y="476672"/>
            <a:ext cx="952592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F3D6B"/>
            </a:outerShdw>
          </a:effectLst>
        </p:spPr>
        <p:txBody>
          <a:bodyPr anchor="ctr"/>
          <a:lstStyle/>
          <a:p>
            <a:pPr algn="l"/>
            <a:endParaRPr lang="zh-TW" altLang="en-GB" sz="2400">
              <a:solidFill>
                <a:schemeClr val="tx2"/>
              </a:solidFill>
              <a:ea typeface="新細明體" charset="-12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32098" y="344909"/>
            <a:ext cx="8113977" cy="1008063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zh-TW" altLang="en-US" sz="3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貳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、近期重大推動措施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0965" name="AutoShap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2480" y="980728"/>
            <a:ext cx="9505056" cy="5616624"/>
          </a:xfrm>
          <a:prstGeom prst="roundRect">
            <a:avLst>
              <a:gd name="adj" fmla="val 0"/>
            </a:avLst>
          </a:prstGeom>
          <a:noFill/>
          <a:ln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、增訂多元上市（櫃）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條件</a:t>
            </a:r>
            <a:endParaRPr lang="en-US" altLang="zh-TW" sz="2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二、增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設電子商務產業上櫃掛牌類別</a:t>
            </a:r>
            <a:endParaRPr lang="en-US" altLang="zh-TW"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三、修訂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創櫃板管理辦法，協助創新企業成長</a:t>
            </a: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四、推動綠色債券</a:t>
            </a:r>
            <a:endParaRPr lang="en-US" altLang="zh-TW" sz="2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五、推動定期定額購買個別股票及</a:t>
            </a:r>
            <a:r>
              <a:rPr lang="en-US" altLang="zh-TW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ETF</a:t>
            </a: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六、調降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當日沖銷交易證券交易稅</a:t>
            </a:r>
            <a:endParaRPr lang="en-US" altLang="zh-TW"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3275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、提升資產管理業競爭</a:t>
            </a:r>
            <a:endParaRPr lang="en-US" altLang="zh-TW" sz="2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修正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證券投資信託及顧問法，提升國內資產管理業競爭力</a:t>
            </a: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二）</a:t>
            </a:r>
            <a:r>
              <a:rPr lang="zh-TW" altLang="en-US" sz="2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強化基金通路報酬管理及推動自動化投資顧問</a:t>
            </a:r>
            <a:endParaRPr lang="en-US" altLang="zh-TW" sz="2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（三）推動成立人才培育與產業發展基金</a:t>
            </a:r>
            <a:endParaRPr lang="en-US" altLang="zh-TW" sz="2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595" lvl="1" indent="-803275">
              <a:lnSpc>
                <a:spcPct val="140000"/>
              </a:lnSpc>
              <a:spcBef>
                <a:spcPct val="10000"/>
              </a:spcBef>
              <a:buSzPct val="110000"/>
              <a:buNone/>
              <a:tabLst>
                <a:tab pos="1160463" algn="l"/>
              </a:tabLst>
            </a:pP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（四）多元化</a:t>
            </a:r>
            <a:r>
              <a:rPr lang="en-US" altLang="zh-TW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ETF</a:t>
            </a:r>
            <a:r>
              <a:rPr lang="zh-TW" altLang="en-US" sz="22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商品</a:t>
            </a:r>
            <a:endParaRPr lang="en-US" altLang="zh-TW" sz="22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096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759399"/>
              </p:ext>
            </p:extLst>
          </p:nvPr>
        </p:nvGraphicFramePr>
        <p:xfrm>
          <a:off x="7473280" y="5229200"/>
          <a:ext cx="2329714" cy="16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Clip" r:id="rId5" imgW="1799598" imgH="1024822" progId="MS_ClipArt_Gallery.2">
                  <p:embed/>
                </p:oleObj>
              </mc:Choice>
              <mc:Fallback>
                <p:oleObj name="Clip" r:id="rId5" imgW="1799598" imgH="1024822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280" y="5229200"/>
                        <a:ext cx="2329714" cy="16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31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94" y="604203"/>
            <a:ext cx="9906000" cy="54249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一、增訂多元上市（櫃）條件</a:t>
            </a:r>
          </a:p>
        </p:txBody>
      </p:sp>
      <p:sp>
        <p:nvSpPr>
          <p:cNvPr id="1255427" name="Rectangle 3"/>
          <p:cNvSpPr>
            <a:spLocks noChangeArrowheads="1"/>
          </p:cNvSpPr>
          <p:nvPr/>
        </p:nvSpPr>
        <p:spPr bwMode="auto">
          <a:xfrm>
            <a:off x="584729" y="2420939"/>
            <a:ext cx="89154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 algn="ctr">
              <a:defRPr/>
            </a:pPr>
            <a:endParaRPr kumimoji="0" lang="zh-TW" altLang="zh-TW" smtClean="0"/>
          </a:p>
        </p:txBody>
      </p:sp>
      <p:sp>
        <p:nvSpPr>
          <p:cNvPr id="1255428" name="Rectangle 4"/>
          <p:cNvSpPr>
            <a:spLocks noChangeArrowheads="1"/>
          </p:cNvSpPr>
          <p:nvPr/>
        </p:nvSpPr>
        <p:spPr bwMode="auto">
          <a:xfrm>
            <a:off x="1052513" y="1484313"/>
            <a:ext cx="7878366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1pPr>
            <a:lvl2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2pPr>
            <a:lvl3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3pPr>
            <a:lvl4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4pPr>
            <a:lvl5pPr marL="355600" indent="-355600"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5pPr>
            <a:lvl6pPr marL="8128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6pPr>
            <a:lvl7pPr marL="12700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7pPr>
            <a:lvl8pPr marL="17272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8pPr>
            <a:lvl9pPr marL="2184400" indent="-355600" fontAlgn="base">
              <a:spcBef>
                <a:spcPct val="0"/>
              </a:spcBef>
              <a:spcAft>
                <a:spcPct val="0"/>
              </a:spcAft>
              <a:defRPr kumimoji="1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endParaRPr lang="zh-TW" altLang="zh-TW" sz="2600" smtClean="0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17185" y="2409529"/>
            <a:ext cx="8060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hangingPunct="0"/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有利於</a:t>
            </a:r>
            <a:r>
              <a:rPr lang="zh-TW" altLang="zh-TW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吸引</a:t>
            </a:r>
            <a:r>
              <a:rPr lang="zh-TW" altLang="zh-TW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不同營運規模企業在臺上市</a:t>
            </a:r>
            <a:r>
              <a:rPr lang="en-US" altLang="zh-TW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櫃</a:t>
            </a:r>
            <a:r>
              <a:rPr lang="en-US" altLang="zh-TW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，增加投資人標的選擇</a:t>
            </a:r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06787" y="1257657"/>
            <a:ext cx="7798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just" hangingPunct="0"/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增訂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國內外企業符合一定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市值或淨值、營業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收入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z="2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即得申請上市（櫃），免除獲利要求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，並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2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日公告施行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89429" y="3390538"/>
            <a:ext cx="9906000" cy="542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二、增設電子商務產業上櫃掛牌類別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906788" y="4198025"/>
            <a:ext cx="779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just" hangingPunct="0"/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參酌電子商務業者建議</a:t>
            </a:r>
            <a:r>
              <a:rPr lang="zh-TW" altLang="zh-TW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增</a:t>
            </a:r>
            <a:r>
              <a:rPr lang="zh-TW" altLang="zh-TW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設適</a:t>
            </a:r>
            <a:r>
              <a:rPr lang="zh-TW" altLang="zh-TW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切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掛牌類別</a:t>
            </a:r>
            <a:r>
              <a:rPr lang="zh-TW" altLang="en-US" sz="22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200" b="1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增訂</a:t>
            </a:r>
            <a:r>
              <a:rPr lang="zh-TW" altLang="en-US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電子商務上櫃</a:t>
            </a:r>
            <a:r>
              <a:rPr lang="zh-TW" altLang="zh-TW" sz="2200" b="1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掛牌產業</a:t>
            </a:r>
            <a:r>
              <a:rPr lang="zh-TW" altLang="zh-TW" sz="2200" b="1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類別</a:t>
            </a:r>
            <a:r>
              <a:rPr lang="zh-TW" altLang="en-US" sz="2200" dirty="0">
                <a:ea typeface="標楷體" panose="03000509000000000000" pitchFamily="65" charset="-120"/>
                <a:cs typeface="Times New Roman" panose="02020603050405020304" pitchFamily="18" charset="0"/>
              </a:rPr>
              <a:t>，並</a:t>
            </a:r>
            <a:r>
              <a:rPr lang="zh-TW" altLang="en-US" sz="2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sz="2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2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2200" b="1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日正式上線。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906787" y="5508629"/>
            <a:ext cx="7798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電子商務公司於上櫃時</a:t>
            </a:r>
            <a:r>
              <a:rPr lang="zh-TW" altLang="en-US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能</a:t>
            </a:r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適切歸類</a:t>
            </a:r>
            <a:r>
              <a:rPr lang="zh-TW" altLang="en-US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發揮</a:t>
            </a:r>
            <a:r>
              <a:rPr lang="zh-TW" altLang="en-US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產業</a:t>
            </a:r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群聚效應</a:t>
            </a:r>
            <a:r>
              <a:rPr lang="zh-TW" altLang="en-US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kern="100" dirty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增加投資人對該產業之認識及</a:t>
            </a:r>
            <a:r>
              <a:rPr lang="zh-TW" altLang="zh-TW" sz="2200" kern="100" dirty="0" smtClean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瞭解</a:t>
            </a:r>
            <a:r>
              <a:rPr lang="zh-TW" altLang="en-US" sz="2200" kern="100" dirty="0" smtClean="0">
                <a:solidFill>
                  <a:schemeClr val="tx2">
                    <a:lumMod val="50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圓角化同側角落矩形 24"/>
          <p:cNvSpPr/>
          <p:nvPr/>
        </p:nvSpPr>
        <p:spPr>
          <a:xfrm>
            <a:off x="296069" y="2619821"/>
            <a:ext cx="151288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圓角化同側角落矩形 25"/>
          <p:cNvSpPr/>
          <p:nvPr/>
        </p:nvSpPr>
        <p:spPr>
          <a:xfrm>
            <a:off x="296069" y="1449257"/>
            <a:ext cx="151288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28" name="圓角化同側角落矩形 27"/>
          <p:cNvSpPr/>
          <p:nvPr/>
        </p:nvSpPr>
        <p:spPr>
          <a:xfrm>
            <a:off x="296069" y="4325412"/>
            <a:ext cx="1512888" cy="386239"/>
          </a:xfrm>
          <a:prstGeom prst="round2Same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u="none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推動作法</a:t>
            </a:r>
          </a:p>
        </p:txBody>
      </p:sp>
      <p:sp>
        <p:nvSpPr>
          <p:cNvPr id="17" name="圓角化同側角落矩形 16"/>
          <p:cNvSpPr/>
          <p:nvPr/>
        </p:nvSpPr>
        <p:spPr>
          <a:xfrm>
            <a:off x="296069" y="5661025"/>
            <a:ext cx="1512888" cy="37353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預期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效益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五邊形 15"/>
          <p:cNvSpPr/>
          <p:nvPr/>
        </p:nvSpPr>
        <p:spPr>
          <a:xfrm>
            <a:off x="17629" y="15576"/>
            <a:ext cx="5209742" cy="466725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貳、近期重大推動措施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461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andom\\D=4\\O=Random\\E=0\\H=6\\L=1\\A=0\\C=0\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andom\\D=4\\O=Random\\E=0\\H=6\\L=1\\A=0\\C=0\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andom\\D=4\\O=Random\\E=0\\H=6\\L=1\\A=0\\C=0\\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含有動畫的簡報投影片範例">
  <a:themeElements>
    <a:clrScheme name="含有動畫的簡報投影片範例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44" tIns="46022" rIns="92044" bIns="4602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楷書體W5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44" tIns="46022" rIns="92044" bIns="4602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楷書體W5" pitchFamily="49" charset="-120"/>
          </a:defRPr>
        </a:defPPr>
      </a:lstStyle>
    </a:lnDef>
  </a:objectDefaults>
  <a:extraClrSchemeLst>
    <a:extraClrScheme>
      <a:clrScheme name="含有動畫的簡報投影片範例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含有動畫的簡報投影片範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含有動畫的簡報投影片範例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含有動畫的簡報投影片範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含有動畫的簡報投影片範例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微軟正黑體" pitchFamily="34" charset="-120"/>
          </a:defRPr>
        </a:defPPr>
      </a:lstStyle>
    </a:lnDef>
  </a:objectDefaults>
  <a:extraClrSchemeLst>
    <a:extraClrScheme>
      <a:clrScheme name="含有動畫的簡報投影片範例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含有動畫的簡報投影片範例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47712</TotalTime>
  <Words>2048</Words>
  <Application>Microsoft Office PowerPoint</Application>
  <PresentationFormat>A4 紙張 (210x297 公釐)</PresentationFormat>
  <Paragraphs>287</Paragraphs>
  <Slides>20</Slides>
  <Notes>20</Notes>
  <HiddenSlides>0</HiddenSlides>
  <MMClips>0</MMClips>
  <ScaleCrop>false</ScaleCrop>
  <HeadingPairs>
    <vt:vector size="6" baseType="variant"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含有動畫的簡報投影片範例</vt:lpstr>
      <vt:lpstr>1_含有動畫的簡報投影片範例</vt:lpstr>
      <vt:lpstr>2_含有動畫的簡報投影片範例</vt:lpstr>
      <vt:lpstr>佈景主題1</vt:lpstr>
      <vt:lpstr>Clip</vt:lpstr>
      <vt:lpstr>Microsoft Excel 圖表</vt:lpstr>
      <vt:lpstr>近期資本市場重大推動措施 </vt:lpstr>
      <vt:lpstr>PowerPoint 簡報</vt:lpstr>
      <vt:lpstr>壹、資本市場概況</vt:lpstr>
      <vt:lpstr>PowerPoint 簡報</vt:lpstr>
      <vt:lpstr>PowerPoint 簡報</vt:lpstr>
      <vt:lpstr>PowerPoint 簡報</vt:lpstr>
      <vt:lpstr>PowerPoint 簡報</vt:lpstr>
      <vt:lpstr>貳、近期重大推動措施 </vt:lpstr>
      <vt:lpstr>一、增訂多元上市（櫃）條件</vt:lpstr>
      <vt:lpstr>四、推動綠色債券</vt:lpstr>
      <vt:lpstr>六、調降當日沖銷交易證券交易稅</vt:lpstr>
      <vt:lpstr>(一) 提升國內資產管理業競爭力</vt:lpstr>
      <vt:lpstr>(三)推動成立人才培育與產業發展基金</vt:lpstr>
      <vt:lpstr>參、未來重大推動事項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國內重要財經統計資料</dc:title>
  <dc:creator>U686002</dc:creator>
  <cp:lastModifiedBy>吳怡瑩monica</cp:lastModifiedBy>
  <cp:revision>4221</cp:revision>
  <cp:lastPrinted>2018-04-11T06:53:20Z</cp:lastPrinted>
  <dcterms:created xsi:type="dcterms:W3CDTF">2003-01-29T02:12:31Z</dcterms:created>
  <dcterms:modified xsi:type="dcterms:W3CDTF">2018-04-13T06:29:54Z</dcterms:modified>
</cp:coreProperties>
</file>