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  <p:sldMasterId id="2147483708" r:id="rId2"/>
  </p:sldMasterIdLst>
  <p:notesMasterIdLst>
    <p:notesMasterId r:id="rId18"/>
  </p:notesMasterIdLst>
  <p:handoutMasterIdLst>
    <p:handoutMasterId r:id="rId19"/>
  </p:handoutMasterIdLst>
  <p:sldIdLst>
    <p:sldId id="570" r:id="rId3"/>
    <p:sldId id="1193" r:id="rId4"/>
    <p:sldId id="1176" r:id="rId5"/>
    <p:sldId id="1178" r:id="rId6"/>
    <p:sldId id="1179" r:id="rId7"/>
    <p:sldId id="1180" r:id="rId8"/>
    <p:sldId id="1181" r:id="rId9"/>
    <p:sldId id="1182" r:id="rId10"/>
    <p:sldId id="1183" r:id="rId11"/>
    <p:sldId id="1185" r:id="rId12"/>
    <p:sldId id="1186" r:id="rId13"/>
    <p:sldId id="1187" r:id="rId14"/>
    <p:sldId id="1188" r:id="rId15"/>
    <p:sldId id="1189" r:id="rId16"/>
    <p:sldId id="1190" r:id="rId17"/>
  </p:sldIdLst>
  <p:sldSz cx="9144000" cy="6858000" type="screen4x3"/>
  <p:notesSz cx="9926638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7545F52A-9CDE-49C1-B85C-0765838DE5B8}">
          <p14:sldIdLst>
            <p14:sldId id="570"/>
            <p14:sldId id="1193"/>
            <p14:sldId id="1176"/>
            <p14:sldId id="1178"/>
            <p14:sldId id="1179"/>
            <p14:sldId id="1180"/>
            <p14:sldId id="1181"/>
            <p14:sldId id="1182"/>
            <p14:sldId id="1183"/>
            <p14:sldId id="1185"/>
            <p14:sldId id="1186"/>
            <p14:sldId id="1187"/>
            <p14:sldId id="1188"/>
            <p14:sldId id="1189"/>
            <p14:sldId id="11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9FF99"/>
    <a:srgbClr val="CCFFFF"/>
    <a:srgbClr val="FFFFCC"/>
    <a:srgbClr val="990000"/>
    <a:srgbClr val="FFCCFF"/>
    <a:srgbClr val="006600"/>
    <a:srgbClr val="CCFFCC"/>
    <a:srgbClr val="0000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14" autoAdjust="0"/>
    <p:restoredTop sz="87554" autoAdjust="0"/>
  </p:normalViewPr>
  <p:slideViewPr>
    <p:cSldViewPr snapToGrid="0">
      <p:cViewPr varScale="1">
        <p:scale>
          <a:sx n="78" d="100"/>
          <a:sy n="78" d="100"/>
        </p:scale>
        <p:origin x="1910" y="4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2" d="100"/>
        <a:sy n="62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2724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4CEF10-2AA1-4A53-8D67-67AFA90948D4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A166BD0-FB98-4835-9EE9-2616DB9A3490}">
      <dgm:prSet phldrT="[文字]"/>
      <dgm:spPr>
        <a:solidFill>
          <a:srgbClr val="FFCC99"/>
        </a:solidFill>
      </dgm:spPr>
      <dgm:t>
        <a:bodyPr/>
        <a:lstStyle/>
        <a:p>
          <a:r>
            <a:rPr lang="en-US" dirty="0" smtClean="0"/>
            <a:t>Sharing and Fairness</a:t>
          </a:r>
          <a:endParaRPr lang="zh-TW" altLang="en-US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BD759853-02C4-43DF-B584-7B9C22FFC2AB}" type="parTrans" cxnId="{32811786-2785-4C1A-AB81-87657D9F08FB}">
      <dgm:prSet/>
      <dgm:spPr/>
      <dgm:t>
        <a:bodyPr/>
        <a:lstStyle/>
        <a:p>
          <a:endParaRPr lang="zh-TW" altLang="en-US"/>
        </a:p>
      </dgm:t>
    </dgm:pt>
    <dgm:pt modelId="{68097CEC-B7DA-4C58-9C3A-4FED8FDBBC8B}" type="sibTrans" cxnId="{32811786-2785-4C1A-AB81-87657D9F08FB}">
      <dgm:prSet/>
      <dgm:spPr>
        <a:solidFill>
          <a:srgbClr val="CC3300"/>
        </a:solidFill>
      </dgm:spPr>
      <dgm:t>
        <a:bodyPr/>
        <a:lstStyle/>
        <a:p>
          <a:endParaRPr lang="zh-TW" altLang="en-US"/>
        </a:p>
      </dgm:t>
    </dgm:pt>
    <dgm:pt modelId="{6C293784-E2DD-41D5-B0EC-0D7DF267B957}">
      <dgm:prSet phldrT="[文字]"/>
      <dgm:spPr>
        <a:solidFill>
          <a:srgbClr val="3399FF"/>
        </a:solidFill>
      </dgm:spPr>
      <dgm:t>
        <a:bodyPr/>
        <a:lstStyle/>
        <a:p>
          <a:r>
            <a:rPr lang="en-US" dirty="0"/>
            <a:t>Participation and </a:t>
          </a:r>
          <a:r>
            <a:rPr lang="en-US" dirty="0" smtClean="0"/>
            <a:t>Cooperation</a:t>
          </a:r>
          <a:endParaRPr lang="zh-TW" altLang="en-US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EB7AB9A8-DA69-4306-86B9-498B9B9387D3}" type="parTrans" cxnId="{9EA36B60-E8E7-40DB-9A3C-0FF667222197}">
      <dgm:prSet/>
      <dgm:spPr/>
      <dgm:t>
        <a:bodyPr/>
        <a:lstStyle/>
        <a:p>
          <a:endParaRPr lang="zh-TW" altLang="en-US"/>
        </a:p>
      </dgm:t>
    </dgm:pt>
    <dgm:pt modelId="{09A3ED74-EB56-4791-8E76-BB50D605ED18}" type="sibTrans" cxnId="{9EA36B60-E8E7-40DB-9A3C-0FF667222197}">
      <dgm:prSet/>
      <dgm:spPr>
        <a:solidFill>
          <a:srgbClr val="CC3300"/>
        </a:solidFill>
      </dgm:spPr>
      <dgm:t>
        <a:bodyPr/>
        <a:lstStyle/>
        <a:p>
          <a:endParaRPr lang="zh-TW" altLang="en-US"/>
        </a:p>
      </dgm:t>
    </dgm:pt>
    <dgm:pt modelId="{12F75DFA-3097-4D8B-A979-17F006003A44}">
      <dgm:prSet phldrT="[文字]"/>
      <dgm:spPr>
        <a:solidFill>
          <a:srgbClr val="FFCC99"/>
        </a:solidFill>
      </dgm:spPr>
      <dgm:t>
        <a:bodyPr/>
        <a:lstStyle/>
        <a:p>
          <a:r>
            <a:rPr lang="en-US" dirty="0" smtClean="0"/>
            <a:t>Openness and Transparency</a:t>
          </a:r>
          <a:endParaRPr lang="zh-TW" altLang="en-US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534ECFBB-C612-4A86-9964-8518F5EA0030}" type="parTrans" cxnId="{1A0B6B20-2B68-4D15-A616-BCE0A03D5F5E}">
      <dgm:prSet/>
      <dgm:spPr/>
      <dgm:t>
        <a:bodyPr/>
        <a:lstStyle/>
        <a:p>
          <a:endParaRPr lang="zh-TW" altLang="en-US"/>
        </a:p>
      </dgm:t>
    </dgm:pt>
    <dgm:pt modelId="{EA16A69A-1C7F-4B6A-99C2-8A98A77730C5}" type="sibTrans" cxnId="{1A0B6B20-2B68-4D15-A616-BCE0A03D5F5E}">
      <dgm:prSet/>
      <dgm:spPr/>
      <dgm:t>
        <a:bodyPr/>
        <a:lstStyle/>
        <a:p>
          <a:endParaRPr lang="zh-TW" altLang="en-US"/>
        </a:p>
      </dgm:t>
    </dgm:pt>
    <dgm:pt modelId="{17D2A3A0-B321-4FD3-94DB-61247A181355}" type="pres">
      <dgm:prSet presAssocID="{5A4CEF10-2AA1-4A53-8D67-67AFA90948D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DC54661-F3D2-4013-B973-60E9F2F6A5A2}" type="pres">
      <dgm:prSet presAssocID="{FA166BD0-FB98-4835-9EE9-2616DB9A349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09498EF-860B-4A15-A22E-8979D829C65C}" type="pres">
      <dgm:prSet presAssocID="{68097CEC-B7DA-4C58-9C3A-4FED8FDBBC8B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DEF243D8-7AAC-4C28-BE2D-58BD68153A28}" type="pres">
      <dgm:prSet presAssocID="{68097CEC-B7DA-4C58-9C3A-4FED8FDBBC8B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8747FB33-9FA4-49C8-B7FF-697158D8779D}" type="pres">
      <dgm:prSet presAssocID="{12F75DFA-3097-4D8B-A979-17F006003A4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3119907-E72B-43F3-927F-826645D4599F}" type="pres">
      <dgm:prSet presAssocID="{EA16A69A-1C7F-4B6A-99C2-8A98A77730C5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77FD6094-8BA4-48F3-AFBE-E5A1411979A5}" type="pres">
      <dgm:prSet presAssocID="{EA16A69A-1C7F-4B6A-99C2-8A98A77730C5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2A570EBC-3CAD-4ABF-9D3C-43C8A2C6E181}" type="pres">
      <dgm:prSet presAssocID="{6C293784-E2DD-41D5-B0EC-0D7DF267B95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100C3FA-12AD-42C9-822A-7FB51063C27F}" type="pres">
      <dgm:prSet presAssocID="{09A3ED74-EB56-4791-8E76-BB50D605ED18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82D59DDC-3582-4805-A7AA-CE2922D9E7EA}" type="pres">
      <dgm:prSet presAssocID="{09A3ED74-EB56-4791-8E76-BB50D605ED18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9EA36B60-E8E7-40DB-9A3C-0FF667222197}" srcId="{5A4CEF10-2AA1-4A53-8D67-67AFA90948D4}" destId="{6C293784-E2DD-41D5-B0EC-0D7DF267B957}" srcOrd="2" destOrd="0" parTransId="{EB7AB9A8-DA69-4306-86B9-498B9B9387D3}" sibTransId="{09A3ED74-EB56-4791-8E76-BB50D605ED18}"/>
    <dgm:cxn modelId="{880D4EA2-F31F-40ED-8357-6D75132A966F}" type="presOf" srcId="{68097CEC-B7DA-4C58-9C3A-4FED8FDBBC8B}" destId="{809498EF-860B-4A15-A22E-8979D829C65C}" srcOrd="0" destOrd="0" presId="urn:microsoft.com/office/officeart/2005/8/layout/cycle7"/>
    <dgm:cxn modelId="{8C710930-53CE-4715-B49D-CF32DACD79F8}" type="presOf" srcId="{12F75DFA-3097-4D8B-A979-17F006003A44}" destId="{8747FB33-9FA4-49C8-B7FF-697158D8779D}" srcOrd="0" destOrd="0" presId="urn:microsoft.com/office/officeart/2005/8/layout/cycle7"/>
    <dgm:cxn modelId="{9D637D86-D028-424E-A989-9C5D66538B2B}" type="presOf" srcId="{6C293784-E2DD-41D5-B0EC-0D7DF267B957}" destId="{2A570EBC-3CAD-4ABF-9D3C-43C8A2C6E181}" srcOrd="0" destOrd="0" presId="urn:microsoft.com/office/officeart/2005/8/layout/cycle7"/>
    <dgm:cxn modelId="{5CDB30E6-F344-40C0-986E-6E5FDDCD1052}" type="presOf" srcId="{EA16A69A-1C7F-4B6A-99C2-8A98A77730C5}" destId="{77FD6094-8BA4-48F3-AFBE-E5A1411979A5}" srcOrd="1" destOrd="0" presId="urn:microsoft.com/office/officeart/2005/8/layout/cycle7"/>
    <dgm:cxn modelId="{A538F367-357D-40F6-9201-D2787C79A1B0}" type="presOf" srcId="{09A3ED74-EB56-4791-8E76-BB50D605ED18}" destId="{B100C3FA-12AD-42C9-822A-7FB51063C27F}" srcOrd="0" destOrd="0" presId="urn:microsoft.com/office/officeart/2005/8/layout/cycle7"/>
    <dgm:cxn modelId="{940AB115-B227-40DB-A43F-A848818FCFA7}" type="presOf" srcId="{FA166BD0-FB98-4835-9EE9-2616DB9A3490}" destId="{7DC54661-F3D2-4013-B973-60E9F2F6A5A2}" srcOrd="0" destOrd="0" presId="urn:microsoft.com/office/officeart/2005/8/layout/cycle7"/>
    <dgm:cxn modelId="{D76B4987-6244-4790-971A-24DAD3F3A6CD}" type="presOf" srcId="{09A3ED74-EB56-4791-8E76-BB50D605ED18}" destId="{82D59DDC-3582-4805-A7AA-CE2922D9E7EA}" srcOrd="1" destOrd="0" presId="urn:microsoft.com/office/officeart/2005/8/layout/cycle7"/>
    <dgm:cxn modelId="{32811786-2785-4C1A-AB81-87657D9F08FB}" srcId="{5A4CEF10-2AA1-4A53-8D67-67AFA90948D4}" destId="{FA166BD0-FB98-4835-9EE9-2616DB9A3490}" srcOrd="0" destOrd="0" parTransId="{BD759853-02C4-43DF-B584-7B9C22FFC2AB}" sibTransId="{68097CEC-B7DA-4C58-9C3A-4FED8FDBBC8B}"/>
    <dgm:cxn modelId="{CFF70416-7C09-4356-A421-9E220F70D167}" type="presOf" srcId="{EA16A69A-1C7F-4B6A-99C2-8A98A77730C5}" destId="{53119907-E72B-43F3-927F-826645D4599F}" srcOrd="0" destOrd="0" presId="urn:microsoft.com/office/officeart/2005/8/layout/cycle7"/>
    <dgm:cxn modelId="{59C93383-15DF-40BC-989C-5A56D87A7468}" type="presOf" srcId="{68097CEC-B7DA-4C58-9C3A-4FED8FDBBC8B}" destId="{DEF243D8-7AAC-4C28-BE2D-58BD68153A28}" srcOrd="1" destOrd="0" presId="urn:microsoft.com/office/officeart/2005/8/layout/cycle7"/>
    <dgm:cxn modelId="{32705E2E-0213-44BB-A5E5-02F1D1C5E1BE}" type="presOf" srcId="{5A4CEF10-2AA1-4A53-8D67-67AFA90948D4}" destId="{17D2A3A0-B321-4FD3-94DB-61247A181355}" srcOrd="0" destOrd="0" presId="urn:microsoft.com/office/officeart/2005/8/layout/cycle7"/>
    <dgm:cxn modelId="{1A0B6B20-2B68-4D15-A616-BCE0A03D5F5E}" srcId="{5A4CEF10-2AA1-4A53-8D67-67AFA90948D4}" destId="{12F75DFA-3097-4D8B-A979-17F006003A44}" srcOrd="1" destOrd="0" parTransId="{534ECFBB-C612-4A86-9964-8518F5EA0030}" sibTransId="{EA16A69A-1C7F-4B6A-99C2-8A98A77730C5}"/>
    <dgm:cxn modelId="{FFA8EF4E-4A54-43F1-9713-C4F85D499A5B}" type="presParOf" srcId="{17D2A3A0-B321-4FD3-94DB-61247A181355}" destId="{7DC54661-F3D2-4013-B973-60E9F2F6A5A2}" srcOrd="0" destOrd="0" presId="urn:microsoft.com/office/officeart/2005/8/layout/cycle7"/>
    <dgm:cxn modelId="{E5DB6CA9-79A3-4AC3-9D6F-CE668DB30440}" type="presParOf" srcId="{17D2A3A0-B321-4FD3-94DB-61247A181355}" destId="{809498EF-860B-4A15-A22E-8979D829C65C}" srcOrd="1" destOrd="0" presId="urn:microsoft.com/office/officeart/2005/8/layout/cycle7"/>
    <dgm:cxn modelId="{005404C0-C6B3-4664-9490-860CE7995195}" type="presParOf" srcId="{809498EF-860B-4A15-A22E-8979D829C65C}" destId="{DEF243D8-7AAC-4C28-BE2D-58BD68153A28}" srcOrd="0" destOrd="0" presId="urn:microsoft.com/office/officeart/2005/8/layout/cycle7"/>
    <dgm:cxn modelId="{B6E42371-C3A0-4EE6-BCE8-43CF77C284AD}" type="presParOf" srcId="{17D2A3A0-B321-4FD3-94DB-61247A181355}" destId="{8747FB33-9FA4-49C8-B7FF-697158D8779D}" srcOrd="2" destOrd="0" presId="urn:microsoft.com/office/officeart/2005/8/layout/cycle7"/>
    <dgm:cxn modelId="{EB34DA37-F661-49A5-946A-1135F6C41D3C}" type="presParOf" srcId="{17D2A3A0-B321-4FD3-94DB-61247A181355}" destId="{53119907-E72B-43F3-927F-826645D4599F}" srcOrd="3" destOrd="0" presId="urn:microsoft.com/office/officeart/2005/8/layout/cycle7"/>
    <dgm:cxn modelId="{8B50D693-63E9-4574-8F1E-780298296460}" type="presParOf" srcId="{53119907-E72B-43F3-927F-826645D4599F}" destId="{77FD6094-8BA4-48F3-AFBE-E5A1411979A5}" srcOrd="0" destOrd="0" presId="urn:microsoft.com/office/officeart/2005/8/layout/cycle7"/>
    <dgm:cxn modelId="{F46B941B-1B41-4726-9D43-178E7A686C7D}" type="presParOf" srcId="{17D2A3A0-B321-4FD3-94DB-61247A181355}" destId="{2A570EBC-3CAD-4ABF-9D3C-43C8A2C6E181}" srcOrd="4" destOrd="0" presId="urn:microsoft.com/office/officeart/2005/8/layout/cycle7"/>
    <dgm:cxn modelId="{926FA0E9-3069-41FE-85F6-0D85E432658E}" type="presParOf" srcId="{17D2A3A0-B321-4FD3-94DB-61247A181355}" destId="{B100C3FA-12AD-42C9-822A-7FB51063C27F}" srcOrd="5" destOrd="0" presId="urn:microsoft.com/office/officeart/2005/8/layout/cycle7"/>
    <dgm:cxn modelId="{FA390808-3918-46F8-A09F-620483BAE377}" type="presParOf" srcId="{B100C3FA-12AD-42C9-822A-7FB51063C27F}" destId="{82D59DDC-3582-4805-A7AA-CE2922D9E7E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8D1ADC-E1F6-4D56-8257-714F693FBFB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E27C3BB-28AD-410A-8627-8E7606F80707}">
      <dgm:prSet phldrT="[文字]" custT="1"/>
      <dgm:spPr/>
      <dgm:t>
        <a:bodyPr/>
        <a:lstStyle/>
        <a:p>
          <a:pPr>
            <a:lnSpc>
              <a:spcPts val="2100"/>
            </a:lnSpc>
            <a:spcAft>
              <a:spcPts val="0"/>
            </a:spcAft>
          </a:pPr>
          <a:r>
            <a:rPr lang="en-US" altLang="zh-TW" sz="1600" kern="12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Service </a:t>
          </a:r>
          <a:r>
            <a:rPr lang="en-US" altLang="zh-TW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rPr>
            <a:t>Design</a:t>
          </a:r>
          <a:endParaRPr lang="zh-TW" altLang="en-US" sz="1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微軟正黑體" panose="020B0604030504040204" pitchFamily="34" charset="-120"/>
            <a:cs typeface="Times New Roman" panose="02020603050405020304" pitchFamily="18" charset="0"/>
          </a:endParaRPr>
        </a:p>
      </dgm:t>
    </dgm:pt>
    <dgm:pt modelId="{D09A558E-7EDC-4818-802C-E9A5D647926A}" type="parTrans" cxnId="{98C39394-F975-4C13-B959-E3030ED72FA8}">
      <dgm:prSet/>
      <dgm:spPr/>
      <dgm:t>
        <a:bodyPr/>
        <a:lstStyle/>
        <a:p>
          <a:endParaRPr lang="zh-TW" altLang="en-US"/>
        </a:p>
      </dgm:t>
    </dgm:pt>
    <dgm:pt modelId="{4577B4C5-3035-46D2-B60C-46711302B5BD}" type="sibTrans" cxnId="{98C39394-F975-4C13-B959-E3030ED72FA8}">
      <dgm:prSet/>
      <dgm:spPr/>
      <dgm:t>
        <a:bodyPr/>
        <a:lstStyle/>
        <a:p>
          <a:endParaRPr lang="zh-TW" altLang="en-US"/>
        </a:p>
      </dgm:t>
    </dgm:pt>
    <dgm:pt modelId="{64CA8048-FDB1-482B-8208-F39E2286D3A7}">
      <dgm:prSet phldrT="[文字]" custT="1"/>
      <dgm:spPr/>
      <dgm:t>
        <a:bodyPr/>
        <a:lstStyle/>
        <a:p>
          <a:pPr>
            <a:lnSpc>
              <a:spcPts val="2100"/>
            </a:lnSpc>
            <a:spcAft>
              <a:spcPts val="0"/>
            </a:spcAft>
          </a:pPr>
          <a:r>
            <a:rPr lang="en-US" altLang="zh-TW" sz="16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Service Delivery</a:t>
          </a:r>
          <a:endParaRPr lang="zh-TW" altLang="en-US" sz="1600" dirty="0">
            <a:latin typeface="Times New Roman" panose="02020603050405020304" pitchFamily="18" charset="0"/>
            <a:ea typeface="+mj-ea"/>
            <a:cs typeface="Times New Roman" panose="02020603050405020304" pitchFamily="18" charset="0"/>
          </a:endParaRPr>
        </a:p>
      </dgm:t>
    </dgm:pt>
    <dgm:pt modelId="{093EA8CA-028F-4420-9546-B34B4EB11CB9}" type="parTrans" cxnId="{7E7DC59A-F1ED-4AE7-94CD-5B4D6DA5E544}">
      <dgm:prSet/>
      <dgm:spPr/>
      <dgm:t>
        <a:bodyPr/>
        <a:lstStyle/>
        <a:p>
          <a:endParaRPr lang="zh-TW" altLang="en-US"/>
        </a:p>
      </dgm:t>
    </dgm:pt>
    <dgm:pt modelId="{C67D10E2-B158-4816-9BA5-463610B66272}" type="sibTrans" cxnId="{7E7DC59A-F1ED-4AE7-94CD-5B4D6DA5E544}">
      <dgm:prSet/>
      <dgm:spPr/>
      <dgm:t>
        <a:bodyPr/>
        <a:lstStyle/>
        <a:p>
          <a:endParaRPr lang="zh-TW" altLang="en-US"/>
        </a:p>
      </dgm:t>
    </dgm:pt>
    <dgm:pt modelId="{70366538-F2D2-49C5-9CAF-2F3B2FDDE203}">
      <dgm:prSet phldrT="[文字]" custT="1"/>
      <dgm:spPr/>
      <dgm:t>
        <a:bodyPr/>
        <a:lstStyle/>
        <a:p>
          <a:pPr>
            <a:lnSpc>
              <a:spcPts val="2100"/>
            </a:lnSpc>
            <a:spcAft>
              <a:spcPts val="0"/>
            </a:spcAft>
          </a:pPr>
          <a:r>
            <a:rPr lang="en-US" altLang="zh-TW" sz="16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Service Evaluate</a:t>
          </a:r>
          <a:endParaRPr lang="zh-TW" altLang="en-US" sz="1600" dirty="0">
            <a:latin typeface="Times New Roman" panose="02020603050405020304" pitchFamily="18" charset="0"/>
            <a:ea typeface="+mj-ea"/>
            <a:cs typeface="Times New Roman" panose="02020603050405020304" pitchFamily="18" charset="0"/>
          </a:endParaRPr>
        </a:p>
      </dgm:t>
    </dgm:pt>
    <dgm:pt modelId="{8D10B29B-589C-4A3B-9F66-8F44A211E451}" type="parTrans" cxnId="{C9C6028D-2611-4C55-9381-13A9B7A9F329}">
      <dgm:prSet/>
      <dgm:spPr/>
      <dgm:t>
        <a:bodyPr/>
        <a:lstStyle/>
        <a:p>
          <a:endParaRPr lang="zh-TW" altLang="en-US"/>
        </a:p>
      </dgm:t>
    </dgm:pt>
    <dgm:pt modelId="{17420FB7-E858-439B-86FF-43D822A1EFFC}" type="sibTrans" cxnId="{C9C6028D-2611-4C55-9381-13A9B7A9F329}">
      <dgm:prSet/>
      <dgm:spPr/>
      <dgm:t>
        <a:bodyPr/>
        <a:lstStyle/>
        <a:p>
          <a:endParaRPr lang="zh-TW" altLang="en-US"/>
        </a:p>
      </dgm:t>
    </dgm:pt>
    <dgm:pt modelId="{85F57458-177C-417D-905A-BC41A3855C0E}" type="pres">
      <dgm:prSet presAssocID="{8D8D1ADC-E1F6-4D56-8257-714F693FBFB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6ED3019-F9A4-45B3-AA3F-F074C90A89E5}" type="pres">
      <dgm:prSet presAssocID="{0E27C3BB-28AD-410A-8627-8E7606F80707}" presName="dummy" presStyleCnt="0"/>
      <dgm:spPr/>
    </dgm:pt>
    <dgm:pt modelId="{9AAAB682-023D-446F-88C3-CD88C591826C}" type="pres">
      <dgm:prSet presAssocID="{0E27C3BB-28AD-410A-8627-8E7606F80707}" presName="node" presStyleLbl="revTx" presStyleIdx="0" presStyleCnt="3" custScaleX="116281" custScaleY="75322" custRadScaleRad="112504" custRadScaleInc="1133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4BE30F-0DF1-4C16-A401-62CC40B06BC6}" type="pres">
      <dgm:prSet presAssocID="{4577B4C5-3035-46D2-B60C-46711302B5BD}" presName="sibTrans" presStyleLbl="node1" presStyleIdx="0" presStyleCnt="3" custLinFactNeighborX="1347" custLinFactNeighborY="-4389"/>
      <dgm:spPr/>
      <dgm:t>
        <a:bodyPr/>
        <a:lstStyle/>
        <a:p>
          <a:endParaRPr lang="zh-TW" altLang="en-US"/>
        </a:p>
      </dgm:t>
    </dgm:pt>
    <dgm:pt modelId="{DA6318BE-B11D-4A35-8646-266545ED8F9C}" type="pres">
      <dgm:prSet presAssocID="{64CA8048-FDB1-482B-8208-F39E2286D3A7}" presName="dummy" presStyleCnt="0"/>
      <dgm:spPr/>
    </dgm:pt>
    <dgm:pt modelId="{20AD0A8E-3835-415F-A248-1D97B3A71484}" type="pres">
      <dgm:prSet presAssocID="{64CA8048-FDB1-482B-8208-F39E2286D3A7}" presName="node" presStyleLbl="revTx" presStyleIdx="1" presStyleCnt="3" custScaleX="117870" custScaleY="101519" custRadScaleRad="104274" custRadScaleInc="-1798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0A056CD-010C-4D53-851D-32F60C6E221D}" type="pres">
      <dgm:prSet presAssocID="{C67D10E2-B158-4816-9BA5-463610B66272}" presName="sibTrans" presStyleLbl="node1" presStyleIdx="1" presStyleCnt="3" custLinFactNeighborX="38" custLinFactNeighborY="-1735"/>
      <dgm:spPr/>
      <dgm:t>
        <a:bodyPr/>
        <a:lstStyle/>
        <a:p>
          <a:endParaRPr lang="zh-TW" altLang="en-US"/>
        </a:p>
      </dgm:t>
    </dgm:pt>
    <dgm:pt modelId="{6BE03A5E-3CCB-4A60-A8D3-1F44EA4A250A}" type="pres">
      <dgm:prSet presAssocID="{70366538-F2D2-49C5-9CAF-2F3B2FDDE203}" presName="dummy" presStyleCnt="0"/>
      <dgm:spPr/>
    </dgm:pt>
    <dgm:pt modelId="{3B7A1D15-0C6D-43FB-84BF-C10D689433CD}" type="pres">
      <dgm:prSet presAssocID="{70366538-F2D2-49C5-9CAF-2F3B2FDDE203}" presName="node" presStyleLbl="revTx" presStyleIdx="2" presStyleCnt="3" custScaleX="132299" custScaleY="688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5EEFC0F-3E43-46E7-B792-7972687B9AE5}" type="pres">
      <dgm:prSet presAssocID="{17420FB7-E858-439B-86FF-43D822A1EFFC}" presName="sibTrans" presStyleLbl="node1" presStyleIdx="2" presStyleCnt="3" custLinFactNeighborX="1582" custLinFactNeighborY="1734"/>
      <dgm:spPr/>
      <dgm:t>
        <a:bodyPr/>
        <a:lstStyle/>
        <a:p>
          <a:endParaRPr lang="zh-TW" altLang="en-US"/>
        </a:p>
      </dgm:t>
    </dgm:pt>
  </dgm:ptLst>
  <dgm:cxnLst>
    <dgm:cxn modelId="{83B7BADD-1CB1-4B17-83DB-D9852B84A9BB}" type="presOf" srcId="{4577B4C5-3035-46D2-B60C-46711302B5BD}" destId="{C24BE30F-0DF1-4C16-A401-62CC40B06BC6}" srcOrd="0" destOrd="0" presId="urn:microsoft.com/office/officeart/2005/8/layout/cycle1"/>
    <dgm:cxn modelId="{C9C6028D-2611-4C55-9381-13A9B7A9F329}" srcId="{8D8D1ADC-E1F6-4D56-8257-714F693FBFBB}" destId="{70366538-F2D2-49C5-9CAF-2F3B2FDDE203}" srcOrd="2" destOrd="0" parTransId="{8D10B29B-589C-4A3B-9F66-8F44A211E451}" sibTransId="{17420FB7-E858-439B-86FF-43D822A1EFFC}"/>
    <dgm:cxn modelId="{463214C7-3DE7-44D5-B73D-EF7D2417F94A}" type="presOf" srcId="{C67D10E2-B158-4816-9BA5-463610B66272}" destId="{C0A056CD-010C-4D53-851D-32F60C6E221D}" srcOrd="0" destOrd="0" presId="urn:microsoft.com/office/officeart/2005/8/layout/cycle1"/>
    <dgm:cxn modelId="{98C39394-F975-4C13-B959-E3030ED72FA8}" srcId="{8D8D1ADC-E1F6-4D56-8257-714F693FBFBB}" destId="{0E27C3BB-28AD-410A-8627-8E7606F80707}" srcOrd="0" destOrd="0" parTransId="{D09A558E-7EDC-4818-802C-E9A5D647926A}" sibTransId="{4577B4C5-3035-46D2-B60C-46711302B5BD}"/>
    <dgm:cxn modelId="{D3F8D877-4A26-4382-AEDC-112A041D2BC2}" type="presOf" srcId="{8D8D1ADC-E1F6-4D56-8257-714F693FBFBB}" destId="{85F57458-177C-417D-905A-BC41A3855C0E}" srcOrd="0" destOrd="0" presId="urn:microsoft.com/office/officeart/2005/8/layout/cycle1"/>
    <dgm:cxn modelId="{50C0B0CD-018F-48DC-8207-4288E82E9217}" type="presOf" srcId="{64CA8048-FDB1-482B-8208-F39E2286D3A7}" destId="{20AD0A8E-3835-415F-A248-1D97B3A71484}" srcOrd="0" destOrd="0" presId="urn:microsoft.com/office/officeart/2005/8/layout/cycle1"/>
    <dgm:cxn modelId="{7E7DC59A-F1ED-4AE7-94CD-5B4D6DA5E544}" srcId="{8D8D1ADC-E1F6-4D56-8257-714F693FBFBB}" destId="{64CA8048-FDB1-482B-8208-F39E2286D3A7}" srcOrd="1" destOrd="0" parTransId="{093EA8CA-028F-4420-9546-B34B4EB11CB9}" sibTransId="{C67D10E2-B158-4816-9BA5-463610B66272}"/>
    <dgm:cxn modelId="{F9D38367-5B90-4B55-9A7F-44136684F26F}" type="presOf" srcId="{70366538-F2D2-49C5-9CAF-2F3B2FDDE203}" destId="{3B7A1D15-0C6D-43FB-84BF-C10D689433CD}" srcOrd="0" destOrd="0" presId="urn:microsoft.com/office/officeart/2005/8/layout/cycle1"/>
    <dgm:cxn modelId="{69353278-A2C0-459F-B496-192FF213FE5D}" type="presOf" srcId="{0E27C3BB-28AD-410A-8627-8E7606F80707}" destId="{9AAAB682-023D-446F-88C3-CD88C591826C}" srcOrd="0" destOrd="0" presId="urn:microsoft.com/office/officeart/2005/8/layout/cycle1"/>
    <dgm:cxn modelId="{5B2D9E2E-84CF-46ED-A671-52C9A1DE2814}" type="presOf" srcId="{17420FB7-E858-439B-86FF-43D822A1EFFC}" destId="{B5EEFC0F-3E43-46E7-B792-7972687B9AE5}" srcOrd="0" destOrd="0" presId="urn:microsoft.com/office/officeart/2005/8/layout/cycle1"/>
    <dgm:cxn modelId="{3387BEBE-48EA-4ACD-8DBB-C34427D02F8E}" type="presParOf" srcId="{85F57458-177C-417D-905A-BC41A3855C0E}" destId="{86ED3019-F9A4-45B3-AA3F-F074C90A89E5}" srcOrd="0" destOrd="0" presId="urn:microsoft.com/office/officeart/2005/8/layout/cycle1"/>
    <dgm:cxn modelId="{B41539BF-0360-43BC-BC67-3AF14D290B9A}" type="presParOf" srcId="{85F57458-177C-417D-905A-BC41A3855C0E}" destId="{9AAAB682-023D-446F-88C3-CD88C591826C}" srcOrd="1" destOrd="0" presId="urn:microsoft.com/office/officeart/2005/8/layout/cycle1"/>
    <dgm:cxn modelId="{EB3E19EE-D4D9-42CA-BF89-AB55130DEB62}" type="presParOf" srcId="{85F57458-177C-417D-905A-BC41A3855C0E}" destId="{C24BE30F-0DF1-4C16-A401-62CC40B06BC6}" srcOrd="2" destOrd="0" presId="urn:microsoft.com/office/officeart/2005/8/layout/cycle1"/>
    <dgm:cxn modelId="{396DE646-3F79-48D5-9C07-FF24A1C6168B}" type="presParOf" srcId="{85F57458-177C-417D-905A-BC41A3855C0E}" destId="{DA6318BE-B11D-4A35-8646-266545ED8F9C}" srcOrd="3" destOrd="0" presId="urn:microsoft.com/office/officeart/2005/8/layout/cycle1"/>
    <dgm:cxn modelId="{14BC4109-C531-430B-AE26-181D5ED5622E}" type="presParOf" srcId="{85F57458-177C-417D-905A-BC41A3855C0E}" destId="{20AD0A8E-3835-415F-A248-1D97B3A71484}" srcOrd="4" destOrd="0" presId="urn:microsoft.com/office/officeart/2005/8/layout/cycle1"/>
    <dgm:cxn modelId="{57056D77-069E-4369-85FC-11205EB7262B}" type="presParOf" srcId="{85F57458-177C-417D-905A-BC41A3855C0E}" destId="{C0A056CD-010C-4D53-851D-32F60C6E221D}" srcOrd="5" destOrd="0" presId="urn:microsoft.com/office/officeart/2005/8/layout/cycle1"/>
    <dgm:cxn modelId="{ECC587FD-D0CC-4472-B749-63B2A64570A1}" type="presParOf" srcId="{85F57458-177C-417D-905A-BC41A3855C0E}" destId="{6BE03A5E-3CCB-4A60-A8D3-1F44EA4A250A}" srcOrd="6" destOrd="0" presId="urn:microsoft.com/office/officeart/2005/8/layout/cycle1"/>
    <dgm:cxn modelId="{074CCEA4-8B38-4A8D-AD37-30246563F522}" type="presParOf" srcId="{85F57458-177C-417D-905A-BC41A3855C0E}" destId="{3B7A1D15-0C6D-43FB-84BF-C10D689433CD}" srcOrd="7" destOrd="0" presId="urn:microsoft.com/office/officeart/2005/8/layout/cycle1"/>
    <dgm:cxn modelId="{3FCC2F4A-ABBB-4C00-B671-A3F1CECF957F}" type="presParOf" srcId="{85F57458-177C-417D-905A-BC41A3855C0E}" destId="{B5EEFC0F-3E43-46E7-B792-7972687B9AE5}" srcOrd="8" destOrd="0" presId="urn:microsoft.com/office/officeart/2005/8/layout/cycle1"/>
  </dgm:cxnLst>
  <dgm:bg/>
  <dgm:whole>
    <a:ln w="381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BEACC7-93D0-484A-9A6C-530AD21C1AB6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BD0016F-6513-4157-8F2B-AE36D98E1A67}">
      <dgm:prSet phldrT="[文字]" custT="1"/>
      <dgm:spPr>
        <a:solidFill>
          <a:srgbClr val="F5C636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1600" dirty="0"/>
            <a:t>Service Innovation</a:t>
          </a:r>
          <a:r>
            <a:rPr lang="en-US" altLang="zh-TW" sz="1600" b="1" dirty="0">
              <a:solidFill>
                <a:schemeClr val="tx1"/>
              </a:solidFill>
              <a:latin typeface="+mj-ea"/>
              <a:ea typeface="+mj-ea"/>
            </a:rPr>
            <a:t> </a:t>
          </a:r>
          <a:endParaRPr lang="zh-TW" altLang="en-US" sz="1600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D2A9A4AD-63D0-4DD1-843D-8C6929AF6A6A}" type="parTrans" cxnId="{9056F7E2-F6B8-4286-8434-D24E1522F278}">
      <dgm:prSet/>
      <dgm:spPr/>
      <dgm:t>
        <a:bodyPr/>
        <a:lstStyle/>
        <a:p>
          <a:endParaRPr lang="zh-TW" altLang="en-US"/>
        </a:p>
      </dgm:t>
    </dgm:pt>
    <dgm:pt modelId="{808665A0-C7D9-4EA5-832F-49876A01254E}" type="sibTrans" cxnId="{9056F7E2-F6B8-4286-8434-D24E1522F278}">
      <dgm:prSet/>
      <dgm:spPr/>
      <dgm:t>
        <a:bodyPr/>
        <a:lstStyle/>
        <a:p>
          <a:endParaRPr lang="zh-TW" altLang="en-US"/>
        </a:p>
      </dgm:t>
    </dgm:pt>
    <dgm:pt modelId="{3CDC0329-0130-4529-955D-563DB484753A}">
      <dgm:prSet phldrT="[文字]" custT="1"/>
      <dgm:spPr>
        <a:solidFill>
          <a:srgbClr val="F79646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1600" dirty="0"/>
            <a:t>Open </a:t>
          </a:r>
          <a:r>
            <a:rPr lang="en-US" sz="1600" dirty="0" smtClean="0"/>
            <a:t>Governance</a:t>
          </a:r>
          <a:endParaRPr lang="zh-TW" altLang="en-US" sz="1600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E584D6A5-BDBB-45E4-BF8F-03C49B4BE8B8}" type="parTrans" cxnId="{20C6621A-ED31-4649-AD02-CB6B8084145C}">
      <dgm:prSet/>
      <dgm:spPr/>
      <dgm:t>
        <a:bodyPr/>
        <a:lstStyle/>
        <a:p>
          <a:endParaRPr lang="zh-TW" altLang="en-US"/>
        </a:p>
      </dgm:t>
    </dgm:pt>
    <dgm:pt modelId="{B1786D80-DF37-4CF8-ACD7-5F5325DA3769}" type="sibTrans" cxnId="{20C6621A-ED31-4649-AD02-CB6B8084145C}">
      <dgm:prSet/>
      <dgm:spPr/>
      <dgm:t>
        <a:bodyPr/>
        <a:lstStyle/>
        <a:p>
          <a:endParaRPr lang="zh-TW" altLang="en-US"/>
        </a:p>
      </dgm:t>
    </dgm:pt>
    <dgm:pt modelId="{E27D81D9-E6A6-4A08-B42C-51B363044134}">
      <dgm:prSet phldrT="[文字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1600" dirty="0"/>
            <a:t>Refine Internal Operations</a:t>
          </a:r>
          <a:endParaRPr lang="zh-TW" altLang="en-US" sz="1800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9547F066-1FAB-4E47-96A9-AA89561B62E0}" type="parTrans" cxnId="{2EAC7167-F8DA-4ADB-AA33-50E7551BEA27}">
      <dgm:prSet/>
      <dgm:spPr/>
      <dgm:t>
        <a:bodyPr/>
        <a:lstStyle/>
        <a:p>
          <a:endParaRPr lang="zh-TW" altLang="en-US"/>
        </a:p>
      </dgm:t>
    </dgm:pt>
    <dgm:pt modelId="{BE2BBFD7-797A-4C66-B570-FDD18D829A56}" type="sibTrans" cxnId="{2EAC7167-F8DA-4ADB-AA33-50E7551BEA27}">
      <dgm:prSet/>
      <dgm:spPr/>
      <dgm:t>
        <a:bodyPr/>
        <a:lstStyle/>
        <a:p>
          <a:endParaRPr lang="zh-TW" altLang="en-US"/>
        </a:p>
      </dgm:t>
    </dgm:pt>
    <dgm:pt modelId="{F03F6765-9BF6-498C-BA3D-46084BF89EC4}" type="pres">
      <dgm:prSet presAssocID="{93BEACC7-93D0-484A-9A6C-530AD21C1AB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74D0659-1F2D-49D3-90EF-E09972E79DAA}" type="pres">
      <dgm:prSet presAssocID="{93BEACC7-93D0-484A-9A6C-530AD21C1AB6}" presName="comp1" presStyleCnt="0"/>
      <dgm:spPr/>
    </dgm:pt>
    <dgm:pt modelId="{00FA7D19-9E8D-448C-9944-8875DD1B114F}" type="pres">
      <dgm:prSet presAssocID="{93BEACC7-93D0-484A-9A6C-530AD21C1AB6}" presName="circle1" presStyleLbl="node1" presStyleIdx="0" presStyleCnt="3"/>
      <dgm:spPr/>
      <dgm:t>
        <a:bodyPr/>
        <a:lstStyle/>
        <a:p>
          <a:endParaRPr lang="zh-TW" altLang="en-US"/>
        </a:p>
      </dgm:t>
    </dgm:pt>
    <dgm:pt modelId="{8083899C-21D9-4265-ADAD-80833A8C7E6C}" type="pres">
      <dgm:prSet presAssocID="{93BEACC7-93D0-484A-9A6C-530AD21C1AB6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152CA2-8534-472B-89C7-2045343393BF}" type="pres">
      <dgm:prSet presAssocID="{93BEACC7-93D0-484A-9A6C-530AD21C1AB6}" presName="comp2" presStyleCnt="0"/>
      <dgm:spPr/>
    </dgm:pt>
    <dgm:pt modelId="{0C479AFE-509B-465B-846A-6B3C0C80F54B}" type="pres">
      <dgm:prSet presAssocID="{93BEACC7-93D0-484A-9A6C-530AD21C1AB6}" presName="circle2" presStyleLbl="node1" presStyleIdx="1" presStyleCnt="3"/>
      <dgm:spPr/>
      <dgm:t>
        <a:bodyPr/>
        <a:lstStyle/>
        <a:p>
          <a:endParaRPr lang="zh-TW" altLang="en-US"/>
        </a:p>
      </dgm:t>
    </dgm:pt>
    <dgm:pt modelId="{9D18C8A0-3524-4683-B3C4-9C2E24F38568}" type="pres">
      <dgm:prSet presAssocID="{93BEACC7-93D0-484A-9A6C-530AD21C1AB6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6A66295-5A94-4D22-9FA2-0EB4BB4743F4}" type="pres">
      <dgm:prSet presAssocID="{93BEACC7-93D0-484A-9A6C-530AD21C1AB6}" presName="comp3" presStyleCnt="0"/>
      <dgm:spPr/>
    </dgm:pt>
    <dgm:pt modelId="{04E13440-4848-49A2-B561-8C6157CDFF81}" type="pres">
      <dgm:prSet presAssocID="{93BEACC7-93D0-484A-9A6C-530AD21C1AB6}" presName="circle3" presStyleLbl="node1" presStyleIdx="2" presStyleCnt="3"/>
      <dgm:spPr/>
      <dgm:t>
        <a:bodyPr/>
        <a:lstStyle/>
        <a:p>
          <a:endParaRPr lang="zh-TW" altLang="en-US"/>
        </a:p>
      </dgm:t>
    </dgm:pt>
    <dgm:pt modelId="{2BC14A2F-7108-40F5-B108-9385983FE704}" type="pres">
      <dgm:prSet presAssocID="{93BEACC7-93D0-484A-9A6C-530AD21C1AB6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EAC7167-F8DA-4ADB-AA33-50E7551BEA27}" srcId="{93BEACC7-93D0-484A-9A6C-530AD21C1AB6}" destId="{E27D81D9-E6A6-4A08-B42C-51B363044134}" srcOrd="2" destOrd="0" parTransId="{9547F066-1FAB-4E47-96A9-AA89561B62E0}" sibTransId="{BE2BBFD7-797A-4C66-B570-FDD18D829A56}"/>
    <dgm:cxn modelId="{8440815A-7AAB-4D32-8749-2F54C4EA0273}" type="presOf" srcId="{93BEACC7-93D0-484A-9A6C-530AD21C1AB6}" destId="{F03F6765-9BF6-498C-BA3D-46084BF89EC4}" srcOrd="0" destOrd="0" presId="urn:microsoft.com/office/officeart/2005/8/layout/venn2"/>
    <dgm:cxn modelId="{C3689B50-0C4A-4626-87AB-274DE47BCD33}" type="presOf" srcId="{3BD0016F-6513-4157-8F2B-AE36D98E1A67}" destId="{8083899C-21D9-4265-ADAD-80833A8C7E6C}" srcOrd="1" destOrd="0" presId="urn:microsoft.com/office/officeart/2005/8/layout/venn2"/>
    <dgm:cxn modelId="{3FBCDA2B-B863-4E43-B7F8-03887B529D6F}" type="presOf" srcId="{3CDC0329-0130-4529-955D-563DB484753A}" destId="{0C479AFE-509B-465B-846A-6B3C0C80F54B}" srcOrd="0" destOrd="0" presId="urn:microsoft.com/office/officeart/2005/8/layout/venn2"/>
    <dgm:cxn modelId="{100CA52D-7943-41B6-9FEA-B04422D28514}" type="presOf" srcId="{E27D81D9-E6A6-4A08-B42C-51B363044134}" destId="{2BC14A2F-7108-40F5-B108-9385983FE704}" srcOrd="1" destOrd="0" presId="urn:microsoft.com/office/officeart/2005/8/layout/venn2"/>
    <dgm:cxn modelId="{2E479F58-3EE1-4757-8CC2-E083FDA2C8A1}" type="presOf" srcId="{3BD0016F-6513-4157-8F2B-AE36D98E1A67}" destId="{00FA7D19-9E8D-448C-9944-8875DD1B114F}" srcOrd="0" destOrd="0" presId="urn:microsoft.com/office/officeart/2005/8/layout/venn2"/>
    <dgm:cxn modelId="{9056F7E2-F6B8-4286-8434-D24E1522F278}" srcId="{93BEACC7-93D0-484A-9A6C-530AD21C1AB6}" destId="{3BD0016F-6513-4157-8F2B-AE36D98E1A67}" srcOrd="0" destOrd="0" parTransId="{D2A9A4AD-63D0-4DD1-843D-8C6929AF6A6A}" sibTransId="{808665A0-C7D9-4EA5-832F-49876A01254E}"/>
    <dgm:cxn modelId="{20C6621A-ED31-4649-AD02-CB6B8084145C}" srcId="{93BEACC7-93D0-484A-9A6C-530AD21C1AB6}" destId="{3CDC0329-0130-4529-955D-563DB484753A}" srcOrd="1" destOrd="0" parTransId="{E584D6A5-BDBB-45E4-BF8F-03C49B4BE8B8}" sibTransId="{B1786D80-DF37-4CF8-ACD7-5F5325DA3769}"/>
    <dgm:cxn modelId="{71B3DB2A-6D33-45C0-B224-A7742F7C222D}" type="presOf" srcId="{3CDC0329-0130-4529-955D-563DB484753A}" destId="{9D18C8A0-3524-4683-B3C4-9C2E24F38568}" srcOrd="1" destOrd="0" presId="urn:microsoft.com/office/officeart/2005/8/layout/venn2"/>
    <dgm:cxn modelId="{222C1662-A37F-476D-A675-893703D2D821}" type="presOf" srcId="{E27D81D9-E6A6-4A08-B42C-51B363044134}" destId="{04E13440-4848-49A2-B561-8C6157CDFF81}" srcOrd="0" destOrd="0" presId="urn:microsoft.com/office/officeart/2005/8/layout/venn2"/>
    <dgm:cxn modelId="{D358C4DE-63AF-4979-85B3-A1BAEE0EDFC8}" type="presParOf" srcId="{F03F6765-9BF6-498C-BA3D-46084BF89EC4}" destId="{674D0659-1F2D-49D3-90EF-E09972E79DAA}" srcOrd="0" destOrd="0" presId="urn:microsoft.com/office/officeart/2005/8/layout/venn2"/>
    <dgm:cxn modelId="{C7C5D4D9-EDF6-404F-886C-933A11BC04FC}" type="presParOf" srcId="{674D0659-1F2D-49D3-90EF-E09972E79DAA}" destId="{00FA7D19-9E8D-448C-9944-8875DD1B114F}" srcOrd="0" destOrd="0" presId="urn:microsoft.com/office/officeart/2005/8/layout/venn2"/>
    <dgm:cxn modelId="{B09ACDA6-C87E-4C9C-A4AD-97A6F2DB85BA}" type="presParOf" srcId="{674D0659-1F2D-49D3-90EF-E09972E79DAA}" destId="{8083899C-21D9-4265-ADAD-80833A8C7E6C}" srcOrd="1" destOrd="0" presId="urn:microsoft.com/office/officeart/2005/8/layout/venn2"/>
    <dgm:cxn modelId="{97706558-79A9-4E74-916B-3CE4630F65EE}" type="presParOf" srcId="{F03F6765-9BF6-498C-BA3D-46084BF89EC4}" destId="{43152CA2-8534-472B-89C7-2045343393BF}" srcOrd="1" destOrd="0" presId="urn:microsoft.com/office/officeart/2005/8/layout/venn2"/>
    <dgm:cxn modelId="{6DA9520F-8CD5-4B46-8706-CE900024DEF1}" type="presParOf" srcId="{43152CA2-8534-472B-89C7-2045343393BF}" destId="{0C479AFE-509B-465B-846A-6B3C0C80F54B}" srcOrd="0" destOrd="0" presId="urn:microsoft.com/office/officeart/2005/8/layout/venn2"/>
    <dgm:cxn modelId="{E054CD94-9567-4C89-9F7D-FFC632DA0378}" type="presParOf" srcId="{43152CA2-8534-472B-89C7-2045343393BF}" destId="{9D18C8A0-3524-4683-B3C4-9C2E24F38568}" srcOrd="1" destOrd="0" presId="urn:microsoft.com/office/officeart/2005/8/layout/venn2"/>
    <dgm:cxn modelId="{C21EDAEA-24C6-4DA7-9E41-F94C05613564}" type="presParOf" srcId="{F03F6765-9BF6-498C-BA3D-46084BF89EC4}" destId="{16A66295-5A94-4D22-9FA2-0EB4BB4743F4}" srcOrd="2" destOrd="0" presId="urn:microsoft.com/office/officeart/2005/8/layout/venn2"/>
    <dgm:cxn modelId="{BF51CA20-1B66-4205-A05E-0954BA8CB2DC}" type="presParOf" srcId="{16A66295-5A94-4D22-9FA2-0EB4BB4743F4}" destId="{04E13440-4848-49A2-B561-8C6157CDFF81}" srcOrd="0" destOrd="0" presId="urn:microsoft.com/office/officeart/2005/8/layout/venn2"/>
    <dgm:cxn modelId="{EA3AB216-D875-497B-99B7-DC98C687CDC7}" type="presParOf" srcId="{16A66295-5A94-4D22-9FA2-0EB4BB4743F4}" destId="{2BC14A2F-7108-40F5-B108-9385983FE70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144C23-2FAF-449E-AB57-864F3F959F5A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4B0ECD2-B608-4AD5-8B32-BFEFEF3450CF}">
      <dgm:prSet phldrT="[文字]"/>
      <dgm:spPr>
        <a:solidFill>
          <a:srgbClr val="00B0F0"/>
        </a:solidFill>
      </dgm:spPr>
      <dgm:t>
        <a:bodyPr/>
        <a:lstStyle/>
        <a:p>
          <a:r>
            <a:rPr lang="en-US" dirty="0"/>
            <a:t>Unearthing Problems</a:t>
          </a:r>
          <a:endParaRPr lang="zh-TW" altLang="en-US" dirty="0">
            <a:latin typeface="+mj-ea"/>
            <a:ea typeface="+mj-ea"/>
          </a:endParaRPr>
        </a:p>
      </dgm:t>
    </dgm:pt>
    <dgm:pt modelId="{AFC66CD6-A6BC-43DF-9AD8-22AFAF8D7A6C}" type="parTrans" cxnId="{C46C1BB3-8E70-4880-A7FE-C7BD414C9ECD}">
      <dgm:prSet/>
      <dgm:spPr/>
      <dgm:t>
        <a:bodyPr/>
        <a:lstStyle/>
        <a:p>
          <a:endParaRPr lang="zh-TW" altLang="en-US"/>
        </a:p>
      </dgm:t>
    </dgm:pt>
    <dgm:pt modelId="{77E1EFBE-2640-42C0-A0CA-5821C848376F}" type="sibTrans" cxnId="{C46C1BB3-8E70-4880-A7FE-C7BD414C9ECD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zh-TW" altLang="en-US"/>
        </a:p>
      </dgm:t>
    </dgm:pt>
    <dgm:pt modelId="{4DC0A614-AF2A-4787-B237-531B8EE8A14E}">
      <dgm:prSet phldrT="[文字]"/>
      <dgm:spPr>
        <a:solidFill>
          <a:srgbClr val="FF614C"/>
        </a:solidFill>
      </dgm:spPr>
      <dgm:t>
        <a:bodyPr/>
        <a:lstStyle/>
        <a:p>
          <a:r>
            <a:rPr lang="en-US" dirty="0"/>
            <a:t>Planning Services</a:t>
          </a:r>
          <a:endParaRPr lang="zh-TW" altLang="en-US" dirty="0">
            <a:latin typeface="+mj-ea"/>
            <a:ea typeface="+mj-ea"/>
          </a:endParaRPr>
        </a:p>
      </dgm:t>
    </dgm:pt>
    <dgm:pt modelId="{7264C26F-30FE-461F-BB9F-B2942F1D5D56}" type="parTrans" cxnId="{2B55BA27-44C7-4F4D-BC69-AE20F3A2573F}">
      <dgm:prSet/>
      <dgm:spPr/>
      <dgm:t>
        <a:bodyPr/>
        <a:lstStyle/>
        <a:p>
          <a:endParaRPr lang="zh-TW" altLang="en-US"/>
        </a:p>
      </dgm:t>
    </dgm:pt>
    <dgm:pt modelId="{B4DCBECC-EBB3-4483-A23D-7180E3E9492F}" type="sibTrans" cxnId="{2B55BA27-44C7-4F4D-BC69-AE20F3A2573F}">
      <dgm:prSet/>
      <dgm:spPr/>
      <dgm:t>
        <a:bodyPr/>
        <a:lstStyle/>
        <a:p>
          <a:endParaRPr lang="zh-TW" altLang="en-US"/>
        </a:p>
      </dgm:t>
    </dgm:pt>
    <dgm:pt modelId="{41903EA3-5B0E-4E86-A638-EDC1028E17D3}">
      <dgm:prSet phldrT="[文字]"/>
      <dgm:spPr>
        <a:solidFill>
          <a:srgbClr val="00B050"/>
        </a:solidFill>
      </dgm:spPr>
      <dgm:t>
        <a:bodyPr/>
        <a:lstStyle/>
        <a:p>
          <a:r>
            <a:rPr lang="en-US" dirty="0"/>
            <a:t>Implementation</a:t>
          </a:r>
          <a:endParaRPr lang="zh-TW" altLang="en-US" dirty="0">
            <a:latin typeface="+mj-ea"/>
            <a:ea typeface="+mj-ea"/>
          </a:endParaRPr>
        </a:p>
      </dgm:t>
    </dgm:pt>
    <dgm:pt modelId="{D89A35A0-52F2-441F-82CF-A7A304AC8744}" type="parTrans" cxnId="{78EFE077-A175-450D-BFBD-078B31983842}">
      <dgm:prSet/>
      <dgm:spPr/>
      <dgm:t>
        <a:bodyPr/>
        <a:lstStyle/>
        <a:p>
          <a:endParaRPr lang="zh-TW" altLang="en-US"/>
        </a:p>
      </dgm:t>
    </dgm:pt>
    <dgm:pt modelId="{F17C8176-DD00-4268-8FEC-625589B2E078}" type="sibTrans" cxnId="{78EFE077-A175-450D-BFBD-078B31983842}">
      <dgm:prSet/>
      <dgm:spPr/>
      <dgm:t>
        <a:bodyPr/>
        <a:lstStyle/>
        <a:p>
          <a:endParaRPr lang="zh-TW" altLang="en-US"/>
        </a:p>
      </dgm:t>
    </dgm:pt>
    <dgm:pt modelId="{78DE3EF6-E27F-4753-A5AE-17485E71D24D}">
      <dgm:prSet phldrT="[文字]"/>
      <dgm:spPr>
        <a:solidFill>
          <a:srgbClr val="F79646"/>
        </a:solidFill>
      </dgm:spPr>
      <dgm:t>
        <a:bodyPr/>
        <a:lstStyle/>
        <a:p>
          <a:r>
            <a:rPr lang="en-US" dirty="0"/>
            <a:t>Evaluation</a:t>
          </a:r>
          <a:endParaRPr lang="zh-TW" altLang="en-US" dirty="0">
            <a:latin typeface="+mj-ea"/>
            <a:ea typeface="+mj-ea"/>
          </a:endParaRPr>
        </a:p>
      </dgm:t>
    </dgm:pt>
    <dgm:pt modelId="{F414E8AD-C616-4DCB-89FC-A929EEDEE270}" type="parTrans" cxnId="{C9CB9DC4-9DDC-48FC-AF2D-F7C6D9582A75}">
      <dgm:prSet/>
      <dgm:spPr/>
      <dgm:t>
        <a:bodyPr/>
        <a:lstStyle/>
        <a:p>
          <a:endParaRPr lang="zh-TW" altLang="en-US"/>
        </a:p>
      </dgm:t>
    </dgm:pt>
    <dgm:pt modelId="{F4094289-102C-4330-9347-537FA0F157D6}" type="sibTrans" cxnId="{C9CB9DC4-9DDC-48FC-AF2D-F7C6D9582A75}">
      <dgm:prSet/>
      <dgm:spPr/>
      <dgm:t>
        <a:bodyPr/>
        <a:lstStyle/>
        <a:p>
          <a:endParaRPr lang="zh-TW" altLang="en-US"/>
        </a:p>
      </dgm:t>
    </dgm:pt>
    <dgm:pt modelId="{697F1029-7DF9-4A86-BDD5-2C97DF1FC455}" type="pres">
      <dgm:prSet presAssocID="{EF144C23-2FAF-449E-AB57-864F3F959F5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135C352-6EB4-4B72-8181-69AD8821DCB0}" type="pres">
      <dgm:prSet presAssocID="{EF144C23-2FAF-449E-AB57-864F3F959F5A}" presName="cycle" presStyleCnt="0"/>
      <dgm:spPr/>
    </dgm:pt>
    <dgm:pt modelId="{15B037CD-9E9F-430B-B927-CDBC52A2F229}" type="pres">
      <dgm:prSet presAssocID="{54B0ECD2-B608-4AD5-8B32-BFEFEF3450CF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3AD717B-B4FB-4654-BA14-F329D34623A0}" type="pres">
      <dgm:prSet presAssocID="{77E1EFBE-2640-42C0-A0CA-5821C848376F}" presName="sibTransFirstNode" presStyleLbl="bgShp" presStyleIdx="0" presStyleCnt="1"/>
      <dgm:spPr/>
      <dgm:t>
        <a:bodyPr/>
        <a:lstStyle/>
        <a:p>
          <a:endParaRPr lang="zh-TW" altLang="en-US"/>
        </a:p>
      </dgm:t>
    </dgm:pt>
    <dgm:pt modelId="{2B73C98E-AEDA-4015-842E-66DE9F4A6465}" type="pres">
      <dgm:prSet presAssocID="{4DC0A614-AF2A-4787-B237-531B8EE8A14E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E114442-97EA-410A-AC18-79EBDB0C37A3}" type="pres">
      <dgm:prSet presAssocID="{41903EA3-5B0E-4E86-A638-EDC1028E17D3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40C41B6-474F-4E61-A4EA-8E0388738F37}" type="pres">
      <dgm:prSet presAssocID="{78DE3EF6-E27F-4753-A5AE-17485E71D24D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21DE607-ABF6-432E-A251-F20AD005C27A}" type="presOf" srcId="{77E1EFBE-2640-42C0-A0CA-5821C848376F}" destId="{53AD717B-B4FB-4654-BA14-F329D34623A0}" srcOrd="0" destOrd="0" presId="urn:microsoft.com/office/officeart/2005/8/layout/cycle3"/>
    <dgm:cxn modelId="{2B55BA27-44C7-4F4D-BC69-AE20F3A2573F}" srcId="{EF144C23-2FAF-449E-AB57-864F3F959F5A}" destId="{4DC0A614-AF2A-4787-B237-531B8EE8A14E}" srcOrd="1" destOrd="0" parTransId="{7264C26F-30FE-461F-BB9F-B2942F1D5D56}" sibTransId="{B4DCBECC-EBB3-4483-A23D-7180E3E9492F}"/>
    <dgm:cxn modelId="{78EFE077-A175-450D-BFBD-078B31983842}" srcId="{EF144C23-2FAF-449E-AB57-864F3F959F5A}" destId="{41903EA3-5B0E-4E86-A638-EDC1028E17D3}" srcOrd="2" destOrd="0" parTransId="{D89A35A0-52F2-441F-82CF-A7A304AC8744}" sibTransId="{F17C8176-DD00-4268-8FEC-625589B2E078}"/>
    <dgm:cxn modelId="{C46C1BB3-8E70-4880-A7FE-C7BD414C9ECD}" srcId="{EF144C23-2FAF-449E-AB57-864F3F959F5A}" destId="{54B0ECD2-B608-4AD5-8B32-BFEFEF3450CF}" srcOrd="0" destOrd="0" parTransId="{AFC66CD6-A6BC-43DF-9AD8-22AFAF8D7A6C}" sibTransId="{77E1EFBE-2640-42C0-A0CA-5821C848376F}"/>
    <dgm:cxn modelId="{191429B5-1071-4414-93C4-678C446262B8}" type="presOf" srcId="{78DE3EF6-E27F-4753-A5AE-17485E71D24D}" destId="{340C41B6-474F-4E61-A4EA-8E0388738F37}" srcOrd="0" destOrd="0" presId="urn:microsoft.com/office/officeart/2005/8/layout/cycle3"/>
    <dgm:cxn modelId="{75DCDFB5-2CB2-4053-BECB-B4F45AE1A7F7}" type="presOf" srcId="{41903EA3-5B0E-4E86-A638-EDC1028E17D3}" destId="{2E114442-97EA-410A-AC18-79EBDB0C37A3}" srcOrd="0" destOrd="0" presId="urn:microsoft.com/office/officeart/2005/8/layout/cycle3"/>
    <dgm:cxn modelId="{2D89DC18-B2D4-4B02-B1DA-58FB0C2EA7B0}" type="presOf" srcId="{54B0ECD2-B608-4AD5-8B32-BFEFEF3450CF}" destId="{15B037CD-9E9F-430B-B927-CDBC52A2F229}" srcOrd="0" destOrd="0" presId="urn:microsoft.com/office/officeart/2005/8/layout/cycle3"/>
    <dgm:cxn modelId="{39943328-3513-4459-B806-BC4F9C1622E5}" type="presOf" srcId="{EF144C23-2FAF-449E-AB57-864F3F959F5A}" destId="{697F1029-7DF9-4A86-BDD5-2C97DF1FC455}" srcOrd="0" destOrd="0" presId="urn:microsoft.com/office/officeart/2005/8/layout/cycle3"/>
    <dgm:cxn modelId="{C9CB9DC4-9DDC-48FC-AF2D-F7C6D9582A75}" srcId="{EF144C23-2FAF-449E-AB57-864F3F959F5A}" destId="{78DE3EF6-E27F-4753-A5AE-17485E71D24D}" srcOrd="3" destOrd="0" parTransId="{F414E8AD-C616-4DCB-89FC-A929EEDEE270}" sibTransId="{F4094289-102C-4330-9347-537FA0F157D6}"/>
    <dgm:cxn modelId="{C22B1FED-8EF2-402C-9CCE-DB1280EE2512}" type="presOf" srcId="{4DC0A614-AF2A-4787-B237-531B8EE8A14E}" destId="{2B73C98E-AEDA-4015-842E-66DE9F4A6465}" srcOrd="0" destOrd="0" presId="urn:microsoft.com/office/officeart/2005/8/layout/cycle3"/>
    <dgm:cxn modelId="{FE53C171-023C-4E20-8B5F-EB2584DE3AB6}" type="presParOf" srcId="{697F1029-7DF9-4A86-BDD5-2C97DF1FC455}" destId="{F135C352-6EB4-4B72-8181-69AD8821DCB0}" srcOrd="0" destOrd="0" presId="urn:microsoft.com/office/officeart/2005/8/layout/cycle3"/>
    <dgm:cxn modelId="{F590B35A-0C8F-4BE1-B46D-1FD4787A7EAA}" type="presParOf" srcId="{F135C352-6EB4-4B72-8181-69AD8821DCB0}" destId="{15B037CD-9E9F-430B-B927-CDBC52A2F229}" srcOrd="0" destOrd="0" presId="urn:microsoft.com/office/officeart/2005/8/layout/cycle3"/>
    <dgm:cxn modelId="{2C89BE8D-DD1A-4A8D-86CD-1D3531FC717E}" type="presParOf" srcId="{F135C352-6EB4-4B72-8181-69AD8821DCB0}" destId="{53AD717B-B4FB-4654-BA14-F329D34623A0}" srcOrd="1" destOrd="0" presId="urn:microsoft.com/office/officeart/2005/8/layout/cycle3"/>
    <dgm:cxn modelId="{FB80A07F-251F-4E7C-B228-61A178FDD9D4}" type="presParOf" srcId="{F135C352-6EB4-4B72-8181-69AD8821DCB0}" destId="{2B73C98E-AEDA-4015-842E-66DE9F4A6465}" srcOrd="2" destOrd="0" presId="urn:microsoft.com/office/officeart/2005/8/layout/cycle3"/>
    <dgm:cxn modelId="{377239BA-482A-428D-B87F-DD78E0F409E6}" type="presParOf" srcId="{F135C352-6EB4-4B72-8181-69AD8821DCB0}" destId="{2E114442-97EA-410A-AC18-79EBDB0C37A3}" srcOrd="3" destOrd="0" presId="urn:microsoft.com/office/officeart/2005/8/layout/cycle3"/>
    <dgm:cxn modelId="{4D71AC28-05AC-4A29-987E-456B30CA41ED}" type="presParOf" srcId="{F135C352-6EB4-4B72-8181-69AD8821DCB0}" destId="{340C41B6-474F-4E61-A4EA-8E0388738F37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C54661-F3D2-4013-B973-60E9F2F6A5A2}">
      <dsp:nvSpPr>
        <dsp:cNvPr id="0" name=""/>
        <dsp:cNvSpPr/>
      </dsp:nvSpPr>
      <dsp:spPr>
        <a:xfrm>
          <a:off x="2479899" y="1166"/>
          <a:ext cx="1880381" cy="940190"/>
        </a:xfrm>
        <a:prstGeom prst="roundRect">
          <a:avLst>
            <a:gd name="adj" fmla="val 10000"/>
          </a:avLst>
        </a:prstGeom>
        <a:solidFill>
          <a:srgbClr val="FFCC99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Sharing and Fairness</a:t>
          </a:r>
          <a:endParaRPr lang="zh-TW" altLang="en-US" sz="1700" b="1" kern="1200" dirty="0">
            <a:solidFill>
              <a:schemeClr val="tx1"/>
            </a:solidFill>
            <a:latin typeface="+mj-ea"/>
            <a:ea typeface="+mj-ea"/>
          </a:endParaRPr>
        </a:p>
      </dsp:txBody>
      <dsp:txXfrm>
        <a:off x="2507436" y="28703"/>
        <a:ext cx="1825307" cy="885116"/>
      </dsp:txXfrm>
    </dsp:sp>
    <dsp:sp modelId="{809498EF-860B-4A15-A22E-8979D829C65C}">
      <dsp:nvSpPr>
        <dsp:cNvPr id="0" name=""/>
        <dsp:cNvSpPr/>
      </dsp:nvSpPr>
      <dsp:spPr>
        <a:xfrm rot="3600000">
          <a:off x="3706377" y="1651566"/>
          <a:ext cx="980309" cy="329066"/>
        </a:xfrm>
        <a:prstGeom prst="leftRightArrow">
          <a:avLst>
            <a:gd name="adj1" fmla="val 60000"/>
            <a:gd name="adj2" fmla="val 50000"/>
          </a:avLst>
        </a:prstGeom>
        <a:solidFill>
          <a:srgbClr val="CC33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200" kern="1200"/>
        </a:p>
      </dsp:txBody>
      <dsp:txXfrm>
        <a:off x="3805097" y="1717379"/>
        <a:ext cx="782869" cy="197440"/>
      </dsp:txXfrm>
    </dsp:sp>
    <dsp:sp modelId="{8747FB33-9FA4-49C8-B7FF-697158D8779D}">
      <dsp:nvSpPr>
        <dsp:cNvPr id="0" name=""/>
        <dsp:cNvSpPr/>
      </dsp:nvSpPr>
      <dsp:spPr>
        <a:xfrm>
          <a:off x="4032783" y="2690841"/>
          <a:ext cx="1880381" cy="940190"/>
        </a:xfrm>
        <a:prstGeom prst="roundRect">
          <a:avLst>
            <a:gd name="adj" fmla="val 10000"/>
          </a:avLst>
        </a:prstGeom>
        <a:solidFill>
          <a:srgbClr val="FFCC99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Openness and Transparency</a:t>
          </a:r>
          <a:endParaRPr lang="zh-TW" altLang="en-US" sz="1700" b="1" kern="1200" dirty="0">
            <a:solidFill>
              <a:schemeClr val="tx1"/>
            </a:solidFill>
            <a:latin typeface="+mj-ea"/>
            <a:ea typeface="+mj-ea"/>
          </a:endParaRPr>
        </a:p>
      </dsp:txBody>
      <dsp:txXfrm>
        <a:off x="4060320" y="2718378"/>
        <a:ext cx="1825307" cy="885116"/>
      </dsp:txXfrm>
    </dsp:sp>
    <dsp:sp modelId="{53119907-E72B-43F3-927F-826645D4599F}">
      <dsp:nvSpPr>
        <dsp:cNvPr id="0" name=""/>
        <dsp:cNvSpPr/>
      </dsp:nvSpPr>
      <dsp:spPr>
        <a:xfrm rot="10800000">
          <a:off x="2929935" y="2996403"/>
          <a:ext cx="980309" cy="32906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200" kern="1200"/>
        </a:p>
      </dsp:txBody>
      <dsp:txXfrm rot="10800000">
        <a:off x="3028655" y="3062216"/>
        <a:ext cx="782869" cy="197440"/>
      </dsp:txXfrm>
    </dsp:sp>
    <dsp:sp modelId="{2A570EBC-3CAD-4ABF-9D3C-43C8A2C6E181}">
      <dsp:nvSpPr>
        <dsp:cNvPr id="0" name=""/>
        <dsp:cNvSpPr/>
      </dsp:nvSpPr>
      <dsp:spPr>
        <a:xfrm>
          <a:off x="927015" y="2690841"/>
          <a:ext cx="1880381" cy="940190"/>
        </a:xfrm>
        <a:prstGeom prst="roundRect">
          <a:avLst>
            <a:gd name="adj" fmla="val 10000"/>
          </a:avLst>
        </a:prstGeom>
        <a:solidFill>
          <a:srgbClr val="3399FF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Participation and </a:t>
          </a:r>
          <a:r>
            <a:rPr lang="en-US" sz="1700" kern="1200" dirty="0" smtClean="0"/>
            <a:t>Cooperation</a:t>
          </a:r>
          <a:endParaRPr lang="zh-TW" altLang="en-US" sz="1700" b="1" kern="1200" dirty="0">
            <a:solidFill>
              <a:schemeClr val="tx1"/>
            </a:solidFill>
            <a:latin typeface="+mj-ea"/>
            <a:ea typeface="+mj-ea"/>
          </a:endParaRPr>
        </a:p>
      </dsp:txBody>
      <dsp:txXfrm>
        <a:off x="954552" y="2718378"/>
        <a:ext cx="1825307" cy="885116"/>
      </dsp:txXfrm>
    </dsp:sp>
    <dsp:sp modelId="{B100C3FA-12AD-42C9-822A-7FB51063C27F}">
      <dsp:nvSpPr>
        <dsp:cNvPr id="0" name=""/>
        <dsp:cNvSpPr/>
      </dsp:nvSpPr>
      <dsp:spPr>
        <a:xfrm rot="18000000">
          <a:off x="2153493" y="1651566"/>
          <a:ext cx="980309" cy="329066"/>
        </a:xfrm>
        <a:prstGeom prst="leftRightArrow">
          <a:avLst>
            <a:gd name="adj1" fmla="val 60000"/>
            <a:gd name="adj2" fmla="val 50000"/>
          </a:avLst>
        </a:prstGeom>
        <a:solidFill>
          <a:srgbClr val="CC33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200" kern="1200"/>
        </a:p>
      </dsp:txBody>
      <dsp:txXfrm>
        <a:off x="2252213" y="1717379"/>
        <a:ext cx="782869" cy="197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4302625" cy="341297"/>
          </a:xfrm>
          <a:prstGeom prst="rect">
            <a:avLst/>
          </a:prstGeom>
        </p:spPr>
        <p:txBody>
          <a:bodyPr vert="horz" lIns="91396" tIns="45699" rIns="91396" bIns="4569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1698" y="4"/>
            <a:ext cx="4302625" cy="341297"/>
          </a:xfrm>
          <a:prstGeom prst="rect">
            <a:avLst/>
          </a:prstGeom>
        </p:spPr>
        <p:txBody>
          <a:bodyPr vert="horz" lIns="91396" tIns="45699" rIns="91396" bIns="4569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794D317-46B7-457C-B1A1-69B93980B183}" type="datetimeFigureOut">
              <a:rPr lang="zh-TW" altLang="en-US"/>
              <a:pPr>
                <a:defRPr/>
              </a:pPr>
              <a:t>2020/8/27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381"/>
            <a:ext cx="4302625" cy="341297"/>
          </a:xfrm>
          <a:prstGeom prst="rect">
            <a:avLst/>
          </a:prstGeom>
        </p:spPr>
        <p:txBody>
          <a:bodyPr vert="horz" lIns="91396" tIns="45699" rIns="91396" bIns="4569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1698" y="6456381"/>
            <a:ext cx="4302625" cy="341297"/>
          </a:xfrm>
          <a:prstGeom prst="rect">
            <a:avLst/>
          </a:prstGeom>
        </p:spPr>
        <p:txBody>
          <a:bodyPr vert="horz" lIns="91396" tIns="45699" rIns="91396" bIns="4569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BAFB2CC-0D88-41EC-9D7D-4BCFCD9CDC3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21475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4302625" cy="341297"/>
          </a:xfrm>
          <a:prstGeom prst="rect">
            <a:avLst/>
          </a:prstGeom>
        </p:spPr>
        <p:txBody>
          <a:bodyPr vert="horz" lIns="91396" tIns="45699" rIns="91396" bIns="4569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1698" y="4"/>
            <a:ext cx="4302625" cy="341297"/>
          </a:xfrm>
          <a:prstGeom prst="rect">
            <a:avLst/>
          </a:prstGeom>
        </p:spPr>
        <p:txBody>
          <a:bodyPr vert="horz" lIns="91396" tIns="45699" rIns="91396" bIns="4569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406F1CC-59EF-4FF6-817F-E814B77F39CC}" type="datetimeFigureOut">
              <a:rPr lang="zh-TW" altLang="en-US"/>
              <a:pPr>
                <a:defRPr/>
              </a:pPr>
              <a:t>2020/8/27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50900"/>
            <a:ext cx="3055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6" tIns="45699" rIns="91396" bIns="45699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207" y="3271669"/>
            <a:ext cx="7942238" cy="2676027"/>
          </a:xfrm>
          <a:prstGeom prst="rect">
            <a:avLst/>
          </a:prstGeom>
        </p:spPr>
        <p:txBody>
          <a:bodyPr vert="horz" lIns="91396" tIns="45699" rIns="91396" bIns="45699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381"/>
            <a:ext cx="4302625" cy="341297"/>
          </a:xfrm>
          <a:prstGeom prst="rect">
            <a:avLst/>
          </a:prstGeom>
        </p:spPr>
        <p:txBody>
          <a:bodyPr vert="horz" lIns="91396" tIns="45699" rIns="91396" bIns="4569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1698" y="6456381"/>
            <a:ext cx="4302625" cy="341297"/>
          </a:xfrm>
          <a:prstGeom prst="rect">
            <a:avLst/>
          </a:prstGeom>
        </p:spPr>
        <p:txBody>
          <a:bodyPr vert="horz" lIns="91396" tIns="45699" rIns="91396" bIns="4569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4CFFC86-50CA-4F5A-BC9F-571D915B83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5802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8723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6191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pic>
        <p:nvPicPr>
          <p:cNvPr id="10" name="Picture 2" descr="D:\Users\candy\00業務\102年業務\23.經建會邁向國發會1021119\國發會LOGO定稿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4995"/>
          <a:stretch>
            <a:fillRect/>
          </a:stretch>
        </p:blipFill>
        <p:spPr bwMode="auto">
          <a:xfrm>
            <a:off x="254000" y="120650"/>
            <a:ext cx="1309688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pPr>
              <a:defRPr/>
            </a:pPr>
            <a:fld id="{ACE9D333-EAA3-4A72-B114-4FA3F1403B2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1EEED-A4FE-4EF4-9841-FAC6171F2C3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1F78A-8EAE-4E27-AA45-913F47B36C5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Users\candy\00業務\102年業務\23.經建會邁向國發會1021119\國發會LOGO定稿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95"/>
          <a:stretch/>
        </p:blipFill>
        <p:spPr bwMode="auto">
          <a:xfrm>
            <a:off x="187568" y="117230"/>
            <a:ext cx="1008112" cy="101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16913" y="6524625"/>
            <a:ext cx="765175" cy="2174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4B105-DF4A-45D3-9D53-740CBD84F61E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49323409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1157-A642-4C42-B8B2-B9654C8D0760}" type="datetimeFigureOut">
              <a:rPr lang="zh-TW" altLang="en-US" smtClean="0"/>
              <a:t>2020/8/27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9EB1-97E3-4E5A-BA1E-ACB909B5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0080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1157-A642-4C42-B8B2-B9654C8D0760}" type="datetimeFigureOut">
              <a:rPr lang="zh-TW" altLang="en-US" smtClean="0"/>
              <a:t>2020/8/27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9EB1-97E3-4E5A-BA1E-ACB909B5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3932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1157-A642-4C42-B8B2-B9654C8D0760}" type="datetimeFigureOut">
              <a:rPr lang="zh-TW" altLang="en-US" smtClean="0"/>
              <a:t>2020/8/27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9EB1-97E3-4E5A-BA1E-ACB909B5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410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1157-A642-4C42-B8B2-B9654C8D0760}" type="datetimeFigureOut">
              <a:rPr lang="zh-TW" altLang="en-US" smtClean="0"/>
              <a:t>2020/8/27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9EB1-97E3-4E5A-BA1E-ACB909B5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8578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1157-A642-4C42-B8B2-B9654C8D0760}" type="datetimeFigureOut">
              <a:rPr lang="zh-TW" altLang="en-US" smtClean="0"/>
              <a:t>2020/8/27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9EB1-97E3-4E5A-BA1E-ACB909B5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4596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1157-A642-4C42-B8B2-B9654C8D0760}" type="datetimeFigureOut">
              <a:rPr lang="zh-TW" altLang="en-US" smtClean="0"/>
              <a:t>2020/8/27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9EB1-97E3-4E5A-BA1E-ACB909B5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34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086600" y="6557963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zh-TW"/>
            </a:defPPr>
            <a:lvl1pPr marL="0" algn="r" defTabSz="914400" rtl="0" eaLnBrk="1" latinLnBrk="0" hangingPunct="1">
              <a:defRPr sz="1400" kern="12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文鼎圓體M" panose="020F0600000000000000" pitchFamily="34" charset="-120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5A509FE-44AE-4418-A90B-CF50A3D6D71D}" type="slidenum">
              <a:rPr kumimoji="0" lang="zh-TW" altLang="en-US" sz="1600" smtClean="0">
                <a:solidFill>
                  <a:schemeClr val="bg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5029200" y="6056313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r" defTabSz="914400" rtl="0" eaLnBrk="1" latinLnBrk="0" hangingPunct="1">
              <a:defRPr sz="2000" kern="120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6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文鼎圓體M" panose="020F0600000000000000" pitchFamily="34" charset="-120"/>
              <a:cs typeface="Arial" panose="020B0604020202020204" pitchFamily="34" charset="0"/>
            </a:endParaRPr>
          </a:p>
        </p:txBody>
      </p:sp>
      <p:pic>
        <p:nvPicPr>
          <p:cNvPr id="9" name="Picture 2" descr="D:\Users\candy\00業務\102年業務\23.經建會邁向國發會1021119\國發會LOGO定稿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4995"/>
          <a:stretch>
            <a:fillRect/>
          </a:stretch>
        </p:blipFill>
        <p:spPr bwMode="auto">
          <a:xfrm>
            <a:off x="0" y="84138"/>
            <a:ext cx="9144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群組 6"/>
          <p:cNvGrpSpPr>
            <a:grpSpLocks/>
          </p:cNvGrpSpPr>
          <p:nvPr userDrawn="1"/>
        </p:nvGrpSpPr>
        <p:grpSpPr bwMode="auto">
          <a:xfrm>
            <a:off x="0" y="5539887"/>
            <a:ext cx="9144000" cy="1435588"/>
            <a:chOff x="0" y="5107823"/>
            <a:chExt cx="9144000" cy="1827757"/>
          </a:xfrm>
        </p:grpSpPr>
        <p:pic>
          <p:nvPicPr>
            <p:cNvPr id="11" name="图片 13" descr="10.pn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040" y="5649705"/>
              <a:ext cx="4572000" cy="1285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图片 8" descr="4.png"/>
            <p:cNvPicPr>
              <a:picLocks noChangeAspect="1" noChangeArrowheads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107823"/>
              <a:ext cx="9144000" cy="1785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pPr>
              <a:defRPr/>
            </a:pPr>
            <a:fld id="{ACE9D333-EAA3-4A72-B114-4FA3F1403B2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1157-A642-4C42-B8B2-B9654C8D0760}" type="datetimeFigureOut">
              <a:rPr lang="zh-TW" altLang="en-US" smtClean="0"/>
              <a:t>2020/8/27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9EB1-97E3-4E5A-BA1E-ACB909B519D9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9212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1157-A642-4C42-B8B2-B9654C8D0760}" type="datetimeFigureOut">
              <a:rPr lang="zh-TW" altLang="en-US" smtClean="0"/>
              <a:t>2020/8/27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9EB1-97E3-4E5A-BA1E-ACB909B5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3129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1157-A642-4C42-B8B2-B9654C8D0760}" type="datetimeFigureOut">
              <a:rPr lang="zh-TW" altLang="en-US" smtClean="0"/>
              <a:t>2020/8/27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9EB1-97E3-4E5A-BA1E-ACB909B5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80929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1157-A642-4C42-B8B2-B9654C8D0760}" type="datetimeFigureOut">
              <a:rPr lang="zh-TW" altLang="en-US" smtClean="0"/>
              <a:t>2020/8/27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9EB1-97E3-4E5A-BA1E-ACB909B5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58101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1157-A642-4C42-B8B2-B9654C8D0760}" type="datetimeFigureOut">
              <a:rPr lang="zh-TW" altLang="en-US" smtClean="0"/>
              <a:t>2020/8/27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9EB1-97E3-4E5A-BA1E-ACB909B5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49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086600" y="6557963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zh-TW"/>
            </a:defPPr>
            <a:lvl1pPr marL="0" algn="r" defTabSz="914400" rtl="0" eaLnBrk="1" latinLnBrk="0" hangingPunct="1">
              <a:defRPr sz="1400" kern="12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文鼎圓體M" panose="020F0600000000000000" pitchFamily="34" charset="-120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6ED1D74-F01A-43CB-8B4F-A8A1BA6BAB20}" type="slidenum">
              <a:rPr kumimoji="0" lang="zh-TW" altLang="en-US" sz="1600" smtClean="0">
                <a:solidFill>
                  <a:schemeClr val="bg1">
                    <a:lumMod val="95000"/>
                  </a:scheme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en-US" altLang="zh-TW" sz="1600" dirty="0">
                <a:solidFill>
                  <a:schemeClr val="bg1">
                    <a:lumMod val="95000"/>
                  </a:schemeClr>
                </a:solidFill>
              </a:rPr>
              <a:t>/30</a:t>
            </a:r>
            <a:endParaRPr kumimoji="0" lang="zh-TW" alt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5029200" y="6056313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r" defTabSz="914400" rtl="0" eaLnBrk="1" latinLnBrk="0" hangingPunct="1">
              <a:defRPr sz="2000" kern="120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6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文鼎圓體M" panose="020F0600000000000000" pitchFamily="34" charset="-120"/>
              <a:cs typeface="Arial" panose="020B0604020202020204" pitchFamily="34" charset="0"/>
            </a:endParaRPr>
          </a:p>
        </p:txBody>
      </p:sp>
      <p:pic>
        <p:nvPicPr>
          <p:cNvPr id="12" name="Picture 2" descr="D:\Users\candy\00業務\102年業務\23.經建會邁向國發會1021119\國發會LOGO定稿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4995"/>
          <a:stretch>
            <a:fillRect/>
          </a:stretch>
        </p:blipFill>
        <p:spPr bwMode="auto">
          <a:xfrm>
            <a:off x="254000" y="120650"/>
            <a:ext cx="1008063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pPr>
              <a:defRPr/>
            </a:pPr>
            <a:fld id="{ACE9D333-EAA3-4A72-B114-4FA3F1403B2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>
            <a:off x="0" y="0"/>
            <a:ext cx="9144000" cy="1011238"/>
          </a:xfrm>
          <a:prstGeom prst="rect">
            <a:avLst/>
          </a:prstGeom>
          <a:solidFill>
            <a:srgbClr val="002060">
              <a:alpha val="67059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  <p:pic>
        <p:nvPicPr>
          <p:cNvPr id="12" name="Picture 2" descr="D:\Users\candy\00業務\102年業務\23.經建會邁向國發會1021119\國發會LOGO定稿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4995"/>
          <a:stretch>
            <a:fillRect/>
          </a:stretch>
        </p:blipFill>
        <p:spPr bwMode="auto">
          <a:xfrm>
            <a:off x="0" y="0"/>
            <a:ext cx="1008063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94665" y="-678730"/>
            <a:ext cx="8229600" cy="1600200"/>
          </a:xfrm>
        </p:spPr>
        <p:txBody>
          <a:bodyPr/>
          <a:lstStyle>
            <a:lvl1pPr>
              <a:defRPr sz="40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9D333-EAA3-4A72-B114-4FA3F1403B2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6641B-114C-46C9-BCB0-844994BF9629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10FE6-9BDF-450E-B5CE-BE26358D2CE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439EB-94E5-479C-A7CA-AE712B9E6D8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5EA53A-9845-4159-AD5B-750F6B03D52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72" r:id="rId12"/>
    <p:sldLayoutId id="2147483720" r:id="rId13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41157-A642-4C42-B8B2-B9654C8D0760}" type="datetimeFigureOut">
              <a:rPr lang="zh-TW" altLang="en-US" smtClean="0"/>
              <a:t>2020/8/27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A31E9EB1-97E3-4E5A-BA1E-ACB909B519D9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15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jpg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字方塊 4"/>
          <p:cNvSpPr txBox="1">
            <a:spLocks noChangeArrowheads="1"/>
          </p:cNvSpPr>
          <p:nvPr/>
        </p:nvSpPr>
        <p:spPr bwMode="auto">
          <a:xfrm>
            <a:off x="545343" y="1670944"/>
            <a:ext cx="787478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4800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Government </a:t>
            </a:r>
            <a:r>
              <a:rPr lang="en-US" altLang="zh-TW" sz="48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Service </a:t>
            </a:r>
            <a:r>
              <a:rPr lang="en-US" altLang="zh-TW" sz="4800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Transformation Program</a:t>
            </a:r>
          </a:p>
        </p:txBody>
      </p:sp>
      <p:sp>
        <p:nvSpPr>
          <p:cNvPr id="2" name="矩形 1"/>
          <p:cNvSpPr/>
          <p:nvPr/>
        </p:nvSpPr>
        <p:spPr>
          <a:xfrm>
            <a:off x="1563689" y="4760813"/>
            <a:ext cx="6344363" cy="613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defTabSz="876300" fontAlgn="auto">
              <a:lnSpc>
                <a:spcPct val="125000"/>
              </a:lnSpc>
              <a:spcAft>
                <a:spcPts val="0"/>
              </a:spcAft>
              <a:defRPr/>
            </a:pPr>
            <a:r>
              <a:rPr lang="en-US" altLang="zh-TW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National Development Council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9</a:t>
            </a:fld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930267" y="1589266"/>
            <a:ext cx="7396174" cy="4676067"/>
            <a:chOff x="732686" y="4349030"/>
            <a:chExt cx="3452374" cy="1656302"/>
          </a:xfrm>
        </p:grpSpPr>
        <p:sp>
          <p:nvSpPr>
            <p:cNvPr id="5" name="手繪多邊形 4"/>
            <p:cNvSpPr/>
            <p:nvPr/>
          </p:nvSpPr>
          <p:spPr>
            <a:xfrm>
              <a:off x="732686" y="4385332"/>
              <a:ext cx="3194281" cy="1620000"/>
            </a:xfrm>
            <a:custGeom>
              <a:avLst/>
              <a:gdLst>
                <a:gd name="connsiteX0" fmla="*/ 270005 w 3194281"/>
                <a:gd name="connsiteY0" fmla="*/ 0 h 1620000"/>
                <a:gd name="connsiteX1" fmla="*/ 3194281 w 3194281"/>
                <a:gd name="connsiteY1" fmla="*/ 0 h 1620000"/>
                <a:gd name="connsiteX2" fmla="*/ 3194281 w 3194281"/>
                <a:gd name="connsiteY2" fmla="*/ 1620000 h 1620000"/>
                <a:gd name="connsiteX3" fmla="*/ 270005 w 3194281"/>
                <a:gd name="connsiteY3" fmla="*/ 1620000 h 1620000"/>
                <a:gd name="connsiteX4" fmla="*/ 0 w 3194281"/>
                <a:gd name="connsiteY4" fmla="*/ 1349995 h 1620000"/>
                <a:gd name="connsiteX5" fmla="*/ 0 w 3194281"/>
                <a:gd name="connsiteY5" fmla="*/ 270005 h 1620000"/>
                <a:gd name="connsiteX6" fmla="*/ 270005 w 3194281"/>
                <a:gd name="connsiteY6" fmla="*/ 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4281" h="1620000">
                  <a:moveTo>
                    <a:pt x="270005" y="0"/>
                  </a:moveTo>
                  <a:lnTo>
                    <a:pt x="3194281" y="0"/>
                  </a:lnTo>
                  <a:lnTo>
                    <a:pt x="3194281" y="1620000"/>
                  </a:lnTo>
                  <a:lnTo>
                    <a:pt x="270005" y="1620000"/>
                  </a:lnTo>
                  <a:cubicBezTo>
                    <a:pt x="120885" y="1620000"/>
                    <a:pt x="0" y="1499115"/>
                    <a:pt x="0" y="1349995"/>
                  </a:cubicBezTo>
                  <a:lnTo>
                    <a:pt x="0" y="270005"/>
                  </a:lnTo>
                  <a:cubicBezTo>
                    <a:pt x="0" y="120885"/>
                    <a:pt x="120885" y="0"/>
                    <a:pt x="270005" y="0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6" name="手繪多邊形 5"/>
            <p:cNvSpPr/>
            <p:nvPr/>
          </p:nvSpPr>
          <p:spPr>
            <a:xfrm>
              <a:off x="3825060" y="4385332"/>
              <a:ext cx="360000" cy="1620000"/>
            </a:xfrm>
            <a:custGeom>
              <a:avLst/>
              <a:gdLst>
                <a:gd name="connsiteX0" fmla="*/ 0 w 360000"/>
                <a:gd name="connsiteY0" fmla="*/ 0 h 1620000"/>
                <a:gd name="connsiteX1" fmla="*/ 89995 w 360000"/>
                <a:gd name="connsiteY1" fmla="*/ 0 h 1620000"/>
                <a:gd name="connsiteX2" fmla="*/ 360000 w 360000"/>
                <a:gd name="connsiteY2" fmla="*/ 270005 h 1620000"/>
                <a:gd name="connsiteX3" fmla="*/ 360000 w 360000"/>
                <a:gd name="connsiteY3" fmla="*/ 1349995 h 1620000"/>
                <a:gd name="connsiteX4" fmla="*/ 89995 w 360000"/>
                <a:gd name="connsiteY4" fmla="*/ 1620000 h 1620000"/>
                <a:gd name="connsiteX5" fmla="*/ 0 w 360000"/>
                <a:gd name="connsiteY5" fmla="*/ 1620000 h 1620000"/>
                <a:gd name="connsiteX6" fmla="*/ 0 w 360000"/>
                <a:gd name="connsiteY6" fmla="*/ 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0000" h="1620000">
                  <a:moveTo>
                    <a:pt x="0" y="0"/>
                  </a:moveTo>
                  <a:lnTo>
                    <a:pt x="89995" y="0"/>
                  </a:lnTo>
                  <a:cubicBezTo>
                    <a:pt x="239115" y="0"/>
                    <a:pt x="360000" y="120885"/>
                    <a:pt x="360000" y="270005"/>
                  </a:cubicBezTo>
                  <a:lnTo>
                    <a:pt x="360000" y="1349995"/>
                  </a:lnTo>
                  <a:cubicBezTo>
                    <a:pt x="360000" y="1499115"/>
                    <a:pt x="239115" y="1620000"/>
                    <a:pt x="89995" y="1620000"/>
                  </a:cubicBezTo>
                  <a:lnTo>
                    <a:pt x="0" y="16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CA9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grpSp>
          <p:nvGrpSpPr>
            <p:cNvPr id="7" name="群組 6"/>
            <p:cNvGrpSpPr/>
            <p:nvPr/>
          </p:nvGrpSpPr>
          <p:grpSpPr>
            <a:xfrm>
              <a:off x="834671" y="4349030"/>
              <a:ext cx="659041" cy="293862"/>
              <a:chOff x="834671" y="4349030"/>
              <a:chExt cx="659041" cy="293862"/>
            </a:xfrm>
          </p:grpSpPr>
          <p:sp>
            <p:nvSpPr>
              <p:cNvPr id="8" name="手繪多邊形 7"/>
              <p:cNvSpPr/>
              <p:nvPr/>
            </p:nvSpPr>
            <p:spPr>
              <a:xfrm>
                <a:off x="919512" y="4349030"/>
                <a:ext cx="574200" cy="293862"/>
              </a:xfrm>
              <a:custGeom>
                <a:avLst/>
                <a:gdLst>
                  <a:gd name="connsiteX0" fmla="*/ 0 w 1194869"/>
                  <a:gd name="connsiteY0" fmla="*/ 0 h 1170000"/>
                  <a:gd name="connsiteX1" fmla="*/ 294869 w 1194869"/>
                  <a:gd name="connsiteY1" fmla="*/ 0 h 1170000"/>
                  <a:gd name="connsiteX2" fmla="*/ 294873 w 1194869"/>
                  <a:gd name="connsiteY2" fmla="*/ 0 h 1170000"/>
                  <a:gd name="connsiteX3" fmla="*/ 1014865 w 1194869"/>
                  <a:gd name="connsiteY3" fmla="*/ 0 h 1170000"/>
                  <a:gd name="connsiteX4" fmla="*/ 1194869 w 1194869"/>
                  <a:gd name="connsiteY4" fmla="*/ 180004 h 1170000"/>
                  <a:gd name="connsiteX5" fmla="*/ 1194869 w 1194869"/>
                  <a:gd name="connsiteY5" fmla="*/ 989996 h 1170000"/>
                  <a:gd name="connsiteX6" fmla="*/ 1014865 w 1194869"/>
                  <a:gd name="connsiteY6" fmla="*/ 1170000 h 1170000"/>
                  <a:gd name="connsiteX7" fmla="*/ 294873 w 1194869"/>
                  <a:gd name="connsiteY7" fmla="*/ 1170000 h 1170000"/>
                  <a:gd name="connsiteX8" fmla="*/ 114869 w 1194869"/>
                  <a:gd name="connsiteY8" fmla="*/ 989996 h 1170000"/>
                  <a:gd name="connsiteX9" fmla="*/ 114869 w 1194869"/>
                  <a:gd name="connsiteY9" fmla="*/ 315700 h 1170000"/>
                  <a:gd name="connsiteX10" fmla="*/ 113086 w 1194869"/>
                  <a:gd name="connsiteY10" fmla="*/ 315700 h 1170000"/>
                  <a:gd name="connsiteX11" fmla="*/ 113086 w 1194869"/>
                  <a:gd name="connsiteY11" fmla="*/ 113086 h 1170000"/>
                  <a:gd name="connsiteX12" fmla="*/ 0 w 1194869"/>
                  <a:gd name="connsiteY12" fmla="*/ 0 h 11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94869" h="1170000">
                    <a:moveTo>
                      <a:pt x="0" y="0"/>
                    </a:moveTo>
                    <a:lnTo>
                      <a:pt x="294869" y="0"/>
                    </a:lnTo>
                    <a:lnTo>
                      <a:pt x="294873" y="0"/>
                    </a:lnTo>
                    <a:lnTo>
                      <a:pt x="1014865" y="0"/>
                    </a:lnTo>
                    <a:cubicBezTo>
                      <a:pt x="1114278" y="0"/>
                      <a:pt x="1194869" y="80591"/>
                      <a:pt x="1194869" y="180004"/>
                    </a:cubicBezTo>
                    <a:lnTo>
                      <a:pt x="1194869" y="989996"/>
                    </a:lnTo>
                    <a:cubicBezTo>
                      <a:pt x="1194869" y="1089409"/>
                      <a:pt x="1114278" y="1170000"/>
                      <a:pt x="1014865" y="1170000"/>
                    </a:cubicBezTo>
                    <a:lnTo>
                      <a:pt x="294873" y="1170000"/>
                    </a:lnTo>
                    <a:cubicBezTo>
                      <a:pt x="195460" y="1170000"/>
                      <a:pt x="114869" y="1089409"/>
                      <a:pt x="114869" y="989996"/>
                    </a:cubicBezTo>
                    <a:lnTo>
                      <a:pt x="114869" y="315700"/>
                    </a:lnTo>
                    <a:lnTo>
                      <a:pt x="113086" y="315700"/>
                    </a:lnTo>
                    <a:lnTo>
                      <a:pt x="113086" y="113086"/>
                    </a:lnTo>
                    <a:cubicBezTo>
                      <a:pt x="113086" y="50630"/>
                      <a:pt x="62456" y="0"/>
                      <a:pt x="0" y="0"/>
                    </a:cubicBezTo>
                    <a:close/>
                  </a:path>
                </a:pathLst>
              </a:custGeom>
              <a:solidFill>
                <a:srgbClr val="9ACA9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9" name="手繪多邊形 8"/>
              <p:cNvSpPr/>
              <p:nvPr/>
            </p:nvSpPr>
            <p:spPr>
              <a:xfrm>
                <a:off x="834671" y="4349030"/>
                <a:ext cx="189499" cy="110468"/>
              </a:xfrm>
              <a:custGeom>
                <a:avLst/>
                <a:gdLst>
                  <a:gd name="connsiteX0" fmla="*/ 113086 w 226172"/>
                  <a:gd name="connsiteY0" fmla="*/ 0 h 138374"/>
                  <a:gd name="connsiteX1" fmla="*/ 226172 w 226172"/>
                  <a:gd name="connsiteY1" fmla="*/ 113086 h 138374"/>
                  <a:gd name="connsiteX2" fmla="*/ 226172 w 226172"/>
                  <a:gd name="connsiteY2" fmla="*/ 138374 h 138374"/>
                  <a:gd name="connsiteX3" fmla="*/ 0 w 226172"/>
                  <a:gd name="connsiteY3" fmla="*/ 138374 h 138374"/>
                  <a:gd name="connsiteX4" fmla="*/ 0 w 226172"/>
                  <a:gd name="connsiteY4" fmla="*/ 113086 h 138374"/>
                  <a:gd name="connsiteX5" fmla="*/ 113086 w 226172"/>
                  <a:gd name="connsiteY5" fmla="*/ 0 h 138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6172" h="138374">
                    <a:moveTo>
                      <a:pt x="113086" y="0"/>
                    </a:moveTo>
                    <a:cubicBezTo>
                      <a:pt x="175542" y="0"/>
                      <a:pt x="226172" y="50630"/>
                      <a:pt x="226172" y="113086"/>
                    </a:cubicBezTo>
                    <a:lnTo>
                      <a:pt x="226172" y="138374"/>
                    </a:lnTo>
                    <a:lnTo>
                      <a:pt x="0" y="138374"/>
                    </a:lnTo>
                    <a:lnTo>
                      <a:pt x="0" y="113086"/>
                    </a:lnTo>
                    <a:cubicBezTo>
                      <a:pt x="0" y="50630"/>
                      <a:pt x="50630" y="0"/>
                      <a:pt x="113086" y="0"/>
                    </a:cubicBezTo>
                    <a:close/>
                  </a:path>
                </a:pathLst>
              </a:custGeom>
              <a:solidFill>
                <a:srgbClr val="73B579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</p:grpSp>
      <p:grpSp>
        <p:nvGrpSpPr>
          <p:cNvPr id="12" name="群組 11"/>
          <p:cNvGrpSpPr/>
          <p:nvPr/>
        </p:nvGrpSpPr>
        <p:grpSpPr>
          <a:xfrm>
            <a:off x="463972" y="575178"/>
            <a:ext cx="8971813" cy="777600"/>
            <a:chOff x="396240" y="1134672"/>
            <a:chExt cx="8289916" cy="777600"/>
          </a:xfrm>
        </p:grpSpPr>
        <p:grpSp>
          <p:nvGrpSpPr>
            <p:cNvPr id="13" name="群組 12"/>
            <p:cNvGrpSpPr/>
            <p:nvPr/>
          </p:nvGrpSpPr>
          <p:grpSpPr>
            <a:xfrm>
              <a:off x="396240" y="1134672"/>
              <a:ext cx="7623810" cy="777600"/>
              <a:chOff x="1725930" y="2077647"/>
              <a:chExt cx="5870321" cy="777600"/>
            </a:xfrm>
          </p:grpSpPr>
          <p:sp>
            <p:nvSpPr>
              <p:cNvPr id="16" name="圓角矩形 15"/>
              <p:cNvSpPr/>
              <p:nvPr/>
            </p:nvSpPr>
            <p:spPr>
              <a:xfrm>
                <a:off x="1725930" y="2077647"/>
                <a:ext cx="5870321" cy="777600"/>
              </a:xfrm>
              <a:prstGeom prst="roundRect">
                <a:avLst>
                  <a:gd name="adj" fmla="val 50000"/>
                </a:avLst>
              </a:prstGeom>
              <a:noFill/>
              <a:ln w="28575" cap="flat" cmpd="sng" algn="ctr">
                <a:solidFill>
                  <a:srgbClr val="9ACA9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17" name="淚滴形 16"/>
              <p:cNvSpPr/>
              <p:nvPr/>
            </p:nvSpPr>
            <p:spPr>
              <a:xfrm flipV="1">
                <a:off x="1725930" y="2078007"/>
                <a:ext cx="555289" cy="777240"/>
              </a:xfrm>
              <a:prstGeom prst="teardrop">
                <a:avLst/>
              </a:prstGeom>
              <a:solidFill>
                <a:srgbClr val="9ACA9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  <p:sp>
          <p:nvSpPr>
            <p:cNvPr id="14" name="文字方塊 13"/>
            <p:cNvSpPr txBox="1"/>
            <p:nvPr/>
          </p:nvSpPr>
          <p:spPr>
            <a:xfrm>
              <a:off x="464176" y="1270226"/>
              <a:ext cx="6521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4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184266" y="1251355"/>
              <a:ext cx="750189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61950" lvl="0" indent="-276225"/>
              <a:r>
                <a:rPr lang="en-US" altLang="zh-TW" sz="2800" b="1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Decrease </a:t>
              </a:r>
              <a:r>
                <a:rPr lang="en-US" altLang="zh-TW" sz="2800" b="1" dirty="0" smtClean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the urban-rural gap</a:t>
              </a:r>
              <a:endParaRPr lang="zh-TW" altLang="zh-TW" sz="2800" b="1" dirty="0">
                <a:ea typeface="微軟正黑體" panose="020B0604030504040204" pitchFamily="34" charset="-120"/>
              </a:endParaRPr>
            </a:p>
          </p:txBody>
        </p:sp>
      </p:grp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50DD31D9-B7F0-7340-AC00-AF204AFBE6CA}"/>
              </a:ext>
            </a:extLst>
          </p:cNvPr>
          <p:cNvSpPr/>
          <p:nvPr/>
        </p:nvSpPr>
        <p:spPr>
          <a:xfrm>
            <a:off x="1195940" y="2521384"/>
            <a:ext cx="63119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"/>
            </a:pPr>
            <a:r>
              <a:rPr lang="en-US" altLang="zh-TW" sz="2200" kern="150" dirty="0">
                <a:solidFill>
                  <a:srgbClr val="0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Learning the differences among various client groups,</a:t>
            </a:r>
            <a:r>
              <a:rPr lang="en-US" altLang="zh-TW" sz="2200" kern="15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2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tailor-making services to those with special needs and disadvantaged groups</a:t>
            </a:r>
            <a:endParaRPr lang="zh-TW" altLang="zh-TW" sz="2200" kern="15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 algn="just">
              <a:buFont typeface="Wingdings" pitchFamily="2" charset="2"/>
              <a:buChar char=""/>
            </a:pPr>
            <a:r>
              <a:rPr lang="en-US" altLang="zh-TW" sz="22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Using appropriate strategies to extend their service network so people living in remote areas or in areas with poor transportation can have access to services.</a:t>
            </a:r>
            <a:endParaRPr lang="zh-TW" altLang="zh-TW" sz="2200" kern="15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 algn="just">
              <a:buFont typeface="Wingdings" pitchFamily="2" charset="2"/>
              <a:buChar char=""/>
            </a:pPr>
            <a:r>
              <a:rPr lang="en-US" altLang="zh-TW" sz="22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Paying attention to the digital gap among various client groups, develop online services </a:t>
            </a:r>
            <a:r>
              <a:rPr lang="en-US" altLang="zh-TW" sz="2200" kern="150" dirty="0">
                <a:solidFill>
                  <a:srgbClr val="0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or provide service through other proper channels</a:t>
            </a:r>
            <a:endParaRPr lang="zh-TW" altLang="zh-TW" sz="2200" kern="15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7594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10</a:t>
            </a:fld>
            <a:endParaRPr lang="zh-TW" alt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419951" y="464486"/>
            <a:ext cx="8003289" cy="784402"/>
            <a:chOff x="419951" y="464486"/>
            <a:chExt cx="6746382" cy="784402"/>
          </a:xfrm>
        </p:grpSpPr>
        <p:grpSp>
          <p:nvGrpSpPr>
            <p:cNvPr id="4" name="群組 3"/>
            <p:cNvGrpSpPr/>
            <p:nvPr/>
          </p:nvGrpSpPr>
          <p:grpSpPr>
            <a:xfrm>
              <a:off x="419951" y="464486"/>
              <a:ext cx="6347460" cy="784402"/>
              <a:chOff x="1744187" y="1407461"/>
              <a:chExt cx="4887534" cy="784402"/>
            </a:xfrm>
          </p:grpSpPr>
          <p:sp>
            <p:nvSpPr>
              <p:cNvPr id="5" name="圓角矩形 4"/>
              <p:cNvSpPr/>
              <p:nvPr/>
            </p:nvSpPr>
            <p:spPr>
              <a:xfrm>
                <a:off x="1744187" y="1407461"/>
                <a:ext cx="4887534" cy="777600"/>
              </a:xfrm>
              <a:prstGeom prst="roundRect">
                <a:avLst>
                  <a:gd name="adj" fmla="val 50000"/>
                </a:avLst>
              </a:prstGeom>
              <a:noFill/>
              <a:ln w="28575" cap="flat" cmpd="sng" algn="ctr">
                <a:solidFill>
                  <a:srgbClr val="70758C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6" name="淚滴形 5"/>
              <p:cNvSpPr/>
              <p:nvPr/>
            </p:nvSpPr>
            <p:spPr>
              <a:xfrm flipV="1">
                <a:off x="1744187" y="1414623"/>
                <a:ext cx="555289" cy="777240"/>
              </a:xfrm>
              <a:prstGeom prst="teardrop">
                <a:avLst/>
              </a:prstGeom>
              <a:solidFill>
                <a:srgbClr val="70758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  <p:sp>
          <p:nvSpPr>
            <p:cNvPr id="7" name="文字方塊 6"/>
            <p:cNvSpPr txBox="1"/>
            <p:nvPr/>
          </p:nvSpPr>
          <p:spPr>
            <a:xfrm>
              <a:off x="454452" y="598658"/>
              <a:ext cx="6521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5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036576" y="652124"/>
              <a:ext cx="6129757" cy="4049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58775">
                <a:lnSpc>
                  <a:spcPts val="2400"/>
                </a:lnSpc>
                <a:spcAft>
                  <a:spcPts val="0"/>
                </a:spcAft>
              </a:pPr>
              <a:r>
                <a:rPr lang="en-US" altLang="zh-TW" sz="2800" b="1" dirty="0">
                  <a:ea typeface="微軟正黑體" panose="020B0604030504040204" pitchFamily="34" charset="-120"/>
                </a:rPr>
                <a:t>Open </a:t>
              </a:r>
              <a:r>
                <a:rPr lang="en-US" altLang="zh-TW" sz="2800" b="1" dirty="0" smtClean="0">
                  <a:ea typeface="微軟正黑體" panose="020B0604030504040204" pitchFamily="34" charset="-120"/>
                </a:rPr>
                <a:t>governance</a:t>
              </a:r>
              <a:endParaRPr lang="zh-TW" altLang="zh-TW" sz="2800" b="1" dirty="0">
                <a:ea typeface="微軟正黑體" panose="020B0604030504040204" pitchFamily="34" charset="-120"/>
              </a:endParaRPr>
            </a:p>
          </p:txBody>
        </p:sp>
      </p:grpSp>
      <p:graphicFrame>
        <p:nvGraphicFramePr>
          <p:cNvPr id="11" name="資料庫圖表 10"/>
          <p:cNvGraphicFramePr/>
          <p:nvPr>
            <p:extLst>
              <p:ext uri="{D42A27DB-BD31-4B8C-83A1-F6EECF244321}">
                <p14:modId xmlns:p14="http://schemas.microsoft.com/office/powerpoint/2010/main" val="1973591827"/>
              </p:ext>
            </p:extLst>
          </p:nvPr>
        </p:nvGraphicFramePr>
        <p:xfrm>
          <a:off x="2634857" y="1803400"/>
          <a:ext cx="5315139" cy="4080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向上箭號 12"/>
          <p:cNvSpPr/>
          <p:nvPr/>
        </p:nvSpPr>
        <p:spPr>
          <a:xfrm>
            <a:off x="1974647" y="1965524"/>
            <a:ext cx="568528" cy="3552825"/>
          </a:xfrm>
          <a:prstGeom prst="up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419951" y="5007283"/>
            <a:ext cx="1417173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800"/>
              </a:lnSpc>
              <a:spcBef>
                <a:spcPts val="600"/>
              </a:spcBef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External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19951" y="2139588"/>
            <a:ext cx="1463014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800"/>
              </a:lnSpc>
              <a:spcBef>
                <a:spcPts val="600"/>
              </a:spcBef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Internal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5685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11</a:t>
            </a:fld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963930" y="1634066"/>
            <a:ext cx="7333403" cy="4224867"/>
            <a:chOff x="732686" y="4349030"/>
            <a:chExt cx="3452374" cy="1656302"/>
          </a:xfrm>
        </p:grpSpPr>
        <p:sp>
          <p:nvSpPr>
            <p:cNvPr id="5" name="手繪多邊形 4"/>
            <p:cNvSpPr/>
            <p:nvPr/>
          </p:nvSpPr>
          <p:spPr>
            <a:xfrm>
              <a:off x="732686" y="4385332"/>
              <a:ext cx="3194281" cy="1620000"/>
            </a:xfrm>
            <a:custGeom>
              <a:avLst/>
              <a:gdLst>
                <a:gd name="connsiteX0" fmla="*/ 270005 w 3194281"/>
                <a:gd name="connsiteY0" fmla="*/ 0 h 1620000"/>
                <a:gd name="connsiteX1" fmla="*/ 3194281 w 3194281"/>
                <a:gd name="connsiteY1" fmla="*/ 0 h 1620000"/>
                <a:gd name="connsiteX2" fmla="*/ 3194281 w 3194281"/>
                <a:gd name="connsiteY2" fmla="*/ 1620000 h 1620000"/>
                <a:gd name="connsiteX3" fmla="*/ 270005 w 3194281"/>
                <a:gd name="connsiteY3" fmla="*/ 1620000 h 1620000"/>
                <a:gd name="connsiteX4" fmla="*/ 0 w 3194281"/>
                <a:gd name="connsiteY4" fmla="*/ 1349995 h 1620000"/>
                <a:gd name="connsiteX5" fmla="*/ 0 w 3194281"/>
                <a:gd name="connsiteY5" fmla="*/ 270005 h 1620000"/>
                <a:gd name="connsiteX6" fmla="*/ 270005 w 3194281"/>
                <a:gd name="connsiteY6" fmla="*/ 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4281" h="1620000">
                  <a:moveTo>
                    <a:pt x="270005" y="0"/>
                  </a:moveTo>
                  <a:lnTo>
                    <a:pt x="3194281" y="0"/>
                  </a:lnTo>
                  <a:lnTo>
                    <a:pt x="3194281" y="1620000"/>
                  </a:lnTo>
                  <a:lnTo>
                    <a:pt x="270005" y="1620000"/>
                  </a:lnTo>
                  <a:cubicBezTo>
                    <a:pt x="120885" y="1620000"/>
                    <a:pt x="0" y="1499115"/>
                    <a:pt x="0" y="1349995"/>
                  </a:cubicBezTo>
                  <a:lnTo>
                    <a:pt x="0" y="270005"/>
                  </a:lnTo>
                  <a:cubicBezTo>
                    <a:pt x="0" y="120885"/>
                    <a:pt x="120885" y="0"/>
                    <a:pt x="270005" y="0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6" name="手繪多邊形 5"/>
            <p:cNvSpPr/>
            <p:nvPr/>
          </p:nvSpPr>
          <p:spPr>
            <a:xfrm>
              <a:off x="3825060" y="4385332"/>
              <a:ext cx="360000" cy="1620000"/>
            </a:xfrm>
            <a:custGeom>
              <a:avLst/>
              <a:gdLst>
                <a:gd name="connsiteX0" fmla="*/ 0 w 360000"/>
                <a:gd name="connsiteY0" fmla="*/ 0 h 1620000"/>
                <a:gd name="connsiteX1" fmla="*/ 89995 w 360000"/>
                <a:gd name="connsiteY1" fmla="*/ 0 h 1620000"/>
                <a:gd name="connsiteX2" fmla="*/ 360000 w 360000"/>
                <a:gd name="connsiteY2" fmla="*/ 270005 h 1620000"/>
                <a:gd name="connsiteX3" fmla="*/ 360000 w 360000"/>
                <a:gd name="connsiteY3" fmla="*/ 1349995 h 1620000"/>
                <a:gd name="connsiteX4" fmla="*/ 89995 w 360000"/>
                <a:gd name="connsiteY4" fmla="*/ 1620000 h 1620000"/>
                <a:gd name="connsiteX5" fmla="*/ 0 w 360000"/>
                <a:gd name="connsiteY5" fmla="*/ 1620000 h 1620000"/>
                <a:gd name="connsiteX6" fmla="*/ 0 w 360000"/>
                <a:gd name="connsiteY6" fmla="*/ 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0000" h="1620000">
                  <a:moveTo>
                    <a:pt x="0" y="0"/>
                  </a:moveTo>
                  <a:lnTo>
                    <a:pt x="89995" y="0"/>
                  </a:lnTo>
                  <a:cubicBezTo>
                    <a:pt x="239115" y="0"/>
                    <a:pt x="360000" y="120885"/>
                    <a:pt x="360000" y="270005"/>
                  </a:cubicBezTo>
                  <a:lnTo>
                    <a:pt x="360000" y="1349995"/>
                  </a:lnTo>
                  <a:cubicBezTo>
                    <a:pt x="360000" y="1499115"/>
                    <a:pt x="239115" y="1620000"/>
                    <a:pt x="89995" y="1620000"/>
                  </a:cubicBezTo>
                  <a:lnTo>
                    <a:pt x="0" y="16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758C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grpSp>
          <p:nvGrpSpPr>
            <p:cNvPr id="7" name="群組 6"/>
            <p:cNvGrpSpPr/>
            <p:nvPr/>
          </p:nvGrpSpPr>
          <p:grpSpPr>
            <a:xfrm>
              <a:off x="834671" y="4349030"/>
              <a:ext cx="659041" cy="293862"/>
              <a:chOff x="834671" y="4349030"/>
              <a:chExt cx="659041" cy="293862"/>
            </a:xfrm>
          </p:grpSpPr>
          <p:sp>
            <p:nvSpPr>
              <p:cNvPr id="8" name="手繪多邊形 7"/>
              <p:cNvSpPr/>
              <p:nvPr/>
            </p:nvSpPr>
            <p:spPr>
              <a:xfrm>
                <a:off x="919512" y="4349030"/>
                <a:ext cx="574200" cy="293862"/>
              </a:xfrm>
              <a:custGeom>
                <a:avLst/>
                <a:gdLst>
                  <a:gd name="connsiteX0" fmla="*/ 0 w 1194869"/>
                  <a:gd name="connsiteY0" fmla="*/ 0 h 1170000"/>
                  <a:gd name="connsiteX1" fmla="*/ 294869 w 1194869"/>
                  <a:gd name="connsiteY1" fmla="*/ 0 h 1170000"/>
                  <a:gd name="connsiteX2" fmla="*/ 294873 w 1194869"/>
                  <a:gd name="connsiteY2" fmla="*/ 0 h 1170000"/>
                  <a:gd name="connsiteX3" fmla="*/ 1014865 w 1194869"/>
                  <a:gd name="connsiteY3" fmla="*/ 0 h 1170000"/>
                  <a:gd name="connsiteX4" fmla="*/ 1194869 w 1194869"/>
                  <a:gd name="connsiteY4" fmla="*/ 180004 h 1170000"/>
                  <a:gd name="connsiteX5" fmla="*/ 1194869 w 1194869"/>
                  <a:gd name="connsiteY5" fmla="*/ 989996 h 1170000"/>
                  <a:gd name="connsiteX6" fmla="*/ 1014865 w 1194869"/>
                  <a:gd name="connsiteY6" fmla="*/ 1170000 h 1170000"/>
                  <a:gd name="connsiteX7" fmla="*/ 294873 w 1194869"/>
                  <a:gd name="connsiteY7" fmla="*/ 1170000 h 1170000"/>
                  <a:gd name="connsiteX8" fmla="*/ 114869 w 1194869"/>
                  <a:gd name="connsiteY8" fmla="*/ 989996 h 1170000"/>
                  <a:gd name="connsiteX9" fmla="*/ 114869 w 1194869"/>
                  <a:gd name="connsiteY9" fmla="*/ 315700 h 1170000"/>
                  <a:gd name="connsiteX10" fmla="*/ 113086 w 1194869"/>
                  <a:gd name="connsiteY10" fmla="*/ 315700 h 1170000"/>
                  <a:gd name="connsiteX11" fmla="*/ 113086 w 1194869"/>
                  <a:gd name="connsiteY11" fmla="*/ 113086 h 1170000"/>
                  <a:gd name="connsiteX12" fmla="*/ 0 w 1194869"/>
                  <a:gd name="connsiteY12" fmla="*/ 0 h 11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94869" h="1170000">
                    <a:moveTo>
                      <a:pt x="0" y="0"/>
                    </a:moveTo>
                    <a:lnTo>
                      <a:pt x="294869" y="0"/>
                    </a:lnTo>
                    <a:lnTo>
                      <a:pt x="294873" y="0"/>
                    </a:lnTo>
                    <a:lnTo>
                      <a:pt x="1014865" y="0"/>
                    </a:lnTo>
                    <a:cubicBezTo>
                      <a:pt x="1114278" y="0"/>
                      <a:pt x="1194869" y="80591"/>
                      <a:pt x="1194869" y="180004"/>
                    </a:cubicBezTo>
                    <a:lnTo>
                      <a:pt x="1194869" y="989996"/>
                    </a:lnTo>
                    <a:cubicBezTo>
                      <a:pt x="1194869" y="1089409"/>
                      <a:pt x="1114278" y="1170000"/>
                      <a:pt x="1014865" y="1170000"/>
                    </a:cubicBezTo>
                    <a:lnTo>
                      <a:pt x="294873" y="1170000"/>
                    </a:lnTo>
                    <a:cubicBezTo>
                      <a:pt x="195460" y="1170000"/>
                      <a:pt x="114869" y="1089409"/>
                      <a:pt x="114869" y="989996"/>
                    </a:cubicBezTo>
                    <a:lnTo>
                      <a:pt x="114869" y="315700"/>
                    </a:lnTo>
                    <a:lnTo>
                      <a:pt x="113086" y="315700"/>
                    </a:lnTo>
                    <a:lnTo>
                      <a:pt x="113086" y="113086"/>
                    </a:lnTo>
                    <a:cubicBezTo>
                      <a:pt x="113086" y="50630"/>
                      <a:pt x="62456" y="0"/>
                      <a:pt x="0" y="0"/>
                    </a:cubicBezTo>
                    <a:close/>
                  </a:path>
                </a:pathLst>
              </a:custGeom>
              <a:solidFill>
                <a:srgbClr val="70758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9" name="手繪多邊形 8"/>
              <p:cNvSpPr/>
              <p:nvPr/>
            </p:nvSpPr>
            <p:spPr>
              <a:xfrm>
                <a:off x="834671" y="4349030"/>
                <a:ext cx="189499" cy="110468"/>
              </a:xfrm>
              <a:custGeom>
                <a:avLst/>
                <a:gdLst>
                  <a:gd name="connsiteX0" fmla="*/ 113086 w 226172"/>
                  <a:gd name="connsiteY0" fmla="*/ 0 h 138374"/>
                  <a:gd name="connsiteX1" fmla="*/ 226172 w 226172"/>
                  <a:gd name="connsiteY1" fmla="*/ 113086 h 138374"/>
                  <a:gd name="connsiteX2" fmla="*/ 226172 w 226172"/>
                  <a:gd name="connsiteY2" fmla="*/ 138374 h 138374"/>
                  <a:gd name="connsiteX3" fmla="*/ 0 w 226172"/>
                  <a:gd name="connsiteY3" fmla="*/ 138374 h 138374"/>
                  <a:gd name="connsiteX4" fmla="*/ 0 w 226172"/>
                  <a:gd name="connsiteY4" fmla="*/ 113086 h 138374"/>
                  <a:gd name="connsiteX5" fmla="*/ 113086 w 226172"/>
                  <a:gd name="connsiteY5" fmla="*/ 0 h 138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6172" h="138374">
                    <a:moveTo>
                      <a:pt x="113086" y="0"/>
                    </a:moveTo>
                    <a:cubicBezTo>
                      <a:pt x="175542" y="0"/>
                      <a:pt x="226172" y="50630"/>
                      <a:pt x="226172" y="113086"/>
                    </a:cubicBezTo>
                    <a:lnTo>
                      <a:pt x="226172" y="138374"/>
                    </a:lnTo>
                    <a:lnTo>
                      <a:pt x="0" y="138374"/>
                    </a:lnTo>
                    <a:lnTo>
                      <a:pt x="0" y="113086"/>
                    </a:lnTo>
                    <a:cubicBezTo>
                      <a:pt x="0" y="50630"/>
                      <a:pt x="50630" y="0"/>
                      <a:pt x="113086" y="0"/>
                    </a:cubicBezTo>
                    <a:close/>
                  </a:path>
                </a:pathLst>
              </a:custGeom>
              <a:solidFill>
                <a:srgbClr val="575B6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</p:grpSp>
      <p:grpSp>
        <p:nvGrpSpPr>
          <p:cNvPr id="18" name="群組 17">
            <a:extLst>
              <a:ext uri="{FF2B5EF4-FFF2-40B4-BE49-F238E27FC236}">
                <a16:creationId xmlns:a16="http://schemas.microsoft.com/office/drawing/2014/main" xmlns="" id="{AFA5ECD2-DEFA-3F45-96E6-0C0731CD0D07}"/>
              </a:ext>
            </a:extLst>
          </p:cNvPr>
          <p:cNvGrpSpPr/>
          <p:nvPr/>
        </p:nvGrpSpPr>
        <p:grpSpPr>
          <a:xfrm>
            <a:off x="419951" y="464486"/>
            <a:ext cx="7877382" cy="784402"/>
            <a:chOff x="419951" y="464486"/>
            <a:chExt cx="6640248" cy="784402"/>
          </a:xfrm>
        </p:grpSpPr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xmlns="" id="{F80B701B-E5EF-9744-9696-13BBFB9A6954}"/>
                </a:ext>
              </a:extLst>
            </p:cNvPr>
            <p:cNvGrpSpPr/>
            <p:nvPr/>
          </p:nvGrpSpPr>
          <p:grpSpPr>
            <a:xfrm>
              <a:off x="419951" y="464486"/>
              <a:ext cx="6347460" cy="784402"/>
              <a:chOff x="1744187" y="1407461"/>
              <a:chExt cx="4887534" cy="784402"/>
            </a:xfrm>
          </p:grpSpPr>
          <p:sp>
            <p:nvSpPr>
              <p:cNvPr id="22" name="圓角矩形 21">
                <a:extLst>
                  <a:ext uri="{FF2B5EF4-FFF2-40B4-BE49-F238E27FC236}">
                    <a16:creationId xmlns:a16="http://schemas.microsoft.com/office/drawing/2014/main" xmlns="" id="{9393DB74-E09A-6146-9B82-AA93CDF34255}"/>
                  </a:ext>
                </a:extLst>
              </p:cNvPr>
              <p:cNvSpPr/>
              <p:nvPr/>
            </p:nvSpPr>
            <p:spPr>
              <a:xfrm>
                <a:off x="1744187" y="1407461"/>
                <a:ext cx="4887534" cy="777600"/>
              </a:xfrm>
              <a:prstGeom prst="roundRect">
                <a:avLst>
                  <a:gd name="adj" fmla="val 50000"/>
                </a:avLst>
              </a:prstGeom>
              <a:noFill/>
              <a:ln w="28575" cap="flat" cmpd="sng" algn="ctr">
                <a:solidFill>
                  <a:srgbClr val="70758C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23" name="淚滴形 5">
                <a:extLst>
                  <a:ext uri="{FF2B5EF4-FFF2-40B4-BE49-F238E27FC236}">
                    <a16:creationId xmlns:a16="http://schemas.microsoft.com/office/drawing/2014/main" xmlns="" id="{753C4CAB-9E80-3C49-B6B5-133ED3DC7A0B}"/>
                  </a:ext>
                </a:extLst>
              </p:cNvPr>
              <p:cNvSpPr/>
              <p:nvPr/>
            </p:nvSpPr>
            <p:spPr>
              <a:xfrm flipV="1">
                <a:off x="1744187" y="1414623"/>
                <a:ext cx="555289" cy="777240"/>
              </a:xfrm>
              <a:prstGeom prst="teardrop">
                <a:avLst/>
              </a:prstGeom>
              <a:solidFill>
                <a:srgbClr val="70758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xmlns="" id="{5D478DDF-573D-F348-B468-69AD689D56CC}"/>
                </a:ext>
              </a:extLst>
            </p:cNvPr>
            <p:cNvSpPr txBox="1"/>
            <p:nvPr/>
          </p:nvSpPr>
          <p:spPr>
            <a:xfrm>
              <a:off x="454452" y="598658"/>
              <a:ext cx="6521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5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xmlns="" id="{37FFFBC7-AC95-5841-AA44-24D416C8555E}"/>
                </a:ext>
              </a:extLst>
            </p:cNvPr>
            <p:cNvSpPr/>
            <p:nvPr/>
          </p:nvSpPr>
          <p:spPr>
            <a:xfrm>
              <a:off x="930442" y="670994"/>
              <a:ext cx="6129757" cy="4049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58775">
                <a:lnSpc>
                  <a:spcPts val="2400"/>
                </a:lnSpc>
                <a:spcAft>
                  <a:spcPts val="0"/>
                </a:spcAft>
              </a:pPr>
              <a:r>
                <a:rPr lang="en-US" altLang="zh-TW" sz="2800" b="1" dirty="0">
                  <a:ea typeface="微軟正黑體" panose="020B0604030504040204" pitchFamily="34" charset="-120"/>
                </a:rPr>
                <a:t>Open governance</a:t>
              </a:r>
              <a:endParaRPr lang="zh-TW" altLang="zh-TW" sz="2800" b="1" dirty="0">
                <a:ea typeface="微軟正黑體" panose="020B0604030504040204" pitchFamily="34" charset="-120"/>
              </a:endParaRPr>
            </a:p>
          </p:txBody>
        </p:sp>
      </p:grp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800E51FD-3887-4241-AA09-FDF475F3186A}"/>
              </a:ext>
            </a:extLst>
          </p:cNvPr>
          <p:cNvSpPr/>
          <p:nvPr/>
        </p:nvSpPr>
        <p:spPr>
          <a:xfrm>
            <a:off x="1394897" y="2442613"/>
            <a:ext cx="596049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"/>
            </a:pPr>
            <a:r>
              <a:rPr lang="en-US" altLang="zh-TW" sz="2000" kern="15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Build </a:t>
            </a:r>
            <a:r>
              <a:rPr lang="en-US" altLang="zh-TW" sz="20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a user-friendly, open and secure environment, where data transparency, convenient sharing and innovation are facilitated.</a:t>
            </a:r>
            <a:endParaRPr lang="zh-TW" altLang="zh-TW" sz="2000" kern="15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 algn="just">
              <a:buFont typeface="Wingdings" pitchFamily="2" charset="2"/>
              <a:buChar char=""/>
            </a:pPr>
            <a:r>
              <a:rPr lang="en-US" altLang="zh-TW" sz="2000" kern="15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Encourage </a:t>
            </a:r>
            <a:r>
              <a:rPr lang="en-US" altLang="zh-TW" sz="20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clients to participate in decision making through both physical and virtual channels, and strengthen their policy making by communicating with their clients in effective ways</a:t>
            </a:r>
            <a:endParaRPr lang="zh-TW" altLang="zh-TW" sz="2000" kern="15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 algn="just" fontAlgn="auto">
              <a:buFont typeface="Wingdings" pitchFamily="2" charset="2"/>
              <a:buChar char=""/>
            </a:pPr>
            <a:r>
              <a:rPr lang="en-US" altLang="zh-TW" sz="2000" kern="15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Simplify </a:t>
            </a:r>
            <a:r>
              <a:rPr lang="en-US" altLang="zh-TW" sz="20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internal operating procedures and reduce unneeded ones, and focus on promoting service innovation</a:t>
            </a:r>
            <a:endParaRPr lang="zh-TW" altLang="zh-TW" sz="2000" kern="15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6932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334525" y="1406097"/>
            <a:ext cx="6336275" cy="46860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12</a:t>
            </a:fld>
            <a:endParaRPr lang="zh-TW" altLang="en-US" dirty="0"/>
          </a:p>
        </p:txBody>
      </p:sp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264919533"/>
              </p:ext>
            </p:extLst>
          </p:nvPr>
        </p:nvGraphicFramePr>
        <p:xfrm>
          <a:off x="1627413" y="2407585"/>
          <a:ext cx="5672217" cy="3388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矩形 9"/>
          <p:cNvSpPr/>
          <p:nvPr/>
        </p:nvSpPr>
        <p:spPr>
          <a:xfrm>
            <a:off x="3144591" y="1779330"/>
            <a:ext cx="3577755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800"/>
              </a:lnSpc>
              <a:spcBef>
                <a:spcPts val="600"/>
              </a:spcBef>
            </a:pP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Forward Looking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xmlns="" id="{AB7998CA-A526-7048-B495-7B0F5AFE360C}"/>
              </a:ext>
            </a:extLst>
          </p:cNvPr>
          <p:cNvGrpSpPr/>
          <p:nvPr/>
        </p:nvGrpSpPr>
        <p:grpSpPr>
          <a:xfrm>
            <a:off x="507037" y="345819"/>
            <a:ext cx="8229630" cy="777600"/>
            <a:chOff x="216147" y="352107"/>
            <a:chExt cx="8229630" cy="777600"/>
          </a:xfrm>
        </p:grpSpPr>
        <p:grpSp>
          <p:nvGrpSpPr>
            <p:cNvPr id="16" name="群組 15"/>
            <p:cNvGrpSpPr/>
            <p:nvPr/>
          </p:nvGrpSpPr>
          <p:grpSpPr>
            <a:xfrm>
              <a:off x="253364" y="352107"/>
              <a:ext cx="7142223" cy="777600"/>
              <a:chOff x="1725930" y="2077647"/>
              <a:chExt cx="5870321" cy="777600"/>
            </a:xfrm>
          </p:grpSpPr>
          <p:sp>
            <p:nvSpPr>
              <p:cNvPr id="17" name="圓角矩形 16"/>
              <p:cNvSpPr/>
              <p:nvPr/>
            </p:nvSpPr>
            <p:spPr>
              <a:xfrm>
                <a:off x="1725930" y="2077647"/>
                <a:ext cx="5870321" cy="777600"/>
              </a:xfrm>
              <a:prstGeom prst="roundRect">
                <a:avLst>
                  <a:gd name="adj" fmla="val 50000"/>
                </a:avLst>
              </a:prstGeom>
              <a:noFill/>
              <a:ln w="28575" cap="flat" cmpd="sng" algn="ctr">
                <a:solidFill>
                  <a:srgbClr val="F7964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18" name="淚滴形 17"/>
              <p:cNvSpPr/>
              <p:nvPr/>
            </p:nvSpPr>
            <p:spPr>
              <a:xfrm flipV="1">
                <a:off x="1725930" y="2078007"/>
                <a:ext cx="555289" cy="777240"/>
              </a:xfrm>
              <a:prstGeom prst="teardrop">
                <a:avLst/>
              </a:prstGeom>
              <a:solidFill>
                <a:srgbClr val="F79646"/>
              </a:solidFill>
              <a:ln w="25400" cap="flat" cmpd="sng" algn="ctr">
                <a:solidFill>
                  <a:srgbClr val="F7964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  <p:sp>
          <p:nvSpPr>
            <p:cNvPr id="19" name="文字方塊 18"/>
            <p:cNvSpPr txBox="1"/>
            <p:nvPr/>
          </p:nvSpPr>
          <p:spPr>
            <a:xfrm>
              <a:off x="216147" y="479297"/>
              <a:ext cx="6521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6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966183" y="479297"/>
              <a:ext cx="747959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61950" lvl="0" indent="-276225" algn="just"/>
              <a:r>
                <a:rPr lang="en-US" altLang="zh-TW" sz="2800" b="1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Consider of </a:t>
              </a:r>
              <a:r>
                <a:rPr lang="en-US" altLang="zh-TW" sz="2800" b="1" dirty="0" smtClean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socio-economic trends</a:t>
              </a:r>
              <a:endParaRPr lang="zh-TW" altLang="zh-TW" sz="2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103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13</a:t>
            </a:fld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972604" y="1367823"/>
            <a:ext cx="7290458" cy="5106830"/>
            <a:chOff x="732686" y="4349030"/>
            <a:chExt cx="3452374" cy="1656302"/>
          </a:xfrm>
        </p:grpSpPr>
        <p:sp>
          <p:nvSpPr>
            <p:cNvPr id="5" name="手繪多邊形 4"/>
            <p:cNvSpPr/>
            <p:nvPr/>
          </p:nvSpPr>
          <p:spPr>
            <a:xfrm>
              <a:off x="732686" y="4385332"/>
              <a:ext cx="3194281" cy="1620000"/>
            </a:xfrm>
            <a:custGeom>
              <a:avLst/>
              <a:gdLst>
                <a:gd name="connsiteX0" fmla="*/ 270005 w 3194281"/>
                <a:gd name="connsiteY0" fmla="*/ 0 h 1620000"/>
                <a:gd name="connsiteX1" fmla="*/ 3194281 w 3194281"/>
                <a:gd name="connsiteY1" fmla="*/ 0 h 1620000"/>
                <a:gd name="connsiteX2" fmla="*/ 3194281 w 3194281"/>
                <a:gd name="connsiteY2" fmla="*/ 1620000 h 1620000"/>
                <a:gd name="connsiteX3" fmla="*/ 270005 w 3194281"/>
                <a:gd name="connsiteY3" fmla="*/ 1620000 h 1620000"/>
                <a:gd name="connsiteX4" fmla="*/ 0 w 3194281"/>
                <a:gd name="connsiteY4" fmla="*/ 1349995 h 1620000"/>
                <a:gd name="connsiteX5" fmla="*/ 0 w 3194281"/>
                <a:gd name="connsiteY5" fmla="*/ 270005 h 1620000"/>
                <a:gd name="connsiteX6" fmla="*/ 270005 w 3194281"/>
                <a:gd name="connsiteY6" fmla="*/ 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4281" h="1620000">
                  <a:moveTo>
                    <a:pt x="270005" y="0"/>
                  </a:moveTo>
                  <a:lnTo>
                    <a:pt x="3194281" y="0"/>
                  </a:lnTo>
                  <a:lnTo>
                    <a:pt x="3194281" y="1620000"/>
                  </a:lnTo>
                  <a:lnTo>
                    <a:pt x="270005" y="1620000"/>
                  </a:lnTo>
                  <a:cubicBezTo>
                    <a:pt x="120885" y="1620000"/>
                    <a:pt x="0" y="1499115"/>
                    <a:pt x="0" y="1349995"/>
                  </a:cubicBezTo>
                  <a:lnTo>
                    <a:pt x="0" y="270005"/>
                  </a:lnTo>
                  <a:cubicBezTo>
                    <a:pt x="0" y="120885"/>
                    <a:pt x="120885" y="0"/>
                    <a:pt x="270005" y="0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6" name="手繪多邊形 5"/>
            <p:cNvSpPr/>
            <p:nvPr/>
          </p:nvSpPr>
          <p:spPr>
            <a:xfrm>
              <a:off x="3825060" y="4385332"/>
              <a:ext cx="360000" cy="1620000"/>
            </a:xfrm>
            <a:custGeom>
              <a:avLst/>
              <a:gdLst>
                <a:gd name="connsiteX0" fmla="*/ 0 w 360000"/>
                <a:gd name="connsiteY0" fmla="*/ 0 h 1620000"/>
                <a:gd name="connsiteX1" fmla="*/ 89995 w 360000"/>
                <a:gd name="connsiteY1" fmla="*/ 0 h 1620000"/>
                <a:gd name="connsiteX2" fmla="*/ 360000 w 360000"/>
                <a:gd name="connsiteY2" fmla="*/ 270005 h 1620000"/>
                <a:gd name="connsiteX3" fmla="*/ 360000 w 360000"/>
                <a:gd name="connsiteY3" fmla="*/ 1349995 h 1620000"/>
                <a:gd name="connsiteX4" fmla="*/ 89995 w 360000"/>
                <a:gd name="connsiteY4" fmla="*/ 1620000 h 1620000"/>
                <a:gd name="connsiteX5" fmla="*/ 0 w 360000"/>
                <a:gd name="connsiteY5" fmla="*/ 1620000 h 1620000"/>
                <a:gd name="connsiteX6" fmla="*/ 0 w 360000"/>
                <a:gd name="connsiteY6" fmla="*/ 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0000" h="1620000">
                  <a:moveTo>
                    <a:pt x="0" y="0"/>
                  </a:moveTo>
                  <a:lnTo>
                    <a:pt x="89995" y="0"/>
                  </a:lnTo>
                  <a:cubicBezTo>
                    <a:pt x="239115" y="0"/>
                    <a:pt x="360000" y="120885"/>
                    <a:pt x="360000" y="270005"/>
                  </a:cubicBezTo>
                  <a:lnTo>
                    <a:pt x="360000" y="1349995"/>
                  </a:lnTo>
                  <a:cubicBezTo>
                    <a:pt x="360000" y="1499115"/>
                    <a:pt x="239115" y="1620000"/>
                    <a:pt x="89995" y="1620000"/>
                  </a:cubicBezTo>
                  <a:lnTo>
                    <a:pt x="0" y="16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964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grpSp>
          <p:nvGrpSpPr>
            <p:cNvPr id="7" name="群組 6"/>
            <p:cNvGrpSpPr/>
            <p:nvPr/>
          </p:nvGrpSpPr>
          <p:grpSpPr>
            <a:xfrm>
              <a:off x="834671" y="4349030"/>
              <a:ext cx="659041" cy="293862"/>
              <a:chOff x="834671" y="4349030"/>
              <a:chExt cx="659041" cy="293862"/>
            </a:xfrm>
          </p:grpSpPr>
          <p:sp>
            <p:nvSpPr>
              <p:cNvPr id="8" name="手繪多邊形 7"/>
              <p:cNvSpPr/>
              <p:nvPr/>
            </p:nvSpPr>
            <p:spPr>
              <a:xfrm>
                <a:off x="919512" y="4349030"/>
                <a:ext cx="574200" cy="293862"/>
              </a:xfrm>
              <a:custGeom>
                <a:avLst/>
                <a:gdLst>
                  <a:gd name="connsiteX0" fmla="*/ 0 w 1194869"/>
                  <a:gd name="connsiteY0" fmla="*/ 0 h 1170000"/>
                  <a:gd name="connsiteX1" fmla="*/ 294869 w 1194869"/>
                  <a:gd name="connsiteY1" fmla="*/ 0 h 1170000"/>
                  <a:gd name="connsiteX2" fmla="*/ 294873 w 1194869"/>
                  <a:gd name="connsiteY2" fmla="*/ 0 h 1170000"/>
                  <a:gd name="connsiteX3" fmla="*/ 1014865 w 1194869"/>
                  <a:gd name="connsiteY3" fmla="*/ 0 h 1170000"/>
                  <a:gd name="connsiteX4" fmla="*/ 1194869 w 1194869"/>
                  <a:gd name="connsiteY4" fmla="*/ 180004 h 1170000"/>
                  <a:gd name="connsiteX5" fmla="*/ 1194869 w 1194869"/>
                  <a:gd name="connsiteY5" fmla="*/ 989996 h 1170000"/>
                  <a:gd name="connsiteX6" fmla="*/ 1014865 w 1194869"/>
                  <a:gd name="connsiteY6" fmla="*/ 1170000 h 1170000"/>
                  <a:gd name="connsiteX7" fmla="*/ 294873 w 1194869"/>
                  <a:gd name="connsiteY7" fmla="*/ 1170000 h 1170000"/>
                  <a:gd name="connsiteX8" fmla="*/ 114869 w 1194869"/>
                  <a:gd name="connsiteY8" fmla="*/ 989996 h 1170000"/>
                  <a:gd name="connsiteX9" fmla="*/ 114869 w 1194869"/>
                  <a:gd name="connsiteY9" fmla="*/ 315700 h 1170000"/>
                  <a:gd name="connsiteX10" fmla="*/ 113086 w 1194869"/>
                  <a:gd name="connsiteY10" fmla="*/ 315700 h 1170000"/>
                  <a:gd name="connsiteX11" fmla="*/ 113086 w 1194869"/>
                  <a:gd name="connsiteY11" fmla="*/ 113086 h 1170000"/>
                  <a:gd name="connsiteX12" fmla="*/ 0 w 1194869"/>
                  <a:gd name="connsiteY12" fmla="*/ 0 h 11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94869" h="1170000">
                    <a:moveTo>
                      <a:pt x="0" y="0"/>
                    </a:moveTo>
                    <a:lnTo>
                      <a:pt x="294869" y="0"/>
                    </a:lnTo>
                    <a:lnTo>
                      <a:pt x="294873" y="0"/>
                    </a:lnTo>
                    <a:lnTo>
                      <a:pt x="1014865" y="0"/>
                    </a:lnTo>
                    <a:cubicBezTo>
                      <a:pt x="1114278" y="0"/>
                      <a:pt x="1194869" y="80591"/>
                      <a:pt x="1194869" y="180004"/>
                    </a:cubicBezTo>
                    <a:lnTo>
                      <a:pt x="1194869" y="989996"/>
                    </a:lnTo>
                    <a:cubicBezTo>
                      <a:pt x="1194869" y="1089409"/>
                      <a:pt x="1114278" y="1170000"/>
                      <a:pt x="1014865" y="1170000"/>
                    </a:cubicBezTo>
                    <a:lnTo>
                      <a:pt x="294873" y="1170000"/>
                    </a:lnTo>
                    <a:cubicBezTo>
                      <a:pt x="195460" y="1170000"/>
                      <a:pt x="114869" y="1089409"/>
                      <a:pt x="114869" y="989996"/>
                    </a:cubicBezTo>
                    <a:lnTo>
                      <a:pt x="114869" y="315700"/>
                    </a:lnTo>
                    <a:lnTo>
                      <a:pt x="113086" y="315700"/>
                    </a:lnTo>
                    <a:lnTo>
                      <a:pt x="113086" y="113086"/>
                    </a:lnTo>
                    <a:cubicBezTo>
                      <a:pt x="113086" y="50630"/>
                      <a:pt x="62456" y="0"/>
                      <a:pt x="0" y="0"/>
                    </a:cubicBezTo>
                    <a:close/>
                  </a:path>
                </a:pathLst>
              </a:custGeom>
              <a:solidFill>
                <a:srgbClr val="F79646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9" name="手繪多邊形 8"/>
              <p:cNvSpPr/>
              <p:nvPr/>
            </p:nvSpPr>
            <p:spPr>
              <a:xfrm>
                <a:off x="834671" y="4349030"/>
                <a:ext cx="189499" cy="110468"/>
              </a:xfrm>
              <a:custGeom>
                <a:avLst/>
                <a:gdLst>
                  <a:gd name="connsiteX0" fmla="*/ 113086 w 226172"/>
                  <a:gd name="connsiteY0" fmla="*/ 0 h 138374"/>
                  <a:gd name="connsiteX1" fmla="*/ 226172 w 226172"/>
                  <a:gd name="connsiteY1" fmla="*/ 113086 h 138374"/>
                  <a:gd name="connsiteX2" fmla="*/ 226172 w 226172"/>
                  <a:gd name="connsiteY2" fmla="*/ 138374 h 138374"/>
                  <a:gd name="connsiteX3" fmla="*/ 0 w 226172"/>
                  <a:gd name="connsiteY3" fmla="*/ 138374 h 138374"/>
                  <a:gd name="connsiteX4" fmla="*/ 0 w 226172"/>
                  <a:gd name="connsiteY4" fmla="*/ 113086 h 138374"/>
                  <a:gd name="connsiteX5" fmla="*/ 113086 w 226172"/>
                  <a:gd name="connsiteY5" fmla="*/ 0 h 138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6172" h="138374">
                    <a:moveTo>
                      <a:pt x="113086" y="0"/>
                    </a:moveTo>
                    <a:cubicBezTo>
                      <a:pt x="175542" y="0"/>
                      <a:pt x="226172" y="50630"/>
                      <a:pt x="226172" y="113086"/>
                    </a:cubicBezTo>
                    <a:lnTo>
                      <a:pt x="226172" y="138374"/>
                    </a:lnTo>
                    <a:lnTo>
                      <a:pt x="0" y="138374"/>
                    </a:lnTo>
                    <a:lnTo>
                      <a:pt x="0" y="113086"/>
                    </a:lnTo>
                    <a:cubicBezTo>
                      <a:pt x="0" y="50630"/>
                      <a:pt x="50630" y="0"/>
                      <a:pt x="113086" y="0"/>
                    </a:cubicBezTo>
                    <a:close/>
                  </a:path>
                </a:pathLst>
              </a:custGeom>
              <a:solidFill>
                <a:srgbClr val="EC700A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</p:grpSp>
      <p:grpSp>
        <p:nvGrpSpPr>
          <p:cNvPr id="26" name="群組 25">
            <a:extLst>
              <a:ext uri="{FF2B5EF4-FFF2-40B4-BE49-F238E27FC236}">
                <a16:creationId xmlns:a16="http://schemas.microsoft.com/office/drawing/2014/main" xmlns="" id="{103CD5FB-9574-124B-AE94-CC2FBA6D7877}"/>
              </a:ext>
            </a:extLst>
          </p:cNvPr>
          <p:cNvGrpSpPr/>
          <p:nvPr/>
        </p:nvGrpSpPr>
        <p:grpSpPr>
          <a:xfrm>
            <a:off x="388838" y="334432"/>
            <a:ext cx="7179440" cy="777600"/>
            <a:chOff x="216147" y="352107"/>
            <a:chExt cx="7179440" cy="777600"/>
          </a:xfrm>
        </p:grpSpPr>
        <p:grpSp>
          <p:nvGrpSpPr>
            <p:cNvPr id="27" name="群組 26">
              <a:extLst>
                <a:ext uri="{FF2B5EF4-FFF2-40B4-BE49-F238E27FC236}">
                  <a16:creationId xmlns:a16="http://schemas.microsoft.com/office/drawing/2014/main" xmlns="" id="{DB108855-9363-A147-ADAD-85C966955905}"/>
                </a:ext>
              </a:extLst>
            </p:cNvPr>
            <p:cNvGrpSpPr/>
            <p:nvPr/>
          </p:nvGrpSpPr>
          <p:grpSpPr>
            <a:xfrm>
              <a:off x="253364" y="352107"/>
              <a:ext cx="7142223" cy="777600"/>
              <a:chOff x="1725930" y="2077647"/>
              <a:chExt cx="5870321" cy="777600"/>
            </a:xfrm>
          </p:grpSpPr>
          <p:sp>
            <p:nvSpPr>
              <p:cNvPr id="30" name="圓角矩形 29">
                <a:extLst>
                  <a:ext uri="{FF2B5EF4-FFF2-40B4-BE49-F238E27FC236}">
                    <a16:creationId xmlns:a16="http://schemas.microsoft.com/office/drawing/2014/main" xmlns="" id="{5FDE8947-F9A1-F24F-93D5-ACF1A4A5DE95}"/>
                  </a:ext>
                </a:extLst>
              </p:cNvPr>
              <p:cNvSpPr/>
              <p:nvPr/>
            </p:nvSpPr>
            <p:spPr>
              <a:xfrm>
                <a:off x="1725930" y="2077647"/>
                <a:ext cx="5870321" cy="777600"/>
              </a:xfrm>
              <a:prstGeom prst="roundRect">
                <a:avLst>
                  <a:gd name="adj" fmla="val 50000"/>
                </a:avLst>
              </a:prstGeom>
              <a:noFill/>
              <a:ln w="28575" cap="flat" cmpd="sng" algn="ctr">
                <a:solidFill>
                  <a:srgbClr val="F7964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31" name="淚滴形 17">
                <a:extLst>
                  <a:ext uri="{FF2B5EF4-FFF2-40B4-BE49-F238E27FC236}">
                    <a16:creationId xmlns:a16="http://schemas.microsoft.com/office/drawing/2014/main" xmlns="" id="{E13EB0CE-9576-7142-95D7-5B594C76183D}"/>
                  </a:ext>
                </a:extLst>
              </p:cNvPr>
              <p:cNvSpPr/>
              <p:nvPr/>
            </p:nvSpPr>
            <p:spPr>
              <a:xfrm flipV="1">
                <a:off x="1725930" y="2078007"/>
                <a:ext cx="555289" cy="777240"/>
              </a:xfrm>
              <a:prstGeom prst="teardrop">
                <a:avLst/>
              </a:prstGeom>
              <a:solidFill>
                <a:srgbClr val="F79646"/>
              </a:solidFill>
              <a:ln w="25400" cap="flat" cmpd="sng" algn="ctr">
                <a:solidFill>
                  <a:srgbClr val="F7964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xmlns="" id="{1B51D279-4392-5646-BE19-B8566E5BC0A0}"/>
                </a:ext>
              </a:extLst>
            </p:cNvPr>
            <p:cNvSpPr txBox="1"/>
            <p:nvPr/>
          </p:nvSpPr>
          <p:spPr>
            <a:xfrm>
              <a:off x="216147" y="479297"/>
              <a:ext cx="6521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6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4BD641CB-6440-DC46-8073-FE554A4A3B10}"/>
              </a:ext>
            </a:extLst>
          </p:cNvPr>
          <p:cNvSpPr/>
          <p:nvPr/>
        </p:nvSpPr>
        <p:spPr>
          <a:xfrm>
            <a:off x="1257959" y="2215193"/>
            <a:ext cx="617472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auto">
              <a:buFont typeface="Wingdings" pitchFamily="2" charset="2"/>
              <a:buChar char=""/>
            </a:pPr>
            <a:r>
              <a:rPr lang="en-US" altLang="zh-TW" sz="2000" kern="15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Explore </a:t>
            </a:r>
            <a:r>
              <a:rPr lang="en-US" altLang="zh-TW" sz="20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critical issues and anticipate future service project strategies and act beforehand.</a:t>
            </a:r>
          </a:p>
          <a:p>
            <a:pPr marL="342900" lvl="0" indent="-342900" fontAlgn="auto">
              <a:buFont typeface="Wingdings" pitchFamily="2" charset="2"/>
              <a:buChar char=""/>
            </a:pPr>
            <a:r>
              <a:rPr lang="en-US" altLang="zh-TW" sz="2000" kern="15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Adjust </a:t>
            </a:r>
            <a:r>
              <a:rPr lang="en-US" altLang="zh-TW" sz="20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regulations, apply information and communications technology (ICT), simplify service procedures, and keep agency flexibility in carrying out service measures</a:t>
            </a:r>
            <a:endParaRPr lang="zh-TW" altLang="zh-TW" sz="2000" kern="15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 algn="just" fontAlgn="auto">
              <a:buFont typeface="Wingdings" pitchFamily="2" charset="2"/>
              <a:buChar char=""/>
            </a:pPr>
            <a:r>
              <a:rPr lang="en-US" altLang="zh-TW" sz="20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Solve problems practically, such as by integrating resources across boundaries, using proper resources from the civil sector, innovative strategies from society, and open community cooperation</a:t>
            </a:r>
            <a:endParaRPr lang="zh-TW" altLang="zh-TW" sz="2000" kern="15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 algn="just" fontAlgn="auto">
              <a:buFont typeface="Wingdings" pitchFamily="2" charset="2"/>
              <a:buChar char=""/>
            </a:pPr>
            <a:r>
              <a:rPr lang="en-US" altLang="zh-TW" sz="20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Consider the necessity and cost-effectiveness of various service measures, and institutionalization of service and continuity</a:t>
            </a:r>
            <a:endParaRPr lang="zh-TW" altLang="zh-TW" sz="2000" kern="15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202944" y="427217"/>
            <a:ext cx="74795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0" indent="-276225" algn="just"/>
            <a:r>
              <a:rPr lang="en-US" altLang="zh-TW" sz="2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Consider of </a:t>
            </a:r>
            <a:r>
              <a:rPr lang="en-US" altLang="zh-TW" sz="2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socio-economic trends</a:t>
            </a:r>
            <a:endParaRPr lang="zh-TW" altLang="zh-TW" sz="28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88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弧形箭號 (上彎) 11"/>
          <p:cNvSpPr/>
          <p:nvPr/>
        </p:nvSpPr>
        <p:spPr>
          <a:xfrm rot="21184548">
            <a:off x="3378286" y="4865411"/>
            <a:ext cx="3556483" cy="1508771"/>
          </a:xfrm>
          <a:prstGeom prst="curvedUpArrow">
            <a:avLst>
              <a:gd name="adj1" fmla="val 25000"/>
              <a:gd name="adj2" fmla="val 45057"/>
              <a:gd name="adj3" fmla="val 25000"/>
            </a:avLst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弧形箭號 (下彎) 10"/>
          <p:cNvSpPr/>
          <p:nvPr/>
        </p:nvSpPr>
        <p:spPr>
          <a:xfrm rot="927994">
            <a:off x="4160853" y="1412913"/>
            <a:ext cx="2763686" cy="1036811"/>
          </a:xfrm>
          <a:prstGeom prst="curved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14</a:t>
            </a:fld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227372" y="310174"/>
            <a:ext cx="8179210" cy="833658"/>
            <a:chOff x="67728" y="1137236"/>
            <a:chExt cx="6879281" cy="833658"/>
          </a:xfrm>
        </p:grpSpPr>
        <p:sp>
          <p:nvSpPr>
            <p:cNvPr id="5" name="橢圓 4"/>
            <p:cNvSpPr/>
            <p:nvPr/>
          </p:nvSpPr>
          <p:spPr>
            <a:xfrm>
              <a:off x="67728" y="1216414"/>
              <a:ext cx="752461" cy="75448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cxnSp>
          <p:nvCxnSpPr>
            <p:cNvPr id="6" name="直線接點 5"/>
            <p:cNvCxnSpPr/>
            <p:nvPr/>
          </p:nvCxnSpPr>
          <p:spPr>
            <a:xfrm flipV="1">
              <a:off x="443959" y="1682051"/>
              <a:ext cx="4237842" cy="10458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olid"/>
              <a:headEnd type="oval" w="lg" len="lg"/>
              <a:tailEnd type="oval" w="lg" len="lg"/>
            </a:ln>
            <a:effectLst/>
          </p:spPr>
        </p:cxnSp>
        <p:sp>
          <p:nvSpPr>
            <p:cNvPr id="7" name="Text Box 17"/>
            <p:cNvSpPr txBox="1">
              <a:spLocks noChangeArrowheads="1"/>
            </p:cNvSpPr>
            <p:nvPr/>
          </p:nvSpPr>
          <p:spPr bwMode="auto">
            <a:xfrm>
              <a:off x="855699" y="1137236"/>
              <a:ext cx="6091310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altLang="zh-TW" sz="3200" b="1" dirty="0">
                  <a:latin typeface="+mj-ea"/>
                  <a:ea typeface="+mj-ea"/>
                  <a:cs typeface="新細明體" pitchFamily="18" charset="-120"/>
                </a:rPr>
                <a:t>Implementation and </a:t>
              </a:r>
              <a:r>
                <a:rPr lang="en-US" altLang="zh-TW" sz="3200" b="1" dirty="0" smtClean="0">
                  <a:latin typeface="+mj-ea"/>
                  <a:ea typeface="+mj-ea"/>
                  <a:cs typeface="新細明體" pitchFamily="18" charset="-120"/>
                </a:rPr>
                <a:t>Work Division</a:t>
              </a:r>
              <a:endParaRPr lang="zh-TW" altLang="zh-TW" sz="3200" b="1" dirty="0">
                <a:latin typeface="+mj-ea"/>
                <a:ea typeface="+mj-ea"/>
                <a:cs typeface="新細明體" pitchFamily="18" charset="-120"/>
              </a:endParaRPr>
            </a:p>
          </p:txBody>
        </p:sp>
      </p:grpSp>
      <p:sp>
        <p:nvSpPr>
          <p:cNvPr id="45" name="矩形 44"/>
          <p:cNvSpPr/>
          <p:nvPr/>
        </p:nvSpPr>
        <p:spPr>
          <a:xfrm>
            <a:off x="4843305" y="2799455"/>
            <a:ext cx="4073671" cy="1856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矩形 45"/>
          <p:cNvSpPr/>
          <p:nvPr/>
        </p:nvSpPr>
        <p:spPr>
          <a:xfrm>
            <a:off x="313949" y="2032562"/>
            <a:ext cx="4073671" cy="1997836"/>
          </a:xfrm>
          <a:prstGeom prst="rect">
            <a:avLst/>
          </a:prstGeom>
          <a:solidFill>
            <a:srgbClr val="A2DED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0" name="圖片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95" y="4000771"/>
            <a:ext cx="3449881" cy="1645843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xmlns="" id="{27A81AD8-FEAD-9E4F-B899-B3E141E699BD}"/>
              </a:ext>
            </a:extLst>
          </p:cNvPr>
          <p:cNvSpPr/>
          <p:nvPr/>
        </p:nvSpPr>
        <p:spPr>
          <a:xfrm>
            <a:off x="351733" y="2130328"/>
            <a:ext cx="403588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b="1" kern="100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NDC- </a:t>
            </a:r>
            <a:r>
              <a:rPr lang="en-US" altLang="zh-TW" sz="2000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coordination and integration</a:t>
            </a:r>
            <a:endParaRPr lang="zh-TW" altLang="zh-TW" sz="20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"/>
            </a:pPr>
            <a:r>
              <a:rPr lang="en-US" altLang="zh-TW" kern="15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2010601000101010101" pitchFamily="2" charset="-120"/>
              </a:rPr>
              <a:t>Proactive coordination of inter-agency resources integration and regulations adjustment</a:t>
            </a:r>
            <a:endParaRPr lang="zh-TW" altLang="zh-TW" kern="15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>
              <a:buFont typeface="Wingdings" pitchFamily="2" charset="2"/>
              <a:buChar char=""/>
            </a:pPr>
            <a:r>
              <a:rPr lang="en-US" altLang="zh-TW" kern="15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2010601000101010101" pitchFamily="2" charset="-120"/>
              </a:rPr>
              <a:t>Exception Management of service gaps</a:t>
            </a:r>
            <a:endParaRPr lang="zh-TW" altLang="zh-TW" kern="15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89C59E64-C7DB-3042-887C-32643602555D}"/>
              </a:ext>
            </a:extLst>
          </p:cNvPr>
          <p:cNvSpPr/>
          <p:nvPr/>
        </p:nvSpPr>
        <p:spPr>
          <a:xfrm>
            <a:off x="4899689" y="2887342"/>
            <a:ext cx="396090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000" b="1" kern="100" dirty="0">
                <a:solidFill>
                  <a:srgbClr val="4472C4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Competent agency- </a:t>
            </a:r>
            <a:endParaRPr lang="en-US" altLang="zh-TW" sz="2000" b="1" kern="100" dirty="0" smtClean="0">
              <a:solidFill>
                <a:srgbClr val="4472C4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2000" b="1" kern="100" dirty="0" smtClean="0">
                <a:solidFill>
                  <a:srgbClr val="4472C4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promote </a:t>
            </a:r>
            <a:r>
              <a:rPr lang="en-US" altLang="zh-TW" sz="2000" b="1" kern="100" dirty="0">
                <a:solidFill>
                  <a:srgbClr val="4472C4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autonomously</a:t>
            </a:r>
            <a:endParaRPr lang="zh-TW" altLang="zh-TW" sz="20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"/>
            </a:pPr>
            <a:r>
              <a:rPr lang="en-US" altLang="zh-TW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Draw up related execution plan</a:t>
            </a:r>
            <a:endParaRPr lang="zh-TW" altLang="zh-TW" kern="15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>
              <a:buFont typeface="Wingdings" pitchFamily="2" charset="2"/>
              <a:buChar char=""/>
            </a:pPr>
            <a:r>
              <a:rPr lang="en-US" altLang="zh-TW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Enhance supervision and guidance according to the plan</a:t>
            </a:r>
            <a:endParaRPr lang="zh-TW" altLang="zh-TW" sz="1800" kern="15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227372" y="5403308"/>
            <a:ext cx="4157298" cy="912878"/>
            <a:chOff x="261012" y="5298643"/>
            <a:chExt cx="4032937" cy="912878"/>
          </a:xfrm>
        </p:grpSpPr>
        <p:sp>
          <p:nvSpPr>
            <p:cNvPr id="50" name="矩形 49"/>
            <p:cNvSpPr/>
            <p:nvPr/>
          </p:nvSpPr>
          <p:spPr>
            <a:xfrm>
              <a:off x="351733" y="5298643"/>
              <a:ext cx="3942216" cy="91287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xmlns="" id="{DA1F7F1E-BE42-5045-8A20-4485EA5A0704}"/>
                </a:ext>
              </a:extLst>
            </p:cNvPr>
            <p:cNvSpPr/>
            <p:nvPr/>
          </p:nvSpPr>
          <p:spPr>
            <a:xfrm>
              <a:off x="261012" y="5431916"/>
              <a:ext cx="398649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dirty="0">
                  <a:solidFill>
                    <a:srgbClr val="FF0000"/>
                  </a:solidFill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Competitive </a:t>
              </a:r>
              <a:r>
                <a:rPr lang="en-US" altLang="zh-TW" dirty="0" smtClean="0">
                  <a:solidFill>
                    <a:srgbClr val="FF0000"/>
                  </a:solidFill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Motivation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US" altLang="zh-TW" dirty="0" smtClean="0"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guiding </a:t>
              </a:r>
              <a:r>
                <a:rPr lang="en-US" altLang="zh-TW" dirty="0"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agency to implement services</a:t>
              </a:r>
              <a:r>
                <a:rPr lang="zh-TW" altLang="zh-TW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18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1</a:t>
            </a:fld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249629" y="482012"/>
            <a:ext cx="3954235" cy="984885"/>
            <a:chOff x="249630" y="482012"/>
            <a:chExt cx="2969562" cy="984885"/>
          </a:xfrm>
        </p:grpSpPr>
        <p:sp>
          <p:nvSpPr>
            <p:cNvPr id="32" name="橢圓 31"/>
            <p:cNvSpPr/>
            <p:nvPr/>
          </p:nvSpPr>
          <p:spPr>
            <a:xfrm>
              <a:off x="249630" y="574455"/>
              <a:ext cx="752461" cy="75448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cxnSp>
          <p:nvCxnSpPr>
            <p:cNvPr id="33" name="直線接點 32"/>
            <p:cNvCxnSpPr/>
            <p:nvPr/>
          </p:nvCxnSpPr>
          <p:spPr>
            <a:xfrm flipV="1">
              <a:off x="738976" y="1059122"/>
              <a:ext cx="2480216" cy="13927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olid"/>
              <a:headEnd type="oval" w="lg" len="lg"/>
              <a:tailEnd type="oval" w="lg" len="lg"/>
            </a:ln>
            <a:effectLst/>
          </p:spPr>
        </p:cxnSp>
        <p:sp>
          <p:nvSpPr>
            <p:cNvPr id="34" name="Text Box 17"/>
            <p:cNvSpPr txBox="1">
              <a:spLocks noChangeArrowheads="1"/>
            </p:cNvSpPr>
            <p:nvPr/>
          </p:nvSpPr>
          <p:spPr bwMode="auto">
            <a:xfrm>
              <a:off x="1226607" y="482012"/>
              <a:ext cx="1558926" cy="9848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altLang="zh-TW" sz="3200" b="1" dirty="0">
                  <a:latin typeface="+mj-ea"/>
                  <a:ea typeface="+mj-ea"/>
                  <a:cs typeface="新細明體" pitchFamily="18" charset="-120"/>
                </a:rPr>
                <a:t>Objectives</a:t>
              </a:r>
              <a:endParaRPr lang="zh-TW" altLang="zh-TW" sz="3200" b="1" dirty="0">
                <a:latin typeface="+mj-ea"/>
                <a:ea typeface="+mj-ea"/>
                <a:cs typeface="新細明體" pitchFamily="18" charset="-120"/>
              </a:endParaRPr>
            </a:p>
          </p:txBody>
        </p:sp>
      </p:grp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3776295688"/>
              </p:ext>
            </p:extLst>
          </p:nvPr>
        </p:nvGraphicFramePr>
        <p:xfrm>
          <a:off x="1002091" y="1566333"/>
          <a:ext cx="6840181" cy="3632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5377602" y="1566333"/>
            <a:ext cx="3056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Deliver government services fairly</a:t>
            </a:r>
            <a:endParaRPr lang="zh-TW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6150859" y="3857486"/>
            <a:ext cx="2673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TW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Promote open </a:t>
            </a:r>
            <a:r>
              <a:rPr lang="en-US" altLang="zh-TW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governance</a:t>
            </a:r>
            <a:endParaRPr lang="en-US" altLang="zh-TW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154577" y="3857486"/>
            <a:ext cx="279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TW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Expand social </a:t>
            </a:r>
            <a:r>
              <a:rPr lang="en-US" altLang="zh-TW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participation</a:t>
            </a:r>
            <a:endParaRPr lang="en-US" altLang="zh-TW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581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2</a:t>
            </a:fld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2274569" y="1339626"/>
            <a:ext cx="4832503" cy="4682553"/>
            <a:chOff x="2119661" y="950243"/>
            <a:chExt cx="4904678" cy="4957515"/>
          </a:xfrm>
        </p:grpSpPr>
        <p:sp>
          <p:nvSpPr>
            <p:cNvPr id="5" name="手繪多邊形 4"/>
            <p:cNvSpPr>
              <a:spLocks/>
            </p:cNvSpPr>
            <p:nvPr/>
          </p:nvSpPr>
          <p:spPr bwMode="auto">
            <a:xfrm>
              <a:off x="4598696" y="1002703"/>
              <a:ext cx="2082656" cy="1962934"/>
            </a:xfrm>
            <a:custGeom>
              <a:avLst/>
              <a:gdLst>
                <a:gd name="connsiteX0" fmla="*/ 0 w 1783160"/>
                <a:gd name="connsiteY0" fmla="*/ 0 h 1680655"/>
                <a:gd name="connsiteX1" fmla="*/ 220962 w 1783160"/>
                <a:gd name="connsiteY1" fmla="*/ 12856 h 1680655"/>
                <a:gd name="connsiteX2" fmla="*/ 1641047 w 1783160"/>
                <a:gd name="connsiteY2" fmla="*/ 817965 h 1680655"/>
                <a:gd name="connsiteX3" fmla="*/ 1783160 w 1783160"/>
                <a:gd name="connsiteY3" fmla="*/ 1030457 h 1680655"/>
                <a:gd name="connsiteX4" fmla="*/ 1443276 w 1783160"/>
                <a:gd name="connsiteY4" fmla="*/ 1226689 h 1680655"/>
                <a:gd name="connsiteX5" fmla="*/ 1481367 w 1783160"/>
                <a:gd name="connsiteY5" fmla="*/ 1253651 h 1680655"/>
                <a:gd name="connsiteX6" fmla="*/ 1540309 w 1783160"/>
                <a:gd name="connsiteY6" fmla="*/ 1330103 h 1680655"/>
                <a:gd name="connsiteX7" fmla="*/ 1429609 w 1783160"/>
                <a:gd name="connsiteY7" fmla="*/ 1655593 h 1680655"/>
                <a:gd name="connsiteX8" fmla="*/ 1104120 w 1783160"/>
                <a:gd name="connsiteY8" fmla="*/ 1544893 h 1680655"/>
                <a:gd name="connsiteX9" fmla="*/ 1079456 w 1783160"/>
                <a:gd name="connsiteY9" fmla="*/ 1451561 h 1680655"/>
                <a:gd name="connsiteX10" fmla="*/ 1080059 w 1783160"/>
                <a:gd name="connsiteY10" fmla="*/ 1436393 h 1680655"/>
                <a:gd name="connsiteX11" fmla="*/ 782329 w 1783160"/>
                <a:gd name="connsiteY11" fmla="*/ 1608287 h 1680655"/>
                <a:gd name="connsiteX12" fmla="*/ 725949 w 1783160"/>
                <a:gd name="connsiteY12" fmla="*/ 1523902 h 1680655"/>
                <a:gd name="connsiteX13" fmla="*/ 102404 w 1783160"/>
                <a:gd name="connsiteY13" fmla="*/ 1163552 h 1680655"/>
                <a:gd name="connsiteX14" fmla="*/ 0 w 1783160"/>
                <a:gd name="connsiteY14" fmla="*/ 1156752 h 1680655"/>
                <a:gd name="connsiteX15" fmla="*/ 0 w 1783160"/>
                <a:gd name="connsiteY15" fmla="*/ 899541 h 1680655"/>
                <a:gd name="connsiteX16" fmla="*/ 55896 w 1783160"/>
                <a:gd name="connsiteY16" fmla="*/ 908935 h 1680655"/>
                <a:gd name="connsiteX17" fmla="*/ 381203 w 1783160"/>
                <a:gd name="connsiteY17" fmla="*/ 623983 h 1680655"/>
                <a:gd name="connsiteX18" fmla="*/ 96251 w 1783160"/>
                <a:gd name="connsiteY18" fmla="*/ 298676 h 1680655"/>
                <a:gd name="connsiteX19" fmla="*/ 34347 w 1783160"/>
                <a:gd name="connsiteY19" fmla="*/ 300808 h 1680655"/>
                <a:gd name="connsiteX20" fmla="*/ 0 w 1783160"/>
                <a:gd name="connsiteY20" fmla="*/ 309030 h 1680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783160" h="1680655">
                  <a:moveTo>
                    <a:pt x="0" y="0"/>
                  </a:moveTo>
                  <a:lnTo>
                    <a:pt x="220962" y="12856"/>
                  </a:lnTo>
                  <a:cubicBezTo>
                    <a:pt x="783527" y="78596"/>
                    <a:pt x="1296006" y="369578"/>
                    <a:pt x="1641047" y="817965"/>
                  </a:cubicBezTo>
                  <a:lnTo>
                    <a:pt x="1783160" y="1030457"/>
                  </a:lnTo>
                  <a:lnTo>
                    <a:pt x="1443276" y="1226689"/>
                  </a:lnTo>
                  <a:lnTo>
                    <a:pt x="1481367" y="1253651"/>
                  </a:lnTo>
                  <a:cubicBezTo>
                    <a:pt x="1505252" y="1274309"/>
                    <a:pt x="1525481" y="1299991"/>
                    <a:pt x="1540309" y="1330103"/>
                  </a:cubicBezTo>
                  <a:cubicBezTo>
                    <a:pt x="1599622" y="1450554"/>
                    <a:pt x="1550060" y="1596281"/>
                    <a:pt x="1429609" y="1655593"/>
                  </a:cubicBezTo>
                  <a:cubicBezTo>
                    <a:pt x="1309159" y="1714906"/>
                    <a:pt x="1163432" y="1665344"/>
                    <a:pt x="1104120" y="1544893"/>
                  </a:cubicBezTo>
                  <a:cubicBezTo>
                    <a:pt x="1089292" y="1514781"/>
                    <a:pt x="1081268" y="1483088"/>
                    <a:pt x="1079456" y="1451561"/>
                  </a:cubicBezTo>
                  <a:lnTo>
                    <a:pt x="1080059" y="1436393"/>
                  </a:lnTo>
                  <a:lnTo>
                    <a:pt x="782329" y="1608287"/>
                  </a:lnTo>
                  <a:lnTo>
                    <a:pt x="725949" y="1523902"/>
                  </a:lnTo>
                  <a:cubicBezTo>
                    <a:pt x="573945" y="1326206"/>
                    <a:pt x="349589" y="1196559"/>
                    <a:pt x="102404" y="1163552"/>
                  </a:cubicBezTo>
                  <a:lnTo>
                    <a:pt x="0" y="1156752"/>
                  </a:lnTo>
                  <a:lnTo>
                    <a:pt x="0" y="899541"/>
                  </a:lnTo>
                  <a:lnTo>
                    <a:pt x="55896" y="908935"/>
                  </a:lnTo>
                  <a:cubicBezTo>
                    <a:pt x="224414" y="920078"/>
                    <a:pt x="370059" y="792501"/>
                    <a:pt x="381203" y="623983"/>
                  </a:cubicBezTo>
                  <a:cubicBezTo>
                    <a:pt x="392346" y="455465"/>
                    <a:pt x="264769" y="309819"/>
                    <a:pt x="96251" y="298676"/>
                  </a:cubicBezTo>
                  <a:cubicBezTo>
                    <a:pt x="75186" y="297283"/>
                    <a:pt x="54479" y="298057"/>
                    <a:pt x="34347" y="300808"/>
                  </a:cubicBezTo>
                  <a:lnTo>
                    <a:pt x="0" y="309030"/>
                  </a:lnTo>
                  <a:close/>
                </a:path>
              </a:pathLst>
            </a:custGeom>
            <a:solidFill>
              <a:srgbClr val="6BCBC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軟正黑體"/>
              </a:endParaRPr>
            </a:p>
          </p:txBody>
        </p:sp>
        <p:sp>
          <p:nvSpPr>
            <p:cNvPr id="6" name="手繪多邊形 5"/>
            <p:cNvSpPr>
              <a:spLocks/>
            </p:cNvSpPr>
            <p:nvPr/>
          </p:nvSpPr>
          <p:spPr bwMode="auto">
            <a:xfrm>
              <a:off x="2461908" y="3944823"/>
              <a:ext cx="2083390" cy="1962935"/>
            </a:xfrm>
            <a:custGeom>
              <a:avLst/>
              <a:gdLst>
                <a:gd name="connsiteX0" fmla="*/ 447517 w 1783789"/>
                <a:gd name="connsiteY0" fmla="*/ 398 h 1680656"/>
                <a:gd name="connsiteX1" fmla="*/ 679675 w 1783789"/>
                <a:gd name="connsiteY1" fmla="*/ 135763 h 1680656"/>
                <a:gd name="connsiteX2" fmla="*/ 704339 w 1783789"/>
                <a:gd name="connsiteY2" fmla="*/ 229095 h 1680656"/>
                <a:gd name="connsiteX3" fmla="*/ 703760 w 1783789"/>
                <a:gd name="connsiteY3" fmla="*/ 243680 h 1680656"/>
                <a:gd name="connsiteX4" fmla="*/ 1000518 w 1783789"/>
                <a:gd name="connsiteY4" fmla="*/ 72346 h 1680656"/>
                <a:gd name="connsiteX5" fmla="*/ 1057993 w 1783789"/>
                <a:gd name="connsiteY5" fmla="*/ 158238 h 1680656"/>
                <a:gd name="connsiteX6" fmla="*/ 1681451 w 1783789"/>
                <a:gd name="connsiteY6" fmla="*/ 518285 h 1680656"/>
                <a:gd name="connsiteX7" fmla="*/ 1783789 w 1783789"/>
                <a:gd name="connsiteY7" fmla="*/ 525084 h 1680656"/>
                <a:gd name="connsiteX8" fmla="*/ 1783789 w 1783789"/>
                <a:gd name="connsiteY8" fmla="*/ 781115 h 1680656"/>
                <a:gd name="connsiteX9" fmla="*/ 1727901 w 1783789"/>
                <a:gd name="connsiteY9" fmla="*/ 771723 h 1680656"/>
                <a:gd name="connsiteX10" fmla="*/ 1402594 w 1783789"/>
                <a:gd name="connsiteY10" fmla="*/ 1056675 h 1680656"/>
                <a:gd name="connsiteX11" fmla="*/ 1687546 w 1783789"/>
                <a:gd name="connsiteY11" fmla="*/ 1381982 h 1680656"/>
                <a:gd name="connsiteX12" fmla="*/ 1749450 w 1783789"/>
                <a:gd name="connsiteY12" fmla="*/ 1379849 h 1680656"/>
                <a:gd name="connsiteX13" fmla="*/ 1783789 w 1783789"/>
                <a:gd name="connsiteY13" fmla="*/ 1371629 h 1680656"/>
                <a:gd name="connsiteX14" fmla="*/ 1783788 w 1783789"/>
                <a:gd name="connsiteY14" fmla="*/ 1680656 h 1680656"/>
                <a:gd name="connsiteX15" fmla="*/ 1666714 w 1783789"/>
                <a:gd name="connsiteY15" fmla="*/ 1676763 h 1680656"/>
                <a:gd name="connsiteX16" fmla="*/ 142762 w 1783789"/>
                <a:gd name="connsiteY16" fmla="*/ 863184 h 1680656"/>
                <a:gd name="connsiteX17" fmla="*/ 0 w 1783789"/>
                <a:gd name="connsiteY17" fmla="*/ 649995 h 1680656"/>
                <a:gd name="connsiteX18" fmla="*/ 340076 w 1783789"/>
                <a:gd name="connsiteY18" fmla="*/ 453653 h 1680656"/>
                <a:gd name="connsiteX19" fmla="*/ 302427 w 1783789"/>
                <a:gd name="connsiteY19" fmla="*/ 427005 h 1680656"/>
                <a:gd name="connsiteX20" fmla="*/ 243485 w 1783789"/>
                <a:gd name="connsiteY20" fmla="*/ 350552 h 1680656"/>
                <a:gd name="connsiteX21" fmla="*/ 354185 w 1783789"/>
                <a:gd name="connsiteY21" fmla="*/ 25062 h 1680656"/>
                <a:gd name="connsiteX22" fmla="*/ 447517 w 1783789"/>
                <a:gd name="connsiteY22" fmla="*/ 398 h 168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783789" h="1680656">
                  <a:moveTo>
                    <a:pt x="447517" y="398"/>
                  </a:moveTo>
                  <a:cubicBezTo>
                    <a:pt x="542098" y="-5039"/>
                    <a:pt x="635191" y="45424"/>
                    <a:pt x="679675" y="135763"/>
                  </a:cubicBezTo>
                  <a:cubicBezTo>
                    <a:pt x="694504" y="165875"/>
                    <a:pt x="702527" y="197568"/>
                    <a:pt x="704339" y="229095"/>
                  </a:cubicBezTo>
                  <a:lnTo>
                    <a:pt x="703760" y="243680"/>
                  </a:lnTo>
                  <a:lnTo>
                    <a:pt x="1000518" y="72346"/>
                  </a:lnTo>
                  <a:lnTo>
                    <a:pt x="1057993" y="158238"/>
                  </a:lnTo>
                  <a:cubicBezTo>
                    <a:pt x="1210015" y="355679"/>
                    <a:pt x="1434382" y="485285"/>
                    <a:pt x="1681451" y="518285"/>
                  </a:cubicBezTo>
                  <a:lnTo>
                    <a:pt x="1783789" y="525084"/>
                  </a:lnTo>
                  <a:lnTo>
                    <a:pt x="1783789" y="781115"/>
                  </a:lnTo>
                  <a:lnTo>
                    <a:pt x="1727901" y="771723"/>
                  </a:lnTo>
                  <a:cubicBezTo>
                    <a:pt x="1559383" y="760579"/>
                    <a:pt x="1413737" y="888157"/>
                    <a:pt x="1402594" y="1056675"/>
                  </a:cubicBezTo>
                  <a:cubicBezTo>
                    <a:pt x="1391450" y="1225193"/>
                    <a:pt x="1519028" y="1370838"/>
                    <a:pt x="1687546" y="1381982"/>
                  </a:cubicBezTo>
                  <a:cubicBezTo>
                    <a:pt x="1708610" y="1383375"/>
                    <a:pt x="1729318" y="1382600"/>
                    <a:pt x="1749450" y="1379849"/>
                  </a:cubicBezTo>
                  <a:lnTo>
                    <a:pt x="1783789" y="1371629"/>
                  </a:lnTo>
                  <a:lnTo>
                    <a:pt x="1783788" y="1680656"/>
                  </a:lnTo>
                  <a:lnTo>
                    <a:pt x="1666714" y="1676763"/>
                  </a:lnTo>
                  <a:cubicBezTo>
                    <a:pt x="1063767" y="1636598"/>
                    <a:pt x="508978" y="1338468"/>
                    <a:pt x="142762" y="863184"/>
                  </a:cubicBezTo>
                  <a:lnTo>
                    <a:pt x="0" y="649995"/>
                  </a:lnTo>
                  <a:lnTo>
                    <a:pt x="340076" y="453653"/>
                  </a:lnTo>
                  <a:lnTo>
                    <a:pt x="302427" y="427005"/>
                  </a:lnTo>
                  <a:cubicBezTo>
                    <a:pt x="278543" y="406347"/>
                    <a:pt x="258314" y="380665"/>
                    <a:pt x="243485" y="350552"/>
                  </a:cubicBezTo>
                  <a:cubicBezTo>
                    <a:pt x="184173" y="230102"/>
                    <a:pt x="233735" y="84375"/>
                    <a:pt x="354185" y="25062"/>
                  </a:cubicBezTo>
                  <a:cubicBezTo>
                    <a:pt x="384298" y="10234"/>
                    <a:pt x="415990" y="2210"/>
                    <a:pt x="447517" y="398"/>
                  </a:cubicBezTo>
                  <a:close/>
                </a:path>
              </a:pathLst>
            </a:custGeom>
            <a:solidFill>
              <a:srgbClr val="9ACA9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軟正黑體"/>
              </a:endParaRPr>
            </a:p>
          </p:txBody>
        </p:sp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4172512" y="4029390"/>
              <a:ext cx="2509574" cy="1878368"/>
            </a:xfrm>
            <a:custGeom>
              <a:avLst/>
              <a:gdLst>
                <a:gd name="connsiteX0" fmla="*/ 1148273 w 2148685"/>
                <a:gd name="connsiteY0" fmla="*/ 0 h 1608250"/>
                <a:gd name="connsiteX1" fmla="*/ 1370260 w 2148685"/>
                <a:gd name="connsiteY1" fmla="*/ 128165 h 1608250"/>
                <a:gd name="connsiteX2" fmla="*/ 1334022 w 2148685"/>
                <a:gd name="connsiteY2" fmla="*/ 172063 h 1608250"/>
                <a:gd name="connsiteX3" fmla="*/ 1418144 w 2148685"/>
                <a:gd name="connsiteY3" fmla="*/ 596263 h 1608250"/>
                <a:gd name="connsiteX4" fmla="*/ 1842345 w 2148685"/>
                <a:gd name="connsiteY4" fmla="*/ 512141 h 1608250"/>
                <a:gd name="connsiteX5" fmla="*/ 1871450 w 2148685"/>
                <a:gd name="connsiteY5" fmla="*/ 457464 h 1608250"/>
                <a:gd name="connsiteX6" fmla="*/ 1881573 w 2148685"/>
                <a:gd name="connsiteY6" fmla="*/ 423371 h 1608250"/>
                <a:gd name="connsiteX7" fmla="*/ 2148685 w 2148685"/>
                <a:gd name="connsiteY7" fmla="*/ 577588 h 1608250"/>
                <a:gd name="connsiteX8" fmla="*/ 2005943 w 2148685"/>
                <a:gd name="connsiteY8" fmla="*/ 790778 h 1608250"/>
                <a:gd name="connsiteX9" fmla="*/ 481995 w 2148685"/>
                <a:gd name="connsiteY9" fmla="*/ 1604357 h 1608250"/>
                <a:gd name="connsiteX10" fmla="*/ 364896 w 2148685"/>
                <a:gd name="connsiteY10" fmla="*/ 1608250 h 1608250"/>
                <a:gd name="connsiteX11" fmla="*/ 364896 w 2148685"/>
                <a:gd name="connsiteY11" fmla="*/ 1214807 h 1608250"/>
                <a:gd name="connsiteX12" fmla="*/ 322751 w 2148685"/>
                <a:gd name="connsiteY12" fmla="*/ 1234200 h 1608250"/>
                <a:gd name="connsiteX13" fmla="*/ 227070 w 2148685"/>
                <a:gd name="connsiteY13" fmla="*/ 1247018 h 1608250"/>
                <a:gd name="connsiteX14" fmla="*/ 538 w 2148685"/>
                <a:gd name="connsiteY14" fmla="*/ 988405 h 1608250"/>
                <a:gd name="connsiteX15" fmla="*/ 259151 w 2148685"/>
                <a:gd name="connsiteY15" fmla="*/ 761872 h 1608250"/>
                <a:gd name="connsiteX16" fmla="*/ 352311 w 2148685"/>
                <a:gd name="connsiteY16" fmla="*/ 787179 h 1608250"/>
                <a:gd name="connsiteX17" fmla="*/ 364896 w 2148685"/>
                <a:gd name="connsiteY17" fmla="*/ 795127 h 1608250"/>
                <a:gd name="connsiteX18" fmla="*/ 364896 w 2148685"/>
                <a:gd name="connsiteY18" fmla="*/ 452678 h 1608250"/>
                <a:gd name="connsiteX19" fmla="*/ 467301 w 2148685"/>
                <a:gd name="connsiteY19" fmla="*/ 445879 h 1608250"/>
                <a:gd name="connsiteX20" fmla="*/ 1090846 w 2148685"/>
                <a:gd name="connsiteY20" fmla="*/ 85832 h 160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148685" h="1608250">
                  <a:moveTo>
                    <a:pt x="1148273" y="0"/>
                  </a:moveTo>
                  <a:lnTo>
                    <a:pt x="1370260" y="128165"/>
                  </a:lnTo>
                  <a:lnTo>
                    <a:pt x="1334022" y="172063"/>
                  </a:lnTo>
                  <a:cubicBezTo>
                    <a:pt x="1240113" y="312432"/>
                    <a:pt x="1277775" y="502353"/>
                    <a:pt x="1418144" y="596263"/>
                  </a:cubicBezTo>
                  <a:cubicBezTo>
                    <a:pt x="1558513" y="690173"/>
                    <a:pt x="1748435" y="652510"/>
                    <a:pt x="1842345" y="512141"/>
                  </a:cubicBezTo>
                  <a:cubicBezTo>
                    <a:pt x="1854083" y="494595"/>
                    <a:pt x="1863766" y="476274"/>
                    <a:pt x="1871450" y="457464"/>
                  </a:cubicBezTo>
                  <a:lnTo>
                    <a:pt x="1881573" y="423371"/>
                  </a:lnTo>
                  <a:lnTo>
                    <a:pt x="2148685" y="577588"/>
                  </a:lnTo>
                  <a:lnTo>
                    <a:pt x="2005943" y="790778"/>
                  </a:lnTo>
                  <a:cubicBezTo>
                    <a:pt x="1639778" y="1266062"/>
                    <a:pt x="1085044" y="1564192"/>
                    <a:pt x="481995" y="1604357"/>
                  </a:cubicBezTo>
                  <a:lnTo>
                    <a:pt x="364896" y="1608250"/>
                  </a:lnTo>
                  <a:lnTo>
                    <a:pt x="364896" y="1214807"/>
                  </a:lnTo>
                  <a:lnTo>
                    <a:pt x="322751" y="1234200"/>
                  </a:lnTo>
                  <a:cubicBezTo>
                    <a:pt x="292918" y="1244555"/>
                    <a:pt x="260562" y="1249233"/>
                    <a:pt x="227070" y="1247018"/>
                  </a:cubicBezTo>
                  <a:cubicBezTo>
                    <a:pt x="93101" y="1238159"/>
                    <a:pt x="-8322" y="1122374"/>
                    <a:pt x="538" y="988405"/>
                  </a:cubicBezTo>
                  <a:cubicBezTo>
                    <a:pt x="9397" y="854435"/>
                    <a:pt x="125182" y="753013"/>
                    <a:pt x="259151" y="761872"/>
                  </a:cubicBezTo>
                  <a:cubicBezTo>
                    <a:pt x="292644" y="764087"/>
                    <a:pt x="324102" y="772985"/>
                    <a:pt x="352311" y="787179"/>
                  </a:cubicBezTo>
                  <a:lnTo>
                    <a:pt x="364896" y="795127"/>
                  </a:lnTo>
                  <a:lnTo>
                    <a:pt x="364896" y="452678"/>
                  </a:lnTo>
                  <a:lnTo>
                    <a:pt x="467301" y="445879"/>
                  </a:lnTo>
                  <a:cubicBezTo>
                    <a:pt x="714486" y="412879"/>
                    <a:pt x="938842" y="283273"/>
                    <a:pt x="1090846" y="85832"/>
                  </a:cubicBezTo>
                  <a:close/>
                </a:path>
              </a:pathLst>
            </a:custGeom>
            <a:solidFill>
              <a:srgbClr val="FF61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軟正黑體"/>
              </a:endParaRPr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2119661" y="2197547"/>
              <a:ext cx="1483810" cy="2460216"/>
            </a:xfrm>
            <a:custGeom>
              <a:avLst/>
              <a:gdLst>
                <a:gd name="connsiteX0" fmla="*/ 829325 w 1270431"/>
                <a:gd name="connsiteY0" fmla="*/ 1228 h 2106425"/>
                <a:gd name="connsiteX1" fmla="*/ 899446 w 1270431"/>
                <a:gd name="connsiteY1" fmla="*/ 4335 h 2106425"/>
                <a:gd name="connsiteX2" fmla="*/ 988718 w 1270431"/>
                <a:gd name="connsiteY2" fmla="*/ 41074 h 2106425"/>
                <a:gd name="connsiteX3" fmla="*/ 1055594 w 1270431"/>
                <a:gd name="connsiteY3" fmla="*/ 378307 h 2106425"/>
                <a:gd name="connsiteX4" fmla="*/ 987098 w 1270431"/>
                <a:gd name="connsiteY4" fmla="*/ 446332 h 2106425"/>
                <a:gd name="connsiteX5" fmla="*/ 972640 w 1270431"/>
                <a:gd name="connsiteY5" fmla="*/ 452241 h 2106425"/>
                <a:gd name="connsiteX6" fmla="*/ 1270431 w 1270431"/>
                <a:gd name="connsiteY6" fmla="*/ 624170 h 2106425"/>
                <a:gd name="connsiteX7" fmla="*/ 1225125 w 1270431"/>
                <a:gd name="connsiteY7" fmla="*/ 716367 h 2106425"/>
                <a:gd name="connsiteX8" fmla="*/ 1231177 w 1270431"/>
                <a:gd name="connsiteY8" fmla="*/ 1450947 h 2106425"/>
                <a:gd name="connsiteX9" fmla="*/ 1270321 w 1270431"/>
                <a:gd name="connsiteY9" fmla="*/ 1528974 h 2106425"/>
                <a:gd name="connsiteX10" fmla="*/ 1048673 w 1270431"/>
                <a:gd name="connsiteY10" fmla="*/ 1656943 h 2106425"/>
                <a:gd name="connsiteX11" fmla="*/ 1028949 w 1270431"/>
                <a:gd name="connsiteY11" fmla="*/ 1604077 h 2106425"/>
                <a:gd name="connsiteX12" fmla="*/ 619520 w 1270431"/>
                <a:gd name="connsiteY12" fmla="*/ 1464829 h 2106425"/>
                <a:gd name="connsiteX13" fmla="*/ 480272 w 1270431"/>
                <a:gd name="connsiteY13" fmla="*/ 1874258 h 2106425"/>
                <a:gd name="connsiteX14" fmla="*/ 513071 w 1270431"/>
                <a:gd name="connsiteY14" fmla="*/ 1926802 h 2106425"/>
                <a:gd name="connsiteX15" fmla="*/ 537187 w 1270431"/>
                <a:gd name="connsiteY15" fmla="*/ 1952249 h 2106425"/>
                <a:gd name="connsiteX16" fmla="*/ 270146 w 1270431"/>
                <a:gd name="connsiteY16" fmla="*/ 2106425 h 2106425"/>
                <a:gd name="connsiteX17" fmla="*/ 215222 w 1270431"/>
                <a:gd name="connsiteY17" fmla="*/ 2003412 h 2106425"/>
                <a:gd name="connsiteX18" fmla="*/ 215222 w 1270431"/>
                <a:gd name="connsiteY18" fmla="*/ 149663 h 2106425"/>
                <a:gd name="connsiteX19" fmla="*/ 270144 w 1270431"/>
                <a:gd name="connsiteY19" fmla="*/ 46654 h 2106425"/>
                <a:gd name="connsiteX20" fmla="*/ 610492 w 1270431"/>
                <a:gd name="connsiteY20" fmla="*/ 243154 h 2106425"/>
                <a:gd name="connsiteX21" fmla="*/ 614746 w 1270431"/>
                <a:gd name="connsiteY21" fmla="*/ 197222 h 2106425"/>
                <a:gd name="connsiteX22" fmla="*/ 651485 w 1270431"/>
                <a:gd name="connsiteY22" fmla="*/ 107950 h 2106425"/>
                <a:gd name="connsiteX23" fmla="*/ 829325 w 1270431"/>
                <a:gd name="connsiteY23" fmla="*/ 1228 h 2106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270431" h="2106425">
                  <a:moveTo>
                    <a:pt x="829325" y="1228"/>
                  </a:moveTo>
                  <a:cubicBezTo>
                    <a:pt x="852558" y="-1112"/>
                    <a:pt x="876186" y="-126"/>
                    <a:pt x="899446" y="4335"/>
                  </a:cubicBezTo>
                  <a:cubicBezTo>
                    <a:pt x="930460" y="10283"/>
                    <a:pt x="960820" y="22410"/>
                    <a:pt x="988718" y="41074"/>
                  </a:cubicBezTo>
                  <a:cubicBezTo>
                    <a:pt x="1100309" y="115731"/>
                    <a:pt x="1130250" y="266715"/>
                    <a:pt x="1055594" y="378307"/>
                  </a:cubicBezTo>
                  <a:cubicBezTo>
                    <a:pt x="1036929" y="406205"/>
                    <a:pt x="1013495" y="428999"/>
                    <a:pt x="987098" y="446332"/>
                  </a:cubicBezTo>
                  <a:lnTo>
                    <a:pt x="972640" y="452241"/>
                  </a:lnTo>
                  <a:lnTo>
                    <a:pt x="1270431" y="624170"/>
                  </a:lnTo>
                  <a:lnTo>
                    <a:pt x="1225125" y="716367"/>
                  </a:lnTo>
                  <a:cubicBezTo>
                    <a:pt x="1128283" y="951699"/>
                    <a:pt x="1130300" y="1216858"/>
                    <a:pt x="1231177" y="1450947"/>
                  </a:cubicBezTo>
                  <a:lnTo>
                    <a:pt x="1270321" y="1528974"/>
                  </a:lnTo>
                  <a:lnTo>
                    <a:pt x="1048673" y="1656943"/>
                  </a:lnTo>
                  <a:lnTo>
                    <a:pt x="1028949" y="1604077"/>
                  </a:lnTo>
                  <a:cubicBezTo>
                    <a:pt x="954341" y="1452564"/>
                    <a:pt x="771032" y="1390220"/>
                    <a:pt x="619520" y="1464829"/>
                  </a:cubicBezTo>
                  <a:cubicBezTo>
                    <a:pt x="468007" y="1539437"/>
                    <a:pt x="405663" y="1722745"/>
                    <a:pt x="480272" y="1874258"/>
                  </a:cubicBezTo>
                  <a:cubicBezTo>
                    <a:pt x="489598" y="1893197"/>
                    <a:pt x="500622" y="1910743"/>
                    <a:pt x="513071" y="1926802"/>
                  </a:cubicBezTo>
                  <a:lnTo>
                    <a:pt x="537187" y="1952249"/>
                  </a:lnTo>
                  <a:lnTo>
                    <a:pt x="270146" y="2106425"/>
                  </a:lnTo>
                  <a:lnTo>
                    <a:pt x="215222" y="2003412"/>
                  </a:lnTo>
                  <a:cubicBezTo>
                    <a:pt x="-71741" y="1419192"/>
                    <a:pt x="-71741" y="733884"/>
                    <a:pt x="215222" y="149663"/>
                  </a:cubicBezTo>
                  <a:lnTo>
                    <a:pt x="270144" y="46654"/>
                  </a:lnTo>
                  <a:lnTo>
                    <a:pt x="610492" y="243154"/>
                  </a:lnTo>
                  <a:lnTo>
                    <a:pt x="614746" y="197222"/>
                  </a:lnTo>
                  <a:cubicBezTo>
                    <a:pt x="620694" y="166208"/>
                    <a:pt x="632821" y="135848"/>
                    <a:pt x="651485" y="107950"/>
                  </a:cubicBezTo>
                  <a:cubicBezTo>
                    <a:pt x="693480" y="45180"/>
                    <a:pt x="759625" y="8244"/>
                    <a:pt x="829325" y="1228"/>
                  </a:cubicBezTo>
                  <a:close/>
                </a:path>
              </a:pathLst>
            </a:custGeom>
            <a:solidFill>
              <a:srgbClr val="70758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軟正黑體"/>
              </a:endParaRPr>
            </a:p>
          </p:txBody>
        </p:sp>
        <p:sp>
          <p:nvSpPr>
            <p:cNvPr id="9" name="手繪多邊形 8"/>
            <p:cNvSpPr>
              <a:spLocks/>
            </p:cNvSpPr>
            <p:nvPr/>
          </p:nvSpPr>
          <p:spPr bwMode="auto">
            <a:xfrm>
              <a:off x="5540444" y="2252469"/>
              <a:ext cx="1483895" cy="2460445"/>
            </a:xfrm>
            <a:custGeom>
              <a:avLst/>
              <a:gdLst>
                <a:gd name="connsiteX0" fmla="*/ 999712 w 1270504"/>
                <a:gd name="connsiteY0" fmla="*/ 0 h 2106621"/>
                <a:gd name="connsiteX1" fmla="*/ 1112398 w 1270504"/>
                <a:gd name="connsiteY1" fmla="*/ 229314 h 2106621"/>
                <a:gd name="connsiteX2" fmla="*/ 1098948 w 1270504"/>
                <a:gd name="connsiteY2" fmla="*/ 1861644 h 2106621"/>
                <a:gd name="connsiteX3" fmla="*/ 999876 w 1270504"/>
                <a:gd name="connsiteY3" fmla="*/ 2059126 h 2106621"/>
                <a:gd name="connsiteX4" fmla="*/ 660062 w 1270504"/>
                <a:gd name="connsiteY4" fmla="*/ 1862934 h 2106621"/>
                <a:gd name="connsiteX5" fmla="*/ 655759 w 1270504"/>
                <a:gd name="connsiteY5" fmla="*/ 1909399 h 2106621"/>
                <a:gd name="connsiteX6" fmla="*/ 619020 w 1270504"/>
                <a:gd name="connsiteY6" fmla="*/ 1998671 h 2106621"/>
                <a:gd name="connsiteX7" fmla="*/ 281787 w 1270504"/>
                <a:gd name="connsiteY7" fmla="*/ 2065547 h 2106621"/>
                <a:gd name="connsiteX8" fmla="*/ 214911 w 1270504"/>
                <a:gd name="connsiteY8" fmla="*/ 1728314 h 2106621"/>
                <a:gd name="connsiteX9" fmla="*/ 283407 w 1270504"/>
                <a:gd name="connsiteY9" fmla="*/ 1660289 h 2106621"/>
                <a:gd name="connsiteX10" fmla="*/ 298435 w 1270504"/>
                <a:gd name="connsiteY10" fmla="*/ 1654147 h 2106621"/>
                <a:gd name="connsiteX11" fmla="*/ 160 w 1270504"/>
                <a:gd name="connsiteY11" fmla="*/ 1481938 h 2106621"/>
                <a:gd name="connsiteX12" fmla="*/ 39353 w 1270504"/>
                <a:gd name="connsiteY12" fmla="*/ 1403879 h 2106621"/>
                <a:gd name="connsiteX13" fmla="*/ 45410 w 1270504"/>
                <a:gd name="connsiteY13" fmla="*/ 669514 h 2106621"/>
                <a:gd name="connsiteX14" fmla="*/ 0 w 1270504"/>
                <a:gd name="connsiteY14" fmla="*/ 577183 h 2106621"/>
                <a:gd name="connsiteX15" fmla="*/ 221657 w 1270504"/>
                <a:gd name="connsiteY15" fmla="*/ 449210 h 2106621"/>
                <a:gd name="connsiteX16" fmla="*/ 241556 w 1270504"/>
                <a:gd name="connsiteY16" fmla="*/ 502546 h 2106621"/>
                <a:gd name="connsiteX17" fmla="*/ 650985 w 1270504"/>
                <a:gd name="connsiteY17" fmla="*/ 641794 h 2106621"/>
                <a:gd name="connsiteX18" fmla="*/ 790233 w 1270504"/>
                <a:gd name="connsiteY18" fmla="*/ 232365 h 2106621"/>
                <a:gd name="connsiteX19" fmla="*/ 757434 w 1270504"/>
                <a:gd name="connsiteY19" fmla="*/ 179821 h 2106621"/>
                <a:gd name="connsiteX20" fmla="*/ 732968 w 1270504"/>
                <a:gd name="connsiteY20" fmla="*/ 154005 h 2106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70504" h="2106621">
                  <a:moveTo>
                    <a:pt x="999712" y="0"/>
                  </a:moveTo>
                  <a:lnTo>
                    <a:pt x="1112398" y="229314"/>
                  </a:lnTo>
                  <a:cubicBezTo>
                    <a:pt x="1327599" y="752254"/>
                    <a:pt x="1323116" y="1341466"/>
                    <a:pt x="1098948" y="1861644"/>
                  </a:cubicBezTo>
                  <a:lnTo>
                    <a:pt x="999876" y="2059126"/>
                  </a:lnTo>
                  <a:lnTo>
                    <a:pt x="660062" y="1862934"/>
                  </a:lnTo>
                  <a:lnTo>
                    <a:pt x="655759" y="1909399"/>
                  </a:lnTo>
                  <a:cubicBezTo>
                    <a:pt x="649811" y="1940413"/>
                    <a:pt x="637684" y="1970773"/>
                    <a:pt x="619020" y="1998671"/>
                  </a:cubicBezTo>
                  <a:cubicBezTo>
                    <a:pt x="544363" y="2110262"/>
                    <a:pt x="393379" y="2140204"/>
                    <a:pt x="281787" y="2065547"/>
                  </a:cubicBezTo>
                  <a:cubicBezTo>
                    <a:pt x="170196" y="1990890"/>
                    <a:pt x="140254" y="1839906"/>
                    <a:pt x="214911" y="1728314"/>
                  </a:cubicBezTo>
                  <a:cubicBezTo>
                    <a:pt x="233576" y="1700416"/>
                    <a:pt x="257010" y="1677622"/>
                    <a:pt x="283407" y="1660289"/>
                  </a:cubicBezTo>
                  <a:lnTo>
                    <a:pt x="298435" y="1654147"/>
                  </a:lnTo>
                  <a:lnTo>
                    <a:pt x="160" y="1481938"/>
                  </a:lnTo>
                  <a:lnTo>
                    <a:pt x="39353" y="1403879"/>
                  </a:lnTo>
                  <a:cubicBezTo>
                    <a:pt x="140300" y="1169839"/>
                    <a:pt x="142319" y="904794"/>
                    <a:pt x="45410" y="669514"/>
                  </a:cubicBezTo>
                  <a:lnTo>
                    <a:pt x="0" y="577183"/>
                  </a:lnTo>
                  <a:lnTo>
                    <a:pt x="221657" y="449210"/>
                  </a:lnTo>
                  <a:lnTo>
                    <a:pt x="241556" y="502546"/>
                  </a:lnTo>
                  <a:cubicBezTo>
                    <a:pt x="316164" y="654059"/>
                    <a:pt x="499472" y="716402"/>
                    <a:pt x="650985" y="641794"/>
                  </a:cubicBezTo>
                  <a:cubicBezTo>
                    <a:pt x="802498" y="567186"/>
                    <a:pt x="864841" y="383877"/>
                    <a:pt x="790233" y="232365"/>
                  </a:cubicBezTo>
                  <a:cubicBezTo>
                    <a:pt x="780907" y="213426"/>
                    <a:pt x="769883" y="195880"/>
                    <a:pt x="757434" y="179821"/>
                  </a:cubicBezTo>
                  <a:lnTo>
                    <a:pt x="732968" y="154005"/>
                  </a:lnTo>
                  <a:close/>
                </a:path>
              </a:pathLst>
            </a:custGeom>
            <a:solidFill>
              <a:srgbClr val="F5C63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軟正黑體"/>
              </a:endParaRPr>
            </a:p>
          </p:txBody>
        </p:sp>
        <p:sp>
          <p:nvSpPr>
            <p:cNvPr id="10" name="手繪多邊形 9"/>
            <p:cNvSpPr/>
            <p:nvPr/>
          </p:nvSpPr>
          <p:spPr>
            <a:xfrm rot="226999">
              <a:off x="2484579" y="950243"/>
              <a:ext cx="2470959" cy="1934619"/>
            </a:xfrm>
            <a:custGeom>
              <a:avLst/>
              <a:gdLst>
                <a:gd name="connsiteX0" fmla="*/ 1711152 w 2115623"/>
                <a:gd name="connsiteY0" fmla="*/ 0 h 1656412"/>
                <a:gd name="connsiteX1" fmla="*/ 1737114 w 2115623"/>
                <a:gd name="connsiteY1" fmla="*/ 392588 h 1656412"/>
                <a:gd name="connsiteX2" fmla="*/ 1777894 w 2115623"/>
                <a:gd name="connsiteY2" fmla="*/ 370453 h 1656412"/>
                <a:gd name="connsiteX3" fmla="*/ 1872520 w 2115623"/>
                <a:gd name="connsiteY3" fmla="*/ 351349 h 1656412"/>
                <a:gd name="connsiteX4" fmla="*/ 2115623 w 2115623"/>
                <a:gd name="connsiteY4" fmla="*/ 594452 h 1656412"/>
                <a:gd name="connsiteX5" fmla="*/ 1872520 w 2115623"/>
                <a:gd name="connsiteY5" fmla="*/ 837555 h 1656412"/>
                <a:gd name="connsiteX6" fmla="*/ 1777894 w 2115623"/>
                <a:gd name="connsiteY6" fmla="*/ 818451 h 1656412"/>
                <a:gd name="connsiteX7" fmla="*/ 1764805 w 2115623"/>
                <a:gd name="connsiteY7" fmla="*/ 811347 h 1656412"/>
                <a:gd name="connsiteX8" fmla="*/ 1787480 w 2115623"/>
                <a:gd name="connsiteY8" fmla="*/ 1154232 h 1656412"/>
                <a:gd name="connsiteX9" fmla="*/ 1685813 w 2115623"/>
                <a:gd name="connsiteY9" fmla="*/ 1167769 h 1656412"/>
                <a:gd name="connsiteX10" fmla="*/ 1087402 w 2115623"/>
                <a:gd name="connsiteY10" fmla="*/ 1568477 h 1656412"/>
                <a:gd name="connsiteX11" fmla="*/ 1036665 w 2115623"/>
                <a:gd name="connsiteY11" fmla="*/ 1656412 h 1656412"/>
                <a:gd name="connsiteX12" fmla="*/ 805939 w 2115623"/>
                <a:gd name="connsiteY12" fmla="*/ 1542797 h 1656412"/>
                <a:gd name="connsiteX13" fmla="*/ 838913 w 2115623"/>
                <a:gd name="connsiteY13" fmla="*/ 1497004 h 1656412"/>
                <a:gd name="connsiteX14" fmla="*/ 726984 w 2115623"/>
                <a:gd name="connsiteY14" fmla="*/ 1079279 h 1656412"/>
                <a:gd name="connsiteX15" fmla="*/ 309259 w 2115623"/>
                <a:gd name="connsiteY15" fmla="*/ 1191209 h 1656412"/>
                <a:gd name="connsiteX16" fmla="*/ 283825 w 2115623"/>
                <a:gd name="connsiteY16" fmla="*/ 1247687 h 1656412"/>
                <a:gd name="connsiteX17" fmla="*/ 276084 w 2115623"/>
                <a:gd name="connsiteY17" fmla="*/ 1281884 h 1656412"/>
                <a:gd name="connsiteX18" fmla="*/ 0 w 2115623"/>
                <a:gd name="connsiteY18" fmla="*/ 1145934 h 1656412"/>
                <a:gd name="connsiteX19" fmla="*/ 127680 w 2115623"/>
                <a:gd name="connsiteY19" fmla="*/ 924640 h 1656412"/>
                <a:gd name="connsiteX20" fmla="*/ 1491526 w 2115623"/>
                <a:gd name="connsiteY20" fmla="*/ 27407 h 1656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115623" h="1656412">
                  <a:moveTo>
                    <a:pt x="1711152" y="0"/>
                  </a:moveTo>
                  <a:lnTo>
                    <a:pt x="1737114" y="392588"/>
                  </a:lnTo>
                  <a:lnTo>
                    <a:pt x="1777894" y="370453"/>
                  </a:lnTo>
                  <a:cubicBezTo>
                    <a:pt x="1806978" y="358151"/>
                    <a:pt x="1838955" y="351349"/>
                    <a:pt x="1872520" y="351349"/>
                  </a:cubicBezTo>
                  <a:cubicBezTo>
                    <a:pt x="2006782" y="351349"/>
                    <a:pt x="2115623" y="460190"/>
                    <a:pt x="2115623" y="594452"/>
                  </a:cubicBezTo>
                  <a:cubicBezTo>
                    <a:pt x="2115623" y="728714"/>
                    <a:pt x="2006782" y="837555"/>
                    <a:pt x="1872520" y="837555"/>
                  </a:cubicBezTo>
                  <a:cubicBezTo>
                    <a:pt x="1838955" y="837555"/>
                    <a:pt x="1806978" y="830752"/>
                    <a:pt x="1777894" y="818451"/>
                  </a:cubicBezTo>
                  <a:lnTo>
                    <a:pt x="1764805" y="811347"/>
                  </a:lnTo>
                  <a:lnTo>
                    <a:pt x="1787480" y="1154232"/>
                  </a:lnTo>
                  <a:lnTo>
                    <a:pt x="1685813" y="1167769"/>
                  </a:lnTo>
                  <a:cubicBezTo>
                    <a:pt x="1441459" y="1217007"/>
                    <a:pt x="1226125" y="1361176"/>
                    <a:pt x="1087402" y="1568477"/>
                  </a:cubicBezTo>
                  <a:lnTo>
                    <a:pt x="1036665" y="1656412"/>
                  </a:lnTo>
                  <a:lnTo>
                    <a:pt x="805939" y="1542797"/>
                  </a:lnTo>
                  <a:lnTo>
                    <a:pt x="838913" y="1497004"/>
                  </a:lnTo>
                  <a:cubicBezTo>
                    <a:pt x="923356" y="1350745"/>
                    <a:pt x="873244" y="1163722"/>
                    <a:pt x="726984" y="1079279"/>
                  </a:cubicBezTo>
                  <a:cubicBezTo>
                    <a:pt x="580724" y="994836"/>
                    <a:pt x="393702" y="1044949"/>
                    <a:pt x="309259" y="1191209"/>
                  </a:cubicBezTo>
                  <a:cubicBezTo>
                    <a:pt x="298703" y="1209491"/>
                    <a:pt x="290251" y="1228410"/>
                    <a:pt x="283825" y="1247687"/>
                  </a:cubicBezTo>
                  <a:lnTo>
                    <a:pt x="276084" y="1281884"/>
                  </a:lnTo>
                  <a:lnTo>
                    <a:pt x="0" y="1145934"/>
                  </a:lnTo>
                  <a:lnTo>
                    <a:pt x="127680" y="924640"/>
                  </a:lnTo>
                  <a:cubicBezTo>
                    <a:pt x="442401" y="454308"/>
                    <a:pt x="934544" y="130125"/>
                    <a:pt x="1491526" y="27407"/>
                  </a:cubicBezTo>
                  <a:close/>
                </a:path>
              </a:pathLst>
            </a:custGeom>
            <a:solidFill>
              <a:srgbClr val="F7964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5147457" y="1891371"/>
            <a:ext cx="3314596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lvl="0" indent="-266700"/>
            <a:r>
              <a:rPr lang="en-US" altLang="zh-TW" sz="16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Complete </a:t>
            </a:r>
          </a:p>
          <a:p>
            <a:pPr marL="266700" lvl="0" indent="-266700"/>
            <a:r>
              <a:rPr lang="en-US" altLang="zh-TW" sz="16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basic services</a:t>
            </a:r>
            <a:endParaRPr lang="zh-TW" altLang="zh-TW" sz="16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27" name="群組 26"/>
          <p:cNvGrpSpPr/>
          <p:nvPr/>
        </p:nvGrpSpPr>
        <p:grpSpPr>
          <a:xfrm>
            <a:off x="158679" y="444982"/>
            <a:ext cx="3999551" cy="894198"/>
            <a:chOff x="103238" y="1235936"/>
            <a:chExt cx="3309413" cy="823355"/>
          </a:xfrm>
        </p:grpSpPr>
        <p:sp>
          <p:nvSpPr>
            <p:cNvPr id="24" name="橢圓 23"/>
            <p:cNvSpPr/>
            <p:nvPr/>
          </p:nvSpPr>
          <p:spPr>
            <a:xfrm>
              <a:off x="103238" y="1304811"/>
              <a:ext cx="752461" cy="75448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cxnSp>
          <p:nvCxnSpPr>
            <p:cNvPr id="25" name="直線接點 24"/>
            <p:cNvCxnSpPr/>
            <p:nvPr/>
          </p:nvCxnSpPr>
          <p:spPr>
            <a:xfrm>
              <a:off x="543721" y="1770468"/>
              <a:ext cx="2868930" cy="0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olid"/>
              <a:headEnd type="oval" w="lg" len="lg"/>
              <a:tailEnd type="oval" w="lg" len="lg"/>
            </a:ln>
            <a:effectLst/>
          </p:spPr>
        </p:cxn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1012373" y="1235936"/>
              <a:ext cx="2121507" cy="4534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altLang="zh-TW" sz="3200" b="1" dirty="0" smtClean="0">
                  <a:latin typeface="+mj-ea"/>
                  <a:ea typeface="+mj-ea"/>
                  <a:cs typeface="新細明體" pitchFamily="18" charset="-120"/>
                </a:rPr>
                <a:t>Measures</a:t>
              </a:r>
              <a:endParaRPr lang="zh-TW" altLang="zh-TW" sz="3200" b="1" dirty="0">
                <a:latin typeface="+mj-ea"/>
                <a:ea typeface="+mj-ea"/>
                <a:cs typeface="新細明體" pitchFamily="18" charset="-120"/>
              </a:endParaRPr>
            </a:p>
          </p:txBody>
        </p:sp>
      </p:grpSp>
      <p:sp>
        <p:nvSpPr>
          <p:cNvPr id="28" name="矩形 27"/>
          <p:cNvSpPr/>
          <p:nvPr/>
        </p:nvSpPr>
        <p:spPr>
          <a:xfrm>
            <a:off x="4664512" y="4909903"/>
            <a:ext cx="4055678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0" indent="-276225"/>
            <a:r>
              <a:rPr lang="en-US" altLang="zh-TW" sz="16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16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Make lives more</a:t>
            </a:r>
          </a:p>
          <a:p>
            <a:pPr marL="361950" lvl="0" indent="-276225"/>
            <a:r>
              <a:rPr lang="en-US" altLang="zh-TW" sz="16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convenient</a:t>
            </a:r>
          </a:p>
        </p:txBody>
      </p:sp>
      <p:sp>
        <p:nvSpPr>
          <p:cNvPr id="29" name="矩形 28"/>
          <p:cNvSpPr/>
          <p:nvPr/>
        </p:nvSpPr>
        <p:spPr>
          <a:xfrm>
            <a:off x="5618435" y="3454418"/>
            <a:ext cx="2431784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0" indent="-276225"/>
            <a:r>
              <a:rPr lang="en-US" altLang="zh-TW" sz="16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Address </a:t>
            </a:r>
          </a:p>
          <a:p>
            <a:pPr marL="361950" lvl="0" indent="-276225"/>
            <a:r>
              <a:rPr lang="en-US" altLang="zh-TW" sz="16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client feedback</a:t>
            </a:r>
            <a:endParaRPr lang="zh-TW" altLang="zh-TW" sz="16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734866" y="4659831"/>
            <a:ext cx="1562345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0" indent="-276225"/>
            <a:r>
              <a:rPr lang="en-US" altLang="zh-TW" sz="16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D</a:t>
            </a:r>
            <a:r>
              <a:rPr lang="en-US" altLang="zh-TW" sz="16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ecrease </a:t>
            </a:r>
            <a:r>
              <a:rPr lang="en-US" altLang="zh-TW" sz="16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the </a:t>
            </a:r>
            <a:endParaRPr lang="en-US" altLang="zh-TW" sz="1600" b="1" dirty="0" smtClean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61950" lvl="0" indent="-276225"/>
            <a:r>
              <a:rPr lang="en-US" altLang="zh-TW" sz="16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urban-rural gap</a:t>
            </a:r>
            <a:endParaRPr lang="zh-TW" altLang="zh-TW" sz="16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293666" y="3285512"/>
            <a:ext cx="1807773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0" indent="-276225"/>
            <a:r>
              <a:rPr lang="en-US" altLang="zh-TW" sz="16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Open </a:t>
            </a:r>
            <a:endParaRPr lang="en-US" altLang="zh-TW" sz="1600" b="1" dirty="0" smtClean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61950" lvl="0" indent="-276225"/>
            <a:r>
              <a:rPr lang="en-US" altLang="zh-TW" sz="16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governance</a:t>
            </a:r>
            <a:endParaRPr lang="zh-TW" altLang="zh-TW" sz="16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67899" y="1670304"/>
            <a:ext cx="2222571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0" indent="-276225" algn="just"/>
            <a:r>
              <a:rPr lang="en-US" altLang="zh-TW" sz="16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Consider </a:t>
            </a:r>
            <a:r>
              <a:rPr lang="en-US" altLang="zh-TW" sz="16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of </a:t>
            </a:r>
            <a:endParaRPr lang="en-US" altLang="zh-TW" sz="1600" b="1" dirty="0" smtClean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61950" lvl="0" indent="-276225" algn="just"/>
            <a:r>
              <a:rPr lang="en-US" altLang="zh-TW" sz="16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socio-economic </a:t>
            </a:r>
          </a:p>
          <a:p>
            <a:pPr marL="361950" lvl="0" indent="-276225" algn="just"/>
            <a:r>
              <a:rPr lang="en-US" altLang="zh-TW" sz="16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trends</a:t>
            </a:r>
            <a:endParaRPr lang="zh-TW" altLang="zh-TW" sz="16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694678" y="3055113"/>
            <a:ext cx="1878710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" lvl="0" indent="-6350" algn="ctr"/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Promote Government Services Transformation Program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8824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圓角矩形 41"/>
          <p:cNvSpPr/>
          <p:nvPr/>
        </p:nvSpPr>
        <p:spPr>
          <a:xfrm>
            <a:off x="1229895" y="5157775"/>
            <a:ext cx="1513309" cy="920829"/>
          </a:xfrm>
          <a:prstGeom prst="roundRect">
            <a:avLst/>
          </a:prstGeom>
          <a:solidFill>
            <a:srgbClr val="73B579"/>
          </a:solidFill>
          <a:ln w="7938" cap="rnd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 kern="0">
              <a:solidFill>
                <a:prstClr val="black"/>
              </a:solidFill>
              <a:latin typeface="Arial"/>
              <a:ea typeface="微軟正黑體"/>
            </a:endParaRPr>
          </a:p>
        </p:txBody>
      </p:sp>
      <p:sp>
        <p:nvSpPr>
          <p:cNvPr id="41" name="圓角矩形 40"/>
          <p:cNvSpPr/>
          <p:nvPr/>
        </p:nvSpPr>
        <p:spPr>
          <a:xfrm>
            <a:off x="1229895" y="3970976"/>
            <a:ext cx="1513309" cy="920829"/>
          </a:xfrm>
          <a:prstGeom prst="roundRect">
            <a:avLst/>
          </a:prstGeom>
          <a:solidFill>
            <a:srgbClr val="FF614C"/>
          </a:solidFill>
          <a:ln w="19050" cap="rnd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 kern="0">
              <a:solidFill>
                <a:prstClr val="black"/>
              </a:solidFill>
              <a:latin typeface="Arial"/>
              <a:ea typeface="微軟正黑體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1235312" y="2773440"/>
            <a:ext cx="1507892" cy="991670"/>
          </a:xfrm>
          <a:prstGeom prst="roundRect">
            <a:avLst/>
          </a:prstGeom>
          <a:solidFill>
            <a:srgbClr val="F5C636"/>
          </a:solidFill>
          <a:ln w="19050" cap="rnd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 kern="0">
              <a:solidFill>
                <a:prstClr val="black"/>
              </a:solidFill>
              <a:latin typeface="Arial"/>
              <a:ea typeface="微軟正黑體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3</a:t>
            </a:fld>
            <a:endParaRPr lang="zh-TW" altLang="en-US" dirty="0"/>
          </a:p>
        </p:txBody>
      </p:sp>
      <p:grpSp>
        <p:nvGrpSpPr>
          <p:cNvPr id="20" name="群組 19"/>
          <p:cNvGrpSpPr/>
          <p:nvPr/>
        </p:nvGrpSpPr>
        <p:grpSpPr>
          <a:xfrm>
            <a:off x="755065" y="1670614"/>
            <a:ext cx="6751054" cy="777600"/>
            <a:chOff x="1725930" y="2077647"/>
            <a:chExt cx="4960876" cy="777600"/>
          </a:xfrm>
        </p:grpSpPr>
        <p:sp>
          <p:nvSpPr>
            <p:cNvPr id="21" name="圓角矩形 20"/>
            <p:cNvSpPr/>
            <p:nvPr/>
          </p:nvSpPr>
          <p:spPr>
            <a:xfrm>
              <a:off x="1725930" y="2077647"/>
              <a:ext cx="4960876" cy="777600"/>
            </a:xfrm>
            <a:prstGeom prst="roundRect">
              <a:avLst>
                <a:gd name="adj" fmla="val 50000"/>
              </a:avLst>
            </a:prstGeom>
            <a:noFill/>
            <a:ln w="28575" cap="flat" cmpd="sng" algn="ctr">
              <a:solidFill>
                <a:srgbClr val="6BCBC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22" name="淚滴形 21"/>
            <p:cNvSpPr/>
            <p:nvPr/>
          </p:nvSpPr>
          <p:spPr>
            <a:xfrm flipV="1">
              <a:off x="1725930" y="2078007"/>
              <a:ext cx="555289" cy="777240"/>
            </a:xfrm>
            <a:prstGeom prst="teardrop">
              <a:avLst/>
            </a:prstGeom>
            <a:solidFill>
              <a:srgbClr val="6BCBC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</p:grpSp>
      <p:sp>
        <p:nvSpPr>
          <p:cNvPr id="23" name="文字方塊 22"/>
          <p:cNvSpPr txBox="1"/>
          <p:nvPr/>
        </p:nvSpPr>
        <p:spPr>
          <a:xfrm>
            <a:off x="823001" y="1807658"/>
            <a:ext cx="652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chemeClr val="bg1"/>
                </a:solidFill>
              </a:rPr>
              <a:t>1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235312" y="1885835"/>
            <a:ext cx="62270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0">
              <a:lnSpc>
                <a:spcPts val="2400"/>
              </a:lnSpc>
              <a:spcAft>
                <a:spcPts val="0"/>
              </a:spcAft>
            </a:pPr>
            <a:r>
              <a:rPr lang="en-US" altLang="zh-TW" sz="3200" b="1" dirty="0" smtClean="0">
                <a:ea typeface="微軟正黑體" panose="020B0604030504040204" pitchFamily="34" charset="-120"/>
              </a:rPr>
              <a:t>Complete </a:t>
            </a:r>
            <a:r>
              <a:rPr lang="en-US" altLang="zh-TW" sz="3200" b="1" dirty="0">
                <a:ea typeface="微軟正黑體" panose="020B0604030504040204" pitchFamily="34" charset="-120"/>
              </a:rPr>
              <a:t>basic </a:t>
            </a:r>
            <a:r>
              <a:rPr lang="en-US" altLang="zh-TW" sz="3200" b="1" dirty="0" smtClean="0">
                <a:ea typeface="微軟正黑體" panose="020B0604030504040204" pitchFamily="34" charset="-120"/>
              </a:rPr>
              <a:t>services</a:t>
            </a:r>
            <a:endParaRPr lang="zh-TW" altLang="zh-TW" sz="3200" b="1" dirty="0">
              <a:ea typeface="微軟正黑體" panose="020B0604030504040204" pitchFamily="34" charset="-120"/>
            </a:endParaRPr>
          </a:p>
        </p:txBody>
      </p:sp>
      <p:grpSp>
        <p:nvGrpSpPr>
          <p:cNvPr id="50" name="群組 49"/>
          <p:cNvGrpSpPr/>
          <p:nvPr/>
        </p:nvGrpSpPr>
        <p:grpSpPr>
          <a:xfrm>
            <a:off x="1184710" y="2773440"/>
            <a:ext cx="5978957" cy="3292900"/>
            <a:chOff x="12683" y="1543484"/>
            <a:chExt cx="3229838" cy="3035820"/>
          </a:xfrm>
        </p:grpSpPr>
        <p:grpSp>
          <p:nvGrpSpPr>
            <p:cNvPr id="51" name="群組 50"/>
            <p:cNvGrpSpPr/>
            <p:nvPr/>
          </p:nvGrpSpPr>
          <p:grpSpPr>
            <a:xfrm>
              <a:off x="909466" y="2873792"/>
              <a:ext cx="2333055" cy="1705512"/>
              <a:chOff x="2860108" y="3788186"/>
              <a:chExt cx="3628991" cy="1705512"/>
            </a:xfrm>
          </p:grpSpPr>
          <p:sp>
            <p:nvSpPr>
              <p:cNvPr id="61" name="Rectangle 7"/>
              <p:cNvSpPr>
                <a:spLocks noChangeArrowheads="1"/>
              </p:cNvSpPr>
              <p:nvPr/>
            </p:nvSpPr>
            <p:spPr bwMode="auto">
              <a:xfrm>
                <a:off x="2860108" y="4667375"/>
                <a:ext cx="2236928" cy="826322"/>
              </a:xfrm>
              <a:prstGeom prst="rect">
                <a:avLst/>
              </a:prstGeom>
              <a:solidFill>
                <a:srgbClr val="9ACA9F"/>
              </a:solidFill>
              <a:ln w="19050" cap="rnd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微軟正黑體"/>
                </a:endParaRPr>
              </a:p>
            </p:txBody>
          </p:sp>
          <p:sp>
            <p:nvSpPr>
              <p:cNvPr id="62" name="Freeform 12"/>
              <p:cNvSpPr>
                <a:spLocks/>
              </p:cNvSpPr>
              <p:nvPr/>
            </p:nvSpPr>
            <p:spPr bwMode="auto">
              <a:xfrm>
                <a:off x="5097036" y="3788186"/>
                <a:ext cx="1392063" cy="1705512"/>
              </a:xfrm>
              <a:custGeom>
                <a:avLst/>
                <a:gdLst>
                  <a:gd name="T0" fmla="*/ 0 w 1023"/>
                  <a:gd name="T1" fmla="*/ 776 h 776"/>
                  <a:gd name="T2" fmla="*/ 1023 w 1023"/>
                  <a:gd name="T3" fmla="*/ 0 h 776"/>
                  <a:gd name="T4" fmla="*/ 0 w 1023"/>
                  <a:gd name="T5" fmla="*/ 403 h 776"/>
                  <a:gd name="T6" fmla="*/ 0 w 1023"/>
                  <a:gd name="T7" fmla="*/ 776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3" h="776">
                    <a:moveTo>
                      <a:pt x="0" y="776"/>
                    </a:moveTo>
                    <a:lnTo>
                      <a:pt x="1023" y="0"/>
                    </a:lnTo>
                    <a:lnTo>
                      <a:pt x="0" y="403"/>
                    </a:lnTo>
                    <a:lnTo>
                      <a:pt x="0" y="776"/>
                    </a:lnTo>
                    <a:close/>
                  </a:path>
                </a:pathLst>
              </a:custGeom>
              <a:solidFill>
                <a:srgbClr val="73B579"/>
              </a:solidFill>
              <a:ln w="7938" cap="rnd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微軟正黑體"/>
                </a:endParaRPr>
              </a:p>
            </p:txBody>
          </p:sp>
        </p:grpSp>
        <p:grpSp>
          <p:nvGrpSpPr>
            <p:cNvPr id="52" name="群組 51"/>
            <p:cNvGrpSpPr/>
            <p:nvPr/>
          </p:nvGrpSpPr>
          <p:grpSpPr>
            <a:xfrm>
              <a:off x="909467" y="1543484"/>
              <a:ext cx="2333054" cy="914249"/>
              <a:chOff x="2860110" y="2457878"/>
              <a:chExt cx="3628988" cy="914249"/>
            </a:xfrm>
          </p:grpSpPr>
          <p:sp>
            <p:nvSpPr>
              <p:cNvPr id="59" name="Rectangle 8"/>
              <p:cNvSpPr>
                <a:spLocks noChangeArrowheads="1"/>
              </p:cNvSpPr>
              <p:nvPr/>
            </p:nvSpPr>
            <p:spPr bwMode="auto">
              <a:xfrm>
                <a:off x="2860110" y="2457878"/>
                <a:ext cx="2236925" cy="914249"/>
              </a:xfrm>
              <a:prstGeom prst="rect">
                <a:avLst/>
              </a:prstGeom>
              <a:solidFill>
                <a:srgbClr val="F5C636"/>
              </a:solidFill>
              <a:ln w="19050" cap="rnd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微軟正黑體"/>
                </a:endParaRPr>
              </a:p>
            </p:txBody>
          </p:sp>
          <p:sp>
            <p:nvSpPr>
              <p:cNvPr id="60" name="Freeform 14"/>
              <p:cNvSpPr>
                <a:spLocks/>
              </p:cNvSpPr>
              <p:nvPr/>
            </p:nvSpPr>
            <p:spPr bwMode="auto">
              <a:xfrm>
                <a:off x="5097037" y="2457878"/>
                <a:ext cx="1392061" cy="914249"/>
              </a:xfrm>
              <a:custGeom>
                <a:avLst/>
                <a:gdLst>
                  <a:gd name="T0" fmla="*/ 0 w 1023"/>
                  <a:gd name="T1" fmla="*/ 0 h 377"/>
                  <a:gd name="T2" fmla="*/ 1023 w 1023"/>
                  <a:gd name="T3" fmla="*/ 370 h 377"/>
                  <a:gd name="T4" fmla="*/ 0 w 1023"/>
                  <a:gd name="T5" fmla="*/ 377 h 377"/>
                  <a:gd name="T6" fmla="*/ 0 w 1023"/>
                  <a:gd name="T7" fmla="*/ 0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3" h="377">
                    <a:moveTo>
                      <a:pt x="0" y="0"/>
                    </a:moveTo>
                    <a:lnTo>
                      <a:pt x="1023" y="370"/>
                    </a:lnTo>
                    <a:lnTo>
                      <a:pt x="0" y="3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4A40A"/>
              </a:solidFill>
              <a:ln w="7938" cap="rnd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微軟正黑體"/>
                </a:endParaRPr>
              </a:p>
            </p:txBody>
          </p:sp>
        </p:grpSp>
        <p:grpSp>
          <p:nvGrpSpPr>
            <p:cNvPr id="53" name="群組 52"/>
            <p:cNvGrpSpPr/>
            <p:nvPr/>
          </p:nvGrpSpPr>
          <p:grpSpPr>
            <a:xfrm>
              <a:off x="909466" y="2630976"/>
              <a:ext cx="2333054" cy="849519"/>
              <a:chOff x="2860109" y="3545370"/>
              <a:chExt cx="3628990" cy="849519"/>
            </a:xfrm>
          </p:grpSpPr>
          <p:sp>
            <p:nvSpPr>
              <p:cNvPr id="57" name="Rectangle 6"/>
              <p:cNvSpPr>
                <a:spLocks noChangeArrowheads="1"/>
              </p:cNvSpPr>
              <p:nvPr/>
            </p:nvSpPr>
            <p:spPr bwMode="auto">
              <a:xfrm>
                <a:off x="2860109" y="3561922"/>
                <a:ext cx="2236926" cy="832967"/>
              </a:xfrm>
              <a:prstGeom prst="rect">
                <a:avLst/>
              </a:prstGeom>
              <a:solidFill>
                <a:srgbClr val="FF614C"/>
              </a:solidFill>
              <a:ln w="19050" cap="rnd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微軟正黑體"/>
                </a:endParaRPr>
              </a:p>
            </p:txBody>
          </p:sp>
          <p:sp>
            <p:nvSpPr>
              <p:cNvPr id="58" name="Freeform 16"/>
              <p:cNvSpPr>
                <a:spLocks/>
              </p:cNvSpPr>
              <p:nvPr/>
            </p:nvSpPr>
            <p:spPr bwMode="auto">
              <a:xfrm>
                <a:off x="5097037" y="3545370"/>
                <a:ext cx="1392062" cy="849519"/>
              </a:xfrm>
              <a:custGeom>
                <a:avLst/>
                <a:gdLst>
                  <a:gd name="T0" fmla="*/ 0 w 1023"/>
                  <a:gd name="T1" fmla="*/ 6 h 382"/>
                  <a:gd name="T2" fmla="*/ 1023 w 1023"/>
                  <a:gd name="T3" fmla="*/ 0 h 382"/>
                  <a:gd name="T4" fmla="*/ 0 w 1023"/>
                  <a:gd name="T5" fmla="*/ 382 h 382"/>
                  <a:gd name="T6" fmla="*/ 0 w 1023"/>
                  <a:gd name="T7" fmla="*/ 6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3" h="382">
                    <a:moveTo>
                      <a:pt x="0" y="6"/>
                    </a:moveTo>
                    <a:lnTo>
                      <a:pt x="1023" y="0"/>
                    </a:lnTo>
                    <a:lnTo>
                      <a:pt x="0" y="38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DE1A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  <p:sp>
          <p:nvSpPr>
            <p:cNvPr id="54" name="文字方塊 88"/>
            <p:cNvSpPr txBox="1"/>
            <p:nvPr/>
          </p:nvSpPr>
          <p:spPr>
            <a:xfrm>
              <a:off x="12683" y="1868373"/>
              <a:ext cx="817491" cy="3121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altLang="zh-TW" sz="1600" b="1" dirty="0">
                  <a:solidFill>
                    <a:srgbClr val="0000CC"/>
                  </a:solidFill>
                  <a:latin typeface="Arial"/>
                  <a:ea typeface="微軟正黑體"/>
                </a:rPr>
                <a:t>Consistency</a:t>
              </a:r>
            </a:p>
          </p:txBody>
        </p:sp>
        <p:sp>
          <p:nvSpPr>
            <p:cNvPr id="55" name="文字方塊 88"/>
            <p:cNvSpPr txBox="1"/>
            <p:nvPr/>
          </p:nvSpPr>
          <p:spPr>
            <a:xfrm>
              <a:off x="929478" y="3861612"/>
              <a:ext cx="1343199" cy="595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Correct information and service</a:t>
              </a:r>
              <a:endParaRPr kumimoji="0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6" name="文字方塊 88"/>
            <p:cNvSpPr txBox="1"/>
            <p:nvPr/>
          </p:nvSpPr>
          <p:spPr>
            <a:xfrm>
              <a:off x="923130" y="2647527"/>
              <a:ext cx="1710311" cy="851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Facilities, service/processes and </a:t>
              </a:r>
              <a:r>
                <a:rPr kumimoji="0" lang="en-US" altLang="zh-TW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people</a:t>
              </a:r>
              <a:endParaRPr kumimoji="0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" name="文字方塊 88"/>
            <p:cNvSpPr txBox="1"/>
            <p:nvPr/>
          </p:nvSpPr>
          <p:spPr>
            <a:xfrm>
              <a:off x="932759" y="1795987"/>
              <a:ext cx="1312229" cy="368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altLang="zh-TW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Service Standard</a:t>
              </a:r>
            </a:p>
          </p:txBody>
        </p:sp>
        <p:sp>
          <p:nvSpPr>
            <p:cNvPr id="43" name="文字方塊 88"/>
            <p:cNvSpPr txBox="1"/>
            <p:nvPr/>
          </p:nvSpPr>
          <p:spPr>
            <a:xfrm>
              <a:off x="36245" y="2873633"/>
              <a:ext cx="824426" cy="3121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altLang="zh-TW" sz="1600" b="1" dirty="0">
                  <a:solidFill>
                    <a:srgbClr val="0000CC"/>
                  </a:solidFill>
                  <a:latin typeface="Arial"/>
                  <a:ea typeface="微軟正黑體"/>
                </a:rPr>
                <a:t>Friendly</a:t>
              </a:r>
            </a:p>
          </p:txBody>
        </p:sp>
        <p:sp>
          <p:nvSpPr>
            <p:cNvPr id="44" name="文字方塊 88"/>
            <p:cNvSpPr txBox="1"/>
            <p:nvPr/>
          </p:nvSpPr>
          <p:spPr>
            <a:xfrm>
              <a:off x="21251" y="4010079"/>
              <a:ext cx="849173" cy="3121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altLang="zh-TW" sz="1600" b="1" dirty="0" smtClean="0">
                  <a:solidFill>
                    <a:srgbClr val="0000CC"/>
                  </a:solidFill>
                  <a:latin typeface="Arial"/>
                  <a:ea typeface="微軟正黑體"/>
                </a:rPr>
                <a:t>Accuracy</a:t>
              </a:r>
              <a:endParaRPr kumimoji="0" lang="en-US" altLang="zh-TW" sz="1600" b="1" dirty="0">
                <a:solidFill>
                  <a:srgbClr val="0000CC"/>
                </a:solidFill>
                <a:latin typeface="Arial"/>
                <a:ea typeface="微軟正黑體"/>
              </a:endParaRPr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7145543" y="3463694"/>
            <a:ext cx="1959710" cy="1093679"/>
            <a:chOff x="6141965" y="2740969"/>
            <a:chExt cx="2147060" cy="1523155"/>
          </a:xfrm>
        </p:grpSpPr>
        <p:sp>
          <p:nvSpPr>
            <p:cNvPr id="63" name="矩形 62"/>
            <p:cNvSpPr/>
            <p:nvPr/>
          </p:nvSpPr>
          <p:spPr>
            <a:xfrm>
              <a:off x="6166213" y="2740969"/>
              <a:ext cx="2122812" cy="1523155"/>
            </a:xfrm>
            <a:prstGeom prst="rect">
              <a:avLst/>
            </a:prstGeom>
            <a:solidFill>
              <a:srgbClr val="0066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矩形 63"/>
            <p:cNvSpPr/>
            <p:nvPr/>
          </p:nvSpPr>
          <p:spPr>
            <a:xfrm>
              <a:off x="6141965" y="2927105"/>
              <a:ext cx="2122813" cy="1157321"/>
            </a:xfrm>
            <a:prstGeom prst="rect">
              <a:avLst/>
            </a:prstGeom>
            <a:noFill/>
          </p:spPr>
          <p:txBody>
            <a:bodyPr vert="horz" wrap="square">
              <a:spAutoFit/>
            </a:bodyPr>
            <a:lstStyle/>
            <a:p>
              <a:pPr lvl="0" algn="ctr" fontAlgn="auto">
                <a:spcBef>
                  <a:spcPts val="1200"/>
                </a:spcBef>
                <a:spcAft>
                  <a:spcPts val="0"/>
                </a:spcAft>
                <a:defRPr/>
              </a:pPr>
              <a:r>
                <a:rPr lang="en-US" altLang="zh-TW" sz="2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Basic </a:t>
              </a:r>
              <a:r>
                <a:rPr lang="en-US" altLang="zh-TW" sz="24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Services</a:t>
              </a:r>
            </a:p>
          </p:txBody>
        </p:sp>
      </p:grp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00125" y="771779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</a:rPr>
              <a:t>指服務是齊一的、標準化的，不因服務人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62050" y="7736205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</a:rPr>
              <a:t>員、地點或時間的不同而有所差異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152525" y="773303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</a:rPr>
              <a:t>指服務是齊一的、標準化的，不因服務人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314450" y="7751445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</a:rPr>
              <a:t>員、地點或時間的不同而有所差異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304925" y="774827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</a:rPr>
              <a:t>指服務是齊一的、標準化的，不因服務人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466850" y="7766685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</a:rPr>
              <a:t>員、地點或時間的不同而有所差異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4" name="群組 33"/>
          <p:cNvGrpSpPr/>
          <p:nvPr/>
        </p:nvGrpSpPr>
        <p:grpSpPr>
          <a:xfrm>
            <a:off x="203696" y="454521"/>
            <a:ext cx="8158250" cy="960964"/>
            <a:chOff x="103238" y="1174460"/>
            <a:chExt cx="8010686" cy="884831"/>
          </a:xfrm>
        </p:grpSpPr>
        <p:sp>
          <p:nvSpPr>
            <p:cNvPr id="35" name="橢圓 34"/>
            <p:cNvSpPr/>
            <p:nvPr/>
          </p:nvSpPr>
          <p:spPr>
            <a:xfrm>
              <a:off x="103238" y="1304811"/>
              <a:ext cx="752461" cy="75448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cxnSp>
          <p:nvCxnSpPr>
            <p:cNvPr id="36" name="直線接點 35"/>
            <p:cNvCxnSpPr/>
            <p:nvPr/>
          </p:nvCxnSpPr>
          <p:spPr>
            <a:xfrm>
              <a:off x="443959" y="1692509"/>
              <a:ext cx="2868930" cy="0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olid"/>
              <a:headEnd type="oval" w="lg" len="lg"/>
              <a:tailEnd type="oval" w="lg" len="lg"/>
            </a:ln>
            <a:effectLst/>
          </p:spPr>
        </p:cxnSp>
        <p:sp>
          <p:nvSpPr>
            <p:cNvPr id="37" name="Text Box 17"/>
            <p:cNvSpPr txBox="1">
              <a:spLocks noChangeArrowheads="1"/>
            </p:cNvSpPr>
            <p:nvPr/>
          </p:nvSpPr>
          <p:spPr bwMode="auto">
            <a:xfrm>
              <a:off x="1004059" y="1174460"/>
              <a:ext cx="7109865" cy="4534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tabLst>
                  <a:tab pos="2692400" algn="l"/>
                </a:tabLst>
              </a:pPr>
              <a:r>
                <a:rPr lang="en-US" altLang="zh-TW" sz="3200" b="1" dirty="0" smtClean="0">
                  <a:latin typeface="+mj-ea"/>
                  <a:ea typeface="+mj-ea"/>
                  <a:cs typeface="新細明體" pitchFamily="18" charset="-120"/>
                </a:rPr>
                <a:t>Measures</a:t>
              </a:r>
              <a:endParaRPr lang="zh-TW" altLang="zh-TW" sz="3200" b="1" dirty="0">
                <a:latin typeface="+mj-ea"/>
                <a:ea typeface="+mj-ea"/>
                <a:cs typeface="新細明體" pitchFamily="18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503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/>
        </p:nvGrpSpPr>
        <p:grpSpPr>
          <a:xfrm>
            <a:off x="790253" y="1531836"/>
            <a:ext cx="7983869" cy="4601119"/>
            <a:chOff x="732686" y="4349030"/>
            <a:chExt cx="3452374" cy="1656302"/>
          </a:xfrm>
        </p:grpSpPr>
        <p:sp>
          <p:nvSpPr>
            <p:cNvPr id="8" name="手繪多邊形 7"/>
            <p:cNvSpPr/>
            <p:nvPr/>
          </p:nvSpPr>
          <p:spPr>
            <a:xfrm>
              <a:off x="732686" y="4385332"/>
              <a:ext cx="3194281" cy="1620000"/>
            </a:xfrm>
            <a:custGeom>
              <a:avLst/>
              <a:gdLst>
                <a:gd name="connsiteX0" fmla="*/ 270005 w 3194281"/>
                <a:gd name="connsiteY0" fmla="*/ 0 h 1620000"/>
                <a:gd name="connsiteX1" fmla="*/ 3194281 w 3194281"/>
                <a:gd name="connsiteY1" fmla="*/ 0 h 1620000"/>
                <a:gd name="connsiteX2" fmla="*/ 3194281 w 3194281"/>
                <a:gd name="connsiteY2" fmla="*/ 1620000 h 1620000"/>
                <a:gd name="connsiteX3" fmla="*/ 270005 w 3194281"/>
                <a:gd name="connsiteY3" fmla="*/ 1620000 h 1620000"/>
                <a:gd name="connsiteX4" fmla="*/ 0 w 3194281"/>
                <a:gd name="connsiteY4" fmla="*/ 1349995 h 1620000"/>
                <a:gd name="connsiteX5" fmla="*/ 0 w 3194281"/>
                <a:gd name="connsiteY5" fmla="*/ 270005 h 1620000"/>
                <a:gd name="connsiteX6" fmla="*/ 270005 w 3194281"/>
                <a:gd name="connsiteY6" fmla="*/ 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4281" h="1620000">
                  <a:moveTo>
                    <a:pt x="270005" y="0"/>
                  </a:moveTo>
                  <a:lnTo>
                    <a:pt x="3194281" y="0"/>
                  </a:lnTo>
                  <a:lnTo>
                    <a:pt x="3194281" y="1620000"/>
                  </a:lnTo>
                  <a:lnTo>
                    <a:pt x="270005" y="1620000"/>
                  </a:lnTo>
                  <a:cubicBezTo>
                    <a:pt x="120885" y="1620000"/>
                    <a:pt x="0" y="1499115"/>
                    <a:pt x="0" y="1349995"/>
                  </a:cubicBezTo>
                  <a:lnTo>
                    <a:pt x="0" y="270005"/>
                  </a:lnTo>
                  <a:cubicBezTo>
                    <a:pt x="0" y="120885"/>
                    <a:pt x="120885" y="0"/>
                    <a:pt x="270005" y="0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9" name="手繪多邊形 8"/>
            <p:cNvSpPr/>
            <p:nvPr/>
          </p:nvSpPr>
          <p:spPr>
            <a:xfrm>
              <a:off x="3825060" y="4385332"/>
              <a:ext cx="360000" cy="1620000"/>
            </a:xfrm>
            <a:custGeom>
              <a:avLst/>
              <a:gdLst>
                <a:gd name="connsiteX0" fmla="*/ 0 w 360000"/>
                <a:gd name="connsiteY0" fmla="*/ 0 h 1620000"/>
                <a:gd name="connsiteX1" fmla="*/ 89995 w 360000"/>
                <a:gd name="connsiteY1" fmla="*/ 0 h 1620000"/>
                <a:gd name="connsiteX2" fmla="*/ 360000 w 360000"/>
                <a:gd name="connsiteY2" fmla="*/ 270005 h 1620000"/>
                <a:gd name="connsiteX3" fmla="*/ 360000 w 360000"/>
                <a:gd name="connsiteY3" fmla="*/ 1349995 h 1620000"/>
                <a:gd name="connsiteX4" fmla="*/ 89995 w 360000"/>
                <a:gd name="connsiteY4" fmla="*/ 1620000 h 1620000"/>
                <a:gd name="connsiteX5" fmla="*/ 0 w 360000"/>
                <a:gd name="connsiteY5" fmla="*/ 1620000 h 1620000"/>
                <a:gd name="connsiteX6" fmla="*/ 0 w 360000"/>
                <a:gd name="connsiteY6" fmla="*/ 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0000" h="1620000">
                  <a:moveTo>
                    <a:pt x="0" y="0"/>
                  </a:moveTo>
                  <a:lnTo>
                    <a:pt x="89995" y="0"/>
                  </a:lnTo>
                  <a:cubicBezTo>
                    <a:pt x="239115" y="0"/>
                    <a:pt x="360000" y="120885"/>
                    <a:pt x="360000" y="270005"/>
                  </a:cubicBezTo>
                  <a:lnTo>
                    <a:pt x="360000" y="1349995"/>
                  </a:lnTo>
                  <a:cubicBezTo>
                    <a:pt x="360000" y="1499115"/>
                    <a:pt x="239115" y="1620000"/>
                    <a:pt x="89995" y="1620000"/>
                  </a:cubicBezTo>
                  <a:lnTo>
                    <a:pt x="0" y="16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BCBC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grpSp>
          <p:nvGrpSpPr>
            <p:cNvPr id="10" name="群組 9"/>
            <p:cNvGrpSpPr/>
            <p:nvPr/>
          </p:nvGrpSpPr>
          <p:grpSpPr>
            <a:xfrm>
              <a:off x="834671" y="4349030"/>
              <a:ext cx="659041" cy="293862"/>
              <a:chOff x="834671" y="4349030"/>
              <a:chExt cx="659041" cy="293862"/>
            </a:xfrm>
          </p:grpSpPr>
          <p:sp>
            <p:nvSpPr>
              <p:cNvPr id="11" name="手繪多邊形 10"/>
              <p:cNvSpPr/>
              <p:nvPr/>
            </p:nvSpPr>
            <p:spPr>
              <a:xfrm>
                <a:off x="919512" y="4349030"/>
                <a:ext cx="574200" cy="293862"/>
              </a:xfrm>
              <a:custGeom>
                <a:avLst/>
                <a:gdLst>
                  <a:gd name="connsiteX0" fmla="*/ 0 w 1194869"/>
                  <a:gd name="connsiteY0" fmla="*/ 0 h 1170000"/>
                  <a:gd name="connsiteX1" fmla="*/ 294869 w 1194869"/>
                  <a:gd name="connsiteY1" fmla="*/ 0 h 1170000"/>
                  <a:gd name="connsiteX2" fmla="*/ 294873 w 1194869"/>
                  <a:gd name="connsiteY2" fmla="*/ 0 h 1170000"/>
                  <a:gd name="connsiteX3" fmla="*/ 1014865 w 1194869"/>
                  <a:gd name="connsiteY3" fmla="*/ 0 h 1170000"/>
                  <a:gd name="connsiteX4" fmla="*/ 1194869 w 1194869"/>
                  <a:gd name="connsiteY4" fmla="*/ 180004 h 1170000"/>
                  <a:gd name="connsiteX5" fmla="*/ 1194869 w 1194869"/>
                  <a:gd name="connsiteY5" fmla="*/ 989996 h 1170000"/>
                  <a:gd name="connsiteX6" fmla="*/ 1014865 w 1194869"/>
                  <a:gd name="connsiteY6" fmla="*/ 1170000 h 1170000"/>
                  <a:gd name="connsiteX7" fmla="*/ 294873 w 1194869"/>
                  <a:gd name="connsiteY7" fmla="*/ 1170000 h 1170000"/>
                  <a:gd name="connsiteX8" fmla="*/ 114869 w 1194869"/>
                  <a:gd name="connsiteY8" fmla="*/ 989996 h 1170000"/>
                  <a:gd name="connsiteX9" fmla="*/ 114869 w 1194869"/>
                  <a:gd name="connsiteY9" fmla="*/ 315700 h 1170000"/>
                  <a:gd name="connsiteX10" fmla="*/ 113086 w 1194869"/>
                  <a:gd name="connsiteY10" fmla="*/ 315700 h 1170000"/>
                  <a:gd name="connsiteX11" fmla="*/ 113086 w 1194869"/>
                  <a:gd name="connsiteY11" fmla="*/ 113086 h 1170000"/>
                  <a:gd name="connsiteX12" fmla="*/ 0 w 1194869"/>
                  <a:gd name="connsiteY12" fmla="*/ 0 h 11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94869" h="1170000">
                    <a:moveTo>
                      <a:pt x="0" y="0"/>
                    </a:moveTo>
                    <a:lnTo>
                      <a:pt x="294869" y="0"/>
                    </a:lnTo>
                    <a:lnTo>
                      <a:pt x="294873" y="0"/>
                    </a:lnTo>
                    <a:lnTo>
                      <a:pt x="1014865" y="0"/>
                    </a:lnTo>
                    <a:cubicBezTo>
                      <a:pt x="1114278" y="0"/>
                      <a:pt x="1194869" y="80591"/>
                      <a:pt x="1194869" y="180004"/>
                    </a:cubicBezTo>
                    <a:lnTo>
                      <a:pt x="1194869" y="989996"/>
                    </a:lnTo>
                    <a:cubicBezTo>
                      <a:pt x="1194869" y="1089409"/>
                      <a:pt x="1114278" y="1170000"/>
                      <a:pt x="1014865" y="1170000"/>
                    </a:cubicBezTo>
                    <a:lnTo>
                      <a:pt x="294873" y="1170000"/>
                    </a:lnTo>
                    <a:cubicBezTo>
                      <a:pt x="195460" y="1170000"/>
                      <a:pt x="114869" y="1089409"/>
                      <a:pt x="114869" y="989996"/>
                    </a:cubicBezTo>
                    <a:lnTo>
                      <a:pt x="114869" y="315700"/>
                    </a:lnTo>
                    <a:lnTo>
                      <a:pt x="113086" y="315700"/>
                    </a:lnTo>
                    <a:lnTo>
                      <a:pt x="113086" y="113086"/>
                    </a:lnTo>
                    <a:cubicBezTo>
                      <a:pt x="113086" y="50630"/>
                      <a:pt x="62456" y="0"/>
                      <a:pt x="0" y="0"/>
                    </a:cubicBezTo>
                    <a:close/>
                  </a:path>
                </a:pathLst>
              </a:custGeom>
              <a:solidFill>
                <a:srgbClr val="6BCBC5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12" name="手繪多邊形 11"/>
              <p:cNvSpPr/>
              <p:nvPr/>
            </p:nvSpPr>
            <p:spPr>
              <a:xfrm>
                <a:off x="834671" y="4349030"/>
                <a:ext cx="189499" cy="110468"/>
              </a:xfrm>
              <a:custGeom>
                <a:avLst/>
                <a:gdLst>
                  <a:gd name="connsiteX0" fmla="*/ 113086 w 226172"/>
                  <a:gd name="connsiteY0" fmla="*/ 0 h 138374"/>
                  <a:gd name="connsiteX1" fmla="*/ 226172 w 226172"/>
                  <a:gd name="connsiteY1" fmla="*/ 113086 h 138374"/>
                  <a:gd name="connsiteX2" fmla="*/ 226172 w 226172"/>
                  <a:gd name="connsiteY2" fmla="*/ 138374 h 138374"/>
                  <a:gd name="connsiteX3" fmla="*/ 0 w 226172"/>
                  <a:gd name="connsiteY3" fmla="*/ 138374 h 138374"/>
                  <a:gd name="connsiteX4" fmla="*/ 0 w 226172"/>
                  <a:gd name="connsiteY4" fmla="*/ 113086 h 138374"/>
                  <a:gd name="connsiteX5" fmla="*/ 113086 w 226172"/>
                  <a:gd name="connsiteY5" fmla="*/ 0 h 138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6172" h="138374">
                    <a:moveTo>
                      <a:pt x="113086" y="0"/>
                    </a:moveTo>
                    <a:cubicBezTo>
                      <a:pt x="175542" y="0"/>
                      <a:pt x="226172" y="50630"/>
                      <a:pt x="226172" y="113086"/>
                    </a:cubicBezTo>
                    <a:lnTo>
                      <a:pt x="226172" y="138374"/>
                    </a:lnTo>
                    <a:lnTo>
                      <a:pt x="0" y="138374"/>
                    </a:lnTo>
                    <a:lnTo>
                      <a:pt x="0" y="113086"/>
                    </a:lnTo>
                    <a:cubicBezTo>
                      <a:pt x="0" y="50630"/>
                      <a:pt x="50630" y="0"/>
                      <a:pt x="113086" y="0"/>
                    </a:cubicBezTo>
                    <a:close/>
                  </a:path>
                </a:pathLst>
              </a:custGeom>
              <a:solidFill>
                <a:srgbClr val="33918A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4</a:t>
            </a:fld>
            <a:endParaRPr lang="zh-TW" altLang="en-US" dirty="0"/>
          </a:p>
        </p:txBody>
      </p:sp>
      <p:sp>
        <p:nvSpPr>
          <p:cNvPr id="6" name="圓角矩形 5"/>
          <p:cNvSpPr/>
          <p:nvPr/>
        </p:nvSpPr>
        <p:spPr>
          <a:xfrm>
            <a:off x="1245216" y="2197423"/>
            <a:ext cx="6863258" cy="3753726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7" name="群組 16"/>
          <p:cNvGrpSpPr/>
          <p:nvPr/>
        </p:nvGrpSpPr>
        <p:grpSpPr>
          <a:xfrm>
            <a:off x="271559" y="496368"/>
            <a:ext cx="6704974" cy="777600"/>
            <a:chOff x="1725930" y="2077647"/>
            <a:chExt cx="4960876" cy="777600"/>
          </a:xfrm>
        </p:grpSpPr>
        <p:sp>
          <p:nvSpPr>
            <p:cNvPr id="18" name="圓角矩形 17"/>
            <p:cNvSpPr/>
            <p:nvPr/>
          </p:nvSpPr>
          <p:spPr>
            <a:xfrm>
              <a:off x="1725930" y="2077647"/>
              <a:ext cx="4960876" cy="777600"/>
            </a:xfrm>
            <a:prstGeom prst="roundRect">
              <a:avLst>
                <a:gd name="adj" fmla="val 50000"/>
              </a:avLst>
            </a:prstGeom>
            <a:noFill/>
            <a:ln w="28575" cap="flat" cmpd="sng" algn="ctr">
              <a:solidFill>
                <a:srgbClr val="6BCBC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19" name="淚滴形 18"/>
            <p:cNvSpPr/>
            <p:nvPr/>
          </p:nvSpPr>
          <p:spPr>
            <a:xfrm flipV="1">
              <a:off x="1725930" y="2078007"/>
              <a:ext cx="555289" cy="777240"/>
            </a:xfrm>
            <a:prstGeom prst="teardrop">
              <a:avLst/>
            </a:prstGeom>
            <a:solidFill>
              <a:srgbClr val="6BCBC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</p:grpSp>
      <p:sp>
        <p:nvSpPr>
          <p:cNvPr id="21" name="文字方塊 20"/>
          <p:cNvSpPr txBox="1"/>
          <p:nvPr/>
        </p:nvSpPr>
        <p:spPr>
          <a:xfrm>
            <a:off x="305527" y="616906"/>
            <a:ext cx="652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chemeClr val="bg1"/>
                </a:solidFill>
              </a:rPr>
              <a:t>1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A242ED39-8C86-5042-A55A-047756502BDA}"/>
              </a:ext>
            </a:extLst>
          </p:cNvPr>
          <p:cNvSpPr/>
          <p:nvPr/>
        </p:nvSpPr>
        <p:spPr>
          <a:xfrm>
            <a:off x="790253" y="701445"/>
            <a:ext cx="6328888" cy="416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0">
              <a:lnSpc>
                <a:spcPts val="2400"/>
              </a:lnSpc>
              <a:spcAft>
                <a:spcPts val="0"/>
              </a:spcAft>
            </a:pPr>
            <a:r>
              <a:rPr lang="en-US" altLang="zh-TW" sz="3200" b="1" dirty="0">
                <a:ea typeface="微軟正黑體" panose="020B0604030504040204" pitchFamily="34" charset="-120"/>
              </a:rPr>
              <a:t>Complete basic </a:t>
            </a:r>
            <a:r>
              <a:rPr lang="en-US" altLang="zh-TW" sz="3200" b="1" dirty="0" smtClean="0">
                <a:ea typeface="微軟正黑體" panose="020B0604030504040204" pitchFamily="34" charset="-120"/>
              </a:rPr>
              <a:t>services</a:t>
            </a:r>
            <a:endParaRPr lang="zh-TW" altLang="zh-TW" sz="3200" b="1" dirty="0">
              <a:ea typeface="微軟正黑體" panose="020B0604030504040204" pitchFamily="34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6FC7A670-A428-2B49-82F1-2E5C698CA9E5}"/>
              </a:ext>
            </a:extLst>
          </p:cNvPr>
          <p:cNvSpPr/>
          <p:nvPr/>
        </p:nvSpPr>
        <p:spPr>
          <a:xfrm>
            <a:off x="1355123" y="2403452"/>
            <a:ext cx="635899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"/>
            </a:pPr>
            <a:r>
              <a:rPr lang="en-US" altLang="zh-TW" sz="2400" kern="15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Maintain consistency in service delivery</a:t>
            </a:r>
            <a:endParaRPr lang="zh-TW" altLang="zh-TW" sz="2400" kern="15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>
              <a:buFont typeface="Wingdings" pitchFamily="2" charset="2"/>
              <a:buChar char=""/>
            </a:pPr>
            <a:r>
              <a:rPr lang="en-US" altLang="zh-TW" sz="24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Provide accurate information, respond to questions and handle cases</a:t>
            </a:r>
            <a:endParaRPr lang="zh-TW" altLang="zh-TW" sz="2400" kern="15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>
              <a:buFont typeface="Wingdings" pitchFamily="2" charset="2"/>
              <a:buChar char=""/>
            </a:pPr>
            <a:r>
              <a:rPr lang="en-US" altLang="zh-TW" sz="24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Make the service simple to use</a:t>
            </a:r>
          </a:p>
          <a:p>
            <a:pPr marL="342900" lvl="0" indent="-342900">
              <a:buFont typeface="Wingdings" pitchFamily="2" charset="2"/>
              <a:buChar char=""/>
            </a:pPr>
            <a:r>
              <a:rPr lang="en-US" altLang="zh-TW" sz="2400" kern="15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Convenient </a:t>
            </a:r>
            <a:r>
              <a:rPr lang="en-US" altLang="zh-TW" sz="24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service facilities, staff are well-mannered</a:t>
            </a:r>
            <a:endParaRPr lang="zh-TW" altLang="zh-TW" sz="2400" kern="15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>
              <a:buFont typeface="Wingdings" pitchFamily="2" charset="2"/>
              <a:buChar char=""/>
            </a:pPr>
            <a:r>
              <a:rPr lang="en-US" altLang="zh-TW" sz="24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Improve the service quality in response to the</a:t>
            </a:r>
            <a:r>
              <a:rPr lang="en-US" altLang="zh-TW" sz="2400" kern="15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 kern="150" dirty="0">
                <a:solidFill>
                  <a:srgbClr val="0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difference of business</a:t>
            </a:r>
            <a:endParaRPr lang="zh-TW" altLang="zh-TW" sz="2400" kern="15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512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5</a:t>
            </a:fld>
            <a:endParaRPr lang="zh-TW" altLang="en-US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4228414262"/>
              </p:ext>
            </p:extLst>
          </p:nvPr>
        </p:nvGraphicFramePr>
        <p:xfrm>
          <a:off x="1960615" y="1610248"/>
          <a:ext cx="4782501" cy="3501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3744721" y="4143716"/>
            <a:ext cx="1654558" cy="546761"/>
          </a:xfrm>
          <a:prstGeom prst="rect">
            <a:avLst/>
          </a:pr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839864" y="2262878"/>
            <a:ext cx="1654558" cy="539525"/>
          </a:xfrm>
          <a:prstGeom prst="rect">
            <a:avLst/>
          </a:pr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458724" y="2255641"/>
            <a:ext cx="1661483" cy="54676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上箭號圖說文字 8"/>
          <p:cNvSpPr/>
          <p:nvPr/>
        </p:nvSpPr>
        <p:spPr>
          <a:xfrm>
            <a:off x="1732581" y="5027371"/>
            <a:ext cx="5727437" cy="1054426"/>
          </a:xfrm>
          <a:prstGeom prst="upArrowCallou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83982" y="5339192"/>
            <a:ext cx="57274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algn="ctr">
              <a:lnSpc>
                <a:spcPts val="2400"/>
              </a:lnSpc>
              <a:spcAft>
                <a:spcPts val="0"/>
              </a:spcAft>
            </a:pPr>
            <a:r>
              <a:rPr lang="en-US" altLang="zh-TW" sz="2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Attach importance to clients’ </a:t>
            </a:r>
            <a:r>
              <a:rPr lang="en-US" altLang="zh-TW" sz="2000" dirty="0">
                <a:solidFill>
                  <a:srgbClr val="FF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feedback and participation</a:t>
            </a:r>
            <a:r>
              <a:rPr lang="en-US" altLang="zh-TW" sz="2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solidFill>
                  <a:srgbClr val="FF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throughout the process</a:t>
            </a:r>
            <a:endParaRPr lang="zh-TW" altLang="zh-TW" sz="2000" dirty="0">
              <a:solidFill>
                <a:srgbClr val="FF33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19" name="群組 18"/>
          <p:cNvGrpSpPr/>
          <p:nvPr/>
        </p:nvGrpSpPr>
        <p:grpSpPr>
          <a:xfrm>
            <a:off x="286170" y="388252"/>
            <a:ext cx="8715326" cy="651865"/>
            <a:chOff x="1725930" y="2077647"/>
            <a:chExt cx="5870321" cy="777600"/>
          </a:xfrm>
        </p:grpSpPr>
        <p:sp>
          <p:nvSpPr>
            <p:cNvPr id="20" name="圓角矩形 19"/>
            <p:cNvSpPr/>
            <p:nvPr/>
          </p:nvSpPr>
          <p:spPr>
            <a:xfrm>
              <a:off x="1725930" y="2077647"/>
              <a:ext cx="5870321" cy="777600"/>
            </a:xfrm>
            <a:prstGeom prst="roundRect">
              <a:avLst>
                <a:gd name="adj" fmla="val 50000"/>
              </a:avLst>
            </a:prstGeom>
            <a:noFill/>
            <a:ln w="28575" cap="flat" cmpd="sng" algn="ctr">
              <a:solidFill>
                <a:srgbClr val="F5C63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21" name="淚滴形 20"/>
            <p:cNvSpPr/>
            <p:nvPr/>
          </p:nvSpPr>
          <p:spPr>
            <a:xfrm flipV="1">
              <a:off x="1725930" y="2078007"/>
              <a:ext cx="555289" cy="777240"/>
            </a:xfrm>
            <a:prstGeom prst="teardrop">
              <a:avLst/>
            </a:prstGeom>
            <a:solidFill>
              <a:srgbClr val="F5C63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1182860" y="452574"/>
            <a:ext cx="8351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0" indent="-276225"/>
            <a:r>
              <a:rPr lang="en-US" altLang="zh-TW" sz="2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Address </a:t>
            </a:r>
            <a:r>
              <a:rPr lang="en-US" altLang="zh-TW" sz="2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client </a:t>
            </a:r>
            <a:r>
              <a:rPr lang="en-US" altLang="zh-TW" sz="2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feedback</a:t>
            </a:r>
            <a:endParaRPr lang="zh-TW" altLang="zh-TW" sz="28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358455" y="452574"/>
            <a:ext cx="652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chemeClr val="bg1"/>
                </a:solidFill>
              </a:rPr>
              <a:t>2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1437132" y="1483220"/>
            <a:ext cx="6197601" cy="3257264"/>
          </a:xfrm>
          <a:prstGeom prst="ellipse">
            <a:avLst/>
          </a:prstGeom>
          <a:noFill/>
          <a:ln w="57150">
            <a:solidFill>
              <a:srgbClr val="CC33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6049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6</a:t>
            </a:fld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706018" y="1577432"/>
            <a:ext cx="7693045" cy="4312194"/>
            <a:chOff x="732686" y="4349030"/>
            <a:chExt cx="3452374" cy="1656302"/>
          </a:xfrm>
        </p:grpSpPr>
        <p:sp>
          <p:nvSpPr>
            <p:cNvPr id="7" name="手繪多邊形 6"/>
            <p:cNvSpPr/>
            <p:nvPr/>
          </p:nvSpPr>
          <p:spPr>
            <a:xfrm>
              <a:off x="732686" y="4385332"/>
              <a:ext cx="3194281" cy="1620000"/>
            </a:xfrm>
            <a:custGeom>
              <a:avLst/>
              <a:gdLst>
                <a:gd name="connsiteX0" fmla="*/ 270005 w 3194281"/>
                <a:gd name="connsiteY0" fmla="*/ 0 h 1620000"/>
                <a:gd name="connsiteX1" fmla="*/ 3194281 w 3194281"/>
                <a:gd name="connsiteY1" fmla="*/ 0 h 1620000"/>
                <a:gd name="connsiteX2" fmla="*/ 3194281 w 3194281"/>
                <a:gd name="connsiteY2" fmla="*/ 1620000 h 1620000"/>
                <a:gd name="connsiteX3" fmla="*/ 270005 w 3194281"/>
                <a:gd name="connsiteY3" fmla="*/ 1620000 h 1620000"/>
                <a:gd name="connsiteX4" fmla="*/ 0 w 3194281"/>
                <a:gd name="connsiteY4" fmla="*/ 1349995 h 1620000"/>
                <a:gd name="connsiteX5" fmla="*/ 0 w 3194281"/>
                <a:gd name="connsiteY5" fmla="*/ 270005 h 1620000"/>
                <a:gd name="connsiteX6" fmla="*/ 270005 w 3194281"/>
                <a:gd name="connsiteY6" fmla="*/ 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4281" h="1620000">
                  <a:moveTo>
                    <a:pt x="270005" y="0"/>
                  </a:moveTo>
                  <a:lnTo>
                    <a:pt x="3194281" y="0"/>
                  </a:lnTo>
                  <a:lnTo>
                    <a:pt x="3194281" y="1620000"/>
                  </a:lnTo>
                  <a:lnTo>
                    <a:pt x="270005" y="1620000"/>
                  </a:lnTo>
                  <a:cubicBezTo>
                    <a:pt x="120885" y="1620000"/>
                    <a:pt x="0" y="1499115"/>
                    <a:pt x="0" y="1349995"/>
                  </a:cubicBezTo>
                  <a:lnTo>
                    <a:pt x="0" y="270005"/>
                  </a:lnTo>
                  <a:cubicBezTo>
                    <a:pt x="0" y="120885"/>
                    <a:pt x="120885" y="0"/>
                    <a:pt x="270005" y="0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8" name="手繪多邊形 7"/>
            <p:cNvSpPr/>
            <p:nvPr/>
          </p:nvSpPr>
          <p:spPr>
            <a:xfrm>
              <a:off x="3825060" y="4385332"/>
              <a:ext cx="360000" cy="1620000"/>
            </a:xfrm>
            <a:custGeom>
              <a:avLst/>
              <a:gdLst>
                <a:gd name="connsiteX0" fmla="*/ 0 w 360000"/>
                <a:gd name="connsiteY0" fmla="*/ 0 h 1620000"/>
                <a:gd name="connsiteX1" fmla="*/ 89995 w 360000"/>
                <a:gd name="connsiteY1" fmla="*/ 0 h 1620000"/>
                <a:gd name="connsiteX2" fmla="*/ 360000 w 360000"/>
                <a:gd name="connsiteY2" fmla="*/ 270005 h 1620000"/>
                <a:gd name="connsiteX3" fmla="*/ 360000 w 360000"/>
                <a:gd name="connsiteY3" fmla="*/ 1349995 h 1620000"/>
                <a:gd name="connsiteX4" fmla="*/ 89995 w 360000"/>
                <a:gd name="connsiteY4" fmla="*/ 1620000 h 1620000"/>
                <a:gd name="connsiteX5" fmla="*/ 0 w 360000"/>
                <a:gd name="connsiteY5" fmla="*/ 1620000 h 1620000"/>
                <a:gd name="connsiteX6" fmla="*/ 0 w 360000"/>
                <a:gd name="connsiteY6" fmla="*/ 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0000" h="1620000">
                  <a:moveTo>
                    <a:pt x="0" y="0"/>
                  </a:moveTo>
                  <a:lnTo>
                    <a:pt x="89995" y="0"/>
                  </a:lnTo>
                  <a:cubicBezTo>
                    <a:pt x="239115" y="0"/>
                    <a:pt x="360000" y="120885"/>
                    <a:pt x="360000" y="270005"/>
                  </a:cubicBezTo>
                  <a:lnTo>
                    <a:pt x="360000" y="1349995"/>
                  </a:lnTo>
                  <a:cubicBezTo>
                    <a:pt x="360000" y="1499115"/>
                    <a:pt x="239115" y="1620000"/>
                    <a:pt x="89995" y="1620000"/>
                  </a:cubicBezTo>
                  <a:lnTo>
                    <a:pt x="0" y="16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C63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grpSp>
          <p:nvGrpSpPr>
            <p:cNvPr id="9" name="群組 8"/>
            <p:cNvGrpSpPr/>
            <p:nvPr/>
          </p:nvGrpSpPr>
          <p:grpSpPr>
            <a:xfrm>
              <a:off x="834671" y="4349030"/>
              <a:ext cx="659041" cy="293862"/>
              <a:chOff x="834671" y="4349030"/>
              <a:chExt cx="659041" cy="293862"/>
            </a:xfrm>
          </p:grpSpPr>
          <p:sp>
            <p:nvSpPr>
              <p:cNvPr id="10" name="手繪多邊形 9"/>
              <p:cNvSpPr/>
              <p:nvPr/>
            </p:nvSpPr>
            <p:spPr>
              <a:xfrm>
                <a:off x="919512" y="4349030"/>
                <a:ext cx="574200" cy="293862"/>
              </a:xfrm>
              <a:custGeom>
                <a:avLst/>
                <a:gdLst>
                  <a:gd name="connsiteX0" fmla="*/ 0 w 1194869"/>
                  <a:gd name="connsiteY0" fmla="*/ 0 h 1170000"/>
                  <a:gd name="connsiteX1" fmla="*/ 294869 w 1194869"/>
                  <a:gd name="connsiteY1" fmla="*/ 0 h 1170000"/>
                  <a:gd name="connsiteX2" fmla="*/ 294873 w 1194869"/>
                  <a:gd name="connsiteY2" fmla="*/ 0 h 1170000"/>
                  <a:gd name="connsiteX3" fmla="*/ 1014865 w 1194869"/>
                  <a:gd name="connsiteY3" fmla="*/ 0 h 1170000"/>
                  <a:gd name="connsiteX4" fmla="*/ 1194869 w 1194869"/>
                  <a:gd name="connsiteY4" fmla="*/ 180004 h 1170000"/>
                  <a:gd name="connsiteX5" fmla="*/ 1194869 w 1194869"/>
                  <a:gd name="connsiteY5" fmla="*/ 989996 h 1170000"/>
                  <a:gd name="connsiteX6" fmla="*/ 1014865 w 1194869"/>
                  <a:gd name="connsiteY6" fmla="*/ 1170000 h 1170000"/>
                  <a:gd name="connsiteX7" fmla="*/ 294873 w 1194869"/>
                  <a:gd name="connsiteY7" fmla="*/ 1170000 h 1170000"/>
                  <a:gd name="connsiteX8" fmla="*/ 114869 w 1194869"/>
                  <a:gd name="connsiteY8" fmla="*/ 989996 h 1170000"/>
                  <a:gd name="connsiteX9" fmla="*/ 114869 w 1194869"/>
                  <a:gd name="connsiteY9" fmla="*/ 315700 h 1170000"/>
                  <a:gd name="connsiteX10" fmla="*/ 113086 w 1194869"/>
                  <a:gd name="connsiteY10" fmla="*/ 315700 h 1170000"/>
                  <a:gd name="connsiteX11" fmla="*/ 113086 w 1194869"/>
                  <a:gd name="connsiteY11" fmla="*/ 113086 h 1170000"/>
                  <a:gd name="connsiteX12" fmla="*/ 0 w 1194869"/>
                  <a:gd name="connsiteY12" fmla="*/ 0 h 11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94869" h="1170000">
                    <a:moveTo>
                      <a:pt x="0" y="0"/>
                    </a:moveTo>
                    <a:lnTo>
                      <a:pt x="294869" y="0"/>
                    </a:lnTo>
                    <a:lnTo>
                      <a:pt x="294873" y="0"/>
                    </a:lnTo>
                    <a:lnTo>
                      <a:pt x="1014865" y="0"/>
                    </a:lnTo>
                    <a:cubicBezTo>
                      <a:pt x="1114278" y="0"/>
                      <a:pt x="1194869" y="80591"/>
                      <a:pt x="1194869" y="180004"/>
                    </a:cubicBezTo>
                    <a:lnTo>
                      <a:pt x="1194869" y="989996"/>
                    </a:lnTo>
                    <a:cubicBezTo>
                      <a:pt x="1194869" y="1089409"/>
                      <a:pt x="1114278" y="1170000"/>
                      <a:pt x="1014865" y="1170000"/>
                    </a:cubicBezTo>
                    <a:lnTo>
                      <a:pt x="294873" y="1170000"/>
                    </a:lnTo>
                    <a:cubicBezTo>
                      <a:pt x="195460" y="1170000"/>
                      <a:pt x="114869" y="1089409"/>
                      <a:pt x="114869" y="989996"/>
                    </a:cubicBezTo>
                    <a:lnTo>
                      <a:pt x="114869" y="315700"/>
                    </a:lnTo>
                    <a:lnTo>
                      <a:pt x="113086" y="315700"/>
                    </a:lnTo>
                    <a:lnTo>
                      <a:pt x="113086" y="113086"/>
                    </a:lnTo>
                    <a:cubicBezTo>
                      <a:pt x="113086" y="50630"/>
                      <a:pt x="62456" y="0"/>
                      <a:pt x="0" y="0"/>
                    </a:cubicBezTo>
                    <a:close/>
                  </a:path>
                </a:pathLst>
              </a:custGeom>
              <a:solidFill>
                <a:srgbClr val="F5C636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11" name="手繪多邊形 10"/>
              <p:cNvSpPr/>
              <p:nvPr/>
            </p:nvSpPr>
            <p:spPr>
              <a:xfrm>
                <a:off x="834671" y="4349030"/>
                <a:ext cx="189499" cy="110468"/>
              </a:xfrm>
              <a:custGeom>
                <a:avLst/>
                <a:gdLst>
                  <a:gd name="connsiteX0" fmla="*/ 113086 w 226172"/>
                  <a:gd name="connsiteY0" fmla="*/ 0 h 138374"/>
                  <a:gd name="connsiteX1" fmla="*/ 226172 w 226172"/>
                  <a:gd name="connsiteY1" fmla="*/ 113086 h 138374"/>
                  <a:gd name="connsiteX2" fmla="*/ 226172 w 226172"/>
                  <a:gd name="connsiteY2" fmla="*/ 138374 h 138374"/>
                  <a:gd name="connsiteX3" fmla="*/ 0 w 226172"/>
                  <a:gd name="connsiteY3" fmla="*/ 138374 h 138374"/>
                  <a:gd name="connsiteX4" fmla="*/ 0 w 226172"/>
                  <a:gd name="connsiteY4" fmla="*/ 113086 h 138374"/>
                  <a:gd name="connsiteX5" fmla="*/ 113086 w 226172"/>
                  <a:gd name="connsiteY5" fmla="*/ 0 h 138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6172" h="138374">
                    <a:moveTo>
                      <a:pt x="113086" y="0"/>
                    </a:moveTo>
                    <a:cubicBezTo>
                      <a:pt x="175542" y="0"/>
                      <a:pt x="226172" y="50630"/>
                      <a:pt x="226172" y="113086"/>
                    </a:cubicBezTo>
                    <a:lnTo>
                      <a:pt x="226172" y="138374"/>
                    </a:lnTo>
                    <a:lnTo>
                      <a:pt x="0" y="138374"/>
                    </a:lnTo>
                    <a:lnTo>
                      <a:pt x="0" y="113086"/>
                    </a:lnTo>
                    <a:cubicBezTo>
                      <a:pt x="0" y="50630"/>
                      <a:pt x="50630" y="0"/>
                      <a:pt x="113086" y="0"/>
                    </a:cubicBezTo>
                    <a:close/>
                  </a:path>
                </a:pathLst>
              </a:custGeom>
              <a:solidFill>
                <a:srgbClr val="D7A60B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</p:grpSp>
      <p:grpSp>
        <p:nvGrpSpPr>
          <p:cNvPr id="13" name="群組 12"/>
          <p:cNvGrpSpPr/>
          <p:nvPr/>
        </p:nvGrpSpPr>
        <p:grpSpPr>
          <a:xfrm>
            <a:off x="225631" y="369924"/>
            <a:ext cx="8918369" cy="777600"/>
            <a:chOff x="1725930" y="2077647"/>
            <a:chExt cx="5870321" cy="777600"/>
          </a:xfrm>
        </p:grpSpPr>
        <p:sp>
          <p:nvSpPr>
            <p:cNvPr id="14" name="圓角矩形 13"/>
            <p:cNvSpPr/>
            <p:nvPr/>
          </p:nvSpPr>
          <p:spPr>
            <a:xfrm>
              <a:off x="1725930" y="2077647"/>
              <a:ext cx="5870321" cy="777600"/>
            </a:xfrm>
            <a:prstGeom prst="roundRect">
              <a:avLst>
                <a:gd name="adj" fmla="val 50000"/>
              </a:avLst>
            </a:prstGeom>
            <a:noFill/>
            <a:ln w="28575" cap="flat" cmpd="sng" algn="ctr">
              <a:solidFill>
                <a:srgbClr val="F5C63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15" name="淚滴形 14"/>
            <p:cNvSpPr/>
            <p:nvPr/>
          </p:nvSpPr>
          <p:spPr>
            <a:xfrm flipV="1">
              <a:off x="1725930" y="2078007"/>
              <a:ext cx="555289" cy="777240"/>
            </a:xfrm>
            <a:prstGeom prst="teardrop">
              <a:avLst/>
            </a:prstGeom>
            <a:solidFill>
              <a:srgbClr val="F5C63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</p:grpSp>
      <p:sp>
        <p:nvSpPr>
          <p:cNvPr id="17" name="文字方塊 16"/>
          <p:cNvSpPr txBox="1"/>
          <p:nvPr/>
        </p:nvSpPr>
        <p:spPr>
          <a:xfrm>
            <a:off x="265990" y="497114"/>
            <a:ext cx="762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chemeClr val="bg1"/>
                </a:solidFill>
              </a:rPr>
              <a:t>2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xmlns="" id="{5DFFE68C-BCA6-F142-9090-9B07FEE88748}"/>
              </a:ext>
            </a:extLst>
          </p:cNvPr>
          <p:cNvSpPr/>
          <p:nvPr/>
        </p:nvSpPr>
        <p:spPr>
          <a:xfrm>
            <a:off x="1109602" y="497114"/>
            <a:ext cx="82436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0" indent="-276225"/>
            <a:r>
              <a:rPr lang="en-US" altLang="zh-TW" sz="2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Address client feedback</a:t>
            </a:r>
            <a:endParaRPr lang="zh-TW" altLang="zh-TW" sz="28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B6C5F008-956E-8848-A651-0CA7385CB502}"/>
              </a:ext>
            </a:extLst>
          </p:cNvPr>
          <p:cNvSpPr/>
          <p:nvPr/>
        </p:nvSpPr>
        <p:spPr>
          <a:xfrm>
            <a:off x="1253504" y="2437016"/>
            <a:ext cx="60717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"/>
            </a:pPr>
            <a:r>
              <a:rPr lang="en-US" altLang="zh-TW" sz="28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Client’s participate in design or collaborate with the agency</a:t>
            </a:r>
            <a:endParaRPr lang="zh-TW" altLang="zh-TW" sz="2800" kern="15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>
              <a:buFont typeface="Wingdings" pitchFamily="2" charset="2"/>
              <a:buChar char=""/>
            </a:pPr>
            <a:r>
              <a:rPr lang="en-US" altLang="zh-TW" sz="28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Make good use of</a:t>
            </a:r>
            <a:r>
              <a:rPr lang="en-US" altLang="zh-TW" sz="2800" kern="15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 survey </a:t>
            </a:r>
            <a:r>
              <a:rPr lang="en-US" altLang="zh-TW" sz="28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tools and mechanisms</a:t>
            </a:r>
            <a:endParaRPr lang="zh-TW" altLang="zh-TW" sz="2800" kern="15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>
              <a:buFont typeface="Wingdings" pitchFamily="2" charset="2"/>
              <a:buChar char=""/>
            </a:pPr>
            <a:r>
              <a:rPr lang="en-US" altLang="zh-TW" sz="28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I</a:t>
            </a:r>
            <a:r>
              <a:rPr lang="en-US" altLang="zh-TW" sz="2800" kern="15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mprove </a:t>
            </a:r>
            <a:r>
              <a:rPr lang="en-US" altLang="zh-TW" sz="28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service according to satisfaction surveys</a:t>
            </a:r>
            <a:endParaRPr lang="zh-TW" altLang="zh-TW" sz="2800" kern="15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 algn="just">
              <a:buFont typeface="Wingdings" pitchFamily="2" charset="2"/>
              <a:buChar char=""/>
            </a:pPr>
            <a:r>
              <a:rPr lang="en-US" altLang="zh-TW" sz="28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R</a:t>
            </a:r>
            <a:r>
              <a:rPr lang="en-US" altLang="zh-TW" sz="2800" kern="15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espond </a:t>
            </a:r>
            <a:r>
              <a:rPr lang="en-US" altLang="zh-TW" sz="2800" kern="150" dirty="0">
                <a:solidFill>
                  <a:srgbClr val="0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to client opinions</a:t>
            </a:r>
            <a:endParaRPr lang="zh-TW" altLang="zh-TW" sz="2800" kern="15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735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7</a:t>
            </a:fld>
            <a:endParaRPr lang="zh-TW" altLang="en-US" dirty="0"/>
          </a:p>
        </p:txBody>
      </p:sp>
      <p:grpSp>
        <p:nvGrpSpPr>
          <p:cNvPr id="50" name="群組 49"/>
          <p:cNvGrpSpPr/>
          <p:nvPr/>
        </p:nvGrpSpPr>
        <p:grpSpPr>
          <a:xfrm>
            <a:off x="332300" y="476905"/>
            <a:ext cx="8997043" cy="777600"/>
            <a:chOff x="396240" y="1134672"/>
            <a:chExt cx="8259904" cy="777600"/>
          </a:xfrm>
        </p:grpSpPr>
        <p:grpSp>
          <p:nvGrpSpPr>
            <p:cNvPr id="4" name="群組 3"/>
            <p:cNvGrpSpPr/>
            <p:nvPr/>
          </p:nvGrpSpPr>
          <p:grpSpPr>
            <a:xfrm>
              <a:off x="396240" y="1134672"/>
              <a:ext cx="7623810" cy="777600"/>
              <a:chOff x="1725930" y="2077647"/>
              <a:chExt cx="5870321" cy="777600"/>
            </a:xfrm>
          </p:grpSpPr>
          <p:sp>
            <p:nvSpPr>
              <p:cNvPr id="5" name="圓角矩形 4"/>
              <p:cNvSpPr/>
              <p:nvPr/>
            </p:nvSpPr>
            <p:spPr>
              <a:xfrm>
                <a:off x="1725930" y="2077647"/>
                <a:ext cx="5870321" cy="777600"/>
              </a:xfrm>
              <a:prstGeom prst="roundRect">
                <a:avLst>
                  <a:gd name="adj" fmla="val 50000"/>
                </a:avLst>
              </a:prstGeom>
              <a:noFill/>
              <a:ln w="28575" cap="flat" cmpd="sng" algn="ctr">
                <a:solidFill>
                  <a:srgbClr val="FF614C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6" name="淚滴形 5"/>
              <p:cNvSpPr/>
              <p:nvPr/>
            </p:nvSpPr>
            <p:spPr>
              <a:xfrm flipV="1">
                <a:off x="1725930" y="2078007"/>
                <a:ext cx="555289" cy="777240"/>
              </a:xfrm>
              <a:prstGeom prst="teardrop">
                <a:avLst/>
              </a:prstGeom>
              <a:solidFill>
                <a:srgbClr val="FF614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  <p:sp>
          <p:nvSpPr>
            <p:cNvPr id="7" name="文字方塊 6"/>
            <p:cNvSpPr txBox="1"/>
            <p:nvPr/>
          </p:nvSpPr>
          <p:spPr>
            <a:xfrm>
              <a:off x="464176" y="1270226"/>
              <a:ext cx="6521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3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154254" y="1243601"/>
              <a:ext cx="750189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61950" lvl="0" indent="-276225"/>
              <a:r>
                <a:rPr lang="en-US" altLang="zh-TW" sz="2800" b="1" dirty="0" smtClean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Make lives more convenient</a:t>
              </a:r>
              <a:endParaRPr lang="zh-TW" altLang="zh-TW" sz="2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Group 46"/>
          <p:cNvGrpSpPr>
            <a:grpSpLocks/>
          </p:cNvGrpSpPr>
          <p:nvPr/>
        </p:nvGrpSpPr>
        <p:grpSpPr bwMode="auto">
          <a:xfrm>
            <a:off x="3108369" y="4852112"/>
            <a:ext cx="2854888" cy="1439975"/>
            <a:chOff x="1610" y="1409"/>
            <a:chExt cx="2305" cy="961"/>
          </a:xfrm>
        </p:grpSpPr>
        <p:pic>
          <p:nvPicPr>
            <p:cNvPr id="26" name="Picture 18" descr="system_user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" y="1616"/>
              <a:ext cx="727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向右箭號 26"/>
            <p:cNvSpPr>
              <a:spLocks noChangeArrowheads="1"/>
            </p:cNvSpPr>
            <p:nvPr/>
          </p:nvSpPr>
          <p:spPr bwMode="auto">
            <a:xfrm rot="20745519">
              <a:off x="2514" y="1479"/>
              <a:ext cx="519" cy="96"/>
            </a:xfrm>
            <a:prstGeom prst="rightArrow">
              <a:avLst>
                <a:gd name="adj1" fmla="val 50000"/>
                <a:gd name="adj2" fmla="val 65696"/>
              </a:avLst>
            </a:prstGeom>
            <a:solidFill>
              <a:schemeClr val="accent1"/>
            </a:solidFill>
            <a:ln w="25400" algn="ctr">
              <a:solidFill>
                <a:srgbClr val="AEB89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defRPr/>
              </a:pPr>
              <a:endParaRPr lang="zh-TW" altLang="en-US" sz="1800" b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pic>
          <p:nvPicPr>
            <p:cNvPr id="29" name="Picture 7" descr="j023531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4" y="1409"/>
              <a:ext cx="505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向右箭號 26"/>
            <p:cNvSpPr>
              <a:spLocks noChangeArrowheads="1"/>
            </p:cNvSpPr>
            <p:nvPr/>
          </p:nvSpPr>
          <p:spPr bwMode="auto">
            <a:xfrm rot="1030996">
              <a:off x="2452" y="1951"/>
              <a:ext cx="519" cy="79"/>
            </a:xfrm>
            <a:prstGeom prst="rightArrow">
              <a:avLst>
                <a:gd name="adj1" fmla="val 50000"/>
                <a:gd name="adj2" fmla="val 64875"/>
              </a:avLst>
            </a:prstGeom>
            <a:solidFill>
              <a:schemeClr val="accent1"/>
            </a:solidFill>
            <a:ln w="25400" algn="ctr">
              <a:solidFill>
                <a:srgbClr val="AEB89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defRPr/>
              </a:pPr>
              <a:endParaRPr lang="zh-TW" altLang="en-US" sz="1800" b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pic>
          <p:nvPicPr>
            <p:cNvPr id="31" name="Picture 5" descr="j020546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8" y="1888"/>
              <a:ext cx="627" cy="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" name="Picture 18" descr="system_us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568" y="2226683"/>
            <a:ext cx="910344" cy="743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 descr="j02353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966" y="1678326"/>
            <a:ext cx="625475" cy="4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向右箭號 16"/>
          <p:cNvSpPr/>
          <p:nvPr/>
        </p:nvSpPr>
        <p:spPr bwMode="auto">
          <a:xfrm>
            <a:off x="4151037" y="2439916"/>
            <a:ext cx="979190" cy="909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800" b="0"/>
          </a:p>
        </p:txBody>
      </p:sp>
      <p:pic>
        <p:nvPicPr>
          <p:cNvPr id="18" name="Picture 5" descr="j020546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450" y="2801351"/>
            <a:ext cx="776579" cy="562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6154752" y="1696732"/>
            <a:ext cx="14152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1800" dirty="0">
                <a:solidFill>
                  <a:srgbClr val="3B0076"/>
                </a:solidFill>
                <a:latin typeface="+mj-ea"/>
                <a:ea typeface="+mj-ea"/>
              </a:rPr>
              <a:t>B Agency</a:t>
            </a:r>
            <a:endParaRPr lang="zh-TW" altLang="en-US" sz="1800" dirty="0">
              <a:solidFill>
                <a:srgbClr val="3B0076"/>
              </a:solidFill>
              <a:latin typeface="+mj-ea"/>
              <a:ea typeface="+mj-ea"/>
            </a:endParaRPr>
          </a:p>
        </p:txBody>
      </p:sp>
      <p:sp>
        <p:nvSpPr>
          <p:cNvPr id="22" name="Text Box 45"/>
          <p:cNvSpPr txBox="1">
            <a:spLocks noChangeArrowheads="1"/>
          </p:cNvSpPr>
          <p:nvPr/>
        </p:nvSpPr>
        <p:spPr bwMode="auto">
          <a:xfrm>
            <a:off x="3838193" y="1834346"/>
            <a:ext cx="2191019" cy="264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en-US" sz="1600">
              <a:solidFill>
                <a:srgbClr val="6600CC"/>
              </a:solidFill>
            </a:endParaRPr>
          </a:p>
        </p:txBody>
      </p:sp>
      <p:sp>
        <p:nvSpPr>
          <p:cNvPr id="23" name="Text Box 48"/>
          <p:cNvSpPr txBox="1">
            <a:spLocks noChangeArrowheads="1"/>
          </p:cNvSpPr>
          <p:nvPr/>
        </p:nvSpPr>
        <p:spPr bwMode="auto">
          <a:xfrm>
            <a:off x="3107441" y="3587338"/>
            <a:ext cx="3427105" cy="264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en-US" sz="1600" dirty="0">
              <a:solidFill>
                <a:srgbClr val="6600CC"/>
              </a:solidFill>
            </a:endParaRPr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>
            <a:off x="2801333" y="4623704"/>
            <a:ext cx="5055816" cy="0"/>
          </a:xfrm>
          <a:prstGeom prst="line">
            <a:avLst/>
          </a:prstGeom>
          <a:noFill/>
          <a:ln w="38100">
            <a:solidFill>
              <a:srgbClr val="CC005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548962" y="2319504"/>
            <a:ext cx="277999" cy="336841"/>
            <a:chOff x="5601346" y="2506599"/>
            <a:chExt cx="277999" cy="336841"/>
          </a:xfrm>
        </p:grpSpPr>
        <p:sp>
          <p:nvSpPr>
            <p:cNvPr id="19" name="向右箭號 26"/>
            <p:cNvSpPr>
              <a:spLocks noChangeArrowheads="1"/>
            </p:cNvSpPr>
            <p:nvPr/>
          </p:nvSpPr>
          <p:spPr bwMode="auto">
            <a:xfrm rot="16200000">
              <a:off x="5663681" y="2609554"/>
              <a:ext cx="318620" cy="112709"/>
            </a:xfrm>
            <a:prstGeom prst="rightArrow">
              <a:avLst>
                <a:gd name="adj1" fmla="val 50000"/>
                <a:gd name="adj2" fmla="val 30000"/>
              </a:avLst>
            </a:prstGeom>
            <a:solidFill>
              <a:schemeClr val="accent1"/>
            </a:solidFill>
            <a:ln w="25400" algn="ctr">
              <a:solidFill>
                <a:srgbClr val="AEB89A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 eaLnBrk="1" hangingPunct="1">
                <a:defRPr/>
              </a:pPr>
              <a:endParaRPr lang="zh-TW" altLang="en-US" sz="1800" b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5" name="向右箭號 26"/>
            <p:cNvSpPr>
              <a:spLocks noChangeArrowheads="1"/>
            </p:cNvSpPr>
            <p:nvPr/>
          </p:nvSpPr>
          <p:spPr bwMode="auto">
            <a:xfrm rot="5400000">
              <a:off x="5497807" y="2627192"/>
              <a:ext cx="319787" cy="112709"/>
            </a:xfrm>
            <a:prstGeom prst="rightArrow">
              <a:avLst>
                <a:gd name="adj1" fmla="val 50000"/>
                <a:gd name="adj2" fmla="val 30000"/>
              </a:avLst>
            </a:prstGeom>
            <a:solidFill>
              <a:schemeClr val="accent1"/>
            </a:solidFill>
            <a:ln w="25400" algn="ctr">
              <a:solidFill>
                <a:srgbClr val="AEB89A"/>
              </a:solidFill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 eaLnBrk="1" hangingPunct="1">
                <a:defRPr/>
              </a:pPr>
              <a:endParaRPr lang="zh-TW" altLang="en-US" sz="1800" b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41" name="手繪多邊形 40"/>
          <p:cNvSpPr>
            <a:spLocks/>
          </p:cNvSpPr>
          <p:nvPr/>
        </p:nvSpPr>
        <p:spPr bwMode="auto">
          <a:xfrm>
            <a:off x="5133467" y="4159383"/>
            <a:ext cx="524234" cy="386884"/>
          </a:xfrm>
          <a:custGeom>
            <a:avLst/>
            <a:gdLst>
              <a:gd name="connsiteX0" fmla="*/ 2313240 w 4627012"/>
              <a:gd name="connsiteY0" fmla="*/ 2906712 h 3414712"/>
              <a:gd name="connsiteX1" fmla="*/ 1912260 w 4627012"/>
              <a:gd name="connsiteY1" fmla="*/ 2918932 h 3414712"/>
              <a:gd name="connsiteX2" fmla="*/ 1906856 w 4627012"/>
              <a:gd name="connsiteY2" fmla="*/ 3234846 h 3414712"/>
              <a:gd name="connsiteX3" fmla="*/ 2311440 w 4627012"/>
              <a:gd name="connsiteY3" fmla="*/ 3241676 h 3414712"/>
              <a:gd name="connsiteX4" fmla="*/ 2721424 w 4627012"/>
              <a:gd name="connsiteY4" fmla="*/ 3229456 h 3414712"/>
              <a:gd name="connsiteX5" fmla="*/ 2733676 w 4627012"/>
              <a:gd name="connsiteY5" fmla="*/ 3078146 h 3414712"/>
              <a:gd name="connsiteX6" fmla="*/ 2717824 w 4627012"/>
              <a:gd name="connsiteY6" fmla="*/ 2922886 h 3414712"/>
              <a:gd name="connsiteX7" fmla="*/ 2313240 w 4627012"/>
              <a:gd name="connsiteY7" fmla="*/ 2906712 h 3414712"/>
              <a:gd name="connsiteX8" fmla="*/ 1584960 w 4627012"/>
              <a:gd name="connsiteY8" fmla="*/ 286972 h 3414712"/>
              <a:gd name="connsiteX9" fmla="*/ 289164 w 4627012"/>
              <a:gd name="connsiteY9" fmla="*/ 296550 h 3414712"/>
              <a:gd name="connsiteX10" fmla="*/ 287364 w 4627012"/>
              <a:gd name="connsiteY10" fmla="*/ 2620194 h 3414712"/>
              <a:gd name="connsiteX11" fmla="*/ 2319024 w 4627012"/>
              <a:gd name="connsiteY11" fmla="*/ 2632076 h 3414712"/>
              <a:gd name="connsiteX12" fmla="*/ 4338444 w 4627012"/>
              <a:gd name="connsiteY12" fmla="*/ 2632076 h 3414712"/>
              <a:gd name="connsiteX13" fmla="*/ 4343844 w 4627012"/>
              <a:gd name="connsiteY13" fmla="*/ 2609392 h 3414712"/>
              <a:gd name="connsiteX14" fmla="*/ 4346724 w 4627012"/>
              <a:gd name="connsiteY14" fmla="*/ 1438210 h 3414712"/>
              <a:gd name="connsiteX15" fmla="*/ 4343844 w 4627012"/>
              <a:gd name="connsiteY15" fmla="*/ 290070 h 3414712"/>
              <a:gd name="connsiteX16" fmla="*/ 2323344 w 4627012"/>
              <a:gd name="connsiteY16" fmla="*/ 287550 h 3414712"/>
              <a:gd name="connsiteX17" fmla="*/ 1584960 w 4627012"/>
              <a:gd name="connsiteY17" fmla="*/ 286972 h 3414712"/>
              <a:gd name="connsiteX18" fmla="*/ 4623604 w 4627012"/>
              <a:gd name="connsiteY18" fmla="*/ 0 h 3414712"/>
              <a:gd name="connsiteX19" fmla="*/ 4626124 w 4627012"/>
              <a:gd name="connsiteY19" fmla="*/ 1442872 h 3414712"/>
              <a:gd name="connsiteX20" fmla="*/ 4625404 w 4627012"/>
              <a:gd name="connsiteY20" fmla="*/ 2896186 h 3414712"/>
              <a:gd name="connsiteX21" fmla="*/ 3827856 w 4627012"/>
              <a:gd name="connsiteY21" fmla="*/ 2906628 h 3414712"/>
              <a:gd name="connsiteX22" fmla="*/ 3020592 w 4627012"/>
              <a:gd name="connsiteY22" fmla="*/ 2914912 h 3414712"/>
              <a:gd name="connsiteX23" fmla="*/ 3010148 w 4627012"/>
              <a:gd name="connsiteY23" fmla="*/ 3079832 h 3414712"/>
              <a:gd name="connsiteX24" fmla="*/ 3013028 w 4627012"/>
              <a:gd name="connsiteY24" fmla="*/ 3236830 h 3414712"/>
              <a:gd name="connsiteX25" fmla="*/ 3485796 w 4627012"/>
              <a:gd name="connsiteY25" fmla="*/ 3241870 h 3414712"/>
              <a:gd name="connsiteX26" fmla="*/ 3976204 w 4627012"/>
              <a:gd name="connsiteY26" fmla="*/ 3255554 h 3414712"/>
              <a:gd name="connsiteX27" fmla="*/ 4014012 w 4627012"/>
              <a:gd name="connsiteY27" fmla="*/ 3357820 h 3414712"/>
              <a:gd name="connsiteX28" fmla="*/ 4014012 w 4627012"/>
              <a:gd name="connsiteY28" fmla="*/ 3414712 h 3414712"/>
              <a:gd name="connsiteX29" fmla="*/ 2306940 w 4627012"/>
              <a:gd name="connsiteY29" fmla="*/ 3414712 h 3414712"/>
              <a:gd name="connsiteX30" fmla="*/ 599508 w 4627012"/>
              <a:gd name="connsiteY30" fmla="*/ 3414712 h 3414712"/>
              <a:gd name="connsiteX31" fmla="*/ 599508 w 4627012"/>
              <a:gd name="connsiteY31" fmla="*/ 3372942 h 3414712"/>
              <a:gd name="connsiteX32" fmla="*/ 656400 w 4627012"/>
              <a:gd name="connsiteY32" fmla="*/ 3253394 h 3414712"/>
              <a:gd name="connsiteX33" fmla="*/ 1136728 w 4627012"/>
              <a:gd name="connsiteY33" fmla="*/ 3241870 h 3414712"/>
              <a:gd name="connsiteX34" fmla="*/ 1603732 w 4627012"/>
              <a:gd name="connsiteY34" fmla="*/ 3229628 h 3414712"/>
              <a:gd name="connsiteX35" fmla="*/ 1615976 w 4627012"/>
              <a:gd name="connsiteY35" fmla="*/ 3078030 h 3414712"/>
              <a:gd name="connsiteX36" fmla="*/ 1599772 w 4627012"/>
              <a:gd name="connsiteY36" fmla="*/ 2922472 h 3414712"/>
              <a:gd name="connsiteX37" fmla="*/ 792144 w 4627012"/>
              <a:gd name="connsiteY37" fmla="*/ 2906268 h 3414712"/>
              <a:gd name="connsiteX38" fmla="*/ 0 w 4627012"/>
              <a:gd name="connsiteY38" fmla="*/ 2906268 h 3414712"/>
              <a:gd name="connsiteX39" fmla="*/ 2520 w 4627012"/>
              <a:gd name="connsiteY39" fmla="*/ 1455836 h 3414712"/>
              <a:gd name="connsiteX40" fmla="*/ 5040 w 4627012"/>
              <a:gd name="connsiteY40" fmla="*/ 5042 h 3414712"/>
              <a:gd name="connsiteX41" fmla="*/ 2314500 w 4627012"/>
              <a:gd name="connsiteY41" fmla="*/ 2520 h 3414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627012" h="3414712">
                <a:moveTo>
                  <a:pt x="2313240" y="2906712"/>
                </a:moveTo>
                <a:cubicBezTo>
                  <a:pt x="2024304" y="2906712"/>
                  <a:pt x="1921268" y="2909946"/>
                  <a:pt x="1912260" y="2918932"/>
                </a:cubicBezTo>
                <a:cubicBezTo>
                  <a:pt x="1898932" y="2932230"/>
                  <a:pt x="1893888" y="3222268"/>
                  <a:pt x="1906856" y="3234846"/>
                </a:cubicBezTo>
                <a:cubicBezTo>
                  <a:pt x="1910460" y="3238440"/>
                  <a:pt x="2092756" y="3241676"/>
                  <a:pt x="2311440" y="3241676"/>
                </a:cubicBezTo>
                <a:cubicBezTo>
                  <a:pt x="2607220" y="3241676"/>
                  <a:pt x="2712420" y="3238440"/>
                  <a:pt x="2721424" y="3229456"/>
                </a:cubicBezTo>
                <a:cubicBezTo>
                  <a:pt x="2729712" y="3221190"/>
                  <a:pt x="2733676" y="3172670"/>
                  <a:pt x="2733676" y="3078146"/>
                </a:cubicBezTo>
                <a:cubicBezTo>
                  <a:pt x="2733676" y="2964936"/>
                  <a:pt x="2730792" y="2935824"/>
                  <a:pt x="2717824" y="2922886"/>
                </a:cubicBezTo>
                <a:cubicBezTo>
                  <a:pt x="2703772" y="2908868"/>
                  <a:pt x="2652976" y="2906712"/>
                  <a:pt x="2313240" y="2906712"/>
                </a:cubicBezTo>
                <a:close/>
                <a:moveTo>
                  <a:pt x="1584960" y="286972"/>
                </a:moveTo>
                <a:cubicBezTo>
                  <a:pt x="654628" y="286788"/>
                  <a:pt x="297356" y="289530"/>
                  <a:pt x="289164" y="296550"/>
                </a:cubicBezTo>
                <a:cubicBezTo>
                  <a:pt x="269728" y="312392"/>
                  <a:pt x="268288" y="2601112"/>
                  <a:pt x="287364" y="2620194"/>
                </a:cubicBezTo>
                <a:cubicBezTo>
                  <a:pt x="296724" y="2629554"/>
                  <a:pt x="761804" y="2632076"/>
                  <a:pt x="2319024" y="2632076"/>
                </a:cubicBezTo>
                <a:lnTo>
                  <a:pt x="4338444" y="2632076"/>
                </a:lnTo>
                <a:lnTo>
                  <a:pt x="4343844" y="2609392"/>
                </a:lnTo>
                <a:cubicBezTo>
                  <a:pt x="4347080" y="2596792"/>
                  <a:pt x="4348160" y="2069706"/>
                  <a:pt x="4346724" y="1438210"/>
                </a:cubicBezTo>
                <a:lnTo>
                  <a:pt x="4343844" y="290070"/>
                </a:lnTo>
                <a:lnTo>
                  <a:pt x="2323344" y="287550"/>
                </a:lnTo>
                <a:cubicBezTo>
                  <a:pt x="2044864" y="287212"/>
                  <a:pt x="1799652" y="287014"/>
                  <a:pt x="1584960" y="286972"/>
                </a:cubicBezTo>
                <a:close/>
                <a:moveTo>
                  <a:pt x="4623604" y="0"/>
                </a:moveTo>
                <a:lnTo>
                  <a:pt x="4626124" y="1442872"/>
                </a:lnTo>
                <a:cubicBezTo>
                  <a:pt x="4627564" y="2236866"/>
                  <a:pt x="4627204" y="2890786"/>
                  <a:pt x="4625404" y="2896186"/>
                </a:cubicBezTo>
                <a:cubicBezTo>
                  <a:pt x="4623240" y="2903028"/>
                  <a:pt x="4347792" y="2906628"/>
                  <a:pt x="3827856" y="2906628"/>
                </a:cubicBezTo>
                <a:cubicBezTo>
                  <a:pt x="3390736" y="2906628"/>
                  <a:pt x="3027432" y="2910590"/>
                  <a:pt x="3020592" y="2914912"/>
                </a:cubicBezTo>
                <a:cubicBezTo>
                  <a:pt x="3010508" y="2921392"/>
                  <a:pt x="3007988" y="2961362"/>
                  <a:pt x="3010148" y="3079832"/>
                </a:cubicBezTo>
                <a:lnTo>
                  <a:pt x="3013028" y="3236830"/>
                </a:lnTo>
                <a:lnTo>
                  <a:pt x="3485796" y="3241870"/>
                </a:lnTo>
                <a:cubicBezTo>
                  <a:pt x="3745404" y="3244752"/>
                  <a:pt x="3966124" y="3250872"/>
                  <a:pt x="3976204" y="3255554"/>
                </a:cubicBezTo>
                <a:cubicBezTo>
                  <a:pt x="4003928" y="3269238"/>
                  <a:pt x="4014012" y="3296244"/>
                  <a:pt x="4014012" y="3357820"/>
                </a:cubicBezTo>
                <a:lnTo>
                  <a:pt x="4014012" y="3414712"/>
                </a:lnTo>
                <a:lnTo>
                  <a:pt x="2306940" y="3414712"/>
                </a:lnTo>
                <a:lnTo>
                  <a:pt x="599508" y="3414712"/>
                </a:lnTo>
                <a:lnTo>
                  <a:pt x="599508" y="3372942"/>
                </a:lnTo>
                <a:cubicBezTo>
                  <a:pt x="599508" y="3319650"/>
                  <a:pt x="623992" y="3268158"/>
                  <a:pt x="656400" y="3253394"/>
                </a:cubicBezTo>
                <a:cubicBezTo>
                  <a:pt x="674404" y="3245112"/>
                  <a:pt x="818428" y="3241870"/>
                  <a:pt x="1136728" y="3241870"/>
                </a:cubicBezTo>
                <a:cubicBezTo>
                  <a:pt x="1476988" y="3241870"/>
                  <a:pt x="1594372" y="3238630"/>
                  <a:pt x="1603732" y="3229628"/>
                </a:cubicBezTo>
                <a:cubicBezTo>
                  <a:pt x="1612012" y="3221346"/>
                  <a:pt x="1615976" y="3172734"/>
                  <a:pt x="1615976" y="3078030"/>
                </a:cubicBezTo>
                <a:cubicBezTo>
                  <a:pt x="1615976" y="2964604"/>
                  <a:pt x="1612732" y="2935436"/>
                  <a:pt x="1599772" y="2922472"/>
                </a:cubicBezTo>
                <a:cubicBezTo>
                  <a:pt x="1585728" y="2908070"/>
                  <a:pt x="1498232" y="2906268"/>
                  <a:pt x="792144" y="2906268"/>
                </a:cubicBezTo>
                <a:lnTo>
                  <a:pt x="0" y="2906268"/>
                </a:lnTo>
                <a:lnTo>
                  <a:pt x="2520" y="1455836"/>
                </a:lnTo>
                <a:lnTo>
                  <a:pt x="5040" y="5042"/>
                </a:lnTo>
                <a:lnTo>
                  <a:pt x="2314500" y="2520"/>
                </a:lnTo>
                <a:close/>
              </a:path>
            </a:pathLst>
          </a:custGeom>
          <a:solidFill>
            <a:sysClr val="window" lastClr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軟正黑體"/>
              <a:cs typeface="+mn-cs"/>
            </a:endParaRPr>
          </a:p>
        </p:txBody>
      </p:sp>
      <p:sp>
        <p:nvSpPr>
          <p:cNvPr id="42" name="Text Box 43"/>
          <p:cNvSpPr txBox="1">
            <a:spLocks noChangeArrowheads="1"/>
          </p:cNvSpPr>
          <p:nvPr/>
        </p:nvSpPr>
        <p:spPr bwMode="auto">
          <a:xfrm>
            <a:off x="3906165" y="2713476"/>
            <a:ext cx="7160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400" dirty="0">
                <a:solidFill>
                  <a:srgbClr val="3B0076"/>
                </a:solidFill>
                <a:latin typeface="+mj-ea"/>
                <a:ea typeface="+mj-ea"/>
              </a:rPr>
              <a:t>OR</a:t>
            </a:r>
            <a:endParaRPr lang="zh-TW" altLang="en-US" sz="2400" dirty="0">
              <a:solidFill>
                <a:srgbClr val="3B0076"/>
              </a:solidFill>
              <a:latin typeface="+mj-ea"/>
              <a:ea typeface="+mj-ea"/>
            </a:endParaRPr>
          </a:p>
        </p:txBody>
      </p:sp>
      <p:pic>
        <p:nvPicPr>
          <p:cNvPr id="45" name="圖片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661" y="3237824"/>
            <a:ext cx="1284118" cy="997079"/>
          </a:xfrm>
          <a:prstGeom prst="rect">
            <a:avLst/>
          </a:prstGeom>
        </p:spPr>
      </p:pic>
      <p:pic>
        <p:nvPicPr>
          <p:cNvPr id="47" name="Picture 2" descr="Apple Iphone, Android Os, Touchscreen, Water Resistant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77515" y="3459574"/>
            <a:ext cx="183096" cy="36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643403" y="1665797"/>
            <a:ext cx="2021425" cy="11695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1400" dirty="0">
                <a:solidFill>
                  <a:schemeClr val="tx1">
                    <a:lumMod val="75000"/>
                    <a:lumOff val="25000"/>
                  </a:schemeClr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Rapid and convenient service delivery, whole-process integrated services for clients at counter or online</a:t>
            </a:r>
            <a:endParaRPr lang="zh-TW" altLang="en-US" sz="1400" dirty="0">
              <a:solidFill>
                <a:schemeClr val="tx1">
                  <a:lumMod val="75000"/>
                  <a:lumOff val="25000"/>
                </a:schemeClr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744221" y="5325004"/>
            <a:ext cx="1819788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TW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Clients need to </a:t>
            </a:r>
            <a:r>
              <a:rPr lang="en-US" altLang="zh-TW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go to </a:t>
            </a:r>
            <a:r>
              <a:rPr lang="en-US" altLang="zh-TW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various </a:t>
            </a:r>
            <a:r>
              <a:rPr lang="en-US" altLang="zh-TW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agencies in person</a:t>
            </a:r>
            <a:endParaRPr lang="zh-TW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向下箭號 2"/>
          <p:cNvSpPr/>
          <p:nvPr/>
        </p:nvSpPr>
        <p:spPr>
          <a:xfrm rot="10800000">
            <a:off x="1057371" y="3168640"/>
            <a:ext cx="1089293" cy="1243857"/>
          </a:xfrm>
          <a:prstGeom prst="downArrow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807130" y="4452002"/>
            <a:ext cx="1589774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Improving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4" name="向右箭號 26"/>
          <p:cNvSpPr>
            <a:spLocks noChangeArrowheads="1"/>
          </p:cNvSpPr>
          <p:nvPr/>
        </p:nvSpPr>
        <p:spPr bwMode="auto">
          <a:xfrm rot="9844413">
            <a:off x="4300790" y="5200936"/>
            <a:ext cx="642814" cy="92201"/>
          </a:xfrm>
          <a:prstGeom prst="rightArrow">
            <a:avLst>
              <a:gd name="adj1" fmla="val 50000"/>
              <a:gd name="adj2" fmla="val 65696"/>
            </a:avLst>
          </a:prstGeom>
          <a:solidFill>
            <a:schemeClr val="accent1"/>
          </a:solidFill>
          <a:ln w="25400" algn="ctr">
            <a:solidFill>
              <a:srgbClr val="AEB89A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zh-TW" altLang="en-US" sz="1800" b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6" name="向右箭號 26"/>
          <p:cNvSpPr>
            <a:spLocks noChangeArrowheads="1"/>
          </p:cNvSpPr>
          <p:nvPr/>
        </p:nvSpPr>
        <p:spPr bwMode="auto">
          <a:xfrm rot="11914038">
            <a:off x="4198541" y="5925065"/>
            <a:ext cx="642814" cy="92201"/>
          </a:xfrm>
          <a:prstGeom prst="rightArrow">
            <a:avLst>
              <a:gd name="adj1" fmla="val 50000"/>
              <a:gd name="adj2" fmla="val 65696"/>
            </a:avLst>
          </a:prstGeom>
          <a:solidFill>
            <a:schemeClr val="accent1"/>
          </a:solidFill>
          <a:ln w="25400" algn="ctr">
            <a:solidFill>
              <a:srgbClr val="AEB89A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zh-TW" altLang="en-US" sz="1800" b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7" name="弧形箭號 (上彎) 36"/>
          <p:cNvSpPr/>
          <p:nvPr/>
        </p:nvSpPr>
        <p:spPr>
          <a:xfrm>
            <a:off x="3159541" y="3385502"/>
            <a:ext cx="3547533" cy="102699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2056" name="Picture 8" descr="ãwifiãçåçæå°çµæ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524" y="2770316"/>
            <a:ext cx="332445" cy="332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 Box 42">
            <a:extLst>
              <a:ext uri="{FF2B5EF4-FFF2-40B4-BE49-F238E27FC236}">
                <a16:creationId xmlns:a16="http://schemas.microsoft.com/office/drawing/2014/main" xmlns="" id="{970E3E3B-B8B9-C54F-B4F9-9A2897CB5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2507" y="4929844"/>
            <a:ext cx="14152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1800" dirty="0">
                <a:solidFill>
                  <a:srgbClr val="3B0076"/>
                </a:solidFill>
                <a:latin typeface="+mj-ea"/>
                <a:ea typeface="+mj-ea"/>
              </a:rPr>
              <a:t>B Agency</a:t>
            </a:r>
            <a:endParaRPr lang="zh-TW" altLang="en-US" sz="1800" dirty="0">
              <a:solidFill>
                <a:srgbClr val="3B0076"/>
              </a:solidFill>
              <a:latin typeface="+mj-ea"/>
              <a:ea typeface="+mj-ea"/>
            </a:endParaRPr>
          </a:p>
        </p:txBody>
      </p:sp>
      <p:sp>
        <p:nvSpPr>
          <p:cNvPr id="51" name="Text Box 42">
            <a:extLst>
              <a:ext uri="{FF2B5EF4-FFF2-40B4-BE49-F238E27FC236}">
                <a16:creationId xmlns:a16="http://schemas.microsoft.com/office/drawing/2014/main" xmlns="" id="{3952F028-E2DD-FD41-AD88-37E59A33F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4751" y="5711715"/>
            <a:ext cx="14152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1800" dirty="0">
                <a:solidFill>
                  <a:srgbClr val="3B0076"/>
                </a:solidFill>
                <a:latin typeface="+mj-ea"/>
                <a:ea typeface="+mj-ea"/>
              </a:rPr>
              <a:t>A Agency</a:t>
            </a:r>
            <a:endParaRPr lang="zh-TW" altLang="en-US" sz="1800" dirty="0">
              <a:solidFill>
                <a:srgbClr val="3B0076"/>
              </a:solidFill>
              <a:latin typeface="+mj-ea"/>
              <a:ea typeface="+mj-ea"/>
            </a:endParaRPr>
          </a:p>
        </p:txBody>
      </p:sp>
      <p:sp>
        <p:nvSpPr>
          <p:cNvPr id="52" name="Text Box 42">
            <a:extLst>
              <a:ext uri="{FF2B5EF4-FFF2-40B4-BE49-F238E27FC236}">
                <a16:creationId xmlns:a16="http://schemas.microsoft.com/office/drawing/2014/main" xmlns="" id="{463EDAAA-A040-7F42-A724-B4E865850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0282" y="2961568"/>
            <a:ext cx="14152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1800" dirty="0">
                <a:solidFill>
                  <a:srgbClr val="3B0076"/>
                </a:solidFill>
                <a:latin typeface="+mj-ea"/>
                <a:ea typeface="+mj-ea"/>
              </a:rPr>
              <a:t>A Agency</a:t>
            </a:r>
            <a:endParaRPr lang="zh-TW" altLang="en-US" sz="1800" dirty="0">
              <a:solidFill>
                <a:srgbClr val="3B0076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3690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/>
        </p:nvGrpSpPr>
        <p:grpSpPr>
          <a:xfrm>
            <a:off x="753574" y="1649531"/>
            <a:ext cx="7789704" cy="4615801"/>
            <a:chOff x="732686" y="4349030"/>
            <a:chExt cx="3452374" cy="1656302"/>
          </a:xfrm>
        </p:grpSpPr>
        <p:sp>
          <p:nvSpPr>
            <p:cNvPr id="8" name="手繪多邊形 7"/>
            <p:cNvSpPr/>
            <p:nvPr/>
          </p:nvSpPr>
          <p:spPr>
            <a:xfrm>
              <a:off x="732686" y="4385332"/>
              <a:ext cx="3194281" cy="1620000"/>
            </a:xfrm>
            <a:custGeom>
              <a:avLst/>
              <a:gdLst>
                <a:gd name="connsiteX0" fmla="*/ 270005 w 3194281"/>
                <a:gd name="connsiteY0" fmla="*/ 0 h 1620000"/>
                <a:gd name="connsiteX1" fmla="*/ 3194281 w 3194281"/>
                <a:gd name="connsiteY1" fmla="*/ 0 h 1620000"/>
                <a:gd name="connsiteX2" fmla="*/ 3194281 w 3194281"/>
                <a:gd name="connsiteY2" fmla="*/ 1620000 h 1620000"/>
                <a:gd name="connsiteX3" fmla="*/ 270005 w 3194281"/>
                <a:gd name="connsiteY3" fmla="*/ 1620000 h 1620000"/>
                <a:gd name="connsiteX4" fmla="*/ 0 w 3194281"/>
                <a:gd name="connsiteY4" fmla="*/ 1349995 h 1620000"/>
                <a:gd name="connsiteX5" fmla="*/ 0 w 3194281"/>
                <a:gd name="connsiteY5" fmla="*/ 270005 h 1620000"/>
                <a:gd name="connsiteX6" fmla="*/ 270005 w 3194281"/>
                <a:gd name="connsiteY6" fmla="*/ 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4281" h="1620000">
                  <a:moveTo>
                    <a:pt x="270005" y="0"/>
                  </a:moveTo>
                  <a:lnTo>
                    <a:pt x="3194281" y="0"/>
                  </a:lnTo>
                  <a:lnTo>
                    <a:pt x="3194281" y="1620000"/>
                  </a:lnTo>
                  <a:lnTo>
                    <a:pt x="270005" y="1620000"/>
                  </a:lnTo>
                  <a:cubicBezTo>
                    <a:pt x="120885" y="1620000"/>
                    <a:pt x="0" y="1499115"/>
                    <a:pt x="0" y="1349995"/>
                  </a:cubicBezTo>
                  <a:lnTo>
                    <a:pt x="0" y="270005"/>
                  </a:lnTo>
                  <a:cubicBezTo>
                    <a:pt x="0" y="120885"/>
                    <a:pt x="120885" y="0"/>
                    <a:pt x="270005" y="0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9" name="手繪多邊形 8"/>
            <p:cNvSpPr/>
            <p:nvPr/>
          </p:nvSpPr>
          <p:spPr>
            <a:xfrm>
              <a:off x="3825060" y="4385332"/>
              <a:ext cx="360000" cy="1620000"/>
            </a:xfrm>
            <a:custGeom>
              <a:avLst/>
              <a:gdLst>
                <a:gd name="connsiteX0" fmla="*/ 0 w 360000"/>
                <a:gd name="connsiteY0" fmla="*/ 0 h 1620000"/>
                <a:gd name="connsiteX1" fmla="*/ 89995 w 360000"/>
                <a:gd name="connsiteY1" fmla="*/ 0 h 1620000"/>
                <a:gd name="connsiteX2" fmla="*/ 360000 w 360000"/>
                <a:gd name="connsiteY2" fmla="*/ 270005 h 1620000"/>
                <a:gd name="connsiteX3" fmla="*/ 360000 w 360000"/>
                <a:gd name="connsiteY3" fmla="*/ 1349995 h 1620000"/>
                <a:gd name="connsiteX4" fmla="*/ 89995 w 360000"/>
                <a:gd name="connsiteY4" fmla="*/ 1620000 h 1620000"/>
                <a:gd name="connsiteX5" fmla="*/ 0 w 360000"/>
                <a:gd name="connsiteY5" fmla="*/ 1620000 h 1620000"/>
                <a:gd name="connsiteX6" fmla="*/ 0 w 360000"/>
                <a:gd name="connsiteY6" fmla="*/ 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0000" h="1620000">
                  <a:moveTo>
                    <a:pt x="0" y="0"/>
                  </a:moveTo>
                  <a:lnTo>
                    <a:pt x="89995" y="0"/>
                  </a:lnTo>
                  <a:cubicBezTo>
                    <a:pt x="239115" y="0"/>
                    <a:pt x="360000" y="120885"/>
                    <a:pt x="360000" y="270005"/>
                  </a:cubicBezTo>
                  <a:lnTo>
                    <a:pt x="360000" y="1349995"/>
                  </a:lnTo>
                  <a:cubicBezTo>
                    <a:pt x="360000" y="1499115"/>
                    <a:pt x="239115" y="1620000"/>
                    <a:pt x="89995" y="1620000"/>
                  </a:cubicBezTo>
                  <a:lnTo>
                    <a:pt x="0" y="16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505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grpSp>
          <p:nvGrpSpPr>
            <p:cNvPr id="10" name="群組 9"/>
            <p:cNvGrpSpPr/>
            <p:nvPr/>
          </p:nvGrpSpPr>
          <p:grpSpPr>
            <a:xfrm>
              <a:off x="834671" y="4349030"/>
              <a:ext cx="659041" cy="293862"/>
              <a:chOff x="834671" y="4349030"/>
              <a:chExt cx="659041" cy="293862"/>
            </a:xfrm>
          </p:grpSpPr>
          <p:sp>
            <p:nvSpPr>
              <p:cNvPr id="11" name="手繪多邊形 10"/>
              <p:cNvSpPr/>
              <p:nvPr/>
            </p:nvSpPr>
            <p:spPr>
              <a:xfrm>
                <a:off x="919512" y="4349030"/>
                <a:ext cx="574200" cy="293862"/>
              </a:xfrm>
              <a:custGeom>
                <a:avLst/>
                <a:gdLst>
                  <a:gd name="connsiteX0" fmla="*/ 0 w 1194869"/>
                  <a:gd name="connsiteY0" fmla="*/ 0 h 1170000"/>
                  <a:gd name="connsiteX1" fmla="*/ 294869 w 1194869"/>
                  <a:gd name="connsiteY1" fmla="*/ 0 h 1170000"/>
                  <a:gd name="connsiteX2" fmla="*/ 294873 w 1194869"/>
                  <a:gd name="connsiteY2" fmla="*/ 0 h 1170000"/>
                  <a:gd name="connsiteX3" fmla="*/ 1014865 w 1194869"/>
                  <a:gd name="connsiteY3" fmla="*/ 0 h 1170000"/>
                  <a:gd name="connsiteX4" fmla="*/ 1194869 w 1194869"/>
                  <a:gd name="connsiteY4" fmla="*/ 180004 h 1170000"/>
                  <a:gd name="connsiteX5" fmla="*/ 1194869 w 1194869"/>
                  <a:gd name="connsiteY5" fmla="*/ 989996 h 1170000"/>
                  <a:gd name="connsiteX6" fmla="*/ 1014865 w 1194869"/>
                  <a:gd name="connsiteY6" fmla="*/ 1170000 h 1170000"/>
                  <a:gd name="connsiteX7" fmla="*/ 294873 w 1194869"/>
                  <a:gd name="connsiteY7" fmla="*/ 1170000 h 1170000"/>
                  <a:gd name="connsiteX8" fmla="*/ 114869 w 1194869"/>
                  <a:gd name="connsiteY8" fmla="*/ 989996 h 1170000"/>
                  <a:gd name="connsiteX9" fmla="*/ 114869 w 1194869"/>
                  <a:gd name="connsiteY9" fmla="*/ 315700 h 1170000"/>
                  <a:gd name="connsiteX10" fmla="*/ 113086 w 1194869"/>
                  <a:gd name="connsiteY10" fmla="*/ 315700 h 1170000"/>
                  <a:gd name="connsiteX11" fmla="*/ 113086 w 1194869"/>
                  <a:gd name="connsiteY11" fmla="*/ 113086 h 1170000"/>
                  <a:gd name="connsiteX12" fmla="*/ 0 w 1194869"/>
                  <a:gd name="connsiteY12" fmla="*/ 0 h 11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94869" h="1170000">
                    <a:moveTo>
                      <a:pt x="0" y="0"/>
                    </a:moveTo>
                    <a:lnTo>
                      <a:pt x="294869" y="0"/>
                    </a:lnTo>
                    <a:lnTo>
                      <a:pt x="294873" y="0"/>
                    </a:lnTo>
                    <a:lnTo>
                      <a:pt x="1014865" y="0"/>
                    </a:lnTo>
                    <a:cubicBezTo>
                      <a:pt x="1114278" y="0"/>
                      <a:pt x="1194869" y="80591"/>
                      <a:pt x="1194869" y="180004"/>
                    </a:cubicBezTo>
                    <a:lnTo>
                      <a:pt x="1194869" y="989996"/>
                    </a:lnTo>
                    <a:cubicBezTo>
                      <a:pt x="1194869" y="1089409"/>
                      <a:pt x="1114278" y="1170000"/>
                      <a:pt x="1014865" y="1170000"/>
                    </a:cubicBezTo>
                    <a:lnTo>
                      <a:pt x="294873" y="1170000"/>
                    </a:lnTo>
                    <a:cubicBezTo>
                      <a:pt x="195460" y="1170000"/>
                      <a:pt x="114869" y="1089409"/>
                      <a:pt x="114869" y="989996"/>
                    </a:cubicBezTo>
                    <a:lnTo>
                      <a:pt x="114869" y="315700"/>
                    </a:lnTo>
                    <a:lnTo>
                      <a:pt x="113086" y="315700"/>
                    </a:lnTo>
                    <a:lnTo>
                      <a:pt x="113086" y="113086"/>
                    </a:lnTo>
                    <a:cubicBezTo>
                      <a:pt x="113086" y="50630"/>
                      <a:pt x="62456" y="0"/>
                      <a:pt x="0" y="0"/>
                    </a:cubicBezTo>
                    <a:close/>
                  </a:path>
                </a:pathLst>
              </a:custGeom>
              <a:solidFill>
                <a:srgbClr val="FF5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12" name="手繪多邊形 11"/>
              <p:cNvSpPr/>
              <p:nvPr/>
            </p:nvSpPr>
            <p:spPr>
              <a:xfrm>
                <a:off x="834671" y="4349030"/>
                <a:ext cx="189499" cy="110468"/>
              </a:xfrm>
              <a:custGeom>
                <a:avLst/>
                <a:gdLst>
                  <a:gd name="connsiteX0" fmla="*/ 113086 w 226172"/>
                  <a:gd name="connsiteY0" fmla="*/ 0 h 138374"/>
                  <a:gd name="connsiteX1" fmla="*/ 226172 w 226172"/>
                  <a:gd name="connsiteY1" fmla="*/ 113086 h 138374"/>
                  <a:gd name="connsiteX2" fmla="*/ 226172 w 226172"/>
                  <a:gd name="connsiteY2" fmla="*/ 138374 h 138374"/>
                  <a:gd name="connsiteX3" fmla="*/ 0 w 226172"/>
                  <a:gd name="connsiteY3" fmla="*/ 138374 h 138374"/>
                  <a:gd name="connsiteX4" fmla="*/ 0 w 226172"/>
                  <a:gd name="connsiteY4" fmla="*/ 113086 h 138374"/>
                  <a:gd name="connsiteX5" fmla="*/ 113086 w 226172"/>
                  <a:gd name="connsiteY5" fmla="*/ 0 h 138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6172" h="138374">
                    <a:moveTo>
                      <a:pt x="113086" y="0"/>
                    </a:moveTo>
                    <a:cubicBezTo>
                      <a:pt x="175542" y="0"/>
                      <a:pt x="226172" y="50630"/>
                      <a:pt x="226172" y="113086"/>
                    </a:cubicBezTo>
                    <a:lnTo>
                      <a:pt x="226172" y="138374"/>
                    </a:lnTo>
                    <a:lnTo>
                      <a:pt x="0" y="138374"/>
                    </a:lnTo>
                    <a:lnTo>
                      <a:pt x="0" y="113086"/>
                    </a:lnTo>
                    <a:cubicBezTo>
                      <a:pt x="0" y="50630"/>
                      <a:pt x="50630" y="0"/>
                      <a:pt x="113086" y="0"/>
                    </a:cubicBezTo>
                    <a:close/>
                  </a:path>
                </a:pathLst>
              </a:custGeom>
              <a:solidFill>
                <a:srgbClr val="F6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8</a:t>
            </a:fld>
            <a:endParaRPr lang="zh-TW" altLang="en-US" dirty="0"/>
          </a:p>
        </p:txBody>
      </p:sp>
      <p:grpSp>
        <p:nvGrpSpPr>
          <p:cNvPr id="20" name="群組 19">
            <a:extLst>
              <a:ext uri="{FF2B5EF4-FFF2-40B4-BE49-F238E27FC236}">
                <a16:creationId xmlns:a16="http://schemas.microsoft.com/office/drawing/2014/main" xmlns="" id="{2697A98A-35E9-0145-B24E-C4C92E918015}"/>
              </a:ext>
            </a:extLst>
          </p:cNvPr>
          <p:cNvGrpSpPr/>
          <p:nvPr/>
        </p:nvGrpSpPr>
        <p:grpSpPr>
          <a:xfrm>
            <a:off x="409189" y="429089"/>
            <a:ext cx="8304182" cy="777600"/>
            <a:chOff x="396240" y="1134672"/>
            <a:chExt cx="7623810" cy="777600"/>
          </a:xfrm>
        </p:grpSpPr>
        <p:grpSp>
          <p:nvGrpSpPr>
            <p:cNvPr id="21" name="群組 20">
              <a:extLst>
                <a:ext uri="{FF2B5EF4-FFF2-40B4-BE49-F238E27FC236}">
                  <a16:creationId xmlns:a16="http://schemas.microsoft.com/office/drawing/2014/main" xmlns="" id="{9270FC69-59C1-AC48-BE32-6D54EC37375A}"/>
                </a:ext>
              </a:extLst>
            </p:cNvPr>
            <p:cNvGrpSpPr/>
            <p:nvPr/>
          </p:nvGrpSpPr>
          <p:grpSpPr>
            <a:xfrm>
              <a:off x="396240" y="1134672"/>
              <a:ext cx="7623810" cy="777600"/>
              <a:chOff x="1725930" y="2077647"/>
              <a:chExt cx="5870321" cy="777600"/>
            </a:xfrm>
          </p:grpSpPr>
          <p:sp>
            <p:nvSpPr>
              <p:cNvPr id="24" name="圓角矩形 23">
                <a:extLst>
                  <a:ext uri="{FF2B5EF4-FFF2-40B4-BE49-F238E27FC236}">
                    <a16:creationId xmlns:a16="http://schemas.microsoft.com/office/drawing/2014/main" xmlns="" id="{80D41469-ACA5-3B43-99C7-F6C967598085}"/>
                  </a:ext>
                </a:extLst>
              </p:cNvPr>
              <p:cNvSpPr/>
              <p:nvPr/>
            </p:nvSpPr>
            <p:spPr>
              <a:xfrm>
                <a:off x="1725930" y="2077647"/>
                <a:ext cx="5870321" cy="777600"/>
              </a:xfrm>
              <a:prstGeom prst="roundRect">
                <a:avLst>
                  <a:gd name="adj" fmla="val 50000"/>
                </a:avLst>
              </a:prstGeom>
              <a:noFill/>
              <a:ln w="28575" cap="flat" cmpd="sng" algn="ctr">
                <a:solidFill>
                  <a:srgbClr val="FF614C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25" name="淚滴形 5">
                <a:extLst>
                  <a:ext uri="{FF2B5EF4-FFF2-40B4-BE49-F238E27FC236}">
                    <a16:creationId xmlns:a16="http://schemas.microsoft.com/office/drawing/2014/main" xmlns="" id="{54499A85-00BB-0743-8DE7-B2313406C97C}"/>
                  </a:ext>
                </a:extLst>
              </p:cNvPr>
              <p:cNvSpPr/>
              <p:nvPr/>
            </p:nvSpPr>
            <p:spPr>
              <a:xfrm flipV="1">
                <a:off x="1725930" y="2078007"/>
                <a:ext cx="555289" cy="777240"/>
              </a:xfrm>
              <a:prstGeom prst="teardrop">
                <a:avLst/>
              </a:prstGeom>
              <a:solidFill>
                <a:srgbClr val="FF614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  <p:sp>
          <p:nvSpPr>
            <p:cNvPr id="22" name="文字方塊 21">
              <a:extLst>
                <a:ext uri="{FF2B5EF4-FFF2-40B4-BE49-F238E27FC236}">
                  <a16:creationId xmlns:a16="http://schemas.microsoft.com/office/drawing/2014/main" xmlns="" id="{8E178E69-7D2B-F942-BA8B-BFB90874C544}"/>
                </a:ext>
              </a:extLst>
            </p:cNvPr>
            <p:cNvSpPr txBox="1"/>
            <p:nvPr/>
          </p:nvSpPr>
          <p:spPr>
            <a:xfrm>
              <a:off x="464176" y="1270226"/>
              <a:ext cx="6521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chemeClr val="bg1"/>
                  </a:solidFill>
                </a:rPr>
                <a:t>3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A9810D86-2223-C742-B798-B819BBA2DEAA}"/>
              </a:ext>
            </a:extLst>
          </p:cNvPr>
          <p:cNvSpPr/>
          <p:nvPr/>
        </p:nvSpPr>
        <p:spPr>
          <a:xfrm>
            <a:off x="1193542" y="2505237"/>
            <a:ext cx="641966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"/>
            </a:pPr>
            <a:r>
              <a:rPr lang="en-US" altLang="zh-TW" sz="22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Expand the scope of business of the single window</a:t>
            </a:r>
            <a:endParaRPr lang="zh-TW" altLang="zh-TW" sz="2200" kern="15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 algn="just">
              <a:buFont typeface="Wingdings" pitchFamily="2" charset="2"/>
              <a:buChar char=""/>
            </a:pPr>
            <a:r>
              <a:rPr lang="en-US" altLang="zh-TW" sz="22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Eliminate paper document submission </a:t>
            </a:r>
            <a:endParaRPr lang="zh-TW" altLang="zh-TW" sz="2200" kern="15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 algn="just">
              <a:buFont typeface="Wingdings" pitchFamily="2" charset="2"/>
              <a:buChar char=""/>
            </a:pPr>
            <a:r>
              <a:rPr lang="en-US" altLang="zh-TW" sz="22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Apply cross-platform online services</a:t>
            </a:r>
            <a:endParaRPr lang="zh-TW" altLang="zh-TW" sz="2200" kern="15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 algn="just">
              <a:buFont typeface="Wingdings" pitchFamily="2" charset="2"/>
              <a:buChar char=""/>
            </a:pPr>
            <a:r>
              <a:rPr lang="en-US" altLang="zh-TW" sz="2200" kern="15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Integrate </a:t>
            </a:r>
            <a:r>
              <a:rPr lang="en-US" altLang="zh-TW" sz="22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service processes across departments and agencies</a:t>
            </a:r>
            <a:endParaRPr lang="zh-TW" altLang="zh-TW" sz="2200" kern="15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 algn="just">
              <a:buFont typeface="Wingdings" pitchFamily="2" charset="2"/>
              <a:buChar char=""/>
            </a:pPr>
            <a:r>
              <a:rPr lang="en-US" altLang="zh-TW" sz="22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Promote government information- and resource-sharing</a:t>
            </a:r>
            <a:endParaRPr lang="zh-TW" altLang="zh-TW" sz="2200" kern="15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 algn="just">
              <a:buFont typeface="Wingdings" pitchFamily="2" charset="2"/>
              <a:buChar char=""/>
            </a:pPr>
            <a:r>
              <a:rPr lang="en-US" altLang="zh-TW" sz="22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Pay </a:t>
            </a:r>
            <a:r>
              <a:rPr lang="en-US" altLang="zh-TW" sz="2200" kern="15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attention </a:t>
            </a:r>
            <a:r>
              <a:rPr lang="en-US" altLang="zh-TW" sz="2200" kern="150" dirty="0">
                <a:latin typeface="Times New Roman" panose="02020603050405020304" pitchFamily="18" charset="0"/>
                <a:ea typeface="新細明體" panose="02020500000000000000" pitchFamily="18" charset="-120"/>
              </a:rPr>
              <a:t>to socio-economic development trends, using innovative strategies to </a:t>
            </a:r>
            <a:r>
              <a:rPr lang="en-US" altLang="zh-TW" sz="2200" kern="150" dirty="0">
                <a:solidFill>
                  <a:srgbClr val="0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increase service effectiveness.</a:t>
            </a:r>
            <a:endParaRPr lang="zh-TW" altLang="zh-TW" sz="2200" kern="15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57961" y="585834"/>
            <a:ext cx="81713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0" indent="-276225"/>
            <a:r>
              <a:rPr lang="en-US" altLang="zh-TW" sz="2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Make lives more convenient</a:t>
            </a:r>
            <a:endParaRPr lang="zh-TW" altLang="zh-TW" sz="28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64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階主管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高階主管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高階主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31008</TotalTime>
  <Words>638</Words>
  <Application>Microsoft Office PowerPoint</Application>
  <PresentationFormat>如螢幕大小 (4:3)</PresentationFormat>
  <Paragraphs>131</Paragraphs>
  <Slides>15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15</vt:i4>
      </vt:variant>
    </vt:vector>
  </HeadingPairs>
  <TitlesOfParts>
    <vt:vector size="30" baseType="lpstr">
      <vt:lpstr>文鼎圓體M</vt:lpstr>
      <vt:lpstr>微軟正黑體</vt:lpstr>
      <vt:lpstr>新細明體</vt:lpstr>
      <vt:lpstr>標楷體</vt:lpstr>
      <vt:lpstr>Arial</vt:lpstr>
      <vt:lpstr>Calibri</vt:lpstr>
      <vt:lpstr>Calibri Light</vt:lpstr>
      <vt:lpstr>Century Gothic</vt:lpstr>
      <vt:lpstr>Courier New</vt:lpstr>
      <vt:lpstr>Palatino Linotype</vt:lpstr>
      <vt:lpstr>Times</vt:lpstr>
      <vt:lpstr>Times New Roman</vt:lpstr>
      <vt:lpstr>Wingdings</vt:lpstr>
      <vt:lpstr>高階主管</vt:lpstr>
      <vt:lpstr>自訂設計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Yiting Yeh</dc:creator>
  <cp:lastModifiedBy>楊壹鈞</cp:lastModifiedBy>
  <cp:revision>2967</cp:revision>
  <cp:lastPrinted>2020-08-26T06:41:39Z</cp:lastPrinted>
  <dcterms:created xsi:type="dcterms:W3CDTF">2013-09-03T05:44:19Z</dcterms:created>
  <dcterms:modified xsi:type="dcterms:W3CDTF">2020-08-27T02:28:54Z</dcterms:modified>
</cp:coreProperties>
</file>