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drawings/drawing1.xml" ContentType="application/vnd.openxmlformats-officedocument.drawingml.chartshapes+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65" r:id="rId2"/>
  </p:sldMasterIdLst>
  <p:notesMasterIdLst>
    <p:notesMasterId r:id="rId44"/>
  </p:notesMasterIdLst>
  <p:handoutMasterIdLst>
    <p:handoutMasterId r:id="rId45"/>
  </p:handoutMasterIdLst>
  <p:sldIdLst>
    <p:sldId id="823" r:id="rId3"/>
    <p:sldId id="701" r:id="rId4"/>
    <p:sldId id="824" r:id="rId5"/>
    <p:sldId id="827" r:id="rId6"/>
    <p:sldId id="831" r:id="rId7"/>
    <p:sldId id="837" r:id="rId8"/>
    <p:sldId id="816" r:id="rId9"/>
    <p:sldId id="838" r:id="rId10"/>
    <p:sldId id="853" r:id="rId11"/>
    <p:sldId id="839" r:id="rId12"/>
    <p:sldId id="708" r:id="rId13"/>
    <p:sldId id="857" r:id="rId14"/>
    <p:sldId id="858" r:id="rId15"/>
    <p:sldId id="882" r:id="rId16"/>
    <p:sldId id="709" r:id="rId17"/>
    <p:sldId id="732" r:id="rId18"/>
    <p:sldId id="734" r:id="rId19"/>
    <p:sldId id="860" r:id="rId20"/>
    <p:sldId id="749" r:id="rId21"/>
    <p:sldId id="861" r:id="rId22"/>
    <p:sldId id="862" r:id="rId23"/>
    <p:sldId id="864" r:id="rId24"/>
    <p:sldId id="869" r:id="rId25"/>
    <p:sldId id="870" r:id="rId26"/>
    <p:sldId id="872" r:id="rId27"/>
    <p:sldId id="873" r:id="rId28"/>
    <p:sldId id="743" r:id="rId29"/>
    <p:sldId id="742" r:id="rId30"/>
    <p:sldId id="829" r:id="rId31"/>
    <p:sldId id="617" r:id="rId32"/>
    <p:sldId id="842" r:id="rId33"/>
    <p:sldId id="875" r:id="rId34"/>
    <p:sldId id="874" r:id="rId35"/>
    <p:sldId id="881" r:id="rId36"/>
    <p:sldId id="884" r:id="rId37"/>
    <p:sldId id="877" r:id="rId38"/>
    <p:sldId id="711" r:id="rId39"/>
    <p:sldId id="840" r:id="rId40"/>
    <p:sldId id="789" r:id="rId41"/>
    <p:sldId id="880" r:id="rId42"/>
    <p:sldId id="456" r:id="rId43"/>
  </p:sldIdLst>
  <p:sldSz cx="9144000" cy="6858000" type="screen4x3"/>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9B6E1881-2521-4D85-AAFC-36274C1406DB}">
          <p14:sldIdLst>
            <p14:sldId id="823"/>
            <p14:sldId id="701"/>
            <p14:sldId id="824"/>
            <p14:sldId id="827"/>
            <p14:sldId id="831"/>
            <p14:sldId id="837"/>
            <p14:sldId id="816"/>
            <p14:sldId id="838"/>
            <p14:sldId id="853"/>
            <p14:sldId id="839"/>
            <p14:sldId id="708"/>
            <p14:sldId id="857"/>
            <p14:sldId id="858"/>
            <p14:sldId id="882"/>
            <p14:sldId id="709"/>
            <p14:sldId id="732"/>
            <p14:sldId id="734"/>
            <p14:sldId id="860"/>
            <p14:sldId id="749"/>
            <p14:sldId id="861"/>
            <p14:sldId id="862"/>
            <p14:sldId id="864"/>
            <p14:sldId id="869"/>
            <p14:sldId id="870"/>
            <p14:sldId id="872"/>
            <p14:sldId id="873"/>
            <p14:sldId id="743"/>
            <p14:sldId id="742"/>
            <p14:sldId id="829"/>
            <p14:sldId id="617"/>
            <p14:sldId id="842"/>
            <p14:sldId id="875"/>
            <p14:sldId id="874"/>
            <p14:sldId id="881"/>
            <p14:sldId id="884"/>
            <p14:sldId id="877"/>
            <p14:sldId id="711"/>
            <p14:sldId id="840"/>
            <p14:sldId id="789"/>
            <p14:sldId id="880"/>
            <p14:sldId id="45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9951"/>
    <a:srgbClr val="D0610E"/>
    <a:srgbClr val="A828A8"/>
    <a:srgbClr val="FF00FF"/>
    <a:srgbClr val="E1EE90"/>
    <a:srgbClr val="00CC00"/>
    <a:srgbClr val="99FF33"/>
    <a:srgbClr val="FFCCFF"/>
    <a:srgbClr val="FF99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中等深淺樣式 1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淺色樣式 1 - 輔色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淺色樣式 1 - 輔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71544" autoAdjust="0"/>
  </p:normalViewPr>
  <p:slideViewPr>
    <p:cSldViewPr>
      <p:cViewPr varScale="1">
        <p:scale>
          <a:sx n="113" d="100"/>
          <a:sy n="113" d="100"/>
        </p:scale>
        <p:origin x="1452" y="102"/>
      </p:cViewPr>
      <p:guideLst>
        <p:guide orient="horz" pos="2160"/>
        <p:guide pos="2880"/>
      </p:guideLst>
    </p:cSldViewPr>
  </p:slideViewPr>
  <p:outlineViewPr>
    <p:cViewPr>
      <p:scale>
        <a:sx n="33" d="100"/>
        <a:sy n="33" d="100"/>
      </p:scale>
      <p:origin x="0" y="0"/>
    </p:cViewPr>
  </p:outlineViewPr>
  <p:notesTextViewPr>
    <p:cViewPr>
      <p:scale>
        <a:sx n="200" d="100"/>
        <a:sy n="200" d="100"/>
      </p:scale>
      <p:origin x="0" y="0"/>
    </p:cViewPr>
  </p:notesTextViewPr>
  <p:notesViewPr>
    <p:cSldViewPr>
      <p:cViewPr varScale="1">
        <p:scale>
          <a:sx n="60" d="100"/>
          <a:sy n="60" d="100"/>
        </p:scale>
        <p:origin x="2347" y="3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___1.xlsx"/></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dPt>
            <c:idx val="12"/>
            <c:invertIfNegative val="0"/>
            <c:bubble3D val="0"/>
            <c:spPr>
              <a:solidFill>
                <a:srgbClr val="FFCC00"/>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限院屬機關!$B$3:$B$16</c:f>
              <c:strCache>
                <c:ptCount val="14"/>
                <c:pt idx="0">
                  <c:v>經濟部</c:v>
                </c:pt>
                <c:pt idx="1">
                  <c:v>財政部</c:v>
                </c:pt>
                <c:pt idx="2">
                  <c:v>法務部</c:v>
                </c:pt>
                <c:pt idx="3">
                  <c:v>金融監督管理委員會</c:v>
                </c:pt>
                <c:pt idx="4">
                  <c:v>行政院主計總處</c:v>
                </c:pt>
                <c:pt idx="5">
                  <c:v>衛生福利部</c:v>
                </c:pt>
                <c:pt idx="6">
                  <c:v>交通部</c:v>
                </c:pt>
                <c:pt idx="7">
                  <c:v>行政院農業委員會</c:v>
                </c:pt>
                <c:pt idx="8">
                  <c:v>教育部</c:v>
                </c:pt>
                <c:pt idx="9">
                  <c:v>內政部</c:v>
                </c:pt>
                <c:pt idx="10">
                  <c:v>行政院環境保護署</c:v>
                </c:pt>
                <c:pt idx="11">
                  <c:v>勞動部</c:v>
                </c:pt>
                <c:pt idx="12">
                  <c:v>國家發展委員會</c:v>
                </c:pt>
                <c:pt idx="13">
                  <c:v>科技部</c:v>
                </c:pt>
              </c:strCache>
            </c:strRef>
          </c:cat>
          <c:val>
            <c:numRef>
              <c:f>限院屬機關!$C$3:$C$16</c:f>
              <c:numCache>
                <c:formatCode>#,##0_ </c:formatCode>
                <c:ptCount val="14"/>
                <c:pt idx="0">
                  <c:v>2660</c:v>
                </c:pt>
                <c:pt idx="1">
                  <c:v>2143</c:v>
                </c:pt>
                <c:pt idx="2">
                  <c:v>2127</c:v>
                </c:pt>
                <c:pt idx="3">
                  <c:v>1451</c:v>
                </c:pt>
                <c:pt idx="4">
                  <c:v>1374</c:v>
                </c:pt>
                <c:pt idx="5">
                  <c:v>1303</c:v>
                </c:pt>
                <c:pt idx="6">
                  <c:v>1271</c:v>
                </c:pt>
                <c:pt idx="7">
                  <c:v>1242</c:v>
                </c:pt>
                <c:pt idx="8">
                  <c:v>1030</c:v>
                </c:pt>
                <c:pt idx="9">
                  <c:v>1001</c:v>
                </c:pt>
                <c:pt idx="10">
                  <c:v>844</c:v>
                </c:pt>
                <c:pt idx="11">
                  <c:v>566</c:v>
                </c:pt>
                <c:pt idx="12">
                  <c:v>547</c:v>
                </c:pt>
                <c:pt idx="13">
                  <c:v>373</c:v>
                </c:pt>
              </c:numCache>
            </c:numRef>
          </c:val>
        </c:ser>
        <c:dLbls>
          <c:showLegendKey val="0"/>
          <c:showVal val="0"/>
          <c:showCatName val="0"/>
          <c:showSerName val="0"/>
          <c:showPercent val="0"/>
          <c:showBubbleSize val="0"/>
        </c:dLbls>
        <c:gapWidth val="182"/>
        <c:axId val="-1014600464"/>
        <c:axId val="-826557808"/>
      </c:barChart>
      <c:catAx>
        <c:axId val="-1014600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rgbClr val="002060"/>
                </a:solidFill>
                <a:latin typeface="微軟正黑體" panose="020B0604030504040204" pitchFamily="34" charset="-120"/>
                <a:ea typeface="微軟正黑體" panose="020B0604030504040204" pitchFamily="34" charset="-120"/>
                <a:cs typeface="+mn-cs"/>
              </a:defRPr>
            </a:pPr>
            <a:endParaRPr lang="zh-TW"/>
          </a:p>
        </c:txPr>
        <c:crossAx val="-826557808"/>
        <c:crosses val="autoZero"/>
        <c:auto val="1"/>
        <c:lblAlgn val="ctr"/>
        <c:lblOffset val="100"/>
        <c:noMultiLvlLbl val="0"/>
      </c:catAx>
      <c:valAx>
        <c:axId val="-826557808"/>
        <c:scaling>
          <c:orientation val="minMax"/>
        </c:scaling>
        <c:delete val="0"/>
        <c:axPos val="t"/>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85000"/>
                    <a:lumOff val="15000"/>
                  </a:schemeClr>
                </a:solidFill>
                <a:latin typeface="+mn-lt"/>
                <a:ea typeface="+mn-ea"/>
                <a:cs typeface="+mn-cs"/>
              </a:defRPr>
            </a:pPr>
            <a:endParaRPr lang="zh-TW"/>
          </a:p>
        </c:txPr>
        <c:crossAx val="-1014600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TW"/>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rgbClr val="002060"/>
                </a:solidFill>
                <a:latin typeface="標楷體" panose="03000509000000000000" pitchFamily="65" charset="-120"/>
                <a:ea typeface="標楷體" panose="03000509000000000000" pitchFamily="65" charset="-120"/>
                <a:cs typeface="+mn-cs"/>
              </a:defRPr>
            </a:pPr>
            <a:r>
              <a:rPr lang="zh-TW" altLang="zh-TW" sz="2400" b="1" i="0" baseline="0" dirty="0" smtClean="0">
                <a:solidFill>
                  <a:srgbClr val="002060"/>
                </a:solidFill>
                <a:effectLst/>
                <a:latin typeface="標楷體" panose="03000509000000000000" pitchFamily="65" charset="-120"/>
                <a:ea typeface="標楷體" panose="03000509000000000000" pitchFamily="65" charset="-120"/>
              </a:rPr>
              <a:t>截至目前累計開放項數</a:t>
            </a:r>
            <a:r>
              <a:rPr lang="en-US" altLang="zh-TW" sz="2400" b="1" i="0" baseline="0" dirty="0" smtClean="0">
                <a:solidFill>
                  <a:srgbClr val="002060"/>
                </a:solidFill>
                <a:effectLst/>
                <a:latin typeface="標楷體" panose="03000509000000000000" pitchFamily="65" charset="-120"/>
                <a:ea typeface="標楷體" panose="03000509000000000000" pitchFamily="65" charset="-120"/>
              </a:rPr>
              <a:t>(547</a:t>
            </a:r>
            <a:r>
              <a:rPr lang="zh-TW" altLang="zh-TW" sz="2400" b="1" i="0" baseline="0" dirty="0" smtClean="0">
                <a:solidFill>
                  <a:srgbClr val="002060"/>
                </a:solidFill>
                <a:effectLst/>
                <a:latin typeface="標楷體" panose="03000509000000000000" pitchFamily="65" charset="-120"/>
                <a:ea typeface="標楷體" panose="03000509000000000000" pitchFamily="65" charset="-120"/>
              </a:rPr>
              <a:t>項</a:t>
            </a:r>
            <a:r>
              <a:rPr lang="en-US" altLang="zh-TW" sz="2400" b="1" i="0" baseline="0" dirty="0" smtClean="0">
                <a:solidFill>
                  <a:srgbClr val="002060"/>
                </a:solidFill>
                <a:effectLst/>
                <a:latin typeface="標楷體" panose="03000509000000000000" pitchFamily="65" charset="-120"/>
                <a:ea typeface="標楷體" panose="03000509000000000000" pitchFamily="65" charset="-120"/>
              </a:rPr>
              <a:t>)</a:t>
            </a:r>
            <a:endParaRPr lang="zh-TW" altLang="zh-TW" sz="2400" dirty="0">
              <a:solidFill>
                <a:srgbClr val="002060"/>
              </a:solidFill>
              <a:effectLst/>
              <a:latin typeface="標楷體" panose="03000509000000000000" pitchFamily="65" charset="-120"/>
              <a:ea typeface="標楷體" panose="03000509000000000000" pitchFamily="65" charset="-120"/>
            </a:endParaRPr>
          </a:p>
        </c:rich>
      </c:tx>
      <c:layout/>
      <c:overlay val="0"/>
      <c:spPr>
        <a:noFill/>
        <a:ln>
          <a:noFill/>
        </a:ln>
        <a:effectLst/>
      </c:spPr>
    </c:title>
    <c:autoTitleDeleted val="0"/>
    <c:plotArea>
      <c:layout/>
      <c:barChart>
        <c:barDir val="col"/>
        <c:grouping val="clustered"/>
        <c:varyColors val="0"/>
        <c:ser>
          <c:idx val="1"/>
          <c:order val="1"/>
          <c:tx>
            <c:strRef>
              <c:f>'[表7-1070315本會目前資料開放情形統計表.xlsx]表7'!$I$6</c:f>
              <c:strCache>
                <c:ptCount val="1"/>
                <c:pt idx="0">
                  <c:v>已開放</c:v>
                </c:pt>
              </c:strCache>
            </c:strRef>
          </c:tx>
          <c:spPr>
            <a:solidFill>
              <a:schemeClr val="accent1">
                <a:lumMod val="60000"/>
                <a:lumOff val="40000"/>
              </a:schemeClr>
            </a:solidFill>
            <a:ln>
              <a:noFill/>
            </a:ln>
            <a:effectLst/>
          </c:spPr>
          <c:invertIfNegative val="0"/>
          <c:dLbls>
            <c:dLbl>
              <c:idx val="0"/>
              <c:spPr>
                <a:noFill/>
                <a:ln>
                  <a:noFill/>
                </a:ln>
                <a:effectLst/>
              </c:spPr>
              <c:txPr>
                <a:bodyPr rot="0" spcFirstLastPara="1" vertOverflow="ellipsis" vert="horz" wrap="square" lIns="0" tIns="0" rIns="0" bIns="0" anchor="ctr" anchorCtr="1">
                  <a:noAutofit/>
                </a:bodyPr>
                <a:lstStyle/>
                <a:p>
                  <a:pPr>
                    <a:defRPr sz="1600" b="1" i="0" u="none" strike="noStrike" kern="1200" baseline="0">
                      <a:solidFill>
                        <a:srgbClr val="FF0000"/>
                      </a:solidFill>
                      <a:latin typeface="微軟正黑體" panose="020B0604030504040204" pitchFamily="34" charset="-120"/>
                      <a:ea typeface="微軟正黑體" panose="020B0604030504040204" pitchFamily="34" charset="-120"/>
                      <a:cs typeface="+mn-cs"/>
                    </a:defRPr>
                  </a:pPr>
                  <a:endParaRPr lang="zh-TW"/>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dLbl>
              <c:idx val="11"/>
              <c:layout>
                <c:manualLayout>
                  <c:x val="-1.1782670906142711E-16"/>
                  <c:y val="7.3179198581510091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3.2134928237897657E-3"/>
                  <c:y val="7.3179198581510091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1.1782670906142711E-16"/>
                  <c:y val="7.3179198581510091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4"/>
              <c:layout>
                <c:manualLayout>
                  <c:x val="-1.6067464118948828E-3"/>
                  <c:y val="0.11297859628940347"/>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0" tIns="0" rIns="0" bIns="0" anchor="ctr" anchorCtr="1">
                <a:spAutoFit/>
              </a:bodyPr>
              <a:lstStyle/>
              <a:p>
                <a:pPr>
                  <a:defRPr sz="1600" b="1" i="0" u="none" strike="noStrike" kern="1200" baseline="0">
                    <a:solidFill>
                      <a:srgbClr val="FF0000"/>
                    </a:solidFill>
                    <a:latin typeface="微軟正黑體" panose="020B0604030504040204" pitchFamily="34" charset="-120"/>
                    <a:ea typeface="微軟正黑體" panose="020B0604030504040204" pitchFamily="34" charset="-120"/>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1"/>
                <c15:leaderLines>
                  <c:spPr>
                    <a:ln w="9525" cap="flat" cmpd="sng" algn="ctr">
                      <a:solidFill>
                        <a:schemeClr val="tx1">
                          <a:lumMod val="35000"/>
                          <a:lumOff val="65000"/>
                        </a:schemeClr>
                      </a:solidFill>
                      <a:round/>
                    </a:ln>
                    <a:effectLst/>
                  </c:spPr>
                </c15:leaderLines>
              </c:ext>
            </c:extLst>
          </c:dLbls>
          <c:cat>
            <c:strRef>
              <c:f>'[表7-1070315本會目前資料開放情形統計表.xlsx]表7'!$G$7:$G$21</c:f>
              <c:strCache>
                <c:ptCount val="15"/>
                <c:pt idx="0">
                  <c:v>檔案局</c:v>
                </c:pt>
                <c:pt idx="1">
                  <c:v>綜規處</c:v>
                </c:pt>
                <c:pt idx="2">
                  <c:v>經濟處</c:v>
                </c:pt>
                <c:pt idx="3">
                  <c:v>社發處</c:v>
                </c:pt>
                <c:pt idx="4">
                  <c:v>產業處</c:v>
                </c:pt>
                <c:pt idx="5">
                  <c:v>人力處</c:v>
                </c:pt>
                <c:pt idx="6">
                  <c:v>國土處</c:v>
                </c:pt>
                <c:pt idx="7">
                  <c:v>管考處</c:v>
                </c:pt>
                <c:pt idx="8">
                  <c:v>資管處</c:v>
                </c:pt>
                <c:pt idx="9">
                  <c:v>法協中心</c:v>
                </c:pt>
                <c:pt idx="10">
                  <c:v>國發基金</c:v>
                </c:pt>
                <c:pt idx="11">
                  <c:v>秘書室</c:v>
                </c:pt>
                <c:pt idx="12">
                  <c:v>人事室</c:v>
                </c:pt>
                <c:pt idx="13">
                  <c:v>政風室</c:v>
                </c:pt>
                <c:pt idx="14">
                  <c:v>主計室</c:v>
                </c:pt>
              </c:strCache>
            </c:strRef>
          </c:cat>
          <c:val>
            <c:numRef>
              <c:f>'[表7-1070315本會目前資料開放情形統計表.xlsx]表7'!$I$7:$I$21</c:f>
              <c:numCache>
                <c:formatCode>General</c:formatCode>
                <c:ptCount val="15"/>
                <c:pt idx="0">
                  <c:v>115</c:v>
                </c:pt>
                <c:pt idx="1">
                  <c:v>41</c:v>
                </c:pt>
                <c:pt idx="2">
                  <c:v>43</c:v>
                </c:pt>
                <c:pt idx="3">
                  <c:v>45</c:v>
                </c:pt>
                <c:pt idx="4">
                  <c:v>41</c:v>
                </c:pt>
                <c:pt idx="5">
                  <c:v>45</c:v>
                </c:pt>
                <c:pt idx="6">
                  <c:v>52</c:v>
                </c:pt>
                <c:pt idx="7">
                  <c:v>33</c:v>
                </c:pt>
                <c:pt idx="8">
                  <c:v>41</c:v>
                </c:pt>
                <c:pt idx="9">
                  <c:v>23</c:v>
                </c:pt>
                <c:pt idx="10">
                  <c:v>33</c:v>
                </c:pt>
                <c:pt idx="11">
                  <c:v>7</c:v>
                </c:pt>
                <c:pt idx="12">
                  <c:v>7</c:v>
                </c:pt>
                <c:pt idx="13">
                  <c:v>7</c:v>
                </c:pt>
                <c:pt idx="14">
                  <c:v>14</c:v>
                </c:pt>
              </c:numCache>
            </c:numRef>
          </c:val>
        </c:ser>
        <c:dLbls>
          <c:showLegendKey val="0"/>
          <c:showVal val="0"/>
          <c:showCatName val="0"/>
          <c:showSerName val="0"/>
          <c:showPercent val="0"/>
          <c:showBubbleSize val="0"/>
        </c:dLbls>
        <c:gapWidth val="219"/>
        <c:axId val="-826558896"/>
        <c:axId val="-826561616"/>
        <c:extLst>
          <c:ext xmlns:c15="http://schemas.microsoft.com/office/drawing/2012/chart" uri="{02D57815-91ED-43cb-92C2-25804820EDAC}">
            <c15:filteredBarSeries>
              <c15:ser>
                <c:idx val="2"/>
                <c:order val="2"/>
                <c:tx>
                  <c:strRef>
                    <c:extLst>
                      <c:ext uri="{02D57815-91ED-43cb-92C2-25804820EDAC}">
                        <c15:formulaRef>
                          <c15:sqref>'[表7-1070315本會目前資料開放情形統計表.xlsx]表7'!$J$6</c15:sqref>
                        </c15:formulaRef>
                      </c:ext>
                    </c:extLst>
                    <c:strCache>
                      <c:ptCount val="1"/>
                      <c:pt idx="0">
                        <c:v>差距</c:v>
                      </c:pt>
                    </c:strCache>
                  </c:strRef>
                </c:tx>
                <c:spPr>
                  <a:solidFill>
                    <a:schemeClr val="tx2"/>
                  </a:solidFill>
                  <a:ln>
                    <a:noFill/>
                  </a:ln>
                  <a:effectLst/>
                </c:spPr>
                <c:invertIfNegative val="0"/>
                <c:cat>
                  <c:strRef>
                    <c:extLst>
                      <c:ext uri="{02D57815-91ED-43cb-92C2-25804820EDAC}">
                        <c15:formulaRef>
                          <c15:sqref>'[表7-1070315本會目前資料開放情形統計表.xlsx]表7'!$G$7:$G$21</c15:sqref>
                        </c15:formulaRef>
                      </c:ext>
                    </c:extLst>
                    <c:strCache>
                      <c:ptCount val="15"/>
                      <c:pt idx="0">
                        <c:v>檔案局</c:v>
                      </c:pt>
                      <c:pt idx="1">
                        <c:v>綜規處</c:v>
                      </c:pt>
                      <c:pt idx="2">
                        <c:v>經濟處</c:v>
                      </c:pt>
                      <c:pt idx="3">
                        <c:v>社發處</c:v>
                      </c:pt>
                      <c:pt idx="4">
                        <c:v>產業處</c:v>
                      </c:pt>
                      <c:pt idx="5">
                        <c:v>人力處</c:v>
                      </c:pt>
                      <c:pt idx="6">
                        <c:v>國土處</c:v>
                      </c:pt>
                      <c:pt idx="7">
                        <c:v>管考處</c:v>
                      </c:pt>
                      <c:pt idx="8">
                        <c:v>資管處</c:v>
                      </c:pt>
                      <c:pt idx="9">
                        <c:v>法協中心</c:v>
                      </c:pt>
                      <c:pt idx="10">
                        <c:v>國發基金</c:v>
                      </c:pt>
                      <c:pt idx="11">
                        <c:v>秘書室</c:v>
                      </c:pt>
                      <c:pt idx="12">
                        <c:v>人事室</c:v>
                      </c:pt>
                      <c:pt idx="13">
                        <c:v>政風室</c:v>
                      </c:pt>
                      <c:pt idx="14">
                        <c:v>主計室</c:v>
                      </c:pt>
                    </c:strCache>
                  </c:strRef>
                </c:cat>
                <c:val>
                  <c:numRef>
                    <c:extLst>
                      <c:ext uri="{02D57815-91ED-43cb-92C2-25804820EDAC}">
                        <c15:formulaRef>
                          <c15:sqref>'[表7-1070315本會目前資料開放情形統計表.xlsx]表7'!$J$7:$J$21</c15:sqref>
                        </c15:formulaRef>
                      </c:ext>
                    </c:extLst>
                    <c:numCache>
                      <c:formatCode>General</c:formatCode>
                      <c:ptCount val="15"/>
                      <c:pt idx="0">
                        <c:v>5</c:v>
                      </c:pt>
                      <c:pt idx="1">
                        <c:v>5</c:v>
                      </c:pt>
                      <c:pt idx="2">
                        <c:v>0</c:v>
                      </c:pt>
                      <c:pt idx="3">
                        <c:v>2</c:v>
                      </c:pt>
                      <c:pt idx="4">
                        <c:v>-2</c:v>
                      </c:pt>
                      <c:pt idx="5">
                        <c:v>2</c:v>
                      </c:pt>
                      <c:pt idx="6">
                        <c:v>-5</c:v>
                      </c:pt>
                      <c:pt idx="7">
                        <c:v>-10</c:v>
                      </c:pt>
                      <c:pt idx="8">
                        <c:v>-2</c:v>
                      </c:pt>
                      <c:pt idx="9">
                        <c:v>1</c:v>
                      </c:pt>
                      <c:pt idx="10">
                        <c:v>4</c:v>
                      </c:pt>
                      <c:pt idx="11">
                        <c:v>0</c:v>
                      </c:pt>
                      <c:pt idx="12">
                        <c:v>0</c:v>
                      </c:pt>
                      <c:pt idx="13">
                        <c:v>0</c:v>
                      </c:pt>
                      <c:pt idx="14">
                        <c:v>7</c:v>
                      </c:pt>
                    </c:numCache>
                  </c:numRef>
                </c:val>
              </c15:ser>
            </c15:filteredBarSeries>
          </c:ext>
        </c:extLst>
      </c:barChart>
      <c:lineChart>
        <c:grouping val="standard"/>
        <c:varyColors val="0"/>
        <c:ser>
          <c:idx val="0"/>
          <c:order val="0"/>
          <c:tx>
            <c:strRef>
              <c:f>'[表7-1070315本會目前資料開放情形統計表.xlsx]表7'!$H$6</c:f>
              <c:strCache>
                <c:ptCount val="1"/>
                <c:pt idx="0">
                  <c:v>指標</c:v>
                </c:pt>
              </c:strCache>
            </c:strRef>
          </c:tx>
          <c:spPr>
            <a:ln w="25400" cap="rnd">
              <a:solidFill>
                <a:srgbClr val="000000">
                  <a:lumMod val="50000"/>
                  <a:lumOff val="50000"/>
                </a:srgbClr>
              </a:solidFill>
              <a:round/>
            </a:ln>
            <a:effectLst/>
          </c:spPr>
          <c:marker>
            <c:symbol val="none"/>
          </c:marker>
          <c:cat>
            <c:strRef>
              <c:f>'[表7-1070315本會目前資料開放情形統計表.xlsx]表7'!$G$7:$G$21</c:f>
              <c:strCache>
                <c:ptCount val="15"/>
                <c:pt idx="0">
                  <c:v>檔案局</c:v>
                </c:pt>
                <c:pt idx="1">
                  <c:v>綜規處</c:v>
                </c:pt>
                <c:pt idx="2">
                  <c:v>經濟處</c:v>
                </c:pt>
                <c:pt idx="3">
                  <c:v>社發處</c:v>
                </c:pt>
                <c:pt idx="4">
                  <c:v>產業處</c:v>
                </c:pt>
                <c:pt idx="5">
                  <c:v>人力處</c:v>
                </c:pt>
                <c:pt idx="6">
                  <c:v>國土處</c:v>
                </c:pt>
                <c:pt idx="7">
                  <c:v>管考處</c:v>
                </c:pt>
                <c:pt idx="8">
                  <c:v>資管處</c:v>
                </c:pt>
                <c:pt idx="9">
                  <c:v>法協中心</c:v>
                </c:pt>
                <c:pt idx="10">
                  <c:v>國發基金</c:v>
                </c:pt>
                <c:pt idx="11">
                  <c:v>秘書室</c:v>
                </c:pt>
                <c:pt idx="12">
                  <c:v>人事室</c:v>
                </c:pt>
                <c:pt idx="13">
                  <c:v>政風室</c:v>
                </c:pt>
                <c:pt idx="14">
                  <c:v>主計室</c:v>
                </c:pt>
              </c:strCache>
            </c:strRef>
          </c:cat>
          <c:val>
            <c:numRef>
              <c:f>'[表7-1070315本會目前資料開放情形統計表.xlsx]表7'!$H$7:$H$21</c:f>
              <c:numCache>
                <c:formatCode>General</c:formatCode>
                <c:ptCount val="15"/>
                <c:pt idx="0">
                  <c:v>110</c:v>
                </c:pt>
                <c:pt idx="1">
                  <c:v>36</c:v>
                </c:pt>
                <c:pt idx="2">
                  <c:v>43</c:v>
                </c:pt>
                <c:pt idx="3">
                  <c:v>43</c:v>
                </c:pt>
                <c:pt idx="4">
                  <c:v>43</c:v>
                </c:pt>
                <c:pt idx="5">
                  <c:v>43</c:v>
                </c:pt>
                <c:pt idx="6">
                  <c:v>57</c:v>
                </c:pt>
                <c:pt idx="7">
                  <c:v>43</c:v>
                </c:pt>
                <c:pt idx="8">
                  <c:v>43</c:v>
                </c:pt>
                <c:pt idx="9">
                  <c:v>22</c:v>
                </c:pt>
                <c:pt idx="10">
                  <c:v>29</c:v>
                </c:pt>
                <c:pt idx="11">
                  <c:v>7</c:v>
                </c:pt>
                <c:pt idx="12">
                  <c:v>7</c:v>
                </c:pt>
                <c:pt idx="13">
                  <c:v>7</c:v>
                </c:pt>
                <c:pt idx="14">
                  <c:v>7</c:v>
                </c:pt>
              </c:numCache>
            </c:numRef>
          </c:val>
          <c:smooth val="0"/>
        </c:ser>
        <c:dLbls>
          <c:showLegendKey val="0"/>
          <c:showVal val="0"/>
          <c:showCatName val="0"/>
          <c:showSerName val="0"/>
          <c:showPercent val="0"/>
          <c:showBubbleSize val="0"/>
        </c:dLbls>
        <c:marker val="1"/>
        <c:smooth val="0"/>
        <c:axId val="-826558896"/>
        <c:axId val="-826561616"/>
      </c:lineChart>
      <c:catAx>
        <c:axId val="-82655889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1400" b="1" i="0" u="none" strike="noStrike" kern="1200" baseline="0">
                <a:solidFill>
                  <a:schemeClr val="tx1"/>
                </a:solidFill>
                <a:latin typeface="微軟正黑體" panose="020B0604030504040204" pitchFamily="34" charset="-120"/>
                <a:ea typeface="微軟正黑體" panose="020B0604030504040204" pitchFamily="34" charset="-120"/>
                <a:cs typeface="+mn-cs"/>
              </a:defRPr>
            </a:pPr>
            <a:endParaRPr lang="zh-TW"/>
          </a:p>
        </c:txPr>
        <c:crossAx val="-826561616"/>
        <c:crosses val="autoZero"/>
        <c:auto val="1"/>
        <c:lblAlgn val="ctr"/>
        <c:lblOffset val="100"/>
        <c:noMultiLvlLbl val="0"/>
      </c:catAx>
      <c:valAx>
        <c:axId val="-826561616"/>
        <c:scaling>
          <c:orientation val="minMax"/>
          <c:max val="1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826558896"/>
        <c:crosses val="autoZero"/>
        <c:crossBetween val="between"/>
      </c:valAx>
      <c:spPr>
        <a:noFill/>
        <a:ln>
          <a:noFill/>
        </a:ln>
        <a:effectLst/>
      </c:spPr>
    </c:plotArea>
    <c:legend>
      <c:legendPos val="r"/>
      <c:layout>
        <c:manualLayout>
          <c:xMode val="edge"/>
          <c:yMode val="edge"/>
          <c:x val="0.87949401910788383"/>
          <c:y val="0.40670669142689048"/>
          <c:w val="0.11568574165643157"/>
          <c:h val="0.12547570259830715"/>
        </c:manualLayout>
      </c:layout>
      <c:overlay val="1"/>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微軟正黑體" panose="020B0604030504040204" pitchFamily="34" charset="-120"/>
              <a:ea typeface="微軟正黑體" panose="020B0604030504040204" pitchFamily="34" charset="-120"/>
              <a:cs typeface="+mn-cs"/>
            </a:defRPr>
          </a:pPr>
          <a:endParaRPr lang="zh-TW"/>
        </a:p>
      </c:txPr>
    </c:legend>
    <c:plotVisOnly val="1"/>
    <c:dispBlanksAs val="gap"/>
    <c:showDLblsOverMax val="0"/>
  </c:chart>
  <c:spPr>
    <a:noFill/>
    <a:ln>
      <a:noFill/>
    </a:ln>
    <a:effectLst/>
  </c:spPr>
  <c:txPr>
    <a:bodyPr/>
    <a:lstStyle/>
    <a:p>
      <a:pPr>
        <a:defRPr/>
      </a:pPr>
      <a:endParaRPr lang="zh-TW"/>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'[表7-1070315本會目前資料開放情形統計表.xlsx]表6'!$N$7</c:f>
              <c:strCache>
                <c:ptCount val="1"/>
                <c:pt idx="0">
                  <c:v>已開放</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rgbClr val="FF0000"/>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'[表7-1070315本會目前資料開放情形統計表.xlsx]表6'!$M$8:$M$22</c:f>
              <c:strCache>
                <c:ptCount val="15"/>
                <c:pt idx="0">
                  <c:v>檔案局</c:v>
                </c:pt>
                <c:pt idx="1">
                  <c:v>綜規處</c:v>
                </c:pt>
                <c:pt idx="2">
                  <c:v>經濟處</c:v>
                </c:pt>
                <c:pt idx="3">
                  <c:v>社發處</c:v>
                </c:pt>
                <c:pt idx="4">
                  <c:v>產業處</c:v>
                </c:pt>
                <c:pt idx="5">
                  <c:v>人力處</c:v>
                </c:pt>
                <c:pt idx="6">
                  <c:v>國土處</c:v>
                </c:pt>
                <c:pt idx="7">
                  <c:v>管考處</c:v>
                </c:pt>
                <c:pt idx="8">
                  <c:v>資管處</c:v>
                </c:pt>
                <c:pt idx="9">
                  <c:v>法協中心</c:v>
                </c:pt>
                <c:pt idx="10">
                  <c:v>國發基金</c:v>
                </c:pt>
                <c:pt idx="11">
                  <c:v>秘書室</c:v>
                </c:pt>
                <c:pt idx="12">
                  <c:v>人事室</c:v>
                </c:pt>
                <c:pt idx="13">
                  <c:v>政風室</c:v>
                </c:pt>
                <c:pt idx="14">
                  <c:v>主計室</c:v>
                </c:pt>
              </c:strCache>
            </c:strRef>
          </c:cat>
          <c:val>
            <c:numRef>
              <c:f>'[表7-1070315本會目前資料開放情形統計表.xlsx]表6'!$N$8:$N$22</c:f>
              <c:numCache>
                <c:formatCode>General</c:formatCode>
                <c:ptCount val="15"/>
                <c:pt idx="0">
                  <c:v>115</c:v>
                </c:pt>
                <c:pt idx="1">
                  <c:v>41</c:v>
                </c:pt>
                <c:pt idx="2">
                  <c:v>43</c:v>
                </c:pt>
                <c:pt idx="3">
                  <c:v>45</c:v>
                </c:pt>
                <c:pt idx="4">
                  <c:v>41</c:v>
                </c:pt>
                <c:pt idx="5">
                  <c:v>45</c:v>
                </c:pt>
                <c:pt idx="6">
                  <c:v>52</c:v>
                </c:pt>
                <c:pt idx="7">
                  <c:v>33</c:v>
                </c:pt>
                <c:pt idx="8">
                  <c:v>41</c:v>
                </c:pt>
                <c:pt idx="9">
                  <c:v>23</c:v>
                </c:pt>
                <c:pt idx="10">
                  <c:v>33</c:v>
                </c:pt>
                <c:pt idx="11">
                  <c:v>7</c:v>
                </c:pt>
                <c:pt idx="12">
                  <c:v>7</c:v>
                </c:pt>
                <c:pt idx="13">
                  <c:v>7</c:v>
                </c:pt>
                <c:pt idx="14">
                  <c:v>14</c:v>
                </c:pt>
              </c:numCache>
            </c:numRef>
          </c:val>
        </c:ser>
        <c:ser>
          <c:idx val="1"/>
          <c:order val="1"/>
          <c:tx>
            <c:strRef>
              <c:f>'[表7-1070315本會目前資料開放情形統計表.xlsx]表6'!$O$7</c:f>
              <c:strCache>
                <c:ptCount val="1"/>
                <c:pt idx="0">
                  <c:v>擬新增</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invertIfNegative val="0"/>
          <c:dLbls>
            <c:delete val="1"/>
          </c:dLbls>
          <c:cat>
            <c:strRef>
              <c:f>'[表7-1070315本會目前資料開放情形統計表.xlsx]表6'!$M$8:$M$22</c:f>
              <c:strCache>
                <c:ptCount val="15"/>
                <c:pt idx="0">
                  <c:v>檔案局</c:v>
                </c:pt>
                <c:pt idx="1">
                  <c:v>綜規處</c:v>
                </c:pt>
                <c:pt idx="2">
                  <c:v>經濟處</c:v>
                </c:pt>
                <c:pt idx="3">
                  <c:v>社發處</c:v>
                </c:pt>
                <c:pt idx="4">
                  <c:v>產業處</c:v>
                </c:pt>
                <c:pt idx="5">
                  <c:v>人力處</c:v>
                </c:pt>
                <c:pt idx="6">
                  <c:v>國土處</c:v>
                </c:pt>
                <c:pt idx="7">
                  <c:v>管考處</c:v>
                </c:pt>
                <c:pt idx="8">
                  <c:v>資管處</c:v>
                </c:pt>
                <c:pt idx="9">
                  <c:v>法協中心</c:v>
                </c:pt>
                <c:pt idx="10">
                  <c:v>國發基金</c:v>
                </c:pt>
                <c:pt idx="11">
                  <c:v>秘書室</c:v>
                </c:pt>
                <c:pt idx="12">
                  <c:v>人事室</c:v>
                </c:pt>
                <c:pt idx="13">
                  <c:v>政風室</c:v>
                </c:pt>
                <c:pt idx="14">
                  <c:v>主計室</c:v>
                </c:pt>
              </c:strCache>
            </c:strRef>
          </c:cat>
          <c:val>
            <c:numRef>
              <c:f>'[表7-1070315本會目前資料開放情形統計表.xlsx]表6'!$O$8:$O$22</c:f>
              <c:numCache>
                <c:formatCode>General</c:formatCode>
                <c:ptCount val="15"/>
                <c:pt idx="0">
                  <c:v>9</c:v>
                </c:pt>
                <c:pt idx="1">
                  <c:v>0</c:v>
                </c:pt>
                <c:pt idx="2">
                  <c:v>0</c:v>
                </c:pt>
                <c:pt idx="3">
                  <c:v>3</c:v>
                </c:pt>
                <c:pt idx="4">
                  <c:v>3</c:v>
                </c:pt>
                <c:pt idx="5">
                  <c:v>0</c:v>
                </c:pt>
                <c:pt idx="6">
                  <c:v>0</c:v>
                </c:pt>
                <c:pt idx="7">
                  <c:v>0</c:v>
                </c:pt>
                <c:pt idx="8">
                  <c:v>5</c:v>
                </c:pt>
                <c:pt idx="9">
                  <c:v>0</c:v>
                </c:pt>
                <c:pt idx="10">
                  <c:v>0</c:v>
                </c:pt>
                <c:pt idx="11">
                  <c:v>1</c:v>
                </c:pt>
                <c:pt idx="12">
                  <c:v>0</c:v>
                </c:pt>
                <c:pt idx="13">
                  <c:v>0</c:v>
                </c:pt>
                <c:pt idx="14">
                  <c:v>0</c:v>
                </c:pt>
              </c:numCache>
            </c:numRef>
          </c:val>
        </c:ser>
        <c:dLbls>
          <c:showLegendKey val="0"/>
          <c:showVal val="1"/>
          <c:showCatName val="0"/>
          <c:showSerName val="0"/>
          <c:showPercent val="0"/>
          <c:showBubbleSize val="0"/>
        </c:dLbls>
        <c:gapWidth val="219"/>
        <c:overlap val="100"/>
        <c:axId val="-826556176"/>
        <c:axId val="-826555632"/>
      </c:barChart>
      <c:lineChart>
        <c:grouping val="standard"/>
        <c:varyColors val="0"/>
        <c:ser>
          <c:idx val="2"/>
          <c:order val="2"/>
          <c:tx>
            <c:strRef>
              <c:f>'[表7-1070315本會目前資料開放情形統計表.xlsx]表6'!$P$7</c:f>
              <c:strCache>
                <c:ptCount val="1"/>
                <c:pt idx="0">
                  <c:v>指標</c:v>
                </c:pt>
              </c:strCache>
            </c:strRef>
          </c:tx>
          <c:spPr>
            <a:ln w="15875" cap="rnd">
              <a:solidFill>
                <a:srgbClr val="FFFFFF">
                  <a:lumMod val="65000"/>
                </a:srgbClr>
              </a:solidFill>
              <a:round/>
            </a:ln>
            <a:effectLst/>
          </c:spPr>
          <c:marker>
            <c:symbol val="none"/>
          </c:marker>
          <c:dLbls>
            <c:delete val="1"/>
          </c:dLbls>
          <c:cat>
            <c:strRef>
              <c:f>'[表7-1070315本會目前資料開放情形統計表.xlsx]表6'!$M$8:$M$22</c:f>
              <c:strCache>
                <c:ptCount val="15"/>
                <c:pt idx="0">
                  <c:v>檔案局</c:v>
                </c:pt>
                <c:pt idx="1">
                  <c:v>綜規處</c:v>
                </c:pt>
                <c:pt idx="2">
                  <c:v>經濟處</c:v>
                </c:pt>
                <c:pt idx="3">
                  <c:v>社發處</c:v>
                </c:pt>
                <c:pt idx="4">
                  <c:v>產業處</c:v>
                </c:pt>
                <c:pt idx="5">
                  <c:v>人力處</c:v>
                </c:pt>
                <c:pt idx="6">
                  <c:v>國土處</c:v>
                </c:pt>
                <c:pt idx="7">
                  <c:v>管考處</c:v>
                </c:pt>
                <c:pt idx="8">
                  <c:v>資管處</c:v>
                </c:pt>
                <c:pt idx="9">
                  <c:v>法協中心</c:v>
                </c:pt>
                <c:pt idx="10">
                  <c:v>國發基金</c:v>
                </c:pt>
                <c:pt idx="11">
                  <c:v>秘書室</c:v>
                </c:pt>
                <c:pt idx="12">
                  <c:v>人事室</c:v>
                </c:pt>
                <c:pt idx="13">
                  <c:v>政風室</c:v>
                </c:pt>
                <c:pt idx="14">
                  <c:v>主計室</c:v>
                </c:pt>
              </c:strCache>
            </c:strRef>
          </c:cat>
          <c:val>
            <c:numRef>
              <c:f>'[表7-1070315本會目前資料開放情形統計表.xlsx]表6'!$P$8:$P$22</c:f>
              <c:numCache>
                <c:formatCode>General</c:formatCode>
                <c:ptCount val="15"/>
                <c:pt idx="0">
                  <c:v>110</c:v>
                </c:pt>
                <c:pt idx="1">
                  <c:v>36</c:v>
                </c:pt>
                <c:pt idx="2">
                  <c:v>43</c:v>
                </c:pt>
                <c:pt idx="3">
                  <c:v>43</c:v>
                </c:pt>
                <c:pt idx="4">
                  <c:v>43</c:v>
                </c:pt>
                <c:pt idx="5">
                  <c:v>43</c:v>
                </c:pt>
                <c:pt idx="6">
                  <c:v>57</c:v>
                </c:pt>
                <c:pt idx="7">
                  <c:v>43</c:v>
                </c:pt>
                <c:pt idx="8">
                  <c:v>43</c:v>
                </c:pt>
                <c:pt idx="9">
                  <c:v>22</c:v>
                </c:pt>
                <c:pt idx="10">
                  <c:v>29</c:v>
                </c:pt>
                <c:pt idx="11">
                  <c:v>7</c:v>
                </c:pt>
                <c:pt idx="12">
                  <c:v>7</c:v>
                </c:pt>
                <c:pt idx="13">
                  <c:v>7</c:v>
                </c:pt>
                <c:pt idx="14">
                  <c:v>7</c:v>
                </c:pt>
              </c:numCache>
            </c:numRef>
          </c:val>
          <c:smooth val="0"/>
        </c:ser>
        <c:dLbls>
          <c:showLegendKey val="0"/>
          <c:showVal val="1"/>
          <c:showCatName val="0"/>
          <c:showSerName val="0"/>
          <c:showPercent val="0"/>
          <c:showBubbleSize val="0"/>
        </c:dLbls>
        <c:marker val="1"/>
        <c:smooth val="0"/>
        <c:axId val="-826556176"/>
        <c:axId val="-826555632"/>
      </c:lineChart>
      <c:catAx>
        <c:axId val="-826556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zh-TW"/>
          </a:p>
        </c:txPr>
        <c:crossAx val="-826555632"/>
        <c:crosses val="autoZero"/>
        <c:auto val="1"/>
        <c:lblAlgn val="ctr"/>
        <c:lblOffset val="100"/>
        <c:noMultiLvlLbl val="0"/>
      </c:catAx>
      <c:valAx>
        <c:axId val="-826555632"/>
        <c:scaling>
          <c:orientation val="minMax"/>
          <c:max val="1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zh-TW"/>
          </a:p>
        </c:txPr>
        <c:crossAx val="-826556176"/>
        <c:crosses val="autoZero"/>
        <c:crossBetween val="between"/>
      </c:valAx>
      <c:dTable>
        <c:showHorzBorder val="1"/>
        <c:showVertBorder val="0"/>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1100" b="1" i="0" u="none" strike="noStrike" kern="1200" baseline="0">
                <a:solidFill>
                  <a:schemeClr val="tx1"/>
                </a:solidFill>
                <a:latin typeface="微軟正黑體" panose="020B0604030504040204" pitchFamily="34" charset="-120"/>
                <a:ea typeface="微軟正黑體" panose="020B0604030504040204" pitchFamily="34" charset="-120"/>
                <a:cs typeface="+mn-cs"/>
              </a:defRPr>
            </a:pPr>
            <a:endParaRPr lang="zh-TW"/>
          </a:p>
        </c:txPr>
      </c:dTable>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zh-TW"/>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25">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75000"/>
            <a:lumOff val="25000"/>
          </a:schemeClr>
        </a:solidFill>
      </a:ln>
    </cs:spPr>
  </cs:downBar>
  <cs:dropLine>
    <cs:lnRef idx="0"/>
    <cs:fillRef idx="0"/>
    <cs:effectRef idx="0"/>
    <cs:fontRef idx="minor">
      <a:schemeClr val="dk1"/>
    </cs:fontRef>
    <cs:spPr>
      <a:ln w="9525">
        <a:solidFill>
          <a:schemeClr val="tx1">
            <a:lumMod val="75000"/>
            <a:lumOff val="25000"/>
          </a:schemeClr>
        </a:solidFill>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75000"/>
            <a:lumOff val="2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4BB13A-AFAB-4C21-A39E-22937F906961}"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zh-TW" altLang="en-US"/>
        </a:p>
      </dgm:t>
    </dgm:pt>
    <dgm:pt modelId="{BA3D9592-AB07-4790-868C-1E2B48BFD51F}">
      <dgm:prSet custT="1"/>
      <dgm:spPr>
        <a:solidFill>
          <a:srgbClr val="CCCCFF"/>
        </a:solidFill>
        <a:ln>
          <a:solidFill>
            <a:schemeClr val="accent6">
              <a:lumMod val="60000"/>
              <a:lumOff val="40000"/>
            </a:schemeClr>
          </a:solidFill>
        </a:ln>
      </dgm:spPr>
      <dgm:t>
        <a:bodyPr/>
        <a:lstStyle/>
        <a:p>
          <a:pPr rtl="0"/>
          <a:r>
            <a:rPr kumimoji="1" lang="zh-TW" altLang="en-US" b="1" dirty="0" smtClean="0">
              <a:solidFill>
                <a:schemeClr val="accent6">
                  <a:lumMod val="50000"/>
                </a:schemeClr>
              </a:solidFill>
              <a:latin typeface="標楷體" panose="03000509000000000000" pitchFamily="65" charset="-120"/>
              <a:ea typeface="標楷體" panose="03000509000000000000" pitchFamily="65" charset="-120"/>
            </a:rPr>
            <a:t>參</a:t>
          </a:r>
          <a:endParaRPr kumimoji="1" lang="zh-TW" altLang="en-US" b="1" dirty="0">
            <a:solidFill>
              <a:schemeClr val="accent6">
                <a:lumMod val="50000"/>
              </a:schemeClr>
            </a:solidFill>
            <a:latin typeface="標楷體" panose="03000509000000000000" pitchFamily="65" charset="-120"/>
            <a:ea typeface="標楷體" panose="03000509000000000000" pitchFamily="65" charset="-120"/>
          </a:endParaRPr>
        </a:p>
      </dgm:t>
    </dgm:pt>
    <dgm:pt modelId="{7DE91FCD-A84B-4945-826C-EF5AAD7F192C}" type="parTrans" cxnId="{BC1DB9A7-9BCA-4640-A2FA-1948E14EBE2A}">
      <dgm:prSet/>
      <dgm:spPr/>
      <dgm:t>
        <a:bodyPr/>
        <a:lstStyle/>
        <a:p>
          <a:endParaRPr lang="zh-TW" altLang="en-US"/>
        </a:p>
      </dgm:t>
    </dgm:pt>
    <dgm:pt modelId="{C8DD654A-24F7-40D4-AD15-CAF635F06A98}" type="sibTrans" cxnId="{BC1DB9A7-9BCA-4640-A2FA-1948E14EBE2A}">
      <dgm:prSet/>
      <dgm:spPr/>
      <dgm:t>
        <a:bodyPr/>
        <a:lstStyle/>
        <a:p>
          <a:endParaRPr lang="zh-TW" altLang="en-US"/>
        </a:p>
      </dgm:t>
    </dgm:pt>
    <dgm:pt modelId="{81AE8A07-21E1-4871-A52A-CE4A165218FB}">
      <dgm:prSet custT="1"/>
      <dgm:spPr>
        <a:solidFill>
          <a:srgbClr val="CCCCFF"/>
        </a:solidFill>
        <a:ln>
          <a:solidFill>
            <a:schemeClr val="accent6">
              <a:lumMod val="60000"/>
              <a:lumOff val="40000"/>
            </a:schemeClr>
          </a:solidFill>
        </a:ln>
      </dgm:spPr>
      <dgm:t>
        <a:bodyPr/>
        <a:lstStyle/>
        <a:p>
          <a:pPr rtl="0"/>
          <a:r>
            <a:rPr kumimoji="1" lang="zh-TW" altLang="en-US" b="1" dirty="0" smtClean="0">
              <a:solidFill>
                <a:schemeClr val="accent6">
                  <a:lumMod val="50000"/>
                </a:schemeClr>
              </a:solidFill>
              <a:latin typeface="標楷體" panose="03000509000000000000" pitchFamily="65" charset="-120"/>
              <a:ea typeface="標楷體" panose="03000509000000000000" pitchFamily="65" charset="-120"/>
            </a:rPr>
            <a:t>伍</a:t>
          </a:r>
          <a:endParaRPr kumimoji="1" lang="zh-TW" altLang="en-US" b="1" dirty="0">
            <a:solidFill>
              <a:schemeClr val="accent6">
                <a:lumMod val="50000"/>
              </a:schemeClr>
            </a:solidFill>
            <a:latin typeface="標楷體" panose="03000509000000000000" pitchFamily="65" charset="-120"/>
            <a:ea typeface="標楷體" panose="03000509000000000000" pitchFamily="65" charset="-120"/>
          </a:endParaRPr>
        </a:p>
      </dgm:t>
    </dgm:pt>
    <dgm:pt modelId="{D7F39E68-A490-46FF-AA2E-5029FE12EA23}" type="parTrans" cxnId="{C599940A-688D-4654-8B1F-00E58BA395D9}">
      <dgm:prSet/>
      <dgm:spPr/>
      <dgm:t>
        <a:bodyPr/>
        <a:lstStyle/>
        <a:p>
          <a:endParaRPr lang="zh-TW" altLang="en-US"/>
        </a:p>
      </dgm:t>
    </dgm:pt>
    <dgm:pt modelId="{CDA4A549-3D97-4D52-955C-BC88A096B640}" type="sibTrans" cxnId="{C599940A-688D-4654-8B1F-00E58BA395D9}">
      <dgm:prSet/>
      <dgm:spPr/>
      <dgm:t>
        <a:bodyPr/>
        <a:lstStyle/>
        <a:p>
          <a:endParaRPr lang="zh-TW" altLang="en-US"/>
        </a:p>
      </dgm:t>
    </dgm:pt>
    <dgm:pt modelId="{6EEF47C8-D473-4CAC-931B-55357F05C1E5}">
      <dgm:prSet custT="1"/>
      <dgm:spPr>
        <a:solidFill>
          <a:schemeClr val="accent3">
            <a:lumMod val="95000"/>
          </a:schemeClr>
        </a:solidFill>
        <a:ln w="9525">
          <a:solidFill>
            <a:schemeClr val="accent6">
              <a:lumMod val="60000"/>
              <a:lumOff val="40000"/>
            </a:schemeClr>
          </a:solidFill>
        </a:ln>
      </dgm:spPr>
      <dgm:t>
        <a:bodyPr/>
        <a:lstStyle/>
        <a:p>
          <a:pPr rtl="0"/>
          <a:r>
            <a:rPr kumimoji="1" lang="zh-TW" altLang="en-US" sz="3600" b="1" dirty="0" smtClean="0">
              <a:solidFill>
                <a:schemeClr val="accent6">
                  <a:lumMod val="50000"/>
                </a:schemeClr>
              </a:solidFill>
              <a:latin typeface="標楷體" panose="03000509000000000000" pitchFamily="65" charset="-120"/>
              <a:ea typeface="標楷體" panose="03000509000000000000" pitchFamily="65" charset="-120"/>
            </a:rPr>
            <a:t>歷次會議決議事項辦理情形</a:t>
          </a:r>
          <a:endParaRPr kumimoji="1" lang="zh-TW" altLang="en-US" sz="3600" b="1" dirty="0">
            <a:solidFill>
              <a:schemeClr val="accent6">
                <a:lumMod val="50000"/>
              </a:schemeClr>
            </a:solidFill>
            <a:latin typeface="標楷體" panose="03000509000000000000" pitchFamily="65" charset="-120"/>
            <a:ea typeface="標楷體" panose="03000509000000000000" pitchFamily="65" charset="-120"/>
          </a:endParaRPr>
        </a:p>
      </dgm:t>
    </dgm:pt>
    <dgm:pt modelId="{E155D2B1-D415-4FC8-B454-816762289D7E}" type="parTrans" cxnId="{FD920B17-D1C9-4376-AEDA-1989E16776C1}">
      <dgm:prSet/>
      <dgm:spPr/>
      <dgm:t>
        <a:bodyPr/>
        <a:lstStyle/>
        <a:p>
          <a:endParaRPr lang="zh-TW" altLang="en-US"/>
        </a:p>
      </dgm:t>
    </dgm:pt>
    <dgm:pt modelId="{BBFDFCE6-D0D8-4031-92EB-65FC8735C214}" type="sibTrans" cxnId="{FD920B17-D1C9-4376-AEDA-1989E16776C1}">
      <dgm:prSet/>
      <dgm:spPr/>
      <dgm:t>
        <a:bodyPr/>
        <a:lstStyle/>
        <a:p>
          <a:endParaRPr lang="zh-TW" altLang="en-US"/>
        </a:p>
      </dgm:t>
    </dgm:pt>
    <dgm:pt modelId="{745197C7-D5A3-49F0-9096-F235C8F0D408}">
      <dgm:prSet custT="1"/>
      <dgm:spPr>
        <a:solidFill>
          <a:schemeClr val="accent6">
            <a:lumMod val="20000"/>
            <a:lumOff val="80000"/>
          </a:schemeClr>
        </a:solidFill>
        <a:ln>
          <a:solidFill>
            <a:schemeClr val="accent6">
              <a:lumMod val="60000"/>
              <a:lumOff val="40000"/>
            </a:schemeClr>
          </a:solidFill>
        </a:ln>
      </dgm:spPr>
      <dgm:t>
        <a:bodyPr/>
        <a:lstStyle/>
        <a:p>
          <a:pPr rtl="0"/>
          <a:r>
            <a:rPr kumimoji="1" lang="zh-TW" altLang="en-US" b="1" dirty="0" smtClean="0">
              <a:solidFill>
                <a:schemeClr val="accent6">
                  <a:lumMod val="50000"/>
                </a:schemeClr>
              </a:solidFill>
              <a:latin typeface="標楷體" panose="03000509000000000000" pitchFamily="65" charset="-120"/>
              <a:ea typeface="標楷體" panose="03000509000000000000" pitchFamily="65" charset="-120"/>
            </a:rPr>
            <a:t>肆</a:t>
          </a:r>
          <a:endParaRPr kumimoji="1" lang="zh-TW" altLang="en-US" b="1" dirty="0">
            <a:solidFill>
              <a:schemeClr val="accent6">
                <a:lumMod val="50000"/>
              </a:schemeClr>
            </a:solidFill>
            <a:latin typeface="標楷體" panose="03000509000000000000" pitchFamily="65" charset="-120"/>
            <a:ea typeface="標楷體" panose="03000509000000000000" pitchFamily="65" charset="-120"/>
          </a:endParaRPr>
        </a:p>
      </dgm:t>
    </dgm:pt>
    <dgm:pt modelId="{636750C3-6E06-4271-A6F0-F6A119A08A6F}" type="parTrans" cxnId="{B8DF746D-5724-45C0-B205-34CA3B51F6DC}">
      <dgm:prSet/>
      <dgm:spPr/>
      <dgm:t>
        <a:bodyPr/>
        <a:lstStyle/>
        <a:p>
          <a:endParaRPr lang="zh-TW" altLang="en-US"/>
        </a:p>
      </dgm:t>
    </dgm:pt>
    <dgm:pt modelId="{0AC06162-ACA7-48D3-B89B-E57145C365AD}" type="sibTrans" cxnId="{B8DF746D-5724-45C0-B205-34CA3B51F6DC}">
      <dgm:prSet/>
      <dgm:spPr/>
      <dgm:t>
        <a:bodyPr/>
        <a:lstStyle/>
        <a:p>
          <a:endParaRPr lang="zh-TW" altLang="en-US"/>
        </a:p>
      </dgm:t>
    </dgm:pt>
    <dgm:pt modelId="{C4B719BE-A829-4A25-B19D-4CAA00AFCBBD}">
      <dgm:prSet custT="1"/>
      <dgm:spPr>
        <a:solidFill>
          <a:schemeClr val="accent3">
            <a:lumMod val="95000"/>
          </a:schemeClr>
        </a:solidFill>
        <a:ln w="9525">
          <a:solidFill>
            <a:schemeClr val="accent6">
              <a:lumMod val="60000"/>
              <a:lumOff val="40000"/>
            </a:schemeClr>
          </a:solidFill>
        </a:ln>
      </dgm:spPr>
      <dgm:t>
        <a:bodyPr/>
        <a:lstStyle/>
        <a:p>
          <a:pPr rtl="0"/>
          <a:r>
            <a:rPr kumimoji="1" lang="zh-TW" altLang="en-US" b="1" dirty="0" smtClean="0">
              <a:solidFill>
                <a:schemeClr val="accent6">
                  <a:lumMod val="50000"/>
                </a:schemeClr>
              </a:solidFill>
              <a:latin typeface="標楷體" panose="03000509000000000000" pitchFamily="65" charset="-120"/>
              <a:ea typeface="標楷體" panose="03000509000000000000" pitchFamily="65" charset="-120"/>
            </a:rPr>
            <a:t>報告事項</a:t>
          </a:r>
          <a:r>
            <a:rPr kumimoji="1" lang="en-US" altLang="zh-TW" b="1" dirty="0" smtClean="0">
              <a:solidFill>
                <a:schemeClr val="accent6">
                  <a:lumMod val="50000"/>
                </a:schemeClr>
              </a:solidFill>
              <a:latin typeface="標楷體" panose="03000509000000000000" pitchFamily="65" charset="-120"/>
              <a:ea typeface="標楷體" panose="03000509000000000000" pitchFamily="65" charset="-120"/>
            </a:rPr>
            <a:t>(2)</a:t>
          </a:r>
          <a:r>
            <a:rPr kumimoji="1" lang="zh-TW" altLang="en-US" b="1" dirty="0" smtClean="0">
              <a:solidFill>
                <a:schemeClr val="accent6">
                  <a:lumMod val="50000"/>
                </a:schemeClr>
              </a:solidFill>
              <a:latin typeface="標楷體" panose="03000509000000000000" pitchFamily="65" charset="-120"/>
              <a:ea typeface="標楷體" panose="03000509000000000000" pitchFamily="65" charset="-120"/>
            </a:rPr>
            <a:t>、討論事項</a:t>
          </a:r>
          <a:r>
            <a:rPr kumimoji="1" lang="en-US" altLang="zh-TW" b="1" dirty="0" smtClean="0">
              <a:solidFill>
                <a:schemeClr val="accent6">
                  <a:lumMod val="50000"/>
                </a:schemeClr>
              </a:solidFill>
              <a:latin typeface="標楷體" panose="03000509000000000000" pitchFamily="65" charset="-120"/>
              <a:ea typeface="標楷體" panose="03000509000000000000" pitchFamily="65" charset="-120"/>
            </a:rPr>
            <a:t>(1)</a:t>
          </a:r>
          <a:endParaRPr kumimoji="1" lang="zh-TW" altLang="en-US" b="1" dirty="0">
            <a:solidFill>
              <a:schemeClr val="accent6">
                <a:lumMod val="50000"/>
              </a:schemeClr>
            </a:solidFill>
            <a:latin typeface="標楷體" panose="03000509000000000000" pitchFamily="65" charset="-120"/>
            <a:ea typeface="標楷體" panose="03000509000000000000" pitchFamily="65" charset="-120"/>
          </a:endParaRPr>
        </a:p>
      </dgm:t>
    </dgm:pt>
    <dgm:pt modelId="{92CDFD42-CE3E-425B-93E7-5A4E417D569D}" type="parTrans" cxnId="{ACAB6CA5-62FC-43C8-977A-A56183603FA5}">
      <dgm:prSet/>
      <dgm:spPr/>
      <dgm:t>
        <a:bodyPr/>
        <a:lstStyle/>
        <a:p>
          <a:endParaRPr lang="zh-TW" altLang="en-US"/>
        </a:p>
      </dgm:t>
    </dgm:pt>
    <dgm:pt modelId="{D3B56BE6-63BD-41B3-95A4-5690B9036F7D}" type="sibTrans" cxnId="{ACAB6CA5-62FC-43C8-977A-A56183603FA5}">
      <dgm:prSet/>
      <dgm:spPr/>
      <dgm:t>
        <a:bodyPr/>
        <a:lstStyle/>
        <a:p>
          <a:endParaRPr lang="zh-TW" altLang="en-US"/>
        </a:p>
      </dgm:t>
    </dgm:pt>
    <dgm:pt modelId="{0F18A7FA-1505-48F0-A78A-8FE186A17014}">
      <dgm:prSet custT="1"/>
      <dgm:spPr>
        <a:solidFill>
          <a:schemeClr val="accent6">
            <a:lumMod val="20000"/>
            <a:lumOff val="80000"/>
          </a:schemeClr>
        </a:solidFill>
        <a:ln w="9525">
          <a:solidFill>
            <a:schemeClr val="accent6">
              <a:lumMod val="60000"/>
              <a:lumOff val="40000"/>
            </a:schemeClr>
          </a:solidFill>
        </a:ln>
      </dgm:spPr>
      <dgm:t>
        <a:bodyPr/>
        <a:lstStyle/>
        <a:p>
          <a:pPr rtl="0"/>
          <a:r>
            <a:rPr kumimoji="1" lang="zh-TW" altLang="en-US" b="1" dirty="0" smtClean="0">
              <a:solidFill>
                <a:schemeClr val="accent6">
                  <a:lumMod val="50000"/>
                </a:schemeClr>
              </a:solidFill>
              <a:latin typeface="標楷體" panose="03000509000000000000" pitchFamily="65" charset="-120"/>
              <a:ea typeface="標楷體" panose="03000509000000000000" pitchFamily="65" charset="-120"/>
            </a:rPr>
            <a:t>本會資料開放推動現況</a:t>
          </a:r>
          <a:endParaRPr kumimoji="1" lang="zh-TW" altLang="en-US" b="1" dirty="0">
            <a:solidFill>
              <a:schemeClr val="accent6">
                <a:lumMod val="50000"/>
              </a:schemeClr>
            </a:solidFill>
            <a:latin typeface="標楷體" panose="03000509000000000000" pitchFamily="65" charset="-120"/>
            <a:ea typeface="標楷體" panose="03000509000000000000" pitchFamily="65" charset="-120"/>
          </a:endParaRPr>
        </a:p>
      </dgm:t>
    </dgm:pt>
    <dgm:pt modelId="{787E807E-0554-48FF-A351-70D5312D4CCF}" type="parTrans" cxnId="{4A212F60-0017-4A77-B0B9-B8FAEAC5D2A3}">
      <dgm:prSet/>
      <dgm:spPr/>
      <dgm:t>
        <a:bodyPr/>
        <a:lstStyle/>
        <a:p>
          <a:endParaRPr lang="zh-TW" altLang="en-US"/>
        </a:p>
      </dgm:t>
    </dgm:pt>
    <dgm:pt modelId="{59A838D1-F595-458C-A6CD-B9C7D9FECE05}" type="sibTrans" cxnId="{4A212F60-0017-4A77-B0B9-B8FAEAC5D2A3}">
      <dgm:prSet/>
      <dgm:spPr/>
      <dgm:t>
        <a:bodyPr/>
        <a:lstStyle/>
        <a:p>
          <a:endParaRPr lang="zh-TW" altLang="en-US"/>
        </a:p>
      </dgm:t>
    </dgm:pt>
    <dgm:pt modelId="{F7F7B818-78F7-484B-83AE-7D9893B1945B}">
      <dgm:prSet custT="1"/>
      <dgm:spPr>
        <a:solidFill>
          <a:schemeClr val="accent6">
            <a:lumMod val="20000"/>
            <a:lumOff val="80000"/>
          </a:schemeClr>
        </a:solidFill>
        <a:ln w="19050">
          <a:solidFill>
            <a:schemeClr val="accent6">
              <a:lumMod val="60000"/>
              <a:lumOff val="40000"/>
            </a:schemeClr>
          </a:solidFill>
        </a:ln>
      </dgm:spPr>
      <dgm:t>
        <a:bodyPr/>
        <a:lstStyle/>
        <a:p>
          <a:pPr rtl="0"/>
          <a:r>
            <a:rPr kumimoji="1" lang="zh-TW" altLang="en-US" b="1" dirty="0" smtClean="0">
              <a:solidFill>
                <a:schemeClr val="accent6">
                  <a:lumMod val="50000"/>
                </a:schemeClr>
              </a:solidFill>
              <a:latin typeface="標楷體" panose="03000509000000000000" pitchFamily="65" charset="-120"/>
              <a:ea typeface="標楷體" panose="03000509000000000000" pitchFamily="65" charset="-120"/>
            </a:rPr>
            <a:t>陸</a:t>
          </a:r>
          <a:endParaRPr kumimoji="1" lang="zh-TW" altLang="en-US" b="1" dirty="0">
            <a:solidFill>
              <a:schemeClr val="accent6">
                <a:lumMod val="50000"/>
              </a:schemeClr>
            </a:solidFill>
            <a:latin typeface="標楷體" panose="03000509000000000000" pitchFamily="65" charset="-120"/>
            <a:ea typeface="標楷體" panose="03000509000000000000" pitchFamily="65" charset="-120"/>
          </a:endParaRPr>
        </a:p>
      </dgm:t>
    </dgm:pt>
    <dgm:pt modelId="{D0CC6480-D382-4A1E-9850-DE57D6ED9D17}" type="parTrans" cxnId="{63BA6B65-2BB8-4104-94AF-E0F1C90AA170}">
      <dgm:prSet/>
      <dgm:spPr/>
      <dgm:t>
        <a:bodyPr/>
        <a:lstStyle/>
        <a:p>
          <a:endParaRPr lang="zh-TW" altLang="en-US"/>
        </a:p>
      </dgm:t>
    </dgm:pt>
    <dgm:pt modelId="{B704C251-B44C-45E7-BDBD-38A2A876B272}" type="sibTrans" cxnId="{63BA6B65-2BB8-4104-94AF-E0F1C90AA170}">
      <dgm:prSet/>
      <dgm:spPr/>
      <dgm:t>
        <a:bodyPr/>
        <a:lstStyle/>
        <a:p>
          <a:endParaRPr lang="zh-TW" altLang="en-US"/>
        </a:p>
      </dgm:t>
    </dgm:pt>
    <dgm:pt modelId="{E591DE8B-A503-4142-BC9A-1E9DEEF21006}">
      <dgm:prSet custT="1"/>
      <dgm:spPr>
        <a:solidFill>
          <a:srgbClr val="CCCCFF"/>
        </a:solidFill>
        <a:ln>
          <a:solidFill>
            <a:schemeClr val="accent6">
              <a:lumMod val="60000"/>
              <a:lumOff val="40000"/>
            </a:schemeClr>
          </a:solidFill>
        </a:ln>
      </dgm:spPr>
      <dgm:t>
        <a:bodyPr/>
        <a:lstStyle/>
        <a:p>
          <a:pPr rtl="0"/>
          <a:r>
            <a:rPr kumimoji="1" lang="zh-TW" altLang="en-US" b="1" dirty="0" smtClean="0">
              <a:solidFill>
                <a:schemeClr val="accent6">
                  <a:lumMod val="50000"/>
                </a:schemeClr>
              </a:solidFill>
              <a:latin typeface="標楷體" panose="03000509000000000000" pitchFamily="65" charset="-120"/>
              <a:ea typeface="標楷體" panose="03000509000000000000" pitchFamily="65" charset="-120"/>
            </a:rPr>
            <a:t>壹</a:t>
          </a:r>
          <a:endParaRPr kumimoji="1" lang="zh-TW" altLang="en-US" b="1" dirty="0">
            <a:solidFill>
              <a:schemeClr val="accent6">
                <a:lumMod val="50000"/>
              </a:schemeClr>
            </a:solidFill>
            <a:latin typeface="標楷體" panose="03000509000000000000" pitchFamily="65" charset="-120"/>
            <a:ea typeface="標楷體" panose="03000509000000000000" pitchFamily="65" charset="-120"/>
          </a:endParaRPr>
        </a:p>
      </dgm:t>
    </dgm:pt>
    <dgm:pt modelId="{EFB1225A-04D0-4F12-A8B0-7CBBE22BA1AC}" type="parTrans" cxnId="{6572E8D2-DC15-4713-99E3-22EF602C54EC}">
      <dgm:prSet/>
      <dgm:spPr/>
      <dgm:t>
        <a:bodyPr/>
        <a:lstStyle/>
        <a:p>
          <a:endParaRPr lang="zh-TW" altLang="en-US"/>
        </a:p>
      </dgm:t>
    </dgm:pt>
    <dgm:pt modelId="{7234BE38-05F3-4B90-9333-117EC8ED3EB6}" type="sibTrans" cxnId="{6572E8D2-DC15-4713-99E3-22EF602C54EC}">
      <dgm:prSet/>
      <dgm:spPr/>
      <dgm:t>
        <a:bodyPr/>
        <a:lstStyle/>
        <a:p>
          <a:endParaRPr lang="zh-TW" altLang="en-US"/>
        </a:p>
      </dgm:t>
    </dgm:pt>
    <dgm:pt modelId="{E0C1A938-CC1F-4B5B-9BF4-C66ED1F54295}">
      <dgm:prSet custT="1"/>
      <dgm:spPr>
        <a:solidFill>
          <a:schemeClr val="accent3">
            <a:lumMod val="95000"/>
          </a:schemeClr>
        </a:solidFill>
        <a:ln w="9525">
          <a:solidFill>
            <a:schemeClr val="accent6">
              <a:lumMod val="60000"/>
              <a:lumOff val="40000"/>
            </a:schemeClr>
          </a:solidFill>
        </a:ln>
      </dgm:spPr>
      <dgm:t>
        <a:bodyPr/>
        <a:lstStyle/>
        <a:p>
          <a:pPr rtl="0"/>
          <a:r>
            <a:rPr kumimoji="1" lang="zh-TW" altLang="en-US" b="1" dirty="0" smtClean="0">
              <a:solidFill>
                <a:schemeClr val="accent6">
                  <a:lumMod val="50000"/>
                </a:schemeClr>
              </a:solidFill>
              <a:latin typeface="標楷體" panose="03000509000000000000" pitchFamily="65" charset="-120"/>
              <a:ea typeface="標楷體" panose="03000509000000000000" pitchFamily="65" charset="-120"/>
            </a:rPr>
            <a:t>主席致詞</a:t>
          </a:r>
          <a:endParaRPr kumimoji="1" lang="zh-TW" altLang="en-US" b="1" dirty="0">
            <a:solidFill>
              <a:schemeClr val="accent6">
                <a:lumMod val="50000"/>
              </a:schemeClr>
            </a:solidFill>
            <a:latin typeface="標楷體" panose="03000509000000000000" pitchFamily="65" charset="-120"/>
            <a:ea typeface="標楷體" panose="03000509000000000000" pitchFamily="65" charset="-120"/>
          </a:endParaRPr>
        </a:p>
      </dgm:t>
    </dgm:pt>
    <dgm:pt modelId="{A2676757-3615-473D-80A5-BE34A3CD5A3B}" type="parTrans" cxnId="{FF4757D5-7EEF-4845-8ABF-43929183F075}">
      <dgm:prSet/>
      <dgm:spPr/>
      <dgm:t>
        <a:bodyPr/>
        <a:lstStyle/>
        <a:p>
          <a:endParaRPr lang="zh-TW" altLang="en-US"/>
        </a:p>
      </dgm:t>
    </dgm:pt>
    <dgm:pt modelId="{B46351E1-E4C3-4E1C-9734-904F19D753CD}" type="sibTrans" cxnId="{FF4757D5-7EEF-4845-8ABF-43929183F075}">
      <dgm:prSet/>
      <dgm:spPr/>
      <dgm:t>
        <a:bodyPr/>
        <a:lstStyle/>
        <a:p>
          <a:endParaRPr lang="zh-TW" altLang="en-US"/>
        </a:p>
      </dgm:t>
    </dgm:pt>
    <dgm:pt modelId="{B7CCF6FC-B4D2-4EA5-9F0E-BAB5F81A0CDC}">
      <dgm:prSet custT="1"/>
      <dgm:spPr>
        <a:solidFill>
          <a:schemeClr val="accent6">
            <a:lumMod val="20000"/>
            <a:lumOff val="80000"/>
          </a:schemeClr>
        </a:solidFill>
        <a:ln>
          <a:solidFill>
            <a:schemeClr val="accent6">
              <a:lumMod val="60000"/>
              <a:lumOff val="40000"/>
            </a:schemeClr>
          </a:solidFill>
        </a:ln>
      </dgm:spPr>
      <dgm:t>
        <a:bodyPr/>
        <a:lstStyle/>
        <a:p>
          <a:pPr rtl="0"/>
          <a:r>
            <a:rPr kumimoji="1" lang="zh-TW" altLang="en-US" b="1" dirty="0" smtClean="0">
              <a:solidFill>
                <a:schemeClr val="accent6">
                  <a:lumMod val="50000"/>
                </a:schemeClr>
              </a:solidFill>
              <a:latin typeface="標楷體" panose="03000509000000000000" pitchFamily="65" charset="-120"/>
              <a:ea typeface="標楷體" panose="03000509000000000000" pitchFamily="65" charset="-120"/>
            </a:rPr>
            <a:t>貮</a:t>
          </a:r>
          <a:endParaRPr kumimoji="1" lang="zh-TW" altLang="en-US" b="1" dirty="0">
            <a:solidFill>
              <a:schemeClr val="accent6">
                <a:lumMod val="50000"/>
              </a:schemeClr>
            </a:solidFill>
            <a:latin typeface="標楷體" panose="03000509000000000000" pitchFamily="65" charset="-120"/>
            <a:ea typeface="標楷體" panose="03000509000000000000" pitchFamily="65" charset="-120"/>
          </a:endParaRPr>
        </a:p>
      </dgm:t>
    </dgm:pt>
    <dgm:pt modelId="{FBAF6526-7272-4EBC-ACA6-6D4F4414E686}" type="parTrans" cxnId="{2C0904A2-94E8-4BED-AF61-EC266206272D}">
      <dgm:prSet/>
      <dgm:spPr/>
      <dgm:t>
        <a:bodyPr/>
        <a:lstStyle/>
        <a:p>
          <a:endParaRPr lang="zh-TW" altLang="en-US"/>
        </a:p>
      </dgm:t>
    </dgm:pt>
    <dgm:pt modelId="{B6FB3766-049B-4AA9-8D88-221A3575557C}" type="sibTrans" cxnId="{2C0904A2-94E8-4BED-AF61-EC266206272D}">
      <dgm:prSet/>
      <dgm:spPr/>
      <dgm:t>
        <a:bodyPr/>
        <a:lstStyle/>
        <a:p>
          <a:endParaRPr lang="zh-TW" altLang="en-US"/>
        </a:p>
      </dgm:t>
    </dgm:pt>
    <dgm:pt modelId="{0C63E069-C8B2-48B2-AAB3-24D5E9F652DB}">
      <dgm:prSet custT="1"/>
      <dgm:spPr>
        <a:solidFill>
          <a:schemeClr val="accent3">
            <a:lumMod val="95000"/>
          </a:schemeClr>
        </a:solidFill>
        <a:ln w="9525">
          <a:solidFill>
            <a:schemeClr val="accent6">
              <a:lumMod val="60000"/>
              <a:lumOff val="40000"/>
            </a:schemeClr>
          </a:solidFill>
        </a:ln>
      </dgm:spPr>
      <dgm:t>
        <a:bodyPr/>
        <a:lstStyle/>
        <a:p>
          <a:pPr rtl="0"/>
          <a:r>
            <a:rPr kumimoji="1" lang="zh-TW" altLang="en-US" b="1" dirty="0" smtClean="0">
              <a:solidFill>
                <a:schemeClr val="accent6">
                  <a:lumMod val="50000"/>
                </a:schemeClr>
              </a:solidFill>
              <a:latin typeface="標楷體" panose="03000509000000000000" pitchFamily="65" charset="-120"/>
              <a:ea typeface="標楷體" panose="03000509000000000000" pitchFamily="65" charset="-120"/>
            </a:rPr>
            <a:t>資料開放諮詢小組運作方式</a:t>
          </a:r>
          <a:endParaRPr kumimoji="1" lang="zh-TW" altLang="en-US" b="1" dirty="0">
            <a:solidFill>
              <a:schemeClr val="accent6">
                <a:lumMod val="50000"/>
              </a:schemeClr>
            </a:solidFill>
            <a:latin typeface="標楷體" panose="03000509000000000000" pitchFamily="65" charset="-120"/>
            <a:ea typeface="標楷體" panose="03000509000000000000" pitchFamily="65" charset="-120"/>
          </a:endParaRPr>
        </a:p>
      </dgm:t>
    </dgm:pt>
    <dgm:pt modelId="{5365890C-33D4-4433-A749-773FFE39EBBA}" type="parTrans" cxnId="{1590E963-3295-4052-804B-F52C6A17F0A1}">
      <dgm:prSet/>
      <dgm:spPr/>
      <dgm:t>
        <a:bodyPr/>
        <a:lstStyle/>
        <a:p>
          <a:endParaRPr lang="zh-TW" altLang="en-US"/>
        </a:p>
      </dgm:t>
    </dgm:pt>
    <dgm:pt modelId="{568DE4FA-7CF7-4DEF-8963-498BEC5A67FE}" type="sibTrans" cxnId="{1590E963-3295-4052-804B-F52C6A17F0A1}">
      <dgm:prSet/>
      <dgm:spPr/>
      <dgm:t>
        <a:bodyPr/>
        <a:lstStyle/>
        <a:p>
          <a:endParaRPr lang="zh-TW" altLang="en-US"/>
        </a:p>
      </dgm:t>
    </dgm:pt>
    <dgm:pt modelId="{37DF9367-6538-4458-8A13-BD3F71CDE457}">
      <dgm:prSet custT="1"/>
      <dgm:spPr>
        <a:solidFill>
          <a:schemeClr val="accent6">
            <a:lumMod val="20000"/>
            <a:lumOff val="80000"/>
          </a:schemeClr>
        </a:solidFill>
        <a:ln w="9525">
          <a:solidFill>
            <a:schemeClr val="accent6">
              <a:lumMod val="60000"/>
              <a:lumOff val="40000"/>
            </a:schemeClr>
          </a:solidFill>
        </a:ln>
      </dgm:spPr>
      <dgm:t>
        <a:bodyPr/>
        <a:lstStyle/>
        <a:p>
          <a:pPr rtl="0"/>
          <a:r>
            <a:rPr kumimoji="1" lang="zh-TW" altLang="en-US" b="1" dirty="0" smtClean="0">
              <a:solidFill>
                <a:schemeClr val="accent6">
                  <a:lumMod val="50000"/>
                </a:schemeClr>
              </a:solidFill>
              <a:latin typeface="標楷體" panose="03000509000000000000" pitchFamily="65" charset="-120"/>
              <a:ea typeface="標楷體" panose="03000509000000000000" pitchFamily="65" charset="-120"/>
            </a:rPr>
            <a:t>經驗分享</a:t>
          </a:r>
          <a:endParaRPr kumimoji="1" lang="zh-TW" altLang="en-US" b="1" dirty="0">
            <a:solidFill>
              <a:schemeClr val="accent6">
                <a:lumMod val="50000"/>
              </a:schemeClr>
            </a:solidFill>
            <a:latin typeface="標楷體" panose="03000509000000000000" pitchFamily="65" charset="-120"/>
            <a:ea typeface="標楷體" panose="03000509000000000000" pitchFamily="65" charset="-120"/>
          </a:endParaRPr>
        </a:p>
      </dgm:t>
    </dgm:pt>
    <dgm:pt modelId="{F81D1350-0029-4280-A7AF-10E8EC98FCC5}" type="parTrans" cxnId="{7015E5CE-0CAC-4F5B-8F9A-6B6968602149}">
      <dgm:prSet/>
      <dgm:spPr/>
      <dgm:t>
        <a:bodyPr/>
        <a:lstStyle/>
        <a:p>
          <a:endParaRPr lang="zh-TW" altLang="en-US"/>
        </a:p>
      </dgm:t>
    </dgm:pt>
    <dgm:pt modelId="{853897F2-0E47-469A-88A8-A5D1F6E8249B}" type="sibTrans" cxnId="{7015E5CE-0CAC-4F5B-8F9A-6B6968602149}">
      <dgm:prSet/>
      <dgm:spPr/>
      <dgm:t>
        <a:bodyPr/>
        <a:lstStyle/>
        <a:p>
          <a:endParaRPr lang="zh-TW" altLang="en-US"/>
        </a:p>
      </dgm:t>
    </dgm:pt>
    <dgm:pt modelId="{07DB2F0E-EA51-4F35-87A9-9BDA59029A80}" type="pres">
      <dgm:prSet presAssocID="{914BB13A-AFAB-4C21-A39E-22937F906961}" presName="linearFlow" presStyleCnt="0">
        <dgm:presLayoutVars>
          <dgm:dir/>
          <dgm:animLvl val="lvl"/>
          <dgm:resizeHandles val="exact"/>
        </dgm:presLayoutVars>
      </dgm:prSet>
      <dgm:spPr/>
      <dgm:t>
        <a:bodyPr/>
        <a:lstStyle/>
        <a:p>
          <a:endParaRPr lang="zh-TW" altLang="en-US"/>
        </a:p>
      </dgm:t>
    </dgm:pt>
    <dgm:pt modelId="{2B40A415-87F0-4B90-9FFA-2FA593120A43}" type="pres">
      <dgm:prSet presAssocID="{E591DE8B-A503-4142-BC9A-1E9DEEF21006}" presName="composite" presStyleCnt="0"/>
      <dgm:spPr/>
    </dgm:pt>
    <dgm:pt modelId="{C979C0F2-7038-451C-97FF-ED3A26BD1999}" type="pres">
      <dgm:prSet presAssocID="{E591DE8B-A503-4142-BC9A-1E9DEEF21006}" presName="parentText" presStyleLbl="alignNode1" presStyleIdx="0" presStyleCnt="6">
        <dgm:presLayoutVars>
          <dgm:chMax val="1"/>
          <dgm:bulletEnabled val="1"/>
        </dgm:presLayoutVars>
      </dgm:prSet>
      <dgm:spPr/>
      <dgm:t>
        <a:bodyPr/>
        <a:lstStyle/>
        <a:p>
          <a:endParaRPr lang="zh-TW" altLang="en-US"/>
        </a:p>
      </dgm:t>
    </dgm:pt>
    <dgm:pt modelId="{D6842C4A-C1B0-4B93-80D3-408AE52862EC}" type="pres">
      <dgm:prSet presAssocID="{E591DE8B-A503-4142-BC9A-1E9DEEF21006}" presName="descendantText" presStyleLbl="alignAcc1" presStyleIdx="0" presStyleCnt="6">
        <dgm:presLayoutVars>
          <dgm:bulletEnabled val="1"/>
        </dgm:presLayoutVars>
      </dgm:prSet>
      <dgm:spPr/>
      <dgm:t>
        <a:bodyPr/>
        <a:lstStyle/>
        <a:p>
          <a:endParaRPr lang="zh-TW" altLang="en-US"/>
        </a:p>
      </dgm:t>
    </dgm:pt>
    <dgm:pt modelId="{D098A497-8B20-479A-8C54-E3E6F6B5127F}" type="pres">
      <dgm:prSet presAssocID="{7234BE38-05F3-4B90-9333-117EC8ED3EB6}" presName="sp" presStyleCnt="0"/>
      <dgm:spPr/>
    </dgm:pt>
    <dgm:pt modelId="{0560889C-414C-4B40-8475-3A1936528722}" type="pres">
      <dgm:prSet presAssocID="{B7CCF6FC-B4D2-4EA5-9F0E-BAB5F81A0CDC}" presName="composite" presStyleCnt="0"/>
      <dgm:spPr/>
    </dgm:pt>
    <dgm:pt modelId="{D130AEB3-47C0-431A-95C2-7BBB9C8DBD87}" type="pres">
      <dgm:prSet presAssocID="{B7CCF6FC-B4D2-4EA5-9F0E-BAB5F81A0CDC}" presName="parentText" presStyleLbl="alignNode1" presStyleIdx="1" presStyleCnt="6">
        <dgm:presLayoutVars>
          <dgm:chMax val="1"/>
          <dgm:bulletEnabled val="1"/>
        </dgm:presLayoutVars>
      </dgm:prSet>
      <dgm:spPr/>
      <dgm:t>
        <a:bodyPr/>
        <a:lstStyle/>
        <a:p>
          <a:endParaRPr lang="zh-TW" altLang="en-US"/>
        </a:p>
      </dgm:t>
    </dgm:pt>
    <dgm:pt modelId="{D85A15D4-C4E3-46DA-8BFA-49EC34E346DB}" type="pres">
      <dgm:prSet presAssocID="{B7CCF6FC-B4D2-4EA5-9F0E-BAB5F81A0CDC}" presName="descendantText" presStyleLbl="alignAcc1" presStyleIdx="1" presStyleCnt="6">
        <dgm:presLayoutVars>
          <dgm:bulletEnabled val="1"/>
        </dgm:presLayoutVars>
      </dgm:prSet>
      <dgm:spPr/>
      <dgm:t>
        <a:bodyPr/>
        <a:lstStyle/>
        <a:p>
          <a:endParaRPr lang="zh-TW" altLang="en-US"/>
        </a:p>
      </dgm:t>
    </dgm:pt>
    <dgm:pt modelId="{EBE277BF-C768-4E5B-A701-3E22AA3BA872}" type="pres">
      <dgm:prSet presAssocID="{B6FB3766-049B-4AA9-8D88-221A3575557C}" presName="sp" presStyleCnt="0"/>
      <dgm:spPr/>
    </dgm:pt>
    <dgm:pt modelId="{11E4B249-6BC2-45CC-9272-F3ACA1CB04CD}" type="pres">
      <dgm:prSet presAssocID="{BA3D9592-AB07-4790-868C-1E2B48BFD51F}" presName="composite" presStyleCnt="0"/>
      <dgm:spPr/>
    </dgm:pt>
    <dgm:pt modelId="{F3CFFA24-1EE2-490E-9AC0-3A46E1F193D8}" type="pres">
      <dgm:prSet presAssocID="{BA3D9592-AB07-4790-868C-1E2B48BFD51F}" presName="parentText" presStyleLbl="alignNode1" presStyleIdx="2" presStyleCnt="6">
        <dgm:presLayoutVars>
          <dgm:chMax val="1"/>
          <dgm:bulletEnabled val="1"/>
        </dgm:presLayoutVars>
      </dgm:prSet>
      <dgm:spPr/>
      <dgm:t>
        <a:bodyPr/>
        <a:lstStyle/>
        <a:p>
          <a:endParaRPr lang="zh-TW" altLang="en-US"/>
        </a:p>
      </dgm:t>
    </dgm:pt>
    <dgm:pt modelId="{0B18CCBE-F741-4D17-8665-2458421106DC}" type="pres">
      <dgm:prSet presAssocID="{BA3D9592-AB07-4790-868C-1E2B48BFD51F}" presName="descendantText" presStyleLbl="alignAcc1" presStyleIdx="2" presStyleCnt="6">
        <dgm:presLayoutVars>
          <dgm:bulletEnabled val="1"/>
        </dgm:presLayoutVars>
      </dgm:prSet>
      <dgm:spPr/>
      <dgm:t>
        <a:bodyPr/>
        <a:lstStyle/>
        <a:p>
          <a:endParaRPr lang="zh-TW" altLang="en-US"/>
        </a:p>
      </dgm:t>
    </dgm:pt>
    <dgm:pt modelId="{1831D50A-F493-4E4E-84E3-89F39418532C}" type="pres">
      <dgm:prSet presAssocID="{C8DD654A-24F7-40D4-AD15-CAF635F06A98}" presName="sp" presStyleCnt="0"/>
      <dgm:spPr/>
    </dgm:pt>
    <dgm:pt modelId="{1A07F828-343C-47CB-ADD9-064A67940915}" type="pres">
      <dgm:prSet presAssocID="{745197C7-D5A3-49F0-9096-F235C8F0D408}" presName="composite" presStyleCnt="0"/>
      <dgm:spPr/>
    </dgm:pt>
    <dgm:pt modelId="{AACE1D3B-6AE0-407D-9827-BA37C6EF3B26}" type="pres">
      <dgm:prSet presAssocID="{745197C7-D5A3-49F0-9096-F235C8F0D408}" presName="parentText" presStyleLbl="alignNode1" presStyleIdx="3" presStyleCnt="6">
        <dgm:presLayoutVars>
          <dgm:chMax val="1"/>
          <dgm:bulletEnabled val="1"/>
        </dgm:presLayoutVars>
      </dgm:prSet>
      <dgm:spPr/>
      <dgm:t>
        <a:bodyPr/>
        <a:lstStyle/>
        <a:p>
          <a:endParaRPr lang="zh-TW" altLang="en-US"/>
        </a:p>
      </dgm:t>
    </dgm:pt>
    <dgm:pt modelId="{E24ABD41-4B32-4076-BD1D-5917A91652B6}" type="pres">
      <dgm:prSet presAssocID="{745197C7-D5A3-49F0-9096-F235C8F0D408}" presName="descendantText" presStyleLbl="alignAcc1" presStyleIdx="3" presStyleCnt="6" custLinFactNeighborY="0">
        <dgm:presLayoutVars>
          <dgm:bulletEnabled val="1"/>
        </dgm:presLayoutVars>
      </dgm:prSet>
      <dgm:spPr>
        <a:solidFill>
          <a:schemeClr val="accent3">
            <a:lumMod val="95000"/>
          </a:schemeClr>
        </a:solidFill>
        <a:ln w="3175">
          <a:solidFill>
            <a:schemeClr val="accent6">
              <a:lumMod val="60000"/>
              <a:lumOff val="40000"/>
            </a:schemeClr>
          </a:solidFill>
        </a:ln>
      </dgm:spPr>
      <dgm:t>
        <a:bodyPr/>
        <a:lstStyle/>
        <a:p>
          <a:endParaRPr lang="zh-TW" altLang="en-US"/>
        </a:p>
      </dgm:t>
    </dgm:pt>
    <dgm:pt modelId="{C42E810E-2D0E-4B65-BEF8-3D9225132E2C}" type="pres">
      <dgm:prSet presAssocID="{0AC06162-ACA7-48D3-B89B-E57145C365AD}" presName="sp" presStyleCnt="0"/>
      <dgm:spPr/>
    </dgm:pt>
    <dgm:pt modelId="{7B398D75-1DA2-411A-B4EE-854EC1C665E9}" type="pres">
      <dgm:prSet presAssocID="{81AE8A07-21E1-4871-A52A-CE4A165218FB}" presName="composite" presStyleCnt="0"/>
      <dgm:spPr/>
    </dgm:pt>
    <dgm:pt modelId="{DE80503D-1CEB-4380-A750-0136C30AF13E}" type="pres">
      <dgm:prSet presAssocID="{81AE8A07-21E1-4871-A52A-CE4A165218FB}" presName="parentText" presStyleLbl="alignNode1" presStyleIdx="4" presStyleCnt="6">
        <dgm:presLayoutVars>
          <dgm:chMax val="1"/>
          <dgm:bulletEnabled val="1"/>
        </dgm:presLayoutVars>
      </dgm:prSet>
      <dgm:spPr/>
      <dgm:t>
        <a:bodyPr/>
        <a:lstStyle/>
        <a:p>
          <a:endParaRPr lang="zh-TW" altLang="en-US"/>
        </a:p>
      </dgm:t>
    </dgm:pt>
    <dgm:pt modelId="{7716A363-4332-45F2-B686-AFF46D4AC253}" type="pres">
      <dgm:prSet presAssocID="{81AE8A07-21E1-4871-A52A-CE4A165218FB}" presName="descendantText" presStyleLbl="alignAcc1" presStyleIdx="4" presStyleCnt="6">
        <dgm:presLayoutVars>
          <dgm:bulletEnabled val="1"/>
        </dgm:presLayoutVars>
      </dgm:prSet>
      <dgm:spPr>
        <a:solidFill>
          <a:schemeClr val="accent3">
            <a:lumMod val="95000"/>
          </a:schemeClr>
        </a:solidFill>
        <a:ln>
          <a:solidFill>
            <a:schemeClr val="accent6">
              <a:lumMod val="60000"/>
              <a:lumOff val="40000"/>
            </a:schemeClr>
          </a:solidFill>
        </a:ln>
      </dgm:spPr>
      <dgm:t>
        <a:bodyPr/>
        <a:lstStyle/>
        <a:p>
          <a:endParaRPr lang="zh-TW" altLang="en-US"/>
        </a:p>
      </dgm:t>
    </dgm:pt>
    <dgm:pt modelId="{0953A8B8-A55B-4F83-91DC-B0232B32B04F}" type="pres">
      <dgm:prSet presAssocID="{CDA4A549-3D97-4D52-955C-BC88A096B640}" presName="sp" presStyleCnt="0"/>
      <dgm:spPr/>
    </dgm:pt>
    <dgm:pt modelId="{5AD04C42-8DD9-4E6A-8617-D733BF8EBADD}" type="pres">
      <dgm:prSet presAssocID="{F7F7B818-78F7-484B-83AE-7D9893B1945B}" presName="composite" presStyleCnt="0"/>
      <dgm:spPr/>
    </dgm:pt>
    <dgm:pt modelId="{5606D92B-32CA-42B7-9D62-6AF9C426BF65}" type="pres">
      <dgm:prSet presAssocID="{F7F7B818-78F7-484B-83AE-7D9893B1945B}" presName="parentText" presStyleLbl="alignNode1" presStyleIdx="5" presStyleCnt="6">
        <dgm:presLayoutVars>
          <dgm:chMax val="1"/>
          <dgm:bulletEnabled val="1"/>
        </dgm:presLayoutVars>
      </dgm:prSet>
      <dgm:spPr/>
      <dgm:t>
        <a:bodyPr/>
        <a:lstStyle/>
        <a:p>
          <a:endParaRPr lang="zh-TW" altLang="en-US"/>
        </a:p>
      </dgm:t>
    </dgm:pt>
    <dgm:pt modelId="{8F8B1B44-5F38-4843-8273-6B0468A1CDA0}" type="pres">
      <dgm:prSet presAssocID="{F7F7B818-78F7-484B-83AE-7D9893B1945B}" presName="descendantText" presStyleLbl="alignAcc1" presStyleIdx="5" presStyleCnt="6">
        <dgm:presLayoutVars>
          <dgm:bulletEnabled val="1"/>
        </dgm:presLayoutVars>
      </dgm:prSet>
      <dgm:spPr>
        <a:solidFill>
          <a:schemeClr val="accent3">
            <a:lumMod val="95000"/>
          </a:schemeClr>
        </a:solidFill>
        <a:ln w="25400">
          <a:solidFill>
            <a:schemeClr val="accent6">
              <a:lumMod val="60000"/>
              <a:lumOff val="40000"/>
            </a:schemeClr>
          </a:solidFill>
        </a:ln>
      </dgm:spPr>
      <dgm:t>
        <a:bodyPr/>
        <a:lstStyle/>
        <a:p>
          <a:endParaRPr lang="zh-TW" altLang="en-US"/>
        </a:p>
      </dgm:t>
    </dgm:pt>
  </dgm:ptLst>
  <dgm:cxnLst>
    <dgm:cxn modelId="{FF4757D5-7EEF-4845-8ABF-43929183F075}" srcId="{E591DE8B-A503-4142-BC9A-1E9DEEF21006}" destId="{E0C1A938-CC1F-4B5B-9BF4-C66ED1F54295}" srcOrd="0" destOrd="0" parTransId="{A2676757-3615-473D-80A5-BE34A3CD5A3B}" sibTransId="{B46351E1-E4C3-4E1C-9734-904F19D753CD}"/>
    <dgm:cxn modelId="{2C0904A2-94E8-4BED-AF61-EC266206272D}" srcId="{914BB13A-AFAB-4C21-A39E-22937F906961}" destId="{B7CCF6FC-B4D2-4EA5-9F0E-BAB5F81A0CDC}" srcOrd="1" destOrd="0" parTransId="{FBAF6526-7272-4EBC-ACA6-6D4F4414E686}" sibTransId="{B6FB3766-049B-4AA9-8D88-221A3575557C}"/>
    <dgm:cxn modelId="{663842F4-19DA-455C-AD10-8B79E31E54FC}" type="presOf" srcId="{B7CCF6FC-B4D2-4EA5-9F0E-BAB5F81A0CDC}" destId="{D130AEB3-47C0-431A-95C2-7BBB9C8DBD87}" srcOrd="0" destOrd="0" presId="urn:microsoft.com/office/officeart/2005/8/layout/chevron2"/>
    <dgm:cxn modelId="{C599940A-688D-4654-8B1F-00E58BA395D9}" srcId="{914BB13A-AFAB-4C21-A39E-22937F906961}" destId="{81AE8A07-21E1-4871-A52A-CE4A165218FB}" srcOrd="4" destOrd="0" parTransId="{D7F39E68-A490-46FF-AA2E-5029FE12EA23}" sibTransId="{CDA4A549-3D97-4D52-955C-BC88A096B640}"/>
    <dgm:cxn modelId="{91A3E97A-25F9-4D40-A792-899271FF6D8D}" type="presOf" srcId="{BA3D9592-AB07-4790-868C-1E2B48BFD51F}" destId="{F3CFFA24-1EE2-490E-9AC0-3A46E1F193D8}" srcOrd="0" destOrd="0" presId="urn:microsoft.com/office/officeart/2005/8/layout/chevron2"/>
    <dgm:cxn modelId="{BC1DB9A7-9BCA-4640-A2FA-1948E14EBE2A}" srcId="{914BB13A-AFAB-4C21-A39E-22937F906961}" destId="{BA3D9592-AB07-4790-868C-1E2B48BFD51F}" srcOrd="2" destOrd="0" parTransId="{7DE91FCD-A84B-4945-826C-EF5AAD7F192C}" sibTransId="{C8DD654A-24F7-40D4-AD15-CAF635F06A98}"/>
    <dgm:cxn modelId="{94BC8F7C-B479-4BED-BA7B-CA99C5E39D66}" type="presOf" srcId="{6EEF47C8-D473-4CAC-931B-55357F05C1E5}" destId="{0B18CCBE-F741-4D17-8665-2458421106DC}" srcOrd="0" destOrd="0" presId="urn:microsoft.com/office/officeart/2005/8/layout/chevron2"/>
    <dgm:cxn modelId="{A0D3FBB7-0CFE-4EC3-97F4-180013256E95}" type="presOf" srcId="{E591DE8B-A503-4142-BC9A-1E9DEEF21006}" destId="{C979C0F2-7038-451C-97FF-ED3A26BD1999}" srcOrd="0" destOrd="0" presId="urn:microsoft.com/office/officeart/2005/8/layout/chevron2"/>
    <dgm:cxn modelId="{B4D4413C-6BD1-41E4-AC61-F55F6B3F86A6}" type="presOf" srcId="{745197C7-D5A3-49F0-9096-F235C8F0D408}" destId="{AACE1D3B-6AE0-407D-9827-BA37C6EF3B26}" srcOrd="0" destOrd="0" presId="urn:microsoft.com/office/officeart/2005/8/layout/chevron2"/>
    <dgm:cxn modelId="{ACAB6CA5-62FC-43C8-977A-A56183603FA5}" srcId="{81AE8A07-21E1-4871-A52A-CE4A165218FB}" destId="{C4B719BE-A829-4A25-B19D-4CAA00AFCBBD}" srcOrd="0" destOrd="0" parTransId="{92CDFD42-CE3E-425B-93E7-5A4E417D569D}" sibTransId="{D3B56BE6-63BD-41B3-95A4-5690B9036F7D}"/>
    <dgm:cxn modelId="{16C55CF6-3A3C-41AD-A5E5-B7D02041C9A1}" type="presOf" srcId="{E0C1A938-CC1F-4B5B-9BF4-C66ED1F54295}" destId="{D6842C4A-C1B0-4B93-80D3-408AE52862EC}" srcOrd="0" destOrd="0" presId="urn:microsoft.com/office/officeart/2005/8/layout/chevron2"/>
    <dgm:cxn modelId="{B8DF746D-5724-45C0-B205-34CA3B51F6DC}" srcId="{914BB13A-AFAB-4C21-A39E-22937F906961}" destId="{745197C7-D5A3-49F0-9096-F235C8F0D408}" srcOrd="3" destOrd="0" parTransId="{636750C3-6E06-4271-A6F0-F6A119A08A6F}" sibTransId="{0AC06162-ACA7-48D3-B89B-E57145C365AD}"/>
    <dgm:cxn modelId="{B5372926-ED4D-4482-B628-1A8B96DE0982}" type="presOf" srcId="{C4B719BE-A829-4A25-B19D-4CAA00AFCBBD}" destId="{7716A363-4332-45F2-B686-AFF46D4AC253}" srcOrd="0" destOrd="0" presId="urn:microsoft.com/office/officeart/2005/8/layout/chevron2"/>
    <dgm:cxn modelId="{84FB0F96-6D4C-4DE7-9B7D-6908F7A9E93B}" type="presOf" srcId="{37DF9367-6538-4458-8A13-BD3F71CDE457}" destId="{8F8B1B44-5F38-4843-8273-6B0468A1CDA0}" srcOrd="0" destOrd="0" presId="urn:microsoft.com/office/officeart/2005/8/layout/chevron2"/>
    <dgm:cxn modelId="{4A212F60-0017-4A77-B0B9-B8FAEAC5D2A3}" srcId="{745197C7-D5A3-49F0-9096-F235C8F0D408}" destId="{0F18A7FA-1505-48F0-A78A-8FE186A17014}" srcOrd="0" destOrd="0" parTransId="{787E807E-0554-48FF-A351-70D5312D4CCF}" sibTransId="{59A838D1-F595-458C-A6CD-B9C7D9FECE05}"/>
    <dgm:cxn modelId="{8DE7D2B5-C51D-40F4-BC82-A53C54ECA7D0}" type="presOf" srcId="{81AE8A07-21E1-4871-A52A-CE4A165218FB}" destId="{DE80503D-1CEB-4380-A750-0136C30AF13E}" srcOrd="0" destOrd="0" presId="urn:microsoft.com/office/officeart/2005/8/layout/chevron2"/>
    <dgm:cxn modelId="{0478CA8F-DDDA-41BB-A3BF-3A634726CDFE}" type="presOf" srcId="{0F18A7FA-1505-48F0-A78A-8FE186A17014}" destId="{E24ABD41-4B32-4076-BD1D-5917A91652B6}" srcOrd="0" destOrd="0" presId="urn:microsoft.com/office/officeart/2005/8/layout/chevron2"/>
    <dgm:cxn modelId="{1590E963-3295-4052-804B-F52C6A17F0A1}" srcId="{B7CCF6FC-B4D2-4EA5-9F0E-BAB5F81A0CDC}" destId="{0C63E069-C8B2-48B2-AAB3-24D5E9F652DB}" srcOrd="0" destOrd="0" parTransId="{5365890C-33D4-4433-A749-773FFE39EBBA}" sibTransId="{568DE4FA-7CF7-4DEF-8963-498BEC5A67FE}"/>
    <dgm:cxn modelId="{6572E8D2-DC15-4713-99E3-22EF602C54EC}" srcId="{914BB13A-AFAB-4C21-A39E-22937F906961}" destId="{E591DE8B-A503-4142-BC9A-1E9DEEF21006}" srcOrd="0" destOrd="0" parTransId="{EFB1225A-04D0-4F12-A8B0-7CBBE22BA1AC}" sibTransId="{7234BE38-05F3-4B90-9333-117EC8ED3EB6}"/>
    <dgm:cxn modelId="{1473D7AB-FAFA-4423-8AD4-E0AD9132175B}" type="presOf" srcId="{0C63E069-C8B2-48B2-AAB3-24D5E9F652DB}" destId="{D85A15D4-C4E3-46DA-8BFA-49EC34E346DB}" srcOrd="0" destOrd="0" presId="urn:microsoft.com/office/officeart/2005/8/layout/chevron2"/>
    <dgm:cxn modelId="{FD920B17-D1C9-4376-AEDA-1989E16776C1}" srcId="{BA3D9592-AB07-4790-868C-1E2B48BFD51F}" destId="{6EEF47C8-D473-4CAC-931B-55357F05C1E5}" srcOrd="0" destOrd="0" parTransId="{E155D2B1-D415-4FC8-B454-816762289D7E}" sibTransId="{BBFDFCE6-D0D8-4031-92EB-65FC8735C214}"/>
    <dgm:cxn modelId="{2E0B076E-43A2-4AFF-823D-7D26CDBFE4EA}" type="presOf" srcId="{914BB13A-AFAB-4C21-A39E-22937F906961}" destId="{07DB2F0E-EA51-4F35-87A9-9BDA59029A80}" srcOrd="0" destOrd="0" presId="urn:microsoft.com/office/officeart/2005/8/layout/chevron2"/>
    <dgm:cxn modelId="{63BA6B65-2BB8-4104-94AF-E0F1C90AA170}" srcId="{914BB13A-AFAB-4C21-A39E-22937F906961}" destId="{F7F7B818-78F7-484B-83AE-7D9893B1945B}" srcOrd="5" destOrd="0" parTransId="{D0CC6480-D382-4A1E-9850-DE57D6ED9D17}" sibTransId="{B704C251-B44C-45E7-BDBD-38A2A876B272}"/>
    <dgm:cxn modelId="{8E470C31-0E6D-482A-AFF2-77D9743AD59D}" type="presOf" srcId="{F7F7B818-78F7-484B-83AE-7D9893B1945B}" destId="{5606D92B-32CA-42B7-9D62-6AF9C426BF65}" srcOrd="0" destOrd="0" presId="urn:microsoft.com/office/officeart/2005/8/layout/chevron2"/>
    <dgm:cxn modelId="{7015E5CE-0CAC-4F5B-8F9A-6B6968602149}" srcId="{F7F7B818-78F7-484B-83AE-7D9893B1945B}" destId="{37DF9367-6538-4458-8A13-BD3F71CDE457}" srcOrd="0" destOrd="0" parTransId="{F81D1350-0029-4280-A7AF-10E8EC98FCC5}" sibTransId="{853897F2-0E47-469A-88A8-A5D1F6E8249B}"/>
    <dgm:cxn modelId="{E6E5E8FF-4528-4CE0-A918-D32AC139F64D}" type="presParOf" srcId="{07DB2F0E-EA51-4F35-87A9-9BDA59029A80}" destId="{2B40A415-87F0-4B90-9FFA-2FA593120A43}" srcOrd="0" destOrd="0" presId="urn:microsoft.com/office/officeart/2005/8/layout/chevron2"/>
    <dgm:cxn modelId="{62ACAD0F-13F9-4622-A88D-BCCD5C867579}" type="presParOf" srcId="{2B40A415-87F0-4B90-9FFA-2FA593120A43}" destId="{C979C0F2-7038-451C-97FF-ED3A26BD1999}" srcOrd="0" destOrd="0" presId="urn:microsoft.com/office/officeart/2005/8/layout/chevron2"/>
    <dgm:cxn modelId="{4016A56B-B608-4AD9-A47F-5FEAF1D769EA}" type="presParOf" srcId="{2B40A415-87F0-4B90-9FFA-2FA593120A43}" destId="{D6842C4A-C1B0-4B93-80D3-408AE52862EC}" srcOrd="1" destOrd="0" presId="urn:microsoft.com/office/officeart/2005/8/layout/chevron2"/>
    <dgm:cxn modelId="{09D4DCF4-6C36-4F16-9561-C0A26DEEC484}" type="presParOf" srcId="{07DB2F0E-EA51-4F35-87A9-9BDA59029A80}" destId="{D098A497-8B20-479A-8C54-E3E6F6B5127F}" srcOrd="1" destOrd="0" presId="urn:microsoft.com/office/officeart/2005/8/layout/chevron2"/>
    <dgm:cxn modelId="{479650BE-D36A-4D03-BBC2-51E581F9CA9E}" type="presParOf" srcId="{07DB2F0E-EA51-4F35-87A9-9BDA59029A80}" destId="{0560889C-414C-4B40-8475-3A1936528722}" srcOrd="2" destOrd="0" presId="urn:microsoft.com/office/officeart/2005/8/layout/chevron2"/>
    <dgm:cxn modelId="{DE909D93-59D5-436A-8C63-A03C21C7E233}" type="presParOf" srcId="{0560889C-414C-4B40-8475-3A1936528722}" destId="{D130AEB3-47C0-431A-95C2-7BBB9C8DBD87}" srcOrd="0" destOrd="0" presId="urn:microsoft.com/office/officeart/2005/8/layout/chevron2"/>
    <dgm:cxn modelId="{532CFEA2-B75C-40CC-B375-EF303DA482F7}" type="presParOf" srcId="{0560889C-414C-4B40-8475-3A1936528722}" destId="{D85A15D4-C4E3-46DA-8BFA-49EC34E346DB}" srcOrd="1" destOrd="0" presId="urn:microsoft.com/office/officeart/2005/8/layout/chevron2"/>
    <dgm:cxn modelId="{F54A5E89-C890-42DD-94D2-8E0055FDAA5D}" type="presParOf" srcId="{07DB2F0E-EA51-4F35-87A9-9BDA59029A80}" destId="{EBE277BF-C768-4E5B-A701-3E22AA3BA872}" srcOrd="3" destOrd="0" presId="urn:microsoft.com/office/officeart/2005/8/layout/chevron2"/>
    <dgm:cxn modelId="{CB471DC5-CC0A-44C5-A77A-A0324060E533}" type="presParOf" srcId="{07DB2F0E-EA51-4F35-87A9-9BDA59029A80}" destId="{11E4B249-6BC2-45CC-9272-F3ACA1CB04CD}" srcOrd="4" destOrd="0" presId="urn:microsoft.com/office/officeart/2005/8/layout/chevron2"/>
    <dgm:cxn modelId="{B92BA1DB-0ED4-40D6-9A56-9ECA6A41F1C1}" type="presParOf" srcId="{11E4B249-6BC2-45CC-9272-F3ACA1CB04CD}" destId="{F3CFFA24-1EE2-490E-9AC0-3A46E1F193D8}" srcOrd="0" destOrd="0" presId="urn:microsoft.com/office/officeart/2005/8/layout/chevron2"/>
    <dgm:cxn modelId="{A36354E4-35FE-4DF7-B114-1305C8F034C0}" type="presParOf" srcId="{11E4B249-6BC2-45CC-9272-F3ACA1CB04CD}" destId="{0B18CCBE-F741-4D17-8665-2458421106DC}" srcOrd="1" destOrd="0" presId="urn:microsoft.com/office/officeart/2005/8/layout/chevron2"/>
    <dgm:cxn modelId="{0BE627D4-725B-4FBF-B671-38D9AF7396EE}" type="presParOf" srcId="{07DB2F0E-EA51-4F35-87A9-9BDA59029A80}" destId="{1831D50A-F493-4E4E-84E3-89F39418532C}" srcOrd="5" destOrd="0" presId="urn:microsoft.com/office/officeart/2005/8/layout/chevron2"/>
    <dgm:cxn modelId="{CF724B93-1D49-485A-9128-5EDD52816741}" type="presParOf" srcId="{07DB2F0E-EA51-4F35-87A9-9BDA59029A80}" destId="{1A07F828-343C-47CB-ADD9-064A67940915}" srcOrd="6" destOrd="0" presId="urn:microsoft.com/office/officeart/2005/8/layout/chevron2"/>
    <dgm:cxn modelId="{9BA9DD58-B774-42C2-845C-914009771AD0}" type="presParOf" srcId="{1A07F828-343C-47CB-ADD9-064A67940915}" destId="{AACE1D3B-6AE0-407D-9827-BA37C6EF3B26}" srcOrd="0" destOrd="0" presId="urn:microsoft.com/office/officeart/2005/8/layout/chevron2"/>
    <dgm:cxn modelId="{0D105C37-713C-4E61-BBFA-672D5FF81B8C}" type="presParOf" srcId="{1A07F828-343C-47CB-ADD9-064A67940915}" destId="{E24ABD41-4B32-4076-BD1D-5917A91652B6}" srcOrd="1" destOrd="0" presId="urn:microsoft.com/office/officeart/2005/8/layout/chevron2"/>
    <dgm:cxn modelId="{44B2E85D-8E78-41C4-A447-C2BE9FDB86EF}" type="presParOf" srcId="{07DB2F0E-EA51-4F35-87A9-9BDA59029A80}" destId="{C42E810E-2D0E-4B65-BEF8-3D9225132E2C}" srcOrd="7" destOrd="0" presId="urn:microsoft.com/office/officeart/2005/8/layout/chevron2"/>
    <dgm:cxn modelId="{58475A1B-04C4-4735-AD41-86D14CA5D1C4}" type="presParOf" srcId="{07DB2F0E-EA51-4F35-87A9-9BDA59029A80}" destId="{7B398D75-1DA2-411A-B4EE-854EC1C665E9}" srcOrd="8" destOrd="0" presId="urn:microsoft.com/office/officeart/2005/8/layout/chevron2"/>
    <dgm:cxn modelId="{E0B425A4-9384-406E-90BC-31EC989A50AC}" type="presParOf" srcId="{7B398D75-1DA2-411A-B4EE-854EC1C665E9}" destId="{DE80503D-1CEB-4380-A750-0136C30AF13E}" srcOrd="0" destOrd="0" presId="urn:microsoft.com/office/officeart/2005/8/layout/chevron2"/>
    <dgm:cxn modelId="{08E14CE0-1296-436D-A17F-49347C4D473B}" type="presParOf" srcId="{7B398D75-1DA2-411A-B4EE-854EC1C665E9}" destId="{7716A363-4332-45F2-B686-AFF46D4AC253}" srcOrd="1" destOrd="0" presId="urn:microsoft.com/office/officeart/2005/8/layout/chevron2"/>
    <dgm:cxn modelId="{419F354F-BE77-4450-AB41-0A4B55176134}" type="presParOf" srcId="{07DB2F0E-EA51-4F35-87A9-9BDA59029A80}" destId="{0953A8B8-A55B-4F83-91DC-B0232B32B04F}" srcOrd="9" destOrd="0" presId="urn:microsoft.com/office/officeart/2005/8/layout/chevron2"/>
    <dgm:cxn modelId="{EE8E7D07-E913-49A0-B86D-D053726E022B}" type="presParOf" srcId="{07DB2F0E-EA51-4F35-87A9-9BDA59029A80}" destId="{5AD04C42-8DD9-4E6A-8617-D733BF8EBADD}" srcOrd="10" destOrd="0" presId="urn:microsoft.com/office/officeart/2005/8/layout/chevron2"/>
    <dgm:cxn modelId="{B0A3F533-B698-4A18-A6BD-11332724AA41}" type="presParOf" srcId="{5AD04C42-8DD9-4E6A-8617-D733BF8EBADD}" destId="{5606D92B-32CA-42B7-9D62-6AF9C426BF65}" srcOrd="0" destOrd="0" presId="urn:microsoft.com/office/officeart/2005/8/layout/chevron2"/>
    <dgm:cxn modelId="{82C88A38-C530-4130-9C22-923E421399C0}" type="presParOf" srcId="{5AD04C42-8DD9-4E6A-8617-D733BF8EBADD}" destId="{8F8B1B44-5F38-4843-8273-6B0468A1CDA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18E507-72C7-49C5-9041-6BA86F4B674A}" type="doc">
      <dgm:prSet loTypeId="urn:microsoft.com/office/officeart/2005/8/layout/gear1" loCatId="process" qsTypeId="urn:microsoft.com/office/officeart/2005/8/quickstyle/3d3" qsCatId="3D" csTypeId="urn:microsoft.com/office/officeart/2005/8/colors/colorful5" csCatId="colorful" phldr="1"/>
      <dgm:spPr/>
    </dgm:pt>
    <dgm:pt modelId="{E5F4D4F9-220B-417E-9449-21C73249DD52}">
      <dgm:prSet phldrT="[文字]" custT="1"/>
      <dgm:spPr/>
      <dgm:t>
        <a:bodyPr/>
        <a:lstStyle/>
        <a:p>
          <a:r>
            <a:rPr lang="zh-TW" altLang="en-US" sz="2800" b="1" dirty="0" smtClean="0">
              <a:solidFill>
                <a:schemeClr val="accent1">
                  <a:lumMod val="50000"/>
                </a:schemeClr>
              </a:solidFill>
              <a:latin typeface="微軟正黑體" panose="020B0604030504040204" pitchFamily="34" charset="-120"/>
              <a:ea typeface="微軟正黑體" panose="020B0604030504040204" pitchFamily="34" charset="-120"/>
            </a:rPr>
            <a:t>行政院</a:t>
          </a:r>
          <a:r>
            <a:rPr lang="en-US" altLang="zh-TW" sz="2800" b="1" dirty="0" smtClean="0">
              <a:solidFill>
                <a:schemeClr val="accent1">
                  <a:lumMod val="50000"/>
                </a:schemeClr>
              </a:solidFill>
              <a:latin typeface="微軟正黑體" panose="020B0604030504040204" pitchFamily="34" charset="-120"/>
              <a:ea typeface="微軟正黑體" panose="020B0604030504040204" pitchFamily="34" charset="-120"/>
            </a:rPr>
            <a:t/>
          </a:r>
          <a:br>
            <a:rPr lang="en-US" altLang="zh-TW" sz="2800" b="1" dirty="0" smtClean="0">
              <a:solidFill>
                <a:schemeClr val="accent1">
                  <a:lumMod val="50000"/>
                </a:schemeClr>
              </a:solidFill>
              <a:latin typeface="微軟正黑體" panose="020B0604030504040204" pitchFamily="34" charset="-120"/>
              <a:ea typeface="微軟正黑體" panose="020B0604030504040204" pitchFamily="34" charset="-120"/>
            </a:rPr>
          </a:br>
          <a:r>
            <a:rPr lang="zh-TW" altLang="en-US" sz="2800" b="1" dirty="0" smtClean="0">
              <a:solidFill>
                <a:schemeClr val="accent1">
                  <a:lumMod val="50000"/>
                </a:schemeClr>
              </a:solidFill>
              <a:latin typeface="微軟正黑體" panose="020B0604030504040204" pitchFamily="34" charset="-120"/>
              <a:ea typeface="微軟正黑體" panose="020B0604030504040204" pitchFamily="34" charset="-120"/>
            </a:rPr>
            <a:t>諮詢小組</a:t>
          </a:r>
          <a:endParaRPr lang="zh-TW" altLang="en-US" sz="2800" b="1" dirty="0">
            <a:solidFill>
              <a:schemeClr val="accent1">
                <a:lumMod val="50000"/>
              </a:schemeClr>
            </a:solidFill>
            <a:latin typeface="微軟正黑體" panose="020B0604030504040204" pitchFamily="34" charset="-120"/>
            <a:ea typeface="微軟正黑體" panose="020B0604030504040204" pitchFamily="34" charset="-120"/>
          </a:endParaRPr>
        </a:p>
      </dgm:t>
    </dgm:pt>
    <dgm:pt modelId="{8C2A74A1-5A3C-487B-BB50-5C9F58F0D142}" type="parTrans" cxnId="{AFC6AD84-CAF5-4CCA-BAC3-E2D12FEDF7E5}">
      <dgm:prSet/>
      <dgm:spPr/>
      <dgm:t>
        <a:bodyPr/>
        <a:lstStyle/>
        <a:p>
          <a:endParaRPr lang="zh-TW" altLang="en-US"/>
        </a:p>
      </dgm:t>
    </dgm:pt>
    <dgm:pt modelId="{CEC4ACE5-5E6F-45CE-B21C-54EA96ADC5FE}" type="sibTrans" cxnId="{AFC6AD84-CAF5-4CCA-BAC3-E2D12FEDF7E5}">
      <dgm:prSet/>
      <dgm:spPr/>
      <dgm:t>
        <a:bodyPr/>
        <a:lstStyle/>
        <a:p>
          <a:endParaRPr lang="zh-TW" altLang="en-US"/>
        </a:p>
      </dgm:t>
    </dgm:pt>
    <dgm:pt modelId="{64CDEF77-2C45-424E-96F5-084710F9E72C}">
      <dgm:prSet phldrT="[文字]"/>
      <dgm:spPr/>
      <dgm:t>
        <a:bodyPr/>
        <a:lstStyle/>
        <a:p>
          <a:r>
            <a:rPr lang="zh-TW" altLang="en-US" b="1" dirty="0" smtClean="0">
              <a:latin typeface="微軟正黑體" panose="020B0604030504040204" pitchFamily="34" charset="-120"/>
              <a:ea typeface="微軟正黑體" panose="020B0604030504040204" pitchFamily="34" charset="-120"/>
            </a:rPr>
            <a:t>本會資訊業務推動</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工作</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小組</a:t>
          </a:r>
          <a:endParaRPr lang="zh-TW" altLang="en-US" b="1" dirty="0">
            <a:latin typeface="微軟正黑體" panose="020B0604030504040204" pitchFamily="34" charset="-120"/>
            <a:ea typeface="微軟正黑體" panose="020B0604030504040204" pitchFamily="34" charset="-120"/>
          </a:endParaRPr>
        </a:p>
      </dgm:t>
    </dgm:pt>
    <dgm:pt modelId="{9225F8BB-C6E3-4F61-A3CB-3795C9C12367}" type="parTrans" cxnId="{FD8F8F0B-0705-4C1B-9CBA-14171A7D4D96}">
      <dgm:prSet/>
      <dgm:spPr/>
      <dgm:t>
        <a:bodyPr/>
        <a:lstStyle/>
        <a:p>
          <a:endParaRPr lang="zh-TW" altLang="en-US"/>
        </a:p>
      </dgm:t>
    </dgm:pt>
    <dgm:pt modelId="{457EA4BC-4403-4539-A799-9824C5818ACD}" type="sibTrans" cxnId="{FD8F8F0B-0705-4C1B-9CBA-14171A7D4D96}">
      <dgm:prSet/>
      <dgm:spPr/>
      <dgm:t>
        <a:bodyPr/>
        <a:lstStyle/>
        <a:p>
          <a:endParaRPr lang="zh-TW" altLang="en-US"/>
        </a:p>
      </dgm:t>
    </dgm:pt>
    <dgm:pt modelId="{54D0CD2F-27D3-4E6B-9E8C-12EF18E49599}">
      <dgm:prSet phldrT="[文字]" custT="1"/>
      <dgm:spPr>
        <a:solidFill>
          <a:srgbClr val="66B3D1"/>
        </a:solidFill>
      </dgm:spPr>
      <dgm:t>
        <a:bodyPr/>
        <a:lstStyle/>
        <a:p>
          <a:r>
            <a:rPr lang="zh-TW" altLang="en-US" sz="2400" b="1" dirty="0" smtClean="0">
              <a:solidFill>
                <a:schemeClr val="accent4">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本會諮詢小組</a:t>
          </a:r>
          <a:endParaRPr lang="zh-TW" altLang="en-US" sz="2400" b="1" dirty="0">
            <a:solidFill>
              <a:schemeClr val="accent4">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7DD5A9FD-D654-4456-BDC5-1ABCAFD83898}" type="parTrans" cxnId="{4D84D4EC-DAB8-4495-84D0-3D4B8D475C7A}">
      <dgm:prSet/>
      <dgm:spPr/>
      <dgm:t>
        <a:bodyPr/>
        <a:lstStyle/>
        <a:p>
          <a:endParaRPr lang="zh-TW" altLang="en-US"/>
        </a:p>
      </dgm:t>
    </dgm:pt>
    <dgm:pt modelId="{68A3D073-5610-4464-9759-FBA71AC1D0A3}" type="sibTrans" cxnId="{4D84D4EC-DAB8-4495-84D0-3D4B8D475C7A}">
      <dgm:prSet/>
      <dgm:spPr/>
      <dgm:t>
        <a:bodyPr/>
        <a:lstStyle/>
        <a:p>
          <a:endParaRPr lang="zh-TW" altLang="en-US"/>
        </a:p>
      </dgm:t>
    </dgm:pt>
    <dgm:pt modelId="{9211EE07-1FE8-457B-A05C-5AFE7A3A3A82}" type="pres">
      <dgm:prSet presAssocID="{F218E507-72C7-49C5-9041-6BA86F4B674A}" presName="composite" presStyleCnt="0">
        <dgm:presLayoutVars>
          <dgm:chMax val="3"/>
          <dgm:animLvl val="lvl"/>
          <dgm:resizeHandles val="exact"/>
        </dgm:presLayoutVars>
      </dgm:prSet>
      <dgm:spPr/>
    </dgm:pt>
    <dgm:pt modelId="{79C3FD2B-7928-4C59-82BA-B0B7F83A4D15}" type="pres">
      <dgm:prSet presAssocID="{E5F4D4F9-220B-417E-9449-21C73249DD52}" presName="gear1" presStyleLbl="node1" presStyleIdx="0" presStyleCnt="3" custLinFactNeighborX="6396" custLinFactNeighborY="-65814">
        <dgm:presLayoutVars>
          <dgm:chMax val="1"/>
          <dgm:bulletEnabled val="1"/>
        </dgm:presLayoutVars>
      </dgm:prSet>
      <dgm:spPr/>
      <dgm:t>
        <a:bodyPr/>
        <a:lstStyle/>
        <a:p>
          <a:endParaRPr lang="zh-TW" altLang="en-US"/>
        </a:p>
      </dgm:t>
    </dgm:pt>
    <dgm:pt modelId="{EB184610-F71B-49D6-B1B7-DC8352780C99}" type="pres">
      <dgm:prSet presAssocID="{E5F4D4F9-220B-417E-9449-21C73249DD52}" presName="gear1srcNode" presStyleLbl="node1" presStyleIdx="0" presStyleCnt="3"/>
      <dgm:spPr/>
      <dgm:t>
        <a:bodyPr/>
        <a:lstStyle/>
        <a:p>
          <a:endParaRPr lang="zh-TW" altLang="en-US"/>
        </a:p>
      </dgm:t>
    </dgm:pt>
    <dgm:pt modelId="{94C6E760-C73F-40C0-BEB8-533726A87879}" type="pres">
      <dgm:prSet presAssocID="{E5F4D4F9-220B-417E-9449-21C73249DD52}" presName="gear1dstNode" presStyleLbl="node1" presStyleIdx="0" presStyleCnt="3"/>
      <dgm:spPr/>
      <dgm:t>
        <a:bodyPr/>
        <a:lstStyle/>
        <a:p>
          <a:endParaRPr lang="zh-TW" altLang="en-US"/>
        </a:p>
      </dgm:t>
    </dgm:pt>
    <dgm:pt modelId="{72D5E236-B17F-4B41-ACD2-194A35810C69}" type="pres">
      <dgm:prSet presAssocID="{54D0CD2F-27D3-4E6B-9E8C-12EF18E49599}" presName="gear2" presStyleLbl="node1" presStyleIdx="1" presStyleCnt="3" custAng="20748989" custScaleX="115129" custScaleY="110610">
        <dgm:presLayoutVars>
          <dgm:chMax val="1"/>
          <dgm:bulletEnabled val="1"/>
        </dgm:presLayoutVars>
      </dgm:prSet>
      <dgm:spPr/>
      <dgm:t>
        <a:bodyPr/>
        <a:lstStyle/>
        <a:p>
          <a:endParaRPr lang="zh-TW" altLang="en-US"/>
        </a:p>
      </dgm:t>
    </dgm:pt>
    <dgm:pt modelId="{E0C13E4D-2F71-4430-B006-CF0F32E12F94}" type="pres">
      <dgm:prSet presAssocID="{54D0CD2F-27D3-4E6B-9E8C-12EF18E49599}" presName="gear2srcNode" presStyleLbl="node1" presStyleIdx="1" presStyleCnt="3"/>
      <dgm:spPr/>
      <dgm:t>
        <a:bodyPr/>
        <a:lstStyle/>
        <a:p>
          <a:endParaRPr lang="zh-TW" altLang="en-US"/>
        </a:p>
      </dgm:t>
    </dgm:pt>
    <dgm:pt modelId="{44351012-28CF-4618-A44A-AD7589B64F12}" type="pres">
      <dgm:prSet presAssocID="{54D0CD2F-27D3-4E6B-9E8C-12EF18E49599}" presName="gear2dstNode" presStyleLbl="node1" presStyleIdx="1" presStyleCnt="3"/>
      <dgm:spPr/>
      <dgm:t>
        <a:bodyPr/>
        <a:lstStyle/>
        <a:p>
          <a:endParaRPr lang="zh-TW" altLang="en-US"/>
        </a:p>
      </dgm:t>
    </dgm:pt>
    <dgm:pt modelId="{F553F75B-F3F9-4D64-B5BF-297C890030CB}" type="pres">
      <dgm:prSet presAssocID="{64CDEF77-2C45-424E-96F5-084710F9E72C}" presName="gear3" presStyleLbl="node1" presStyleIdx="2" presStyleCnt="3" custLinFactY="11183" custLinFactNeighborX="17964" custLinFactNeighborY="100000"/>
      <dgm:spPr/>
      <dgm:t>
        <a:bodyPr/>
        <a:lstStyle/>
        <a:p>
          <a:endParaRPr lang="zh-TW" altLang="en-US"/>
        </a:p>
      </dgm:t>
    </dgm:pt>
    <dgm:pt modelId="{942B98CE-81F0-496A-897E-9F2B1F519E4F}" type="pres">
      <dgm:prSet presAssocID="{64CDEF77-2C45-424E-96F5-084710F9E72C}" presName="gear3tx" presStyleLbl="node1" presStyleIdx="2" presStyleCnt="3">
        <dgm:presLayoutVars>
          <dgm:chMax val="1"/>
          <dgm:bulletEnabled val="1"/>
        </dgm:presLayoutVars>
      </dgm:prSet>
      <dgm:spPr/>
      <dgm:t>
        <a:bodyPr/>
        <a:lstStyle/>
        <a:p>
          <a:endParaRPr lang="zh-TW" altLang="en-US"/>
        </a:p>
      </dgm:t>
    </dgm:pt>
    <dgm:pt modelId="{6BB454B4-39B6-4CF6-BDCC-1EC4814D72AB}" type="pres">
      <dgm:prSet presAssocID="{64CDEF77-2C45-424E-96F5-084710F9E72C}" presName="gear3srcNode" presStyleLbl="node1" presStyleIdx="2" presStyleCnt="3"/>
      <dgm:spPr/>
      <dgm:t>
        <a:bodyPr/>
        <a:lstStyle/>
        <a:p>
          <a:endParaRPr lang="zh-TW" altLang="en-US"/>
        </a:p>
      </dgm:t>
    </dgm:pt>
    <dgm:pt modelId="{3B7A152E-B9B1-4AB8-8379-93E79306A470}" type="pres">
      <dgm:prSet presAssocID="{64CDEF77-2C45-424E-96F5-084710F9E72C}" presName="gear3dstNode" presStyleLbl="node1" presStyleIdx="2" presStyleCnt="3"/>
      <dgm:spPr/>
      <dgm:t>
        <a:bodyPr/>
        <a:lstStyle/>
        <a:p>
          <a:endParaRPr lang="zh-TW" altLang="en-US"/>
        </a:p>
      </dgm:t>
    </dgm:pt>
    <dgm:pt modelId="{C8FE5F14-F3E2-46D9-ACDF-23EFF62ED7D1}" type="pres">
      <dgm:prSet presAssocID="{CEC4ACE5-5E6F-45CE-B21C-54EA96ADC5FE}" presName="connector1" presStyleLbl="sibTrans2D1" presStyleIdx="0" presStyleCnt="3" custAng="18838703" custFlipHor="1" custLinFactNeighborX="-4000" custLinFactNeighborY="-55621"/>
      <dgm:spPr/>
      <dgm:t>
        <a:bodyPr/>
        <a:lstStyle/>
        <a:p>
          <a:endParaRPr lang="zh-TW" altLang="en-US"/>
        </a:p>
      </dgm:t>
    </dgm:pt>
    <dgm:pt modelId="{4969CC86-25D4-4AD7-A615-0730755214BD}" type="pres">
      <dgm:prSet presAssocID="{68A3D073-5610-4464-9759-FBA71AC1D0A3}" presName="connector2" presStyleLbl="sibTrans2D1" presStyleIdx="1" presStyleCnt="3" custAng="16736513" custFlipVert="1" custLinFactNeighborX="-3342" custLinFactNeighborY="-3674"/>
      <dgm:spPr/>
      <dgm:t>
        <a:bodyPr/>
        <a:lstStyle/>
        <a:p>
          <a:endParaRPr lang="zh-TW" altLang="en-US"/>
        </a:p>
      </dgm:t>
    </dgm:pt>
    <dgm:pt modelId="{5344E281-49CD-4F0D-9E2E-08B7762C7FD5}" type="pres">
      <dgm:prSet presAssocID="{457EA4BC-4403-4539-A799-9824C5818ACD}" presName="connector3" presStyleLbl="sibTrans2D1" presStyleIdx="2" presStyleCnt="3" custAng="697357" custFlipVert="1" custScaleX="116499" custScaleY="118022" custLinFactNeighborX="16959" custLinFactNeighborY="92087"/>
      <dgm:spPr/>
      <dgm:t>
        <a:bodyPr/>
        <a:lstStyle/>
        <a:p>
          <a:endParaRPr lang="zh-TW" altLang="en-US"/>
        </a:p>
      </dgm:t>
    </dgm:pt>
  </dgm:ptLst>
  <dgm:cxnLst>
    <dgm:cxn modelId="{C3AD8089-E5BD-41A9-AA24-0FCB308E7D2C}" type="presOf" srcId="{54D0CD2F-27D3-4E6B-9E8C-12EF18E49599}" destId="{44351012-28CF-4618-A44A-AD7589B64F12}" srcOrd="2" destOrd="0" presId="urn:microsoft.com/office/officeart/2005/8/layout/gear1"/>
    <dgm:cxn modelId="{F9DE90C2-A234-4506-9217-093AC0A90ABE}" type="presOf" srcId="{54D0CD2F-27D3-4E6B-9E8C-12EF18E49599}" destId="{E0C13E4D-2F71-4430-B006-CF0F32E12F94}" srcOrd="1" destOrd="0" presId="urn:microsoft.com/office/officeart/2005/8/layout/gear1"/>
    <dgm:cxn modelId="{4ADE78D7-8ECB-4346-8013-FB2D31C76C29}" type="presOf" srcId="{54D0CD2F-27D3-4E6B-9E8C-12EF18E49599}" destId="{72D5E236-B17F-4B41-ACD2-194A35810C69}" srcOrd="0" destOrd="0" presId="urn:microsoft.com/office/officeart/2005/8/layout/gear1"/>
    <dgm:cxn modelId="{7FF45A6D-0622-4886-AA40-0A9567D51F3F}" type="presOf" srcId="{64CDEF77-2C45-424E-96F5-084710F9E72C}" destId="{F553F75B-F3F9-4D64-B5BF-297C890030CB}" srcOrd="0" destOrd="0" presId="urn:microsoft.com/office/officeart/2005/8/layout/gear1"/>
    <dgm:cxn modelId="{688C7A68-69D8-48B1-862C-6EFF43FFD746}" type="presOf" srcId="{64CDEF77-2C45-424E-96F5-084710F9E72C}" destId="{6BB454B4-39B6-4CF6-BDCC-1EC4814D72AB}" srcOrd="2" destOrd="0" presId="urn:microsoft.com/office/officeart/2005/8/layout/gear1"/>
    <dgm:cxn modelId="{F110C1CD-57C9-4978-BCE3-438ED0C53480}" type="presOf" srcId="{457EA4BC-4403-4539-A799-9824C5818ACD}" destId="{5344E281-49CD-4F0D-9E2E-08B7762C7FD5}" srcOrd="0" destOrd="0" presId="urn:microsoft.com/office/officeart/2005/8/layout/gear1"/>
    <dgm:cxn modelId="{7F20AC32-4525-4579-AF0E-3455BDF12214}" type="presOf" srcId="{F218E507-72C7-49C5-9041-6BA86F4B674A}" destId="{9211EE07-1FE8-457B-A05C-5AFE7A3A3A82}" srcOrd="0" destOrd="0" presId="urn:microsoft.com/office/officeart/2005/8/layout/gear1"/>
    <dgm:cxn modelId="{3FC0DECB-3D3F-4494-8F3D-76D9C9F65599}" type="presOf" srcId="{64CDEF77-2C45-424E-96F5-084710F9E72C}" destId="{3B7A152E-B9B1-4AB8-8379-93E79306A470}" srcOrd="3" destOrd="0" presId="urn:microsoft.com/office/officeart/2005/8/layout/gear1"/>
    <dgm:cxn modelId="{4D84D4EC-DAB8-4495-84D0-3D4B8D475C7A}" srcId="{F218E507-72C7-49C5-9041-6BA86F4B674A}" destId="{54D0CD2F-27D3-4E6B-9E8C-12EF18E49599}" srcOrd="1" destOrd="0" parTransId="{7DD5A9FD-D654-4456-BDC5-1ABCAFD83898}" sibTransId="{68A3D073-5610-4464-9759-FBA71AC1D0A3}"/>
    <dgm:cxn modelId="{793DCFD9-1F6C-4557-B284-726BBEF35804}" type="presOf" srcId="{E5F4D4F9-220B-417E-9449-21C73249DD52}" destId="{94C6E760-C73F-40C0-BEB8-533726A87879}" srcOrd="2" destOrd="0" presId="urn:microsoft.com/office/officeart/2005/8/layout/gear1"/>
    <dgm:cxn modelId="{3C8D2262-5AB1-4E89-918A-E570E2E28F87}" type="presOf" srcId="{CEC4ACE5-5E6F-45CE-B21C-54EA96ADC5FE}" destId="{C8FE5F14-F3E2-46D9-ACDF-23EFF62ED7D1}" srcOrd="0" destOrd="0" presId="urn:microsoft.com/office/officeart/2005/8/layout/gear1"/>
    <dgm:cxn modelId="{FD8F8F0B-0705-4C1B-9CBA-14171A7D4D96}" srcId="{F218E507-72C7-49C5-9041-6BA86F4B674A}" destId="{64CDEF77-2C45-424E-96F5-084710F9E72C}" srcOrd="2" destOrd="0" parTransId="{9225F8BB-C6E3-4F61-A3CB-3795C9C12367}" sibTransId="{457EA4BC-4403-4539-A799-9824C5818ACD}"/>
    <dgm:cxn modelId="{85655DEE-E23D-4885-B01D-158361FA2157}" type="presOf" srcId="{68A3D073-5610-4464-9759-FBA71AC1D0A3}" destId="{4969CC86-25D4-4AD7-A615-0730755214BD}" srcOrd="0" destOrd="0" presId="urn:microsoft.com/office/officeart/2005/8/layout/gear1"/>
    <dgm:cxn modelId="{AFC6AD84-CAF5-4CCA-BAC3-E2D12FEDF7E5}" srcId="{F218E507-72C7-49C5-9041-6BA86F4B674A}" destId="{E5F4D4F9-220B-417E-9449-21C73249DD52}" srcOrd="0" destOrd="0" parTransId="{8C2A74A1-5A3C-487B-BB50-5C9F58F0D142}" sibTransId="{CEC4ACE5-5E6F-45CE-B21C-54EA96ADC5FE}"/>
    <dgm:cxn modelId="{484DCE4A-4C68-4DD8-A015-013FEF6E4365}" type="presOf" srcId="{E5F4D4F9-220B-417E-9449-21C73249DD52}" destId="{EB184610-F71B-49D6-B1B7-DC8352780C99}" srcOrd="1" destOrd="0" presId="urn:microsoft.com/office/officeart/2005/8/layout/gear1"/>
    <dgm:cxn modelId="{86B9594D-B658-438C-B825-5098BB1D33F4}" type="presOf" srcId="{E5F4D4F9-220B-417E-9449-21C73249DD52}" destId="{79C3FD2B-7928-4C59-82BA-B0B7F83A4D15}" srcOrd="0" destOrd="0" presId="urn:microsoft.com/office/officeart/2005/8/layout/gear1"/>
    <dgm:cxn modelId="{F7C84DD3-B583-4C54-A936-115660CD3C86}" type="presOf" srcId="{64CDEF77-2C45-424E-96F5-084710F9E72C}" destId="{942B98CE-81F0-496A-897E-9F2B1F519E4F}" srcOrd="1" destOrd="0" presId="urn:microsoft.com/office/officeart/2005/8/layout/gear1"/>
    <dgm:cxn modelId="{77BA5339-CA74-4710-8E7E-241A4E7FC78E}" type="presParOf" srcId="{9211EE07-1FE8-457B-A05C-5AFE7A3A3A82}" destId="{79C3FD2B-7928-4C59-82BA-B0B7F83A4D15}" srcOrd="0" destOrd="0" presId="urn:microsoft.com/office/officeart/2005/8/layout/gear1"/>
    <dgm:cxn modelId="{BC3747DB-F988-4DBC-8582-1F506BE88990}" type="presParOf" srcId="{9211EE07-1FE8-457B-A05C-5AFE7A3A3A82}" destId="{EB184610-F71B-49D6-B1B7-DC8352780C99}" srcOrd="1" destOrd="0" presId="urn:microsoft.com/office/officeart/2005/8/layout/gear1"/>
    <dgm:cxn modelId="{99A18C24-F85C-411F-A86B-429E80F847B4}" type="presParOf" srcId="{9211EE07-1FE8-457B-A05C-5AFE7A3A3A82}" destId="{94C6E760-C73F-40C0-BEB8-533726A87879}" srcOrd="2" destOrd="0" presId="urn:microsoft.com/office/officeart/2005/8/layout/gear1"/>
    <dgm:cxn modelId="{177A539B-E3B7-4889-BB8B-05D270892407}" type="presParOf" srcId="{9211EE07-1FE8-457B-A05C-5AFE7A3A3A82}" destId="{72D5E236-B17F-4B41-ACD2-194A35810C69}" srcOrd="3" destOrd="0" presId="urn:microsoft.com/office/officeart/2005/8/layout/gear1"/>
    <dgm:cxn modelId="{A3110C63-B56F-4865-A31A-851C181F1983}" type="presParOf" srcId="{9211EE07-1FE8-457B-A05C-5AFE7A3A3A82}" destId="{E0C13E4D-2F71-4430-B006-CF0F32E12F94}" srcOrd="4" destOrd="0" presId="urn:microsoft.com/office/officeart/2005/8/layout/gear1"/>
    <dgm:cxn modelId="{6EDBEFAE-D5CC-4520-A3AE-27E3F716C8DA}" type="presParOf" srcId="{9211EE07-1FE8-457B-A05C-5AFE7A3A3A82}" destId="{44351012-28CF-4618-A44A-AD7589B64F12}" srcOrd="5" destOrd="0" presId="urn:microsoft.com/office/officeart/2005/8/layout/gear1"/>
    <dgm:cxn modelId="{40B9331B-EDE0-448B-B3B4-B59896317F76}" type="presParOf" srcId="{9211EE07-1FE8-457B-A05C-5AFE7A3A3A82}" destId="{F553F75B-F3F9-4D64-B5BF-297C890030CB}" srcOrd="6" destOrd="0" presId="urn:microsoft.com/office/officeart/2005/8/layout/gear1"/>
    <dgm:cxn modelId="{F28A7D1B-0ADD-4333-9782-46E82CAB832A}" type="presParOf" srcId="{9211EE07-1FE8-457B-A05C-5AFE7A3A3A82}" destId="{942B98CE-81F0-496A-897E-9F2B1F519E4F}" srcOrd="7" destOrd="0" presId="urn:microsoft.com/office/officeart/2005/8/layout/gear1"/>
    <dgm:cxn modelId="{547BC9B6-2DBC-4AA1-A722-0CD6DC4F880D}" type="presParOf" srcId="{9211EE07-1FE8-457B-A05C-5AFE7A3A3A82}" destId="{6BB454B4-39B6-4CF6-BDCC-1EC4814D72AB}" srcOrd="8" destOrd="0" presId="urn:microsoft.com/office/officeart/2005/8/layout/gear1"/>
    <dgm:cxn modelId="{F560D437-7A88-45C8-B189-8475F75F397B}" type="presParOf" srcId="{9211EE07-1FE8-457B-A05C-5AFE7A3A3A82}" destId="{3B7A152E-B9B1-4AB8-8379-93E79306A470}" srcOrd="9" destOrd="0" presId="urn:microsoft.com/office/officeart/2005/8/layout/gear1"/>
    <dgm:cxn modelId="{EC7CC3E6-85AC-4A6A-8B86-325BD1288E8B}" type="presParOf" srcId="{9211EE07-1FE8-457B-A05C-5AFE7A3A3A82}" destId="{C8FE5F14-F3E2-46D9-ACDF-23EFF62ED7D1}" srcOrd="10" destOrd="0" presId="urn:microsoft.com/office/officeart/2005/8/layout/gear1"/>
    <dgm:cxn modelId="{139A0895-261E-4328-9574-28E8BE859E44}" type="presParOf" srcId="{9211EE07-1FE8-457B-A05C-5AFE7A3A3A82}" destId="{4969CC86-25D4-4AD7-A615-0730755214BD}" srcOrd="11" destOrd="0" presId="urn:microsoft.com/office/officeart/2005/8/layout/gear1"/>
    <dgm:cxn modelId="{57682694-16F0-4E7F-B6C8-FA57262C3B67}" type="presParOf" srcId="{9211EE07-1FE8-457B-A05C-5AFE7A3A3A82}" destId="{5344E281-49CD-4F0D-9E2E-08B7762C7FD5}"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43A6CB-B6E2-4338-8049-3BF9F918B01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zh-TW" altLang="en-US"/>
        </a:p>
      </dgm:t>
    </dgm:pt>
    <dgm:pt modelId="{B693C85C-6427-4672-8E86-713F462B8F89}">
      <dgm:prSet phldrT="[文字]"/>
      <dgm:spPr>
        <a:solidFill>
          <a:schemeClr val="bg1"/>
        </a:solidFill>
        <a:ln>
          <a:solidFill>
            <a:schemeClr val="tx1"/>
          </a:solidFill>
        </a:ln>
        <a:effectLst>
          <a:outerShdw blurRad="50800" dist="38100" dir="8100000" algn="tr" rotWithShape="0">
            <a:prstClr val="black">
              <a:alpha val="40000"/>
            </a:prstClr>
          </a:outerShdw>
        </a:effectLst>
      </dgm:spPr>
      <dgm:t>
        <a:bodyPr/>
        <a:lstStyle/>
        <a:p>
          <a:r>
            <a:rPr lang="zh-TW" altLang="en-US" dirty="0" smtClean="0">
              <a:ln>
                <a:noFill/>
              </a:ln>
              <a:solidFill>
                <a:schemeClr val="accent6">
                  <a:lumMod val="75000"/>
                </a:schemeClr>
              </a:solidFill>
              <a:effectLst/>
              <a:latin typeface="標楷體" panose="03000509000000000000" pitchFamily="65" charset="-120"/>
              <a:ea typeface="標楷體" panose="03000509000000000000" pitchFamily="65" charset="-120"/>
            </a:rPr>
            <a:t>互動專區</a:t>
          </a:r>
          <a:r>
            <a:rPr lang="en-US" altLang="zh-TW" dirty="0" smtClean="0">
              <a:ln>
                <a:noFill/>
              </a:ln>
              <a:solidFill>
                <a:schemeClr val="accent6">
                  <a:lumMod val="75000"/>
                </a:schemeClr>
              </a:solidFill>
              <a:effectLst/>
              <a:latin typeface="標楷體" panose="03000509000000000000" pitchFamily="65" charset="-120"/>
              <a:ea typeface="標楷體" panose="03000509000000000000" pitchFamily="65" charset="-120"/>
            </a:rPr>
            <a:t/>
          </a:r>
          <a:br>
            <a:rPr lang="en-US" altLang="zh-TW" dirty="0" smtClean="0">
              <a:ln>
                <a:noFill/>
              </a:ln>
              <a:solidFill>
                <a:schemeClr val="accent6">
                  <a:lumMod val="75000"/>
                </a:schemeClr>
              </a:solidFill>
              <a:effectLst/>
              <a:latin typeface="標楷體" panose="03000509000000000000" pitchFamily="65" charset="-120"/>
              <a:ea typeface="標楷體" panose="03000509000000000000" pitchFamily="65" charset="-120"/>
            </a:rPr>
          </a:br>
          <a:r>
            <a:rPr lang="en-US" altLang="zh-TW" dirty="0" smtClean="0">
              <a:ln>
                <a:noFill/>
              </a:ln>
              <a:solidFill>
                <a:schemeClr val="accent6">
                  <a:lumMod val="75000"/>
                </a:schemeClr>
              </a:solidFill>
              <a:effectLst/>
              <a:latin typeface="Times New Roman" panose="02020603050405020304" pitchFamily="18" charset="0"/>
              <a:ea typeface="標楷體" panose="03000509000000000000" pitchFamily="65" charset="-120"/>
              <a:cs typeface="Times New Roman" panose="02020603050405020304" pitchFamily="18" charset="0"/>
            </a:rPr>
            <a:t>40</a:t>
          </a:r>
          <a:r>
            <a:rPr lang="zh-TW" altLang="en-US" dirty="0" smtClean="0">
              <a:ln>
                <a:noFill/>
              </a:ln>
              <a:solidFill>
                <a:schemeClr val="accent6">
                  <a:lumMod val="75000"/>
                </a:schemeClr>
              </a:solidFill>
              <a:effectLst/>
              <a:latin typeface="標楷體" panose="03000509000000000000" pitchFamily="65" charset="-120"/>
              <a:ea typeface="標楷體" panose="03000509000000000000" pitchFamily="65" charset="-120"/>
            </a:rPr>
            <a:t>項</a:t>
          </a:r>
          <a:endParaRPr lang="zh-TW" altLang="en-US" dirty="0">
            <a:ln>
              <a:noFill/>
            </a:ln>
            <a:solidFill>
              <a:schemeClr val="accent6">
                <a:lumMod val="75000"/>
              </a:schemeClr>
            </a:solidFill>
            <a:effectLst/>
            <a:latin typeface="標楷體" panose="03000509000000000000" pitchFamily="65" charset="-120"/>
            <a:ea typeface="標楷體" panose="03000509000000000000" pitchFamily="65" charset="-120"/>
          </a:endParaRPr>
        </a:p>
      </dgm:t>
    </dgm:pt>
    <dgm:pt modelId="{9182C296-AB50-4C09-A378-2D636FBA90F3}" type="parTrans" cxnId="{40AE723B-687F-4075-AD44-0CA832B5648B}">
      <dgm:prSet/>
      <dgm:spPr/>
      <dgm:t>
        <a:bodyPr/>
        <a:lstStyle/>
        <a:p>
          <a:endParaRPr lang="zh-TW" altLang="en-US"/>
        </a:p>
      </dgm:t>
    </dgm:pt>
    <dgm:pt modelId="{76477B82-C6E2-4AAB-BBB7-E93AF2E4ED45}" type="sibTrans" cxnId="{40AE723B-687F-4075-AD44-0CA832B5648B}">
      <dgm:prSet/>
      <dgm:spPr/>
      <dgm:t>
        <a:bodyPr/>
        <a:lstStyle/>
        <a:p>
          <a:endParaRPr lang="zh-TW" altLang="en-US"/>
        </a:p>
      </dgm:t>
    </dgm:pt>
    <dgm:pt modelId="{F9F45221-74A3-4AD2-9F9D-D24BB0CBAB8E}">
      <dgm:prSet phldrT="[文字]"/>
      <dgm:spPr>
        <a:solidFill>
          <a:schemeClr val="accent6">
            <a:lumMod val="75000"/>
          </a:schemeClr>
        </a:solidFill>
        <a:ln>
          <a:solidFill>
            <a:schemeClr val="accent6">
              <a:lumMod val="75000"/>
            </a:schemeClr>
          </a:solidFill>
        </a:ln>
        <a:effectLst>
          <a:outerShdw blurRad="50800" dist="38100" dir="8100000" algn="tr" rotWithShape="0">
            <a:prstClr val="black">
              <a:alpha val="40000"/>
            </a:prstClr>
          </a:outerShdw>
        </a:effectLst>
      </dgm:spPr>
      <dgm:t>
        <a:bodyPr/>
        <a:lstStyle/>
        <a:p>
          <a:r>
            <a:rPr lang="zh-TW" altLang="en-US" dirty="0" smtClean="0">
              <a:solidFill>
                <a:schemeClr val="bg1"/>
              </a:solidFill>
              <a:effectLst/>
              <a:latin typeface="標楷體" panose="03000509000000000000" pitchFamily="65" charset="-120"/>
              <a:ea typeface="標楷體" panose="03000509000000000000" pitchFamily="65" charset="-120"/>
            </a:rPr>
            <a:t>我有話要說</a:t>
          </a:r>
          <a:r>
            <a:rPr lang="en-US" altLang="zh-TW" dirty="0" smtClean="0">
              <a:solidFill>
                <a:schemeClr val="bg1"/>
              </a:solidFill>
              <a:effectLst/>
              <a:latin typeface="標楷體" panose="03000509000000000000" pitchFamily="65" charset="-120"/>
              <a:ea typeface="標楷體" panose="03000509000000000000" pitchFamily="65" charset="-120"/>
            </a:rPr>
            <a:t/>
          </a:r>
          <a:br>
            <a:rPr lang="en-US" altLang="zh-TW" dirty="0" smtClean="0">
              <a:solidFill>
                <a:schemeClr val="bg1"/>
              </a:solidFill>
              <a:effectLst/>
              <a:latin typeface="標楷體" panose="03000509000000000000" pitchFamily="65" charset="-120"/>
              <a:ea typeface="標楷體" panose="03000509000000000000" pitchFamily="65" charset="-120"/>
            </a:rPr>
          </a:br>
          <a:r>
            <a:rPr lang="en-US" altLang="zh-TW" dirty="0" smtClean="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37</a:t>
          </a:r>
          <a:r>
            <a:rPr lang="zh-TW" altLang="en-US" dirty="0" smtClean="0">
              <a:solidFill>
                <a:schemeClr val="bg1"/>
              </a:solidFill>
              <a:effectLst/>
              <a:latin typeface="標楷體" panose="03000509000000000000" pitchFamily="65" charset="-120"/>
              <a:ea typeface="標楷體" panose="03000509000000000000" pitchFamily="65" charset="-120"/>
            </a:rPr>
            <a:t>項</a:t>
          </a:r>
          <a:endParaRPr lang="zh-TW" altLang="en-US" dirty="0">
            <a:solidFill>
              <a:schemeClr val="bg1"/>
            </a:solidFill>
            <a:effectLst/>
            <a:latin typeface="標楷體" panose="03000509000000000000" pitchFamily="65" charset="-120"/>
            <a:ea typeface="標楷體" panose="03000509000000000000" pitchFamily="65" charset="-120"/>
          </a:endParaRPr>
        </a:p>
      </dgm:t>
    </dgm:pt>
    <dgm:pt modelId="{65E93087-0620-4C05-B534-24897B90B4D3}" type="parTrans" cxnId="{94692DE9-D0C2-48A8-9991-E8EE1607590F}">
      <dgm:prSet/>
      <dgm:spPr>
        <a:ln>
          <a:solidFill>
            <a:schemeClr val="tx2">
              <a:lumMod val="50000"/>
              <a:lumOff val="50000"/>
            </a:schemeClr>
          </a:solidFill>
        </a:ln>
      </dgm:spPr>
      <dgm:t>
        <a:bodyPr/>
        <a:lstStyle/>
        <a:p>
          <a:endParaRPr lang="zh-TW" altLang="en-US"/>
        </a:p>
      </dgm:t>
    </dgm:pt>
    <dgm:pt modelId="{3D757868-85FF-4F7A-A679-7CA83B48A01F}" type="sibTrans" cxnId="{94692DE9-D0C2-48A8-9991-E8EE1607590F}">
      <dgm:prSet/>
      <dgm:spPr/>
      <dgm:t>
        <a:bodyPr/>
        <a:lstStyle/>
        <a:p>
          <a:endParaRPr lang="zh-TW" altLang="en-US"/>
        </a:p>
      </dgm:t>
    </dgm:pt>
    <dgm:pt modelId="{70138C50-562A-421C-8021-E4AF6DFFD523}">
      <dgm:prSet phldrT="[文字]"/>
      <dgm:spPr>
        <a:solidFill>
          <a:srgbClr val="CCFF99"/>
        </a:solidFill>
        <a:effectLst>
          <a:outerShdw blurRad="50800" dist="76200" dir="8100000" algn="tr" rotWithShape="0">
            <a:prstClr val="black">
              <a:alpha val="40000"/>
            </a:prstClr>
          </a:outerShdw>
        </a:effectLst>
      </dgm:spPr>
      <dgm:t>
        <a:bodyPr/>
        <a:lstStyle/>
        <a:p>
          <a:r>
            <a:rPr lang="zh-TW" altLang="en-US" dirty="0" smtClean="0">
              <a:solidFill>
                <a:schemeClr val="accent6">
                  <a:lumMod val="75000"/>
                </a:schemeClr>
              </a:solidFill>
              <a:latin typeface="標楷體" panose="03000509000000000000" pitchFamily="65" charset="-120"/>
              <a:ea typeface="標楷體" panose="03000509000000000000" pitchFamily="65" charset="-120"/>
            </a:rPr>
            <a:t>建議 </a:t>
          </a:r>
          <a:r>
            <a:rPr lang="en-US" altLang="zh-TW" dirty="0" smtClean="0">
              <a:solidFill>
                <a:schemeClr val="accent6">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dirty="0" smtClean="0">
              <a:solidFill>
                <a:schemeClr val="accent6">
                  <a:lumMod val="75000"/>
                </a:schemeClr>
              </a:solidFill>
              <a:latin typeface="標楷體" panose="03000509000000000000" pitchFamily="65" charset="-120"/>
              <a:ea typeface="標楷體" panose="03000509000000000000" pitchFamily="65" charset="-120"/>
            </a:rPr>
            <a:t>項</a:t>
          </a:r>
          <a:endParaRPr lang="zh-TW" altLang="en-US" dirty="0">
            <a:solidFill>
              <a:schemeClr val="accent6">
                <a:lumMod val="75000"/>
              </a:schemeClr>
            </a:solidFill>
            <a:latin typeface="標楷體" panose="03000509000000000000" pitchFamily="65" charset="-120"/>
            <a:ea typeface="標楷體" panose="03000509000000000000" pitchFamily="65" charset="-120"/>
          </a:endParaRPr>
        </a:p>
      </dgm:t>
    </dgm:pt>
    <dgm:pt modelId="{6F09C92B-8803-4E7B-B53E-FD39745FBAC5}" type="parTrans" cxnId="{65D3BD35-22B6-481A-A56D-08ECD55B4B9F}">
      <dgm:prSet/>
      <dgm:spPr>
        <a:ln>
          <a:solidFill>
            <a:schemeClr val="tx2">
              <a:lumMod val="50000"/>
              <a:lumOff val="50000"/>
            </a:schemeClr>
          </a:solidFill>
        </a:ln>
      </dgm:spPr>
      <dgm:t>
        <a:bodyPr/>
        <a:lstStyle/>
        <a:p>
          <a:endParaRPr lang="zh-TW" altLang="en-US"/>
        </a:p>
      </dgm:t>
    </dgm:pt>
    <dgm:pt modelId="{66C436B3-900A-4B8C-B6C2-DBE2BE89E26F}" type="sibTrans" cxnId="{65D3BD35-22B6-481A-A56D-08ECD55B4B9F}">
      <dgm:prSet/>
      <dgm:spPr/>
      <dgm:t>
        <a:bodyPr/>
        <a:lstStyle/>
        <a:p>
          <a:endParaRPr lang="zh-TW" altLang="en-US"/>
        </a:p>
      </dgm:t>
    </dgm:pt>
    <dgm:pt modelId="{79F5BA5E-53EA-477D-ABB4-9191FE951CF4}">
      <dgm:prSet phldrT="[文字]"/>
      <dgm:spPr>
        <a:solidFill>
          <a:srgbClr val="FFCCFF"/>
        </a:solidFill>
        <a:effectLst>
          <a:outerShdw blurRad="50800" dist="76200" dir="8100000" algn="tr" rotWithShape="0">
            <a:prstClr val="black">
              <a:alpha val="40000"/>
            </a:prstClr>
          </a:outerShdw>
        </a:effectLst>
      </dgm:spPr>
      <dgm:t>
        <a:bodyPr/>
        <a:lstStyle/>
        <a:p>
          <a:r>
            <a:rPr lang="zh-TW" altLang="en-US" dirty="0" smtClean="0">
              <a:solidFill>
                <a:schemeClr val="accent6">
                  <a:lumMod val="75000"/>
                </a:schemeClr>
              </a:solidFill>
              <a:latin typeface="標楷體" panose="03000509000000000000" pitchFamily="65" charset="-120"/>
              <a:ea typeface="標楷體" panose="03000509000000000000" pitchFamily="65" charset="-120"/>
              <a:cs typeface="Tahoma" panose="020B0604030504040204" pitchFamily="34" charset="0"/>
            </a:rPr>
            <a:t>指</a:t>
          </a:r>
          <a:r>
            <a:rPr lang="zh-TW" altLang="zh-TW" dirty="0" smtClean="0">
              <a:solidFill>
                <a:schemeClr val="accent6">
                  <a:lumMod val="75000"/>
                </a:schemeClr>
              </a:solidFill>
              <a:latin typeface="標楷體" panose="03000509000000000000" pitchFamily="65" charset="-120"/>
              <a:ea typeface="標楷體" panose="03000509000000000000" pitchFamily="65" charset="-120"/>
              <a:cs typeface="Tahoma" panose="020B0604030504040204" pitchFamily="34" charset="0"/>
            </a:rPr>
            <a:t>正</a:t>
          </a:r>
          <a:r>
            <a:rPr lang="en-US" altLang="zh-TW" dirty="0" smtClean="0">
              <a:solidFill>
                <a:schemeClr val="accent6">
                  <a:lumMod val="75000"/>
                </a:schemeClr>
              </a:solidFill>
              <a:latin typeface="標楷體" panose="03000509000000000000" pitchFamily="65" charset="-120"/>
              <a:ea typeface="標楷體" panose="03000509000000000000" pitchFamily="65" charset="-120"/>
              <a:cs typeface="Tahoma" panose="020B0604030504040204" pitchFamily="34" charset="0"/>
            </a:rPr>
            <a:t> </a:t>
          </a:r>
          <a:r>
            <a:rPr lang="en-US" altLang="zh-TW" dirty="0" smtClean="0">
              <a:solidFill>
                <a:schemeClr val="accent6">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22</a:t>
          </a:r>
          <a:r>
            <a:rPr lang="zh-TW" altLang="zh-TW" dirty="0" smtClean="0">
              <a:solidFill>
                <a:schemeClr val="accent6">
                  <a:lumMod val="75000"/>
                </a:schemeClr>
              </a:solidFill>
              <a:latin typeface="標楷體" panose="03000509000000000000" pitchFamily="65" charset="-120"/>
              <a:ea typeface="標楷體" panose="03000509000000000000" pitchFamily="65" charset="-120"/>
              <a:cs typeface="Tahoma" panose="020B0604030504040204" pitchFamily="34" charset="0"/>
            </a:rPr>
            <a:t>項</a:t>
          </a:r>
          <a:endParaRPr lang="zh-TW" altLang="en-US" dirty="0">
            <a:solidFill>
              <a:schemeClr val="accent6">
                <a:lumMod val="75000"/>
              </a:schemeClr>
            </a:solidFill>
            <a:latin typeface="標楷體" panose="03000509000000000000" pitchFamily="65" charset="-120"/>
            <a:ea typeface="標楷體" panose="03000509000000000000" pitchFamily="65" charset="-120"/>
          </a:endParaRPr>
        </a:p>
      </dgm:t>
    </dgm:pt>
    <dgm:pt modelId="{F3DB5BA5-E7EE-4F5F-8C03-D04A954BEBEA}" type="parTrans" cxnId="{3844A5FB-F4B8-4FDB-904A-639C25E656FF}">
      <dgm:prSet/>
      <dgm:spPr>
        <a:ln>
          <a:solidFill>
            <a:schemeClr val="tx2">
              <a:lumMod val="50000"/>
              <a:lumOff val="50000"/>
            </a:schemeClr>
          </a:solidFill>
        </a:ln>
      </dgm:spPr>
      <dgm:t>
        <a:bodyPr/>
        <a:lstStyle/>
        <a:p>
          <a:endParaRPr lang="zh-TW" altLang="en-US"/>
        </a:p>
      </dgm:t>
    </dgm:pt>
    <dgm:pt modelId="{EC168520-D579-4046-9C82-57D7F72E5167}" type="sibTrans" cxnId="{3844A5FB-F4B8-4FDB-904A-639C25E656FF}">
      <dgm:prSet/>
      <dgm:spPr/>
      <dgm:t>
        <a:bodyPr/>
        <a:lstStyle/>
        <a:p>
          <a:endParaRPr lang="zh-TW" altLang="en-US"/>
        </a:p>
      </dgm:t>
    </dgm:pt>
    <dgm:pt modelId="{0D173755-DD0D-4DA9-9117-6BC476583374}">
      <dgm:prSet phldrT="[文字]"/>
      <dgm:spPr>
        <a:solidFill>
          <a:srgbClr val="A828A8"/>
        </a:solidFill>
        <a:ln>
          <a:solidFill>
            <a:srgbClr val="A828A8"/>
          </a:solidFill>
        </a:ln>
        <a:effectLst>
          <a:outerShdw blurRad="50800" dist="38100" dir="8100000" algn="tr" rotWithShape="0">
            <a:prstClr val="black">
              <a:alpha val="40000"/>
            </a:prstClr>
          </a:outerShdw>
        </a:effectLst>
      </dgm:spPr>
      <dgm:t>
        <a:bodyPr/>
        <a:lstStyle/>
        <a:p>
          <a:r>
            <a:rPr lang="zh-TW" altLang="en-US" dirty="0" smtClean="0">
              <a:solidFill>
                <a:schemeClr val="bg1"/>
              </a:solidFill>
              <a:effectLst/>
              <a:latin typeface="標楷體" panose="03000509000000000000" pitchFamily="65" charset="-120"/>
              <a:ea typeface="標楷體" panose="03000509000000000000" pitchFamily="65" charset="-120"/>
            </a:rPr>
            <a:t>我想要更多</a:t>
          </a:r>
          <a:r>
            <a:rPr lang="en-US" altLang="zh-TW" dirty="0" smtClean="0">
              <a:solidFill>
                <a:schemeClr val="bg1"/>
              </a:solidFill>
              <a:effectLst/>
              <a:latin typeface="標楷體" panose="03000509000000000000" pitchFamily="65" charset="-120"/>
              <a:ea typeface="標楷體" panose="03000509000000000000" pitchFamily="65" charset="-120"/>
            </a:rPr>
            <a:t/>
          </a:r>
          <a:br>
            <a:rPr lang="en-US" altLang="zh-TW" dirty="0" smtClean="0">
              <a:solidFill>
                <a:schemeClr val="bg1"/>
              </a:solidFill>
              <a:effectLst/>
              <a:latin typeface="標楷體" panose="03000509000000000000" pitchFamily="65" charset="-120"/>
              <a:ea typeface="標楷體" panose="03000509000000000000" pitchFamily="65" charset="-120"/>
            </a:rPr>
          </a:br>
          <a:r>
            <a:rPr lang="en-US" altLang="zh-TW" dirty="0" smtClean="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en-US" dirty="0" smtClean="0">
              <a:solidFill>
                <a:schemeClr val="bg1"/>
              </a:solidFill>
              <a:effectLst/>
              <a:latin typeface="標楷體" panose="03000509000000000000" pitchFamily="65" charset="-120"/>
              <a:ea typeface="標楷體" panose="03000509000000000000" pitchFamily="65" charset="-120"/>
            </a:rPr>
            <a:t>項</a:t>
          </a:r>
          <a:endParaRPr lang="zh-TW" altLang="en-US" dirty="0">
            <a:solidFill>
              <a:schemeClr val="bg1"/>
            </a:solidFill>
            <a:effectLst/>
            <a:latin typeface="標楷體" panose="03000509000000000000" pitchFamily="65" charset="-120"/>
            <a:ea typeface="標楷體" panose="03000509000000000000" pitchFamily="65" charset="-120"/>
          </a:endParaRPr>
        </a:p>
      </dgm:t>
    </dgm:pt>
    <dgm:pt modelId="{CC2E65BD-B525-4960-89B4-01F17A31B953}" type="parTrans" cxnId="{CB3075B1-7FF0-4E4E-B2C0-59FE6FED5096}">
      <dgm:prSet/>
      <dgm:spPr>
        <a:ln>
          <a:solidFill>
            <a:schemeClr val="tx2">
              <a:lumMod val="50000"/>
              <a:lumOff val="50000"/>
            </a:schemeClr>
          </a:solidFill>
        </a:ln>
      </dgm:spPr>
      <dgm:t>
        <a:bodyPr/>
        <a:lstStyle/>
        <a:p>
          <a:endParaRPr lang="zh-TW" altLang="en-US"/>
        </a:p>
      </dgm:t>
    </dgm:pt>
    <dgm:pt modelId="{BC073E84-6710-46DB-9E92-95B9A7FACBF6}" type="sibTrans" cxnId="{CB3075B1-7FF0-4E4E-B2C0-59FE6FED5096}">
      <dgm:prSet/>
      <dgm:spPr/>
      <dgm:t>
        <a:bodyPr/>
        <a:lstStyle/>
        <a:p>
          <a:endParaRPr lang="zh-TW" altLang="en-US"/>
        </a:p>
      </dgm:t>
    </dgm:pt>
    <dgm:pt modelId="{CAC7CAF0-4E58-4424-9838-4C9BFB2F71EB}">
      <dgm:prSet phldrT="[文字]"/>
      <dgm:spPr>
        <a:solidFill>
          <a:srgbClr val="00FFFF"/>
        </a:solidFill>
        <a:effectLst>
          <a:outerShdw blurRad="50800" dist="76200" dir="8100000" algn="tr" rotWithShape="0">
            <a:prstClr val="black">
              <a:alpha val="40000"/>
            </a:prstClr>
          </a:outerShdw>
        </a:effectLst>
      </dgm:spPr>
      <dgm:t>
        <a:bodyPr/>
        <a:lstStyle/>
        <a:p>
          <a:r>
            <a:rPr lang="zh-TW" altLang="zh-TW" dirty="0" smtClean="0">
              <a:solidFill>
                <a:schemeClr val="accent6">
                  <a:lumMod val="75000"/>
                </a:schemeClr>
              </a:solidFill>
              <a:latin typeface="標楷體" panose="03000509000000000000" pitchFamily="65" charset="-120"/>
              <a:ea typeface="標楷體" panose="03000509000000000000" pitchFamily="65" charset="-120"/>
              <a:cs typeface="Tahoma" panose="020B0604030504040204" pitchFamily="34" charset="0"/>
            </a:rPr>
            <a:t>提問</a:t>
          </a:r>
          <a:r>
            <a:rPr lang="en-US" altLang="zh-TW" dirty="0" smtClean="0">
              <a:solidFill>
                <a:schemeClr val="accent6">
                  <a:lumMod val="75000"/>
                </a:schemeClr>
              </a:solidFill>
              <a:latin typeface="標楷體" panose="03000509000000000000" pitchFamily="65" charset="-120"/>
              <a:ea typeface="標楷體" panose="03000509000000000000" pitchFamily="65" charset="-120"/>
              <a:cs typeface="Tahoma" panose="020B0604030504040204" pitchFamily="34" charset="0"/>
            </a:rPr>
            <a:t> </a:t>
          </a:r>
          <a:r>
            <a:rPr lang="en-US" altLang="zh-TW" dirty="0" smtClean="0">
              <a:solidFill>
                <a:schemeClr val="accent6">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10</a:t>
          </a:r>
          <a:r>
            <a:rPr lang="zh-TW" altLang="zh-TW" dirty="0" smtClean="0">
              <a:solidFill>
                <a:schemeClr val="accent6">
                  <a:lumMod val="75000"/>
                </a:schemeClr>
              </a:solidFill>
              <a:latin typeface="標楷體" panose="03000509000000000000" pitchFamily="65" charset="-120"/>
              <a:ea typeface="標楷體" panose="03000509000000000000" pitchFamily="65" charset="-120"/>
              <a:cs typeface="Tahoma" panose="020B0604030504040204" pitchFamily="34" charset="0"/>
            </a:rPr>
            <a:t>項</a:t>
          </a:r>
          <a:endParaRPr lang="zh-TW" altLang="en-US" dirty="0">
            <a:solidFill>
              <a:schemeClr val="accent6">
                <a:lumMod val="75000"/>
              </a:schemeClr>
            </a:solidFill>
            <a:latin typeface="標楷體" panose="03000509000000000000" pitchFamily="65" charset="-120"/>
            <a:ea typeface="標楷體" panose="03000509000000000000" pitchFamily="65" charset="-120"/>
          </a:endParaRPr>
        </a:p>
      </dgm:t>
    </dgm:pt>
    <dgm:pt modelId="{E8422318-E025-46B2-88A7-C51FAE93B10C}" type="parTrans" cxnId="{877C85AE-68E0-4F70-9AD2-168C1DA38216}">
      <dgm:prSet/>
      <dgm:spPr>
        <a:ln>
          <a:solidFill>
            <a:schemeClr val="tx2">
              <a:lumMod val="50000"/>
              <a:lumOff val="50000"/>
            </a:schemeClr>
          </a:solidFill>
        </a:ln>
      </dgm:spPr>
      <dgm:t>
        <a:bodyPr/>
        <a:lstStyle/>
        <a:p>
          <a:endParaRPr lang="zh-TW" altLang="en-US"/>
        </a:p>
      </dgm:t>
    </dgm:pt>
    <dgm:pt modelId="{883D781F-5ED8-4BDB-A96F-7C191B7232F5}" type="sibTrans" cxnId="{877C85AE-68E0-4F70-9AD2-168C1DA38216}">
      <dgm:prSet/>
      <dgm:spPr/>
      <dgm:t>
        <a:bodyPr/>
        <a:lstStyle/>
        <a:p>
          <a:endParaRPr lang="zh-TW" altLang="en-US"/>
        </a:p>
      </dgm:t>
    </dgm:pt>
    <dgm:pt modelId="{651B89D3-B9DD-4E34-B990-1AF9E1BC4603}" type="pres">
      <dgm:prSet presAssocID="{0043A6CB-B6E2-4338-8049-3BF9F918B012}" presName="diagram" presStyleCnt="0">
        <dgm:presLayoutVars>
          <dgm:chPref val="1"/>
          <dgm:dir/>
          <dgm:animOne val="branch"/>
          <dgm:animLvl val="lvl"/>
          <dgm:resizeHandles val="exact"/>
        </dgm:presLayoutVars>
      </dgm:prSet>
      <dgm:spPr/>
      <dgm:t>
        <a:bodyPr/>
        <a:lstStyle/>
        <a:p>
          <a:endParaRPr lang="zh-TW" altLang="en-US"/>
        </a:p>
      </dgm:t>
    </dgm:pt>
    <dgm:pt modelId="{1B4E51A3-5BFF-46BD-AE9B-15C2BA1829D9}" type="pres">
      <dgm:prSet presAssocID="{B693C85C-6427-4672-8E86-713F462B8F89}" presName="root1" presStyleCnt="0"/>
      <dgm:spPr/>
    </dgm:pt>
    <dgm:pt modelId="{4600D016-12F2-4CDF-ACCE-C257203D7EEA}" type="pres">
      <dgm:prSet presAssocID="{B693C85C-6427-4672-8E86-713F462B8F89}" presName="LevelOneTextNode" presStyleLbl="node0" presStyleIdx="0" presStyleCnt="1">
        <dgm:presLayoutVars>
          <dgm:chPref val="3"/>
        </dgm:presLayoutVars>
      </dgm:prSet>
      <dgm:spPr/>
      <dgm:t>
        <a:bodyPr/>
        <a:lstStyle/>
        <a:p>
          <a:endParaRPr lang="zh-TW" altLang="en-US"/>
        </a:p>
      </dgm:t>
    </dgm:pt>
    <dgm:pt modelId="{E9638DF4-BE27-431B-AE1D-874F3F2AD412}" type="pres">
      <dgm:prSet presAssocID="{B693C85C-6427-4672-8E86-713F462B8F89}" presName="level2hierChild" presStyleCnt="0"/>
      <dgm:spPr/>
    </dgm:pt>
    <dgm:pt modelId="{E2FEDEEC-CB21-4262-88D7-4BEE93983FA9}" type="pres">
      <dgm:prSet presAssocID="{65E93087-0620-4C05-B534-24897B90B4D3}" presName="conn2-1" presStyleLbl="parChTrans1D2" presStyleIdx="0" presStyleCnt="2"/>
      <dgm:spPr/>
      <dgm:t>
        <a:bodyPr/>
        <a:lstStyle/>
        <a:p>
          <a:endParaRPr lang="zh-TW" altLang="en-US"/>
        </a:p>
      </dgm:t>
    </dgm:pt>
    <dgm:pt modelId="{508566B6-9E95-4F9E-9273-CC2688FF1A66}" type="pres">
      <dgm:prSet presAssocID="{65E93087-0620-4C05-B534-24897B90B4D3}" presName="connTx" presStyleLbl="parChTrans1D2" presStyleIdx="0" presStyleCnt="2"/>
      <dgm:spPr/>
      <dgm:t>
        <a:bodyPr/>
        <a:lstStyle/>
        <a:p>
          <a:endParaRPr lang="zh-TW" altLang="en-US"/>
        </a:p>
      </dgm:t>
    </dgm:pt>
    <dgm:pt modelId="{BC1C94DB-F7DA-4F95-818E-4FEF182D58E4}" type="pres">
      <dgm:prSet presAssocID="{F9F45221-74A3-4AD2-9F9D-D24BB0CBAB8E}" presName="root2" presStyleCnt="0"/>
      <dgm:spPr/>
    </dgm:pt>
    <dgm:pt modelId="{0EF8807F-23F6-4ED7-B431-2B898FA7CA53}" type="pres">
      <dgm:prSet presAssocID="{F9F45221-74A3-4AD2-9F9D-D24BB0CBAB8E}" presName="LevelTwoTextNode" presStyleLbl="node2" presStyleIdx="0" presStyleCnt="2" custScaleX="118959">
        <dgm:presLayoutVars>
          <dgm:chPref val="3"/>
        </dgm:presLayoutVars>
      </dgm:prSet>
      <dgm:spPr/>
      <dgm:t>
        <a:bodyPr/>
        <a:lstStyle/>
        <a:p>
          <a:endParaRPr lang="zh-TW" altLang="en-US"/>
        </a:p>
      </dgm:t>
    </dgm:pt>
    <dgm:pt modelId="{C6A68960-49C1-4DD9-B143-4B5821AD182D}" type="pres">
      <dgm:prSet presAssocID="{F9F45221-74A3-4AD2-9F9D-D24BB0CBAB8E}" presName="level3hierChild" presStyleCnt="0"/>
      <dgm:spPr/>
    </dgm:pt>
    <dgm:pt modelId="{A15624FC-564D-43C2-B388-3089F5BE088E}" type="pres">
      <dgm:prSet presAssocID="{6F09C92B-8803-4E7B-B53E-FD39745FBAC5}" presName="conn2-1" presStyleLbl="parChTrans1D3" presStyleIdx="0" presStyleCnt="3"/>
      <dgm:spPr/>
      <dgm:t>
        <a:bodyPr/>
        <a:lstStyle/>
        <a:p>
          <a:endParaRPr lang="zh-TW" altLang="en-US"/>
        </a:p>
      </dgm:t>
    </dgm:pt>
    <dgm:pt modelId="{70D98F25-8580-4797-BCE4-7F703B14BC14}" type="pres">
      <dgm:prSet presAssocID="{6F09C92B-8803-4E7B-B53E-FD39745FBAC5}" presName="connTx" presStyleLbl="parChTrans1D3" presStyleIdx="0" presStyleCnt="3"/>
      <dgm:spPr/>
      <dgm:t>
        <a:bodyPr/>
        <a:lstStyle/>
        <a:p>
          <a:endParaRPr lang="zh-TW" altLang="en-US"/>
        </a:p>
      </dgm:t>
    </dgm:pt>
    <dgm:pt modelId="{CE2FBA54-9CED-4226-A675-6E4D28FB0D01}" type="pres">
      <dgm:prSet presAssocID="{70138C50-562A-421C-8021-E4AF6DFFD523}" presName="root2" presStyleCnt="0"/>
      <dgm:spPr/>
    </dgm:pt>
    <dgm:pt modelId="{BAD56B46-7DD2-4910-85BE-7E650AB5643E}" type="pres">
      <dgm:prSet presAssocID="{70138C50-562A-421C-8021-E4AF6DFFD523}" presName="LevelTwoTextNode" presStyleLbl="node3" presStyleIdx="0" presStyleCnt="3">
        <dgm:presLayoutVars>
          <dgm:chPref val="3"/>
        </dgm:presLayoutVars>
      </dgm:prSet>
      <dgm:spPr/>
      <dgm:t>
        <a:bodyPr/>
        <a:lstStyle/>
        <a:p>
          <a:endParaRPr lang="zh-TW" altLang="en-US"/>
        </a:p>
      </dgm:t>
    </dgm:pt>
    <dgm:pt modelId="{730C3B1F-163C-473E-A663-BB140BDE38E9}" type="pres">
      <dgm:prSet presAssocID="{70138C50-562A-421C-8021-E4AF6DFFD523}" presName="level3hierChild" presStyleCnt="0"/>
      <dgm:spPr/>
    </dgm:pt>
    <dgm:pt modelId="{28016FCC-4009-485F-8354-D4EB144E0AD2}" type="pres">
      <dgm:prSet presAssocID="{F3DB5BA5-E7EE-4F5F-8C03-D04A954BEBEA}" presName="conn2-1" presStyleLbl="parChTrans1D3" presStyleIdx="1" presStyleCnt="3"/>
      <dgm:spPr/>
      <dgm:t>
        <a:bodyPr/>
        <a:lstStyle/>
        <a:p>
          <a:endParaRPr lang="zh-TW" altLang="en-US"/>
        </a:p>
      </dgm:t>
    </dgm:pt>
    <dgm:pt modelId="{C28AFCF0-86CA-4B0F-9106-2A48AF6BC531}" type="pres">
      <dgm:prSet presAssocID="{F3DB5BA5-E7EE-4F5F-8C03-D04A954BEBEA}" presName="connTx" presStyleLbl="parChTrans1D3" presStyleIdx="1" presStyleCnt="3"/>
      <dgm:spPr/>
      <dgm:t>
        <a:bodyPr/>
        <a:lstStyle/>
        <a:p>
          <a:endParaRPr lang="zh-TW" altLang="en-US"/>
        </a:p>
      </dgm:t>
    </dgm:pt>
    <dgm:pt modelId="{AAB2D252-ADB7-4BA1-A928-BD003CFC9DBA}" type="pres">
      <dgm:prSet presAssocID="{79F5BA5E-53EA-477D-ABB4-9191FE951CF4}" presName="root2" presStyleCnt="0"/>
      <dgm:spPr/>
    </dgm:pt>
    <dgm:pt modelId="{5173F84E-3EFF-42BB-A60B-9727F9A7724A}" type="pres">
      <dgm:prSet presAssocID="{79F5BA5E-53EA-477D-ABB4-9191FE951CF4}" presName="LevelTwoTextNode" presStyleLbl="node3" presStyleIdx="1" presStyleCnt="3">
        <dgm:presLayoutVars>
          <dgm:chPref val="3"/>
        </dgm:presLayoutVars>
      </dgm:prSet>
      <dgm:spPr/>
      <dgm:t>
        <a:bodyPr/>
        <a:lstStyle/>
        <a:p>
          <a:endParaRPr lang="zh-TW" altLang="en-US"/>
        </a:p>
      </dgm:t>
    </dgm:pt>
    <dgm:pt modelId="{A52AFABA-4B98-495A-ACC6-63FA5CC254E6}" type="pres">
      <dgm:prSet presAssocID="{79F5BA5E-53EA-477D-ABB4-9191FE951CF4}" presName="level3hierChild" presStyleCnt="0"/>
      <dgm:spPr/>
    </dgm:pt>
    <dgm:pt modelId="{EDC8EAA9-8B28-4F4F-9979-5E526DB622B8}" type="pres">
      <dgm:prSet presAssocID="{E8422318-E025-46B2-88A7-C51FAE93B10C}" presName="conn2-1" presStyleLbl="parChTrans1D3" presStyleIdx="2" presStyleCnt="3"/>
      <dgm:spPr/>
      <dgm:t>
        <a:bodyPr/>
        <a:lstStyle/>
        <a:p>
          <a:endParaRPr lang="zh-TW" altLang="en-US"/>
        </a:p>
      </dgm:t>
    </dgm:pt>
    <dgm:pt modelId="{4472A27D-C579-4C97-98E6-17461FB30353}" type="pres">
      <dgm:prSet presAssocID="{E8422318-E025-46B2-88A7-C51FAE93B10C}" presName="connTx" presStyleLbl="parChTrans1D3" presStyleIdx="2" presStyleCnt="3"/>
      <dgm:spPr/>
      <dgm:t>
        <a:bodyPr/>
        <a:lstStyle/>
        <a:p>
          <a:endParaRPr lang="zh-TW" altLang="en-US"/>
        </a:p>
      </dgm:t>
    </dgm:pt>
    <dgm:pt modelId="{B0392474-F7A6-4468-BA27-D167DD46E634}" type="pres">
      <dgm:prSet presAssocID="{CAC7CAF0-4E58-4424-9838-4C9BFB2F71EB}" presName="root2" presStyleCnt="0"/>
      <dgm:spPr/>
    </dgm:pt>
    <dgm:pt modelId="{09EC2133-4907-4F40-A3D7-481143F894DE}" type="pres">
      <dgm:prSet presAssocID="{CAC7CAF0-4E58-4424-9838-4C9BFB2F71EB}" presName="LevelTwoTextNode" presStyleLbl="node3" presStyleIdx="2" presStyleCnt="3">
        <dgm:presLayoutVars>
          <dgm:chPref val="3"/>
        </dgm:presLayoutVars>
      </dgm:prSet>
      <dgm:spPr/>
      <dgm:t>
        <a:bodyPr/>
        <a:lstStyle/>
        <a:p>
          <a:endParaRPr lang="zh-TW" altLang="en-US"/>
        </a:p>
      </dgm:t>
    </dgm:pt>
    <dgm:pt modelId="{33E4A055-EF68-443B-A59F-3574796C8C91}" type="pres">
      <dgm:prSet presAssocID="{CAC7CAF0-4E58-4424-9838-4C9BFB2F71EB}" presName="level3hierChild" presStyleCnt="0"/>
      <dgm:spPr/>
    </dgm:pt>
    <dgm:pt modelId="{7007670E-EE26-44DD-8334-7AB73FFE85FC}" type="pres">
      <dgm:prSet presAssocID="{CC2E65BD-B525-4960-89B4-01F17A31B953}" presName="conn2-1" presStyleLbl="parChTrans1D2" presStyleIdx="1" presStyleCnt="2"/>
      <dgm:spPr/>
      <dgm:t>
        <a:bodyPr/>
        <a:lstStyle/>
        <a:p>
          <a:endParaRPr lang="zh-TW" altLang="en-US"/>
        </a:p>
      </dgm:t>
    </dgm:pt>
    <dgm:pt modelId="{9B3693C8-7C83-4980-8D5B-BF3D4AFD1DCE}" type="pres">
      <dgm:prSet presAssocID="{CC2E65BD-B525-4960-89B4-01F17A31B953}" presName="connTx" presStyleLbl="parChTrans1D2" presStyleIdx="1" presStyleCnt="2"/>
      <dgm:spPr/>
      <dgm:t>
        <a:bodyPr/>
        <a:lstStyle/>
        <a:p>
          <a:endParaRPr lang="zh-TW" altLang="en-US"/>
        </a:p>
      </dgm:t>
    </dgm:pt>
    <dgm:pt modelId="{47372EE0-4CFB-454E-9F84-A876E72BC1AD}" type="pres">
      <dgm:prSet presAssocID="{0D173755-DD0D-4DA9-9117-6BC476583374}" presName="root2" presStyleCnt="0"/>
      <dgm:spPr/>
    </dgm:pt>
    <dgm:pt modelId="{4D13C6F2-6CB5-4D7F-91EA-DE6930F698E0}" type="pres">
      <dgm:prSet presAssocID="{0D173755-DD0D-4DA9-9117-6BC476583374}" presName="LevelTwoTextNode" presStyleLbl="node2" presStyleIdx="1" presStyleCnt="2" custScaleX="118959">
        <dgm:presLayoutVars>
          <dgm:chPref val="3"/>
        </dgm:presLayoutVars>
      </dgm:prSet>
      <dgm:spPr/>
      <dgm:t>
        <a:bodyPr/>
        <a:lstStyle/>
        <a:p>
          <a:endParaRPr lang="zh-TW" altLang="en-US"/>
        </a:p>
      </dgm:t>
    </dgm:pt>
    <dgm:pt modelId="{99B6F78C-6777-47D7-8045-AAB5E2D322B3}" type="pres">
      <dgm:prSet presAssocID="{0D173755-DD0D-4DA9-9117-6BC476583374}" presName="level3hierChild" presStyleCnt="0"/>
      <dgm:spPr/>
    </dgm:pt>
  </dgm:ptLst>
  <dgm:cxnLst>
    <dgm:cxn modelId="{E550E6A5-75FC-493A-B607-4582D67AE7D1}" type="presOf" srcId="{B693C85C-6427-4672-8E86-713F462B8F89}" destId="{4600D016-12F2-4CDF-ACCE-C257203D7EEA}" srcOrd="0" destOrd="0" presId="urn:microsoft.com/office/officeart/2005/8/layout/hierarchy2"/>
    <dgm:cxn modelId="{3844A5FB-F4B8-4FDB-904A-639C25E656FF}" srcId="{F9F45221-74A3-4AD2-9F9D-D24BB0CBAB8E}" destId="{79F5BA5E-53EA-477D-ABB4-9191FE951CF4}" srcOrd="1" destOrd="0" parTransId="{F3DB5BA5-E7EE-4F5F-8C03-D04A954BEBEA}" sibTransId="{EC168520-D579-4046-9C82-57D7F72E5167}"/>
    <dgm:cxn modelId="{113B465F-3FC6-4E1A-B738-CD665DA90D41}" type="presOf" srcId="{0D173755-DD0D-4DA9-9117-6BC476583374}" destId="{4D13C6F2-6CB5-4D7F-91EA-DE6930F698E0}" srcOrd="0" destOrd="0" presId="urn:microsoft.com/office/officeart/2005/8/layout/hierarchy2"/>
    <dgm:cxn modelId="{EAB3B087-53AE-42BB-A417-A4250991785B}" type="presOf" srcId="{E8422318-E025-46B2-88A7-C51FAE93B10C}" destId="{EDC8EAA9-8B28-4F4F-9979-5E526DB622B8}" srcOrd="0" destOrd="0" presId="urn:microsoft.com/office/officeart/2005/8/layout/hierarchy2"/>
    <dgm:cxn modelId="{CB3075B1-7FF0-4E4E-B2C0-59FE6FED5096}" srcId="{B693C85C-6427-4672-8E86-713F462B8F89}" destId="{0D173755-DD0D-4DA9-9117-6BC476583374}" srcOrd="1" destOrd="0" parTransId="{CC2E65BD-B525-4960-89B4-01F17A31B953}" sibTransId="{BC073E84-6710-46DB-9E92-95B9A7FACBF6}"/>
    <dgm:cxn modelId="{6A47543A-D064-4737-A828-13DEDBEB66C3}" type="presOf" srcId="{6F09C92B-8803-4E7B-B53E-FD39745FBAC5}" destId="{70D98F25-8580-4797-BCE4-7F703B14BC14}" srcOrd="1" destOrd="0" presId="urn:microsoft.com/office/officeart/2005/8/layout/hierarchy2"/>
    <dgm:cxn modelId="{6CC7D272-CC13-43BD-8D20-036FC76F4C48}" type="presOf" srcId="{0043A6CB-B6E2-4338-8049-3BF9F918B012}" destId="{651B89D3-B9DD-4E34-B990-1AF9E1BC4603}" srcOrd="0" destOrd="0" presId="urn:microsoft.com/office/officeart/2005/8/layout/hierarchy2"/>
    <dgm:cxn modelId="{40AE723B-687F-4075-AD44-0CA832B5648B}" srcId="{0043A6CB-B6E2-4338-8049-3BF9F918B012}" destId="{B693C85C-6427-4672-8E86-713F462B8F89}" srcOrd="0" destOrd="0" parTransId="{9182C296-AB50-4C09-A378-2D636FBA90F3}" sibTransId="{76477B82-C6E2-4AAB-BBB7-E93AF2E4ED45}"/>
    <dgm:cxn modelId="{C9C5556B-E851-4169-8A9F-C04A4D71C62B}" type="presOf" srcId="{F3DB5BA5-E7EE-4F5F-8C03-D04A954BEBEA}" destId="{C28AFCF0-86CA-4B0F-9106-2A48AF6BC531}" srcOrd="1" destOrd="0" presId="urn:microsoft.com/office/officeart/2005/8/layout/hierarchy2"/>
    <dgm:cxn modelId="{877C85AE-68E0-4F70-9AD2-168C1DA38216}" srcId="{F9F45221-74A3-4AD2-9F9D-D24BB0CBAB8E}" destId="{CAC7CAF0-4E58-4424-9838-4C9BFB2F71EB}" srcOrd="2" destOrd="0" parTransId="{E8422318-E025-46B2-88A7-C51FAE93B10C}" sibTransId="{883D781F-5ED8-4BDB-A96F-7C191B7232F5}"/>
    <dgm:cxn modelId="{9A4E63B3-D69C-4186-9B71-7386DEDB115A}" type="presOf" srcId="{CC2E65BD-B525-4960-89B4-01F17A31B953}" destId="{7007670E-EE26-44DD-8334-7AB73FFE85FC}" srcOrd="0" destOrd="0" presId="urn:microsoft.com/office/officeart/2005/8/layout/hierarchy2"/>
    <dgm:cxn modelId="{E9DB143E-AAA8-4A3D-AA4E-E5BE2B284773}" type="presOf" srcId="{65E93087-0620-4C05-B534-24897B90B4D3}" destId="{508566B6-9E95-4F9E-9273-CC2688FF1A66}" srcOrd="1" destOrd="0" presId="urn:microsoft.com/office/officeart/2005/8/layout/hierarchy2"/>
    <dgm:cxn modelId="{33E92B05-C9DE-4B54-B2AD-D6C2EFDB514F}" type="presOf" srcId="{70138C50-562A-421C-8021-E4AF6DFFD523}" destId="{BAD56B46-7DD2-4910-85BE-7E650AB5643E}" srcOrd="0" destOrd="0" presId="urn:microsoft.com/office/officeart/2005/8/layout/hierarchy2"/>
    <dgm:cxn modelId="{E8542551-0C6D-4AE6-B112-AEBE9638C523}" type="presOf" srcId="{E8422318-E025-46B2-88A7-C51FAE93B10C}" destId="{4472A27D-C579-4C97-98E6-17461FB30353}" srcOrd="1" destOrd="0" presId="urn:microsoft.com/office/officeart/2005/8/layout/hierarchy2"/>
    <dgm:cxn modelId="{65D3BD35-22B6-481A-A56D-08ECD55B4B9F}" srcId="{F9F45221-74A3-4AD2-9F9D-D24BB0CBAB8E}" destId="{70138C50-562A-421C-8021-E4AF6DFFD523}" srcOrd="0" destOrd="0" parTransId="{6F09C92B-8803-4E7B-B53E-FD39745FBAC5}" sibTransId="{66C436B3-900A-4B8C-B6C2-DBE2BE89E26F}"/>
    <dgm:cxn modelId="{6A21F5A2-F941-4C24-BEE6-2F3D5FC0F291}" type="presOf" srcId="{F9F45221-74A3-4AD2-9F9D-D24BB0CBAB8E}" destId="{0EF8807F-23F6-4ED7-B431-2B898FA7CA53}" srcOrd="0" destOrd="0" presId="urn:microsoft.com/office/officeart/2005/8/layout/hierarchy2"/>
    <dgm:cxn modelId="{FF052036-FCDD-43F2-A35E-3AFA1804BD6A}" type="presOf" srcId="{6F09C92B-8803-4E7B-B53E-FD39745FBAC5}" destId="{A15624FC-564D-43C2-B388-3089F5BE088E}" srcOrd="0" destOrd="0" presId="urn:microsoft.com/office/officeart/2005/8/layout/hierarchy2"/>
    <dgm:cxn modelId="{A227F181-092F-4876-A43A-9F3A1E42C2E0}" type="presOf" srcId="{CC2E65BD-B525-4960-89B4-01F17A31B953}" destId="{9B3693C8-7C83-4980-8D5B-BF3D4AFD1DCE}" srcOrd="1" destOrd="0" presId="urn:microsoft.com/office/officeart/2005/8/layout/hierarchy2"/>
    <dgm:cxn modelId="{DDFAF29A-15EE-48B8-8AE6-534840B68270}" type="presOf" srcId="{F3DB5BA5-E7EE-4F5F-8C03-D04A954BEBEA}" destId="{28016FCC-4009-485F-8354-D4EB144E0AD2}" srcOrd="0" destOrd="0" presId="urn:microsoft.com/office/officeart/2005/8/layout/hierarchy2"/>
    <dgm:cxn modelId="{EA06F23E-1497-49AA-9804-6C1CD4872796}" type="presOf" srcId="{79F5BA5E-53EA-477D-ABB4-9191FE951CF4}" destId="{5173F84E-3EFF-42BB-A60B-9727F9A7724A}" srcOrd="0" destOrd="0" presId="urn:microsoft.com/office/officeart/2005/8/layout/hierarchy2"/>
    <dgm:cxn modelId="{BE327C1E-CDCE-4D17-9287-851602531056}" type="presOf" srcId="{CAC7CAF0-4E58-4424-9838-4C9BFB2F71EB}" destId="{09EC2133-4907-4F40-A3D7-481143F894DE}" srcOrd="0" destOrd="0" presId="urn:microsoft.com/office/officeart/2005/8/layout/hierarchy2"/>
    <dgm:cxn modelId="{94692DE9-D0C2-48A8-9991-E8EE1607590F}" srcId="{B693C85C-6427-4672-8E86-713F462B8F89}" destId="{F9F45221-74A3-4AD2-9F9D-D24BB0CBAB8E}" srcOrd="0" destOrd="0" parTransId="{65E93087-0620-4C05-B534-24897B90B4D3}" sibTransId="{3D757868-85FF-4F7A-A679-7CA83B48A01F}"/>
    <dgm:cxn modelId="{8B5390BE-997C-4350-A3DB-D0D6EA26B65A}" type="presOf" srcId="{65E93087-0620-4C05-B534-24897B90B4D3}" destId="{E2FEDEEC-CB21-4262-88D7-4BEE93983FA9}" srcOrd="0" destOrd="0" presId="urn:microsoft.com/office/officeart/2005/8/layout/hierarchy2"/>
    <dgm:cxn modelId="{64D1CA2F-4E78-4E67-915F-BE9C6644F40A}" type="presParOf" srcId="{651B89D3-B9DD-4E34-B990-1AF9E1BC4603}" destId="{1B4E51A3-5BFF-46BD-AE9B-15C2BA1829D9}" srcOrd="0" destOrd="0" presId="urn:microsoft.com/office/officeart/2005/8/layout/hierarchy2"/>
    <dgm:cxn modelId="{104272DC-CC1B-410E-A294-4BF84BCCA996}" type="presParOf" srcId="{1B4E51A3-5BFF-46BD-AE9B-15C2BA1829D9}" destId="{4600D016-12F2-4CDF-ACCE-C257203D7EEA}" srcOrd="0" destOrd="0" presId="urn:microsoft.com/office/officeart/2005/8/layout/hierarchy2"/>
    <dgm:cxn modelId="{8CC125EA-10D4-4C6C-AFE0-60C496DADA9C}" type="presParOf" srcId="{1B4E51A3-5BFF-46BD-AE9B-15C2BA1829D9}" destId="{E9638DF4-BE27-431B-AE1D-874F3F2AD412}" srcOrd="1" destOrd="0" presId="urn:microsoft.com/office/officeart/2005/8/layout/hierarchy2"/>
    <dgm:cxn modelId="{09559FAF-6D60-44AE-9BBA-335621BCEA65}" type="presParOf" srcId="{E9638DF4-BE27-431B-AE1D-874F3F2AD412}" destId="{E2FEDEEC-CB21-4262-88D7-4BEE93983FA9}" srcOrd="0" destOrd="0" presId="urn:microsoft.com/office/officeart/2005/8/layout/hierarchy2"/>
    <dgm:cxn modelId="{3C573636-2788-4F43-952B-583F87627850}" type="presParOf" srcId="{E2FEDEEC-CB21-4262-88D7-4BEE93983FA9}" destId="{508566B6-9E95-4F9E-9273-CC2688FF1A66}" srcOrd="0" destOrd="0" presId="urn:microsoft.com/office/officeart/2005/8/layout/hierarchy2"/>
    <dgm:cxn modelId="{3863D865-2571-45DE-ABBF-42E02853C1E5}" type="presParOf" srcId="{E9638DF4-BE27-431B-AE1D-874F3F2AD412}" destId="{BC1C94DB-F7DA-4F95-818E-4FEF182D58E4}" srcOrd="1" destOrd="0" presId="urn:microsoft.com/office/officeart/2005/8/layout/hierarchy2"/>
    <dgm:cxn modelId="{617ED2B9-347C-4200-A184-57CACC36D70E}" type="presParOf" srcId="{BC1C94DB-F7DA-4F95-818E-4FEF182D58E4}" destId="{0EF8807F-23F6-4ED7-B431-2B898FA7CA53}" srcOrd="0" destOrd="0" presId="urn:microsoft.com/office/officeart/2005/8/layout/hierarchy2"/>
    <dgm:cxn modelId="{04587AE3-1611-4D83-830C-3D829005B073}" type="presParOf" srcId="{BC1C94DB-F7DA-4F95-818E-4FEF182D58E4}" destId="{C6A68960-49C1-4DD9-B143-4B5821AD182D}" srcOrd="1" destOrd="0" presId="urn:microsoft.com/office/officeart/2005/8/layout/hierarchy2"/>
    <dgm:cxn modelId="{65219DA2-D654-4F6F-A192-D861DD1080F5}" type="presParOf" srcId="{C6A68960-49C1-4DD9-B143-4B5821AD182D}" destId="{A15624FC-564D-43C2-B388-3089F5BE088E}" srcOrd="0" destOrd="0" presId="urn:microsoft.com/office/officeart/2005/8/layout/hierarchy2"/>
    <dgm:cxn modelId="{76A3B568-805C-4DA2-A499-D1D842F2292F}" type="presParOf" srcId="{A15624FC-564D-43C2-B388-3089F5BE088E}" destId="{70D98F25-8580-4797-BCE4-7F703B14BC14}" srcOrd="0" destOrd="0" presId="urn:microsoft.com/office/officeart/2005/8/layout/hierarchy2"/>
    <dgm:cxn modelId="{C065D220-5CE2-46A5-8E90-DD61FF1CB9A1}" type="presParOf" srcId="{C6A68960-49C1-4DD9-B143-4B5821AD182D}" destId="{CE2FBA54-9CED-4226-A675-6E4D28FB0D01}" srcOrd="1" destOrd="0" presId="urn:microsoft.com/office/officeart/2005/8/layout/hierarchy2"/>
    <dgm:cxn modelId="{D89E567E-24CC-41C8-A682-BEBD66CC8583}" type="presParOf" srcId="{CE2FBA54-9CED-4226-A675-6E4D28FB0D01}" destId="{BAD56B46-7DD2-4910-85BE-7E650AB5643E}" srcOrd="0" destOrd="0" presId="urn:microsoft.com/office/officeart/2005/8/layout/hierarchy2"/>
    <dgm:cxn modelId="{00768E0C-4ABD-4AE0-B425-04B351DE917B}" type="presParOf" srcId="{CE2FBA54-9CED-4226-A675-6E4D28FB0D01}" destId="{730C3B1F-163C-473E-A663-BB140BDE38E9}" srcOrd="1" destOrd="0" presId="urn:microsoft.com/office/officeart/2005/8/layout/hierarchy2"/>
    <dgm:cxn modelId="{F5C97080-B6DC-4A64-BE3C-DACEE4AE9CB8}" type="presParOf" srcId="{C6A68960-49C1-4DD9-B143-4B5821AD182D}" destId="{28016FCC-4009-485F-8354-D4EB144E0AD2}" srcOrd="2" destOrd="0" presId="urn:microsoft.com/office/officeart/2005/8/layout/hierarchy2"/>
    <dgm:cxn modelId="{5F6DF301-2B89-4EFD-B9D0-F545272D034F}" type="presParOf" srcId="{28016FCC-4009-485F-8354-D4EB144E0AD2}" destId="{C28AFCF0-86CA-4B0F-9106-2A48AF6BC531}" srcOrd="0" destOrd="0" presId="urn:microsoft.com/office/officeart/2005/8/layout/hierarchy2"/>
    <dgm:cxn modelId="{5A5337F3-47E3-4804-BA7E-93020F7DE758}" type="presParOf" srcId="{C6A68960-49C1-4DD9-B143-4B5821AD182D}" destId="{AAB2D252-ADB7-4BA1-A928-BD003CFC9DBA}" srcOrd="3" destOrd="0" presId="urn:microsoft.com/office/officeart/2005/8/layout/hierarchy2"/>
    <dgm:cxn modelId="{3833BFF2-7196-422B-8585-38EF5FA593F5}" type="presParOf" srcId="{AAB2D252-ADB7-4BA1-A928-BD003CFC9DBA}" destId="{5173F84E-3EFF-42BB-A60B-9727F9A7724A}" srcOrd="0" destOrd="0" presId="urn:microsoft.com/office/officeart/2005/8/layout/hierarchy2"/>
    <dgm:cxn modelId="{7A36739E-57EB-4CFE-B05A-5BA129EF8E07}" type="presParOf" srcId="{AAB2D252-ADB7-4BA1-A928-BD003CFC9DBA}" destId="{A52AFABA-4B98-495A-ACC6-63FA5CC254E6}" srcOrd="1" destOrd="0" presId="urn:microsoft.com/office/officeart/2005/8/layout/hierarchy2"/>
    <dgm:cxn modelId="{8FB7A128-9CD9-43C3-BC44-F3F3E468D465}" type="presParOf" srcId="{C6A68960-49C1-4DD9-B143-4B5821AD182D}" destId="{EDC8EAA9-8B28-4F4F-9979-5E526DB622B8}" srcOrd="4" destOrd="0" presId="urn:microsoft.com/office/officeart/2005/8/layout/hierarchy2"/>
    <dgm:cxn modelId="{A5AE2F05-D4D5-447E-B8F1-07750C466224}" type="presParOf" srcId="{EDC8EAA9-8B28-4F4F-9979-5E526DB622B8}" destId="{4472A27D-C579-4C97-98E6-17461FB30353}" srcOrd="0" destOrd="0" presId="urn:microsoft.com/office/officeart/2005/8/layout/hierarchy2"/>
    <dgm:cxn modelId="{2759DBD8-933E-476C-9BD5-35F3919DDFB2}" type="presParOf" srcId="{C6A68960-49C1-4DD9-B143-4B5821AD182D}" destId="{B0392474-F7A6-4468-BA27-D167DD46E634}" srcOrd="5" destOrd="0" presId="urn:microsoft.com/office/officeart/2005/8/layout/hierarchy2"/>
    <dgm:cxn modelId="{B87F1982-7DF8-432D-AB95-B1836BEF337C}" type="presParOf" srcId="{B0392474-F7A6-4468-BA27-D167DD46E634}" destId="{09EC2133-4907-4F40-A3D7-481143F894DE}" srcOrd="0" destOrd="0" presId="urn:microsoft.com/office/officeart/2005/8/layout/hierarchy2"/>
    <dgm:cxn modelId="{B325E9CC-CD3D-454C-82F1-8503F374AA8D}" type="presParOf" srcId="{B0392474-F7A6-4468-BA27-D167DD46E634}" destId="{33E4A055-EF68-443B-A59F-3574796C8C91}" srcOrd="1" destOrd="0" presId="urn:microsoft.com/office/officeart/2005/8/layout/hierarchy2"/>
    <dgm:cxn modelId="{C6C7E670-53F2-4C28-810D-3ABAA830FBE1}" type="presParOf" srcId="{E9638DF4-BE27-431B-AE1D-874F3F2AD412}" destId="{7007670E-EE26-44DD-8334-7AB73FFE85FC}" srcOrd="2" destOrd="0" presId="urn:microsoft.com/office/officeart/2005/8/layout/hierarchy2"/>
    <dgm:cxn modelId="{D9384A59-B0F9-4FA3-A5B6-23D4A3200A3D}" type="presParOf" srcId="{7007670E-EE26-44DD-8334-7AB73FFE85FC}" destId="{9B3693C8-7C83-4980-8D5B-BF3D4AFD1DCE}" srcOrd="0" destOrd="0" presId="urn:microsoft.com/office/officeart/2005/8/layout/hierarchy2"/>
    <dgm:cxn modelId="{4AE86260-9BB2-4FE3-B8EF-4E3AE5AA04CF}" type="presParOf" srcId="{E9638DF4-BE27-431B-AE1D-874F3F2AD412}" destId="{47372EE0-4CFB-454E-9F84-A876E72BC1AD}" srcOrd="3" destOrd="0" presId="urn:microsoft.com/office/officeart/2005/8/layout/hierarchy2"/>
    <dgm:cxn modelId="{A721A5BF-1E01-475E-A071-01AF52A6F677}" type="presParOf" srcId="{47372EE0-4CFB-454E-9F84-A876E72BC1AD}" destId="{4D13C6F2-6CB5-4D7F-91EA-DE6930F698E0}" srcOrd="0" destOrd="0" presId="urn:microsoft.com/office/officeart/2005/8/layout/hierarchy2"/>
    <dgm:cxn modelId="{1F39294F-61D7-4548-9D1D-5379F3A92626}" type="presParOf" srcId="{47372EE0-4CFB-454E-9F84-A876E72BC1AD}" destId="{99B6F78C-6777-47D7-8045-AAB5E2D322B3}"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CED56D4-FB7A-4152-928D-AAC2D9757030}" type="doc">
      <dgm:prSet loTypeId="urn:microsoft.com/office/officeart/2005/8/layout/chevron1" loCatId="process" qsTypeId="urn:microsoft.com/office/officeart/2005/8/quickstyle/simple1" qsCatId="simple" csTypeId="urn:microsoft.com/office/officeart/2005/8/colors/accent1_2" csCatId="accent1" phldr="1"/>
      <dgm:spPr/>
    </dgm:pt>
    <dgm:pt modelId="{CF83DF0B-4934-42AF-8367-F71A5EE604A7}">
      <dgm:prSet phldrT="[文字]" custT="1"/>
      <dgm:spPr>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altLang="zh-TW" sz="1800" dirty="0" smtClean="0">
              <a:latin typeface="微軟正黑體" panose="020B0604030504040204" pitchFamily="34" charset="-120"/>
              <a:ea typeface="微軟正黑體" panose="020B0604030504040204" pitchFamily="34" charset="-120"/>
            </a:rPr>
            <a:t>107</a:t>
          </a:r>
          <a:r>
            <a:rPr lang="zh-TW" altLang="en-US" sz="1800" dirty="0" smtClean="0">
              <a:latin typeface="微軟正黑體" panose="020B0604030504040204" pitchFamily="34" charset="-120"/>
              <a:ea typeface="微軟正黑體" panose="020B0604030504040204" pitchFamily="34" charset="-120"/>
            </a:rPr>
            <a:t>年</a:t>
          </a:r>
          <a:r>
            <a:rPr lang="en-US" altLang="zh-TW" sz="1800" dirty="0" smtClean="0">
              <a:latin typeface="微軟正黑體" panose="020B0604030504040204" pitchFamily="34" charset="-120"/>
              <a:ea typeface="微軟正黑體" panose="020B0604030504040204" pitchFamily="34" charset="-120"/>
            </a:rPr>
            <a:t>5</a:t>
          </a:r>
          <a:r>
            <a:rPr lang="zh-TW" altLang="en-US" sz="1800" dirty="0" smtClean="0">
              <a:latin typeface="微軟正黑體" panose="020B0604030504040204" pitchFamily="34" charset="-120"/>
              <a:ea typeface="微軟正黑體" panose="020B0604030504040204" pitchFamily="34" charset="-120"/>
            </a:rPr>
            <a:t>月</a:t>
          </a:r>
          <a:endParaRPr lang="zh-TW" altLang="en-US" sz="1800" dirty="0">
            <a:latin typeface="微軟正黑體" panose="020B0604030504040204" pitchFamily="34" charset="-120"/>
            <a:ea typeface="微軟正黑體" panose="020B0604030504040204" pitchFamily="34" charset="-120"/>
          </a:endParaRPr>
        </a:p>
      </dgm:t>
    </dgm:pt>
    <dgm:pt modelId="{853FBFF9-7CBD-494B-901D-D142E3D027F7}" type="parTrans" cxnId="{5EDB1260-CE8B-4A46-A343-1AFB8C5C825E}">
      <dgm:prSet/>
      <dgm:spPr/>
      <dgm:t>
        <a:bodyPr/>
        <a:lstStyle/>
        <a:p>
          <a:endParaRPr lang="zh-TW" altLang="en-US" sz="1800">
            <a:latin typeface="微軟正黑體" panose="020B0604030504040204" pitchFamily="34" charset="-120"/>
            <a:ea typeface="微軟正黑體" panose="020B0604030504040204" pitchFamily="34" charset="-120"/>
          </a:endParaRPr>
        </a:p>
      </dgm:t>
    </dgm:pt>
    <dgm:pt modelId="{EF8470F8-2C48-49F6-A9C0-646000C596AC}" type="sibTrans" cxnId="{5EDB1260-CE8B-4A46-A343-1AFB8C5C825E}">
      <dgm:prSet/>
      <dgm:spPr/>
      <dgm:t>
        <a:bodyPr/>
        <a:lstStyle/>
        <a:p>
          <a:endParaRPr lang="zh-TW" altLang="en-US" sz="1800">
            <a:latin typeface="微軟正黑體" panose="020B0604030504040204" pitchFamily="34" charset="-120"/>
            <a:ea typeface="微軟正黑體" panose="020B0604030504040204" pitchFamily="34" charset="-120"/>
          </a:endParaRPr>
        </a:p>
      </dgm:t>
    </dgm:pt>
    <dgm:pt modelId="{937F9F10-E958-470D-B3AA-A387ACD796FB}">
      <dgm:prSet phldrT="[文字]" custT="1"/>
      <dgm:spPr>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altLang="zh-TW" sz="1800" dirty="0" smtClean="0">
              <a:latin typeface="微軟正黑體" panose="020B0604030504040204" pitchFamily="34" charset="-120"/>
              <a:ea typeface="微軟正黑體" panose="020B0604030504040204" pitchFamily="34" charset="-120"/>
            </a:rPr>
            <a:t>107</a:t>
          </a:r>
          <a:r>
            <a:rPr lang="zh-TW" altLang="en-US" sz="1800" dirty="0" smtClean="0">
              <a:latin typeface="微軟正黑體" panose="020B0604030504040204" pitchFamily="34" charset="-120"/>
              <a:ea typeface="微軟正黑體" panose="020B0604030504040204" pitchFamily="34" charset="-120"/>
            </a:rPr>
            <a:t>年</a:t>
          </a:r>
          <a:r>
            <a:rPr lang="en-US" altLang="zh-TW" sz="1800" dirty="0" smtClean="0">
              <a:latin typeface="微軟正黑體" panose="020B0604030504040204" pitchFamily="34" charset="-120"/>
              <a:ea typeface="微軟正黑體" panose="020B0604030504040204" pitchFamily="34" charset="-120"/>
            </a:rPr>
            <a:t>6</a:t>
          </a:r>
          <a:r>
            <a:rPr lang="zh-TW" altLang="en-US" sz="1800" dirty="0" smtClean="0">
              <a:latin typeface="微軟正黑體" panose="020B0604030504040204" pitchFamily="34" charset="-120"/>
              <a:ea typeface="微軟正黑體" panose="020B0604030504040204" pitchFamily="34" charset="-120"/>
            </a:rPr>
            <a:t>月</a:t>
          </a:r>
          <a:endParaRPr lang="zh-TW" altLang="en-US" sz="1800" dirty="0">
            <a:latin typeface="微軟正黑體" panose="020B0604030504040204" pitchFamily="34" charset="-120"/>
            <a:ea typeface="微軟正黑體" panose="020B0604030504040204" pitchFamily="34" charset="-120"/>
          </a:endParaRPr>
        </a:p>
      </dgm:t>
    </dgm:pt>
    <dgm:pt modelId="{550F8625-5E4B-4ACE-9808-12F7482A8279}" type="parTrans" cxnId="{18896AE0-66C6-49A3-A932-9DB428EBE630}">
      <dgm:prSet/>
      <dgm:spPr/>
      <dgm:t>
        <a:bodyPr/>
        <a:lstStyle/>
        <a:p>
          <a:endParaRPr lang="zh-TW" altLang="en-US" sz="1800">
            <a:latin typeface="微軟正黑體" panose="020B0604030504040204" pitchFamily="34" charset="-120"/>
            <a:ea typeface="微軟正黑體" panose="020B0604030504040204" pitchFamily="34" charset="-120"/>
          </a:endParaRPr>
        </a:p>
      </dgm:t>
    </dgm:pt>
    <dgm:pt modelId="{ADF52356-F427-47CB-870A-338F83E4DD62}" type="sibTrans" cxnId="{18896AE0-66C6-49A3-A932-9DB428EBE630}">
      <dgm:prSet/>
      <dgm:spPr/>
      <dgm:t>
        <a:bodyPr/>
        <a:lstStyle/>
        <a:p>
          <a:endParaRPr lang="zh-TW" altLang="en-US" sz="1800">
            <a:latin typeface="微軟正黑體" panose="020B0604030504040204" pitchFamily="34" charset="-120"/>
            <a:ea typeface="微軟正黑體" panose="020B0604030504040204" pitchFamily="34" charset="-120"/>
          </a:endParaRPr>
        </a:p>
      </dgm:t>
    </dgm:pt>
    <dgm:pt modelId="{80300D56-C312-4026-874E-FED2B9AB7190}">
      <dgm:prSet phldrT="[文字]" custT="1"/>
      <dgm:spPr>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altLang="zh-TW" sz="1800" dirty="0" smtClean="0">
              <a:latin typeface="微軟正黑體" panose="020B0604030504040204" pitchFamily="34" charset="-120"/>
              <a:ea typeface="微軟正黑體" panose="020B0604030504040204" pitchFamily="34" charset="-120"/>
            </a:rPr>
            <a:t>107</a:t>
          </a:r>
          <a:r>
            <a:rPr lang="zh-TW" altLang="en-US" sz="1800" dirty="0" smtClean="0">
              <a:latin typeface="微軟正黑體" panose="020B0604030504040204" pitchFamily="34" charset="-120"/>
              <a:ea typeface="微軟正黑體" panose="020B0604030504040204" pitchFamily="34" charset="-120"/>
            </a:rPr>
            <a:t>年</a:t>
          </a:r>
          <a:r>
            <a:rPr lang="en-US" altLang="zh-TW" sz="1800" dirty="0" smtClean="0">
              <a:latin typeface="微軟正黑體" panose="020B0604030504040204" pitchFamily="34" charset="-120"/>
              <a:ea typeface="微軟正黑體" panose="020B0604030504040204" pitchFamily="34" charset="-120"/>
            </a:rPr>
            <a:t>7</a:t>
          </a:r>
          <a:r>
            <a:rPr lang="zh-TW" altLang="en-US" sz="1800" dirty="0" smtClean="0">
              <a:latin typeface="微軟正黑體" panose="020B0604030504040204" pitchFamily="34" charset="-120"/>
              <a:ea typeface="微軟正黑體" panose="020B0604030504040204" pitchFamily="34" charset="-120"/>
            </a:rPr>
            <a:t>月</a:t>
          </a:r>
          <a:endParaRPr lang="zh-TW" altLang="en-US" sz="1800" dirty="0">
            <a:latin typeface="微軟正黑體" panose="020B0604030504040204" pitchFamily="34" charset="-120"/>
            <a:ea typeface="微軟正黑體" panose="020B0604030504040204" pitchFamily="34" charset="-120"/>
          </a:endParaRPr>
        </a:p>
      </dgm:t>
    </dgm:pt>
    <dgm:pt modelId="{5C7E3FCE-B7C3-458C-8B79-3921821F929A}" type="parTrans" cxnId="{BBCBBD45-5B49-44D3-8BF0-9A78B3669397}">
      <dgm:prSet/>
      <dgm:spPr/>
      <dgm:t>
        <a:bodyPr/>
        <a:lstStyle/>
        <a:p>
          <a:endParaRPr lang="zh-TW" altLang="en-US" sz="1800">
            <a:latin typeface="微軟正黑體" panose="020B0604030504040204" pitchFamily="34" charset="-120"/>
            <a:ea typeface="微軟正黑體" panose="020B0604030504040204" pitchFamily="34" charset="-120"/>
          </a:endParaRPr>
        </a:p>
      </dgm:t>
    </dgm:pt>
    <dgm:pt modelId="{D7D3E07A-3E60-4868-B8C9-13B92C401845}" type="sibTrans" cxnId="{BBCBBD45-5B49-44D3-8BF0-9A78B3669397}">
      <dgm:prSet/>
      <dgm:spPr/>
      <dgm:t>
        <a:bodyPr/>
        <a:lstStyle/>
        <a:p>
          <a:endParaRPr lang="zh-TW" altLang="en-US" sz="1800">
            <a:latin typeface="微軟正黑體" panose="020B0604030504040204" pitchFamily="34" charset="-120"/>
            <a:ea typeface="微軟正黑體" panose="020B0604030504040204" pitchFamily="34" charset="-120"/>
          </a:endParaRPr>
        </a:p>
      </dgm:t>
    </dgm:pt>
    <dgm:pt modelId="{4DC63773-4B5A-40F9-A54A-752129811583}">
      <dgm:prSet phldrT="[文字]" custT="1"/>
      <dgm:spPr>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altLang="zh-TW" sz="1800" dirty="0" smtClean="0">
              <a:latin typeface="微軟正黑體" panose="020B0604030504040204" pitchFamily="34" charset="-120"/>
              <a:ea typeface="微軟正黑體" panose="020B0604030504040204" pitchFamily="34" charset="-120"/>
            </a:rPr>
            <a:t>107</a:t>
          </a:r>
          <a:r>
            <a:rPr lang="zh-TW" altLang="en-US" sz="1800" dirty="0" smtClean="0">
              <a:latin typeface="微軟正黑體" panose="020B0604030504040204" pitchFamily="34" charset="-120"/>
              <a:ea typeface="微軟正黑體" panose="020B0604030504040204" pitchFamily="34" charset="-120"/>
            </a:rPr>
            <a:t>年</a:t>
          </a:r>
          <a:r>
            <a:rPr lang="en-US" altLang="zh-TW" sz="1800" dirty="0" smtClean="0">
              <a:latin typeface="微軟正黑體" panose="020B0604030504040204" pitchFamily="34" charset="-120"/>
              <a:ea typeface="微軟正黑體" panose="020B0604030504040204" pitchFamily="34" charset="-120"/>
            </a:rPr>
            <a:t>8</a:t>
          </a:r>
          <a:r>
            <a:rPr lang="zh-TW" altLang="en-US" sz="1800" dirty="0" smtClean="0">
              <a:latin typeface="微軟正黑體" panose="020B0604030504040204" pitchFamily="34" charset="-120"/>
              <a:ea typeface="微軟正黑體" panose="020B0604030504040204" pitchFamily="34" charset="-120"/>
            </a:rPr>
            <a:t>月</a:t>
          </a:r>
          <a:endParaRPr lang="zh-TW" altLang="en-US" sz="1800" dirty="0">
            <a:latin typeface="微軟正黑體" panose="020B0604030504040204" pitchFamily="34" charset="-120"/>
            <a:ea typeface="微軟正黑體" panose="020B0604030504040204" pitchFamily="34" charset="-120"/>
          </a:endParaRPr>
        </a:p>
      </dgm:t>
    </dgm:pt>
    <dgm:pt modelId="{5AB3FC57-66DF-48EC-B6BE-81C4B13D3EC6}" type="parTrans" cxnId="{5FEBF856-0ACF-4A9A-9D00-BDCFB1707A80}">
      <dgm:prSet/>
      <dgm:spPr/>
      <dgm:t>
        <a:bodyPr/>
        <a:lstStyle/>
        <a:p>
          <a:endParaRPr lang="zh-TW" altLang="en-US"/>
        </a:p>
      </dgm:t>
    </dgm:pt>
    <dgm:pt modelId="{13B9AE6F-545A-4E00-B52A-F9A6C58C1399}" type="sibTrans" cxnId="{5FEBF856-0ACF-4A9A-9D00-BDCFB1707A80}">
      <dgm:prSet/>
      <dgm:spPr/>
      <dgm:t>
        <a:bodyPr/>
        <a:lstStyle/>
        <a:p>
          <a:endParaRPr lang="zh-TW" altLang="en-US"/>
        </a:p>
      </dgm:t>
    </dgm:pt>
    <dgm:pt modelId="{17573FBD-0FDD-46D7-94D0-5A35E6DCA183}" type="pres">
      <dgm:prSet presAssocID="{ACED56D4-FB7A-4152-928D-AAC2D9757030}" presName="Name0" presStyleCnt="0">
        <dgm:presLayoutVars>
          <dgm:dir/>
          <dgm:animLvl val="lvl"/>
          <dgm:resizeHandles val="exact"/>
        </dgm:presLayoutVars>
      </dgm:prSet>
      <dgm:spPr/>
    </dgm:pt>
    <dgm:pt modelId="{EE437888-5571-4558-8C49-3217D82A4BCA}" type="pres">
      <dgm:prSet presAssocID="{CF83DF0B-4934-42AF-8367-F71A5EE604A7}" presName="parTxOnly" presStyleLbl="node1" presStyleIdx="0" presStyleCnt="4">
        <dgm:presLayoutVars>
          <dgm:chMax val="0"/>
          <dgm:chPref val="0"/>
          <dgm:bulletEnabled val="1"/>
        </dgm:presLayoutVars>
      </dgm:prSet>
      <dgm:spPr/>
      <dgm:t>
        <a:bodyPr/>
        <a:lstStyle/>
        <a:p>
          <a:endParaRPr lang="zh-TW" altLang="en-US"/>
        </a:p>
      </dgm:t>
    </dgm:pt>
    <dgm:pt modelId="{7A40360B-9F21-4EBF-802A-67C6A328A7A5}" type="pres">
      <dgm:prSet presAssocID="{EF8470F8-2C48-49F6-A9C0-646000C596AC}" presName="parTxOnlySpace" presStyleCnt="0"/>
      <dgm:spPr/>
    </dgm:pt>
    <dgm:pt modelId="{6DD32698-5B64-439E-AEAD-FD9DC86BEAF9}" type="pres">
      <dgm:prSet presAssocID="{937F9F10-E958-470D-B3AA-A387ACD796FB}" presName="parTxOnly" presStyleLbl="node1" presStyleIdx="1" presStyleCnt="4">
        <dgm:presLayoutVars>
          <dgm:chMax val="0"/>
          <dgm:chPref val="0"/>
          <dgm:bulletEnabled val="1"/>
        </dgm:presLayoutVars>
      </dgm:prSet>
      <dgm:spPr/>
      <dgm:t>
        <a:bodyPr/>
        <a:lstStyle/>
        <a:p>
          <a:endParaRPr lang="zh-TW" altLang="en-US"/>
        </a:p>
      </dgm:t>
    </dgm:pt>
    <dgm:pt modelId="{DCFEF372-EA30-489D-8517-4C94E7D1FC86}" type="pres">
      <dgm:prSet presAssocID="{ADF52356-F427-47CB-870A-338F83E4DD62}" presName="parTxOnlySpace" presStyleCnt="0"/>
      <dgm:spPr/>
    </dgm:pt>
    <dgm:pt modelId="{A8D96CF3-EBB1-43E5-8EAA-215172B25284}" type="pres">
      <dgm:prSet presAssocID="{80300D56-C312-4026-874E-FED2B9AB7190}" presName="parTxOnly" presStyleLbl="node1" presStyleIdx="2" presStyleCnt="4">
        <dgm:presLayoutVars>
          <dgm:chMax val="0"/>
          <dgm:chPref val="0"/>
          <dgm:bulletEnabled val="1"/>
        </dgm:presLayoutVars>
      </dgm:prSet>
      <dgm:spPr/>
      <dgm:t>
        <a:bodyPr/>
        <a:lstStyle/>
        <a:p>
          <a:endParaRPr lang="zh-TW" altLang="en-US"/>
        </a:p>
      </dgm:t>
    </dgm:pt>
    <dgm:pt modelId="{414872A5-7D32-4322-B13B-6391BB59BFD7}" type="pres">
      <dgm:prSet presAssocID="{D7D3E07A-3E60-4868-B8C9-13B92C401845}" presName="parTxOnlySpace" presStyleCnt="0"/>
      <dgm:spPr/>
    </dgm:pt>
    <dgm:pt modelId="{82C655F2-840E-42DC-820A-6EE34CDBEF20}" type="pres">
      <dgm:prSet presAssocID="{4DC63773-4B5A-40F9-A54A-752129811583}" presName="parTxOnly" presStyleLbl="node1" presStyleIdx="3" presStyleCnt="4">
        <dgm:presLayoutVars>
          <dgm:chMax val="0"/>
          <dgm:chPref val="0"/>
          <dgm:bulletEnabled val="1"/>
        </dgm:presLayoutVars>
      </dgm:prSet>
      <dgm:spPr/>
      <dgm:t>
        <a:bodyPr/>
        <a:lstStyle/>
        <a:p>
          <a:endParaRPr lang="zh-TW" altLang="en-US"/>
        </a:p>
      </dgm:t>
    </dgm:pt>
  </dgm:ptLst>
  <dgm:cxnLst>
    <dgm:cxn modelId="{18896AE0-66C6-49A3-A932-9DB428EBE630}" srcId="{ACED56D4-FB7A-4152-928D-AAC2D9757030}" destId="{937F9F10-E958-470D-B3AA-A387ACD796FB}" srcOrd="1" destOrd="0" parTransId="{550F8625-5E4B-4ACE-9808-12F7482A8279}" sibTransId="{ADF52356-F427-47CB-870A-338F83E4DD62}"/>
    <dgm:cxn modelId="{5FEBF856-0ACF-4A9A-9D00-BDCFB1707A80}" srcId="{ACED56D4-FB7A-4152-928D-AAC2D9757030}" destId="{4DC63773-4B5A-40F9-A54A-752129811583}" srcOrd="3" destOrd="0" parTransId="{5AB3FC57-66DF-48EC-B6BE-81C4B13D3EC6}" sibTransId="{13B9AE6F-545A-4E00-B52A-F9A6C58C1399}"/>
    <dgm:cxn modelId="{128ECF97-9696-4710-AE6D-124B9DF47B48}" type="presOf" srcId="{80300D56-C312-4026-874E-FED2B9AB7190}" destId="{A8D96CF3-EBB1-43E5-8EAA-215172B25284}" srcOrd="0" destOrd="0" presId="urn:microsoft.com/office/officeart/2005/8/layout/chevron1"/>
    <dgm:cxn modelId="{0FF0F6A0-F61C-4A09-BE83-907A95934F9B}" type="presOf" srcId="{ACED56D4-FB7A-4152-928D-AAC2D9757030}" destId="{17573FBD-0FDD-46D7-94D0-5A35E6DCA183}" srcOrd="0" destOrd="0" presId="urn:microsoft.com/office/officeart/2005/8/layout/chevron1"/>
    <dgm:cxn modelId="{BBCBBD45-5B49-44D3-8BF0-9A78B3669397}" srcId="{ACED56D4-FB7A-4152-928D-AAC2D9757030}" destId="{80300D56-C312-4026-874E-FED2B9AB7190}" srcOrd="2" destOrd="0" parTransId="{5C7E3FCE-B7C3-458C-8B79-3921821F929A}" sibTransId="{D7D3E07A-3E60-4868-B8C9-13B92C401845}"/>
    <dgm:cxn modelId="{5EDB1260-CE8B-4A46-A343-1AFB8C5C825E}" srcId="{ACED56D4-FB7A-4152-928D-AAC2D9757030}" destId="{CF83DF0B-4934-42AF-8367-F71A5EE604A7}" srcOrd="0" destOrd="0" parTransId="{853FBFF9-7CBD-494B-901D-D142E3D027F7}" sibTransId="{EF8470F8-2C48-49F6-A9C0-646000C596AC}"/>
    <dgm:cxn modelId="{A05A705D-5A99-4FC0-AA5D-1EF27B652357}" type="presOf" srcId="{4DC63773-4B5A-40F9-A54A-752129811583}" destId="{82C655F2-840E-42DC-820A-6EE34CDBEF20}" srcOrd="0" destOrd="0" presId="urn:microsoft.com/office/officeart/2005/8/layout/chevron1"/>
    <dgm:cxn modelId="{70868A70-96E0-49EC-A5B8-7C9F361D70BD}" type="presOf" srcId="{937F9F10-E958-470D-B3AA-A387ACD796FB}" destId="{6DD32698-5B64-439E-AEAD-FD9DC86BEAF9}" srcOrd="0" destOrd="0" presId="urn:microsoft.com/office/officeart/2005/8/layout/chevron1"/>
    <dgm:cxn modelId="{37461D88-643B-4AA9-BE82-AD5B451B0583}" type="presOf" srcId="{CF83DF0B-4934-42AF-8367-F71A5EE604A7}" destId="{EE437888-5571-4558-8C49-3217D82A4BCA}" srcOrd="0" destOrd="0" presId="urn:microsoft.com/office/officeart/2005/8/layout/chevron1"/>
    <dgm:cxn modelId="{7C9F4A02-404A-4CC6-A820-10888F169204}" type="presParOf" srcId="{17573FBD-0FDD-46D7-94D0-5A35E6DCA183}" destId="{EE437888-5571-4558-8C49-3217D82A4BCA}" srcOrd="0" destOrd="0" presId="urn:microsoft.com/office/officeart/2005/8/layout/chevron1"/>
    <dgm:cxn modelId="{FE998BE4-A100-4958-A430-6ACAB4E83851}" type="presParOf" srcId="{17573FBD-0FDD-46D7-94D0-5A35E6DCA183}" destId="{7A40360B-9F21-4EBF-802A-67C6A328A7A5}" srcOrd="1" destOrd="0" presId="urn:microsoft.com/office/officeart/2005/8/layout/chevron1"/>
    <dgm:cxn modelId="{E94E1FD9-A20D-46FB-809D-6EB225379182}" type="presParOf" srcId="{17573FBD-0FDD-46D7-94D0-5A35E6DCA183}" destId="{6DD32698-5B64-439E-AEAD-FD9DC86BEAF9}" srcOrd="2" destOrd="0" presId="urn:microsoft.com/office/officeart/2005/8/layout/chevron1"/>
    <dgm:cxn modelId="{5231475E-A542-48F4-AE63-39ED47245B2F}" type="presParOf" srcId="{17573FBD-0FDD-46D7-94D0-5A35E6DCA183}" destId="{DCFEF372-EA30-489D-8517-4C94E7D1FC86}" srcOrd="3" destOrd="0" presId="urn:microsoft.com/office/officeart/2005/8/layout/chevron1"/>
    <dgm:cxn modelId="{BD65BCB2-CF6B-458A-987D-CC0941891D82}" type="presParOf" srcId="{17573FBD-0FDD-46D7-94D0-5A35E6DCA183}" destId="{A8D96CF3-EBB1-43E5-8EAA-215172B25284}" srcOrd="4" destOrd="0" presId="urn:microsoft.com/office/officeart/2005/8/layout/chevron1"/>
    <dgm:cxn modelId="{BAFF1918-6702-4D81-A4B9-5E8F5F8EFE08}" type="presParOf" srcId="{17573FBD-0FDD-46D7-94D0-5A35E6DCA183}" destId="{414872A5-7D32-4322-B13B-6391BB59BFD7}" srcOrd="5" destOrd="0" presId="urn:microsoft.com/office/officeart/2005/8/layout/chevron1"/>
    <dgm:cxn modelId="{F2E44433-409F-4EF8-86BD-7DB292911FAC}" type="presParOf" srcId="{17573FBD-0FDD-46D7-94D0-5A35E6DCA183}" destId="{82C655F2-840E-42DC-820A-6EE34CDBEF20}" srcOrd="6" destOrd="0" presId="urn:microsoft.com/office/officeart/2005/8/layout/chevro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79C0F2-7038-451C-97FF-ED3A26BD1999}">
      <dsp:nvSpPr>
        <dsp:cNvPr id="0" name=""/>
        <dsp:cNvSpPr/>
      </dsp:nvSpPr>
      <dsp:spPr>
        <a:xfrm rot="5400000">
          <a:off x="-152753" y="157038"/>
          <a:ext cx="1018353" cy="712847"/>
        </a:xfrm>
        <a:prstGeom prst="chevron">
          <a:avLst/>
        </a:prstGeom>
        <a:solidFill>
          <a:srgbClr val="CCCCFF"/>
        </a:solidFill>
        <a:ln w="25400"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rtl="0">
            <a:lnSpc>
              <a:spcPct val="90000"/>
            </a:lnSpc>
            <a:spcBef>
              <a:spcPct val="0"/>
            </a:spcBef>
            <a:spcAft>
              <a:spcPct val="35000"/>
            </a:spcAft>
          </a:pPr>
          <a:r>
            <a:rPr kumimoji="1" lang="zh-TW" altLang="en-US" sz="3600" b="1" kern="1200" dirty="0" smtClean="0">
              <a:solidFill>
                <a:schemeClr val="accent6">
                  <a:lumMod val="50000"/>
                </a:schemeClr>
              </a:solidFill>
              <a:latin typeface="標楷體" panose="03000509000000000000" pitchFamily="65" charset="-120"/>
              <a:ea typeface="標楷體" panose="03000509000000000000" pitchFamily="65" charset="-120"/>
            </a:rPr>
            <a:t>壹</a:t>
          </a:r>
          <a:endParaRPr kumimoji="1" lang="zh-TW" altLang="en-US" sz="3600" b="1" kern="1200" dirty="0">
            <a:solidFill>
              <a:schemeClr val="accent6">
                <a:lumMod val="50000"/>
              </a:schemeClr>
            </a:solidFill>
            <a:latin typeface="標楷體" panose="03000509000000000000" pitchFamily="65" charset="-120"/>
            <a:ea typeface="標楷體" panose="03000509000000000000" pitchFamily="65" charset="-120"/>
          </a:endParaRPr>
        </a:p>
      </dsp:txBody>
      <dsp:txXfrm rot="-5400000">
        <a:off x="1" y="360709"/>
        <a:ext cx="712847" cy="305506"/>
      </dsp:txXfrm>
    </dsp:sp>
    <dsp:sp modelId="{D6842C4A-C1B0-4B93-80D3-408AE52862EC}">
      <dsp:nvSpPr>
        <dsp:cNvPr id="0" name=""/>
        <dsp:cNvSpPr/>
      </dsp:nvSpPr>
      <dsp:spPr>
        <a:xfrm rot="5400000">
          <a:off x="3846880" y="-3129748"/>
          <a:ext cx="662277" cy="6930344"/>
        </a:xfrm>
        <a:prstGeom prst="round2SameRect">
          <a:avLst/>
        </a:prstGeom>
        <a:solidFill>
          <a:schemeClr val="accent3">
            <a:lumMod val="95000"/>
          </a:schemeClr>
        </a:solidFill>
        <a:ln w="9525"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rtl="0">
            <a:lnSpc>
              <a:spcPct val="90000"/>
            </a:lnSpc>
            <a:spcBef>
              <a:spcPct val="0"/>
            </a:spcBef>
            <a:spcAft>
              <a:spcPct val="15000"/>
            </a:spcAft>
            <a:buChar char="••"/>
          </a:pPr>
          <a:r>
            <a:rPr kumimoji="1" lang="zh-TW" altLang="en-US" sz="3600" b="1" kern="1200" dirty="0" smtClean="0">
              <a:solidFill>
                <a:schemeClr val="accent6">
                  <a:lumMod val="50000"/>
                </a:schemeClr>
              </a:solidFill>
              <a:latin typeface="標楷體" panose="03000509000000000000" pitchFamily="65" charset="-120"/>
              <a:ea typeface="標楷體" panose="03000509000000000000" pitchFamily="65" charset="-120"/>
            </a:rPr>
            <a:t>主席致詞</a:t>
          </a:r>
          <a:endParaRPr kumimoji="1" lang="zh-TW" altLang="en-US" sz="3600" b="1" kern="1200" dirty="0">
            <a:solidFill>
              <a:schemeClr val="accent6">
                <a:lumMod val="50000"/>
              </a:schemeClr>
            </a:solidFill>
            <a:latin typeface="標楷體" panose="03000509000000000000" pitchFamily="65" charset="-120"/>
            <a:ea typeface="標楷體" panose="03000509000000000000" pitchFamily="65" charset="-120"/>
          </a:endParaRPr>
        </a:p>
      </dsp:txBody>
      <dsp:txXfrm rot="-5400000">
        <a:off x="712847" y="36615"/>
        <a:ext cx="6898014" cy="597617"/>
      </dsp:txXfrm>
    </dsp:sp>
    <dsp:sp modelId="{D130AEB3-47C0-431A-95C2-7BBB9C8DBD87}">
      <dsp:nvSpPr>
        <dsp:cNvPr id="0" name=""/>
        <dsp:cNvSpPr/>
      </dsp:nvSpPr>
      <dsp:spPr>
        <a:xfrm rot="5400000">
          <a:off x="-152753" y="1078577"/>
          <a:ext cx="1018353" cy="712847"/>
        </a:xfrm>
        <a:prstGeom prst="chevron">
          <a:avLst/>
        </a:prstGeom>
        <a:solidFill>
          <a:schemeClr val="accent6">
            <a:lumMod val="20000"/>
            <a:lumOff val="80000"/>
          </a:schemeClr>
        </a:solidFill>
        <a:ln w="25400"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rtl="0">
            <a:lnSpc>
              <a:spcPct val="90000"/>
            </a:lnSpc>
            <a:spcBef>
              <a:spcPct val="0"/>
            </a:spcBef>
            <a:spcAft>
              <a:spcPct val="35000"/>
            </a:spcAft>
          </a:pPr>
          <a:r>
            <a:rPr kumimoji="1" lang="zh-TW" altLang="en-US" sz="3600" b="1" kern="1200" dirty="0" smtClean="0">
              <a:solidFill>
                <a:schemeClr val="accent6">
                  <a:lumMod val="50000"/>
                </a:schemeClr>
              </a:solidFill>
              <a:latin typeface="標楷體" panose="03000509000000000000" pitchFamily="65" charset="-120"/>
              <a:ea typeface="標楷體" panose="03000509000000000000" pitchFamily="65" charset="-120"/>
            </a:rPr>
            <a:t>貮</a:t>
          </a:r>
          <a:endParaRPr kumimoji="1" lang="zh-TW" altLang="en-US" sz="3600" b="1" kern="1200" dirty="0">
            <a:solidFill>
              <a:schemeClr val="accent6">
                <a:lumMod val="50000"/>
              </a:schemeClr>
            </a:solidFill>
            <a:latin typeface="標楷體" panose="03000509000000000000" pitchFamily="65" charset="-120"/>
            <a:ea typeface="標楷體" panose="03000509000000000000" pitchFamily="65" charset="-120"/>
          </a:endParaRPr>
        </a:p>
      </dsp:txBody>
      <dsp:txXfrm rot="-5400000">
        <a:off x="1" y="1282248"/>
        <a:ext cx="712847" cy="305506"/>
      </dsp:txXfrm>
    </dsp:sp>
    <dsp:sp modelId="{D85A15D4-C4E3-46DA-8BFA-49EC34E346DB}">
      <dsp:nvSpPr>
        <dsp:cNvPr id="0" name=""/>
        <dsp:cNvSpPr/>
      </dsp:nvSpPr>
      <dsp:spPr>
        <a:xfrm rot="5400000">
          <a:off x="3847054" y="-2208383"/>
          <a:ext cx="661929" cy="6930344"/>
        </a:xfrm>
        <a:prstGeom prst="round2SameRect">
          <a:avLst/>
        </a:prstGeom>
        <a:solidFill>
          <a:schemeClr val="accent3">
            <a:lumMod val="95000"/>
          </a:schemeClr>
        </a:solidFill>
        <a:ln w="9525"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rtl="0">
            <a:lnSpc>
              <a:spcPct val="90000"/>
            </a:lnSpc>
            <a:spcBef>
              <a:spcPct val="0"/>
            </a:spcBef>
            <a:spcAft>
              <a:spcPct val="15000"/>
            </a:spcAft>
            <a:buChar char="••"/>
          </a:pPr>
          <a:r>
            <a:rPr kumimoji="1" lang="zh-TW" altLang="en-US" sz="3600" b="1" kern="1200" dirty="0" smtClean="0">
              <a:solidFill>
                <a:schemeClr val="accent6">
                  <a:lumMod val="50000"/>
                </a:schemeClr>
              </a:solidFill>
              <a:latin typeface="標楷體" panose="03000509000000000000" pitchFamily="65" charset="-120"/>
              <a:ea typeface="標楷體" panose="03000509000000000000" pitchFamily="65" charset="-120"/>
            </a:rPr>
            <a:t>資料開放諮詢小組運作方式</a:t>
          </a:r>
          <a:endParaRPr kumimoji="1" lang="zh-TW" altLang="en-US" sz="3600" b="1" kern="1200" dirty="0">
            <a:solidFill>
              <a:schemeClr val="accent6">
                <a:lumMod val="50000"/>
              </a:schemeClr>
            </a:solidFill>
            <a:latin typeface="標楷體" panose="03000509000000000000" pitchFamily="65" charset="-120"/>
            <a:ea typeface="標楷體" panose="03000509000000000000" pitchFamily="65" charset="-120"/>
          </a:endParaRPr>
        </a:p>
      </dsp:txBody>
      <dsp:txXfrm rot="-5400000">
        <a:off x="712847" y="958137"/>
        <a:ext cx="6898031" cy="597303"/>
      </dsp:txXfrm>
    </dsp:sp>
    <dsp:sp modelId="{F3CFFA24-1EE2-490E-9AC0-3A46E1F193D8}">
      <dsp:nvSpPr>
        <dsp:cNvPr id="0" name=""/>
        <dsp:cNvSpPr/>
      </dsp:nvSpPr>
      <dsp:spPr>
        <a:xfrm rot="5400000">
          <a:off x="-152753" y="2000116"/>
          <a:ext cx="1018353" cy="712847"/>
        </a:xfrm>
        <a:prstGeom prst="chevron">
          <a:avLst/>
        </a:prstGeom>
        <a:solidFill>
          <a:srgbClr val="CCCCFF"/>
        </a:solidFill>
        <a:ln w="25400"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rtl="0">
            <a:lnSpc>
              <a:spcPct val="90000"/>
            </a:lnSpc>
            <a:spcBef>
              <a:spcPct val="0"/>
            </a:spcBef>
            <a:spcAft>
              <a:spcPct val="35000"/>
            </a:spcAft>
          </a:pPr>
          <a:r>
            <a:rPr kumimoji="1" lang="zh-TW" altLang="en-US" sz="3600" b="1" kern="1200" dirty="0" smtClean="0">
              <a:solidFill>
                <a:schemeClr val="accent6">
                  <a:lumMod val="50000"/>
                </a:schemeClr>
              </a:solidFill>
              <a:latin typeface="標楷體" panose="03000509000000000000" pitchFamily="65" charset="-120"/>
              <a:ea typeface="標楷體" panose="03000509000000000000" pitchFamily="65" charset="-120"/>
            </a:rPr>
            <a:t>參</a:t>
          </a:r>
          <a:endParaRPr kumimoji="1" lang="zh-TW" altLang="en-US" sz="3600" b="1" kern="1200" dirty="0">
            <a:solidFill>
              <a:schemeClr val="accent6">
                <a:lumMod val="50000"/>
              </a:schemeClr>
            </a:solidFill>
            <a:latin typeface="標楷體" panose="03000509000000000000" pitchFamily="65" charset="-120"/>
            <a:ea typeface="標楷體" panose="03000509000000000000" pitchFamily="65" charset="-120"/>
          </a:endParaRPr>
        </a:p>
      </dsp:txBody>
      <dsp:txXfrm rot="-5400000">
        <a:off x="1" y="2203787"/>
        <a:ext cx="712847" cy="305506"/>
      </dsp:txXfrm>
    </dsp:sp>
    <dsp:sp modelId="{0B18CCBE-F741-4D17-8665-2458421106DC}">
      <dsp:nvSpPr>
        <dsp:cNvPr id="0" name=""/>
        <dsp:cNvSpPr/>
      </dsp:nvSpPr>
      <dsp:spPr>
        <a:xfrm rot="5400000">
          <a:off x="3847054" y="-1286844"/>
          <a:ext cx="661929" cy="6930344"/>
        </a:xfrm>
        <a:prstGeom prst="round2SameRect">
          <a:avLst/>
        </a:prstGeom>
        <a:solidFill>
          <a:schemeClr val="accent3">
            <a:lumMod val="95000"/>
          </a:schemeClr>
        </a:solidFill>
        <a:ln w="9525"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rtl="0">
            <a:lnSpc>
              <a:spcPct val="90000"/>
            </a:lnSpc>
            <a:spcBef>
              <a:spcPct val="0"/>
            </a:spcBef>
            <a:spcAft>
              <a:spcPct val="15000"/>
            </a:spcAft>
            <a:buChar char="••"/>
          </a:pPr>
          <a:r>
            <a:rPr kumimoji="1" lang="zh-TW" altLang="en-US" sz="3600" b="1" kern="1200" dirty="0" smtClean="0">
              <a:solidFill>
                <a:schemeClr val="accent6">
                  <a:lumMod val="50000"/>
                </a:schemeClr>
              </a:solidFill>
              <a:latin typeface="標楷體" panose="03000509000000000000" pitchFamily="65" charset="-120"/>
              <a:ea typeface="標楷體" panose="03000509000000000000" pitchFamily="65" charset="-120"/>
            </a:rPr>
            <a:t>歷次會議決議事項辦理情形</a:t>
          </a:r>
          <a:endParaRPr kumimoji="1" lang="zh-TW" altLang="en-US" sz="3600" b="1" kern="1200" dirty="0">
            <a:solidFill>
              <a:schemeClr val="accent6">
                <a:lumMod val="50000"/>
              </a:schemeClr>
            </a:solidFill>
            <a:latin typeface="標楷體" panose="03000509000000000000" pitchFamily="65" charset="-120"/>
            <a:ea typeface="標楷體" panose="03000509000000000000" pitchFamily="65" charset="-120"/>
          </a:endParaRPr>
        </a:p>
      </dsp:txBody>
      <dsp:txXfrm rot="-5400000">
        <a:off x="712847" y="1879676"/>
        <a:ext cx="6898031" cy="597303"/>
      </dsp:txXfrm>
    </dsp:sp>
    <dsp:sp modelId="{AACE1D3B-6AE0-407D-9827-BA37C6EF3B26}">
      <dsp:nvSpPr>
        <dsp:cNvPr id="0" name=""/>
        <dsp:cNvSpPr/>
      </dsp:nvSpPr>
      <dsp:spPr>
        <a:xfrm rot="5400000">
          <a:off x="-152753" y="2921655"/>
          <a:ext cx="1018353" cy="712847"/>
        </a:xfrm>
        <a:prstGeom prst="chevron">
          <a:avLst/>
        </a:prstGeom>
        <a:solidFill>
          <a:schemeClr val="accent6">
            <a:lumMod val="20000"/>
            <a:lumOff val="80000"/>
          </a:schemeClr>
        </a:solidFill>
        <a:ln w="25400"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rtl="0">
            <a:lnSpc>
              <a:spcPct val="90000"/>
            </a:lnSpc>
            <a:spcBef>
              <a:spcPct val="0"/>
            </a:spcBef>
            <a:spcAft>
              <a:spcPct val="35000"/>
            </a:spcAft>
          </a:pPr>
          <a:r>
            <a:rPr kumimoji="1" lang="zh-TW" altLang="en-US" sz="3600" b="1" kern="1200" dirty="0" smtClean="0">
              <a:solidFill>
                <a:schemeClr val="accent6">
                  <a:lumMod val="50000"/>
                </a:schemeClr>
              </a:solidFill>
              <a:latin typeface="標楷體" panose="03000509000000000000" pitchFamily="65" charset="-120"/>
              <a:ea typeface="標楷體" panose="03000509000000000000" pitchFamily="65" charset="-120"/>
            </a:rPr>
            <a:t>肆</a:t>
          </a:r>
          <a:endParaRPr kumimoji="1" lang="zh-TW" altLang="en-US" sz="3600" b="1" kern="1200" dirty="0">
            <a:solidFill>
              <a:schemeClr val="accent6">
                <a:lumMod val="50000"/>
              </a:schemeClr>
            </a:solidFill>
            <a:latin typeface="標楷體" panose="03000509000000000000" pitchFamily="65" charset="-120"/>
            <a:ea typeface="標楷體" panose="03000509000000000000" pitchFamily="65" charset="-120"/>
          </a:endParaRPr>
        </a:p>
      </dsp:txBody>
      <dsp:txXfrm rot="-5400000">
        <a:off x="1" y="3125326"/>
        <a:ext cx="712847" cy="305506"/>
      </dsp:txXfrm>
    </dsp:sp>
    <dsp:sp modelId="{E24ABD41-4B32-4076-BD1D-5917A91652B6}">
      <dsp:nvSpPr>
        <dsp:cNvPr id="0" name=""/>
        <dsp:cNvSpPr/>
      </dsp:nvSpPr>
      <dsp:spPr>
        <a:xfrm rot="5400000">
          <a:off x="3847054" y="-365305"/>
          <a:ext cx="661929" cy="6930344"/>
        </a:xfrm>
        <a:prstGeom prst="round2SameRect">
          <a:avLst/>
        </a:prstGeom>
        <a:solidFill>
          <a:schemeClr val="accent3">
            <a:lumMod val="95000"/>
          </a:schemeClr>
        </a:solidFill>
        <a:ln w="3175"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rtl="0">
            <a:lnSpc>
              <a:spcPct val="90000"/>
            </a:lnSpc>
            <a:spcBef>
              <a:spcPct val="0"/>
            </a:spcBef>
            <a:spcAft>
              <a:spcPct val="15000"/>
            </a:spcAft>
            <a:buChar char="••"/>
          </a:pPr>
          <a:r>
            <a:rPr kumimoji="1" lang="zh-TW" altLang="en-US" sz="3600" b="1" kern="1200" dirty="0" smtClean="0">
              <a:solidFill>
                <a:schemeClr val="accent6">
                  <a:lumMod val="50000"/>
                </a:schemeClr>
              </a:solidFill>
              <a:latin typeface="標楷體" panose="03000509000000000000" pitchFamily="65" charset="-120"/>
              <a:ea typeface="標楷體" panose="03000509000000000000" pitchFamily="65" charset="-120"/>
            </a:rPr>
            <a:t>本會資料開放推動現況</a:t>
          </a:r>
          <a:endParaRPr kumimoji="1" lang="zh-TW" altLang="en-US" sz="3600" b="1" kern="1200" dirty="0">
            <a:solidFill>
              <a:schemeClr val="accent6">
                <a:lumMod val="50000"/>
              </a:schemeClr>
            </a:solidFill>
            <a:latin typeface="標楷體" panose="03000509000000000000" pitchFamily="65" charset="-120"/>
            <a:ea typeface="標楷體" panose="03000509000000000000" pitchFamily="65" charset="-120"/>
          </a:endParaRPr>
        </a:p>
      </dsp:txBody>
      <dsp:txXfrm rot="-5400000">
        <a:off x="712847" y="2801215"/>
        <a:ext cx="6898031" cy="597303"/>
      </dsp:txXfrm>
    </dsp:sp>
    <dsp:sp modelId="{DE80503D-1CEB-4380-A750-0136C30AF13E}">
      <dsp:nvSpPr>
        <dsp:cNvPr id="0" name=""/>
        <dsp:cNvSpPr/>
      </dsp:nvSpPr>
      <dsp:spPr>
        <a:xfrm rot="5400000">
          <a:off x="-152753" y="3843194"/>
          <a:ext cx="1018353" cy="712847"/>
        </a:xfrm>
        <a:prstGeom prst="chevron">
          <a:avLst/>
        </a:prstGeom>
        <a:solidFill>
          <a:srgbClr val="CCCCFF"/>
        </a:solidFill>
        <a:ln w="25400"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rtl="0">
            <a:lnSpc>
              <a:spcPct val="90000"/>
            </a:lnSpc>
            <a:spcBef>
              <a:spcPct val="0"/>
            </a:spcBef>
            <a:spcAft>
              <a:spcPct val="35000"/>
            </a:spcAft>
          </a:pPr>
          <a:r>
            <a:rPr kumimoji="1" lang="zh-TW" altLang="en-US" sz="3600" b="1" kern="1200" dirty="0" smtClean="0">
              <a:solidFill>
                <a:schemeClr val="accent6">
                  <a:lumMod val="50000"/>
                </a:schemeClr>
              </a:solidFill>
              <a:latin typeface="標楷體" panose="03000509000000000000" pitchFamily="65" charset="-120"/>
              <a:ea typeface="標楷體" panose="03000509000000000000" pitchFamily="65" charset="-120"/>
            </a:rPr>
            <a:t>伍</a:t>
          </a:r>
          <a:endParaRPr kumimoji="1" lang="zh-TW" altLang="en-US" sz="3600" b="1" kern="1200" dirty="0">
            <a:solidFill>
              <a:schemeClr val="accent6">
                <a:lumMod val="50000"/>
              </a:schemeClr>
            </a:solidFill>
            <a:latin typeface="標楷體" panose="03000509000000000000" pitchFamily="65" charset="-120"/>
            <a:ea typeface="標楷體" panose="03000509000000000000" pitchFamily="65" charset="-120"/>
          </a:endParaRPr>
        </a:p>
      </dsp:txBody>
      <dsp:txXfrm rot="-5400000">
        <a:off x="1" y="4046865"/>
        <a:ext cx="712847" cy="305506"/>
      </dsp:txXfrm>
    </dsp:sp>
    <dsp:sp modelId="{7716A363-4332-45F2-B686-AFF46D4AC253}">
      <dsp:nvSpPr>
        <dsp:cNvPr id="0" name=""/>
        <dsp:cNvSpPr/>
      </dsp:nvSpPr>
      <dsp:spPr>
        <a:xfrm rot="5400000">
          <a:off x="3847054" y="556233"/>
          <a:ext cx="661929" cy="6930344"/>
        </a:xfrm>
        <a:prstGeom prst="round2SameRect">
          <a:avLst/>
        </a:prstGeom>
        <a:solidFill>
          <a:schemeClr val="accent3">
            <a:lumMod val="95000"/>
          </a:schemeClr>
        </a:solidFill>
        <a:ln w="25400"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rtl="0">
            <a:lnSpc>
              <a:spcPct val="90000"/>
            </a:lnSpc>
            <a:spcBef>
              <a:spcPct val="0"/>
            </a:spcBef>
            <a:spcAft>
              <a:spcPct val="15000"/>
            </a:spcAft>
            <a:buChar char="••"/>
          </a:pPr>
          <a:r>
            <a:rPr kumimoji="1" lang="zh-TW" altLang="en-US" sz="3600" b="1" kern="1200" dirty="0" smtClean="0">
              <a:solidFill>
                <a:schemeClr val="accent6">
                  <a:lumMod val="50000"/>
                </a:schemeClr>
              </a:solidFill>
              <a:latin typeface="標楷體" panose="03000509000000000000" pitchFamily="65" charset="-120"/>
              <a:ea typeface="標楷體" panose="03000509000000000000" pitchFamily="65" charset="-120"/>
            </a:rPr>
            <a:t>報告事項</a:t>
          </a:r>
          <a:r>
            <a:rPr kumimoji="1" lang="en-US" altLang="zh-TW" sz="3600" b="1" kern="1200" dirty="0" smtClean="0">
              <a:solidFill>
                <a:schemeClr val="accent6">
                  <a:lumMod val="50000"/>
                </a:schemeClr>
              </a:solidFill>
              <a:latin typeface="標楷體" panose="03000509000000000000" pitchFamily="65" charset="-120"/>
              <a:ea typeface="標楷體" panose="03000509000000000000" pitchFamily="65" charset="-120"/>
            </a:rPr>
            <a:t>(2)</a:t>
          </a:r>
          <a:r>
            <a:rPr kumimoji="1" lang="zh-TW" altLang="en-US" sz="3600" b="1" kern="1200" dirty="0" smtClean="0">
              <a:solidFill>
                <a:schemeClr val="accent6">
                  <a:lumMod val="50000"/>
                </a:schemeClr>
              </a:solidFill>
              <a:latin typeface="標楷體" panose="03000509000000000000" pitchFamily="65" charset="-120"/>
              <a:ea typeface="標楷體" panose="03000509000000000000" pitchFamily="65" charset="-120"/>
            </a:rPr>
            <a:t>、討論事項</a:t>
          </a:r>
          <a:r>
            <a:rPr kumimoji="1" lang="en-US" altLang="zh-TW" sz="3600" b="1" kern="1200" dirty="0" smtClean="0">
              <a:solidFill>
                <a:schemeClr val="accent6">
                  <a:lumMod val="50000"/>
                </a:schemeClr>
              </a:solidFill>
              <a:latin typeface="標楷體" panose="03000509000000000000" pitchFamily="65" charset="-120"/>
              <a:ea typeface="標楷體" panose="03000509000000000000" pitchFamily="65" charset="-120"/>
            </a:rPr>
            <a:t>(1)</a:t>
          </a:r>
          <a:endParaRPr kumimoji="1" lang="zh-TW" altLang="en-US" sz="3600" b="1" kern="1200" dirty="0">
            <a:solidFill>
              <a:schemeClr val="accent6">
                <a:lumMod val="50000"/>
              </a:schemeClr>
            </a:solidFill>
            <a:latin typeface="標楷體" panose="03000509000000000000" pitchFamily="65" charset="-120"/>
            <a:ea typeface="標楷體" panose="03000509000000000000" pitchFamily="65" charset="-120"/>
          </a:endParaRPr>
        </a:p>
      </dsp:txBody>
      <dsp:txXfrm rot="-5400000">
        <a:off x="712847" y="3722754"/>
        <a:ext cx="6898031" cy="597303"/>
      </dsp:txXfrm>
    </dsp:sp>
    <dsp:sp modelId="{5606D92B-32CA-42B7-9D62-6AF9C426BF65}">
      <dsp:nvSpPr>
        <dsp:cNvPr id="0" name=""/>
        <dsp:cNvSpPr/>
      </dsp:nvSpPr>
      <dsp:spPr>
        <a:xfrm rot="5400000">
          <a:off x="-152753" y="4764733"/>
          <a:ext cx="1018353" cy="712847"/>
        </a:xfrm>
        <a:prstGeom prst="chevron">
          <a:avLst/>
        </a:prstGeom>
        <a:solidFill>
          <a:schemeClr val="accent6">
            <a:lumMod val="20000"/>
            <a:lumOff val="80000"/>
          </a:schemeClr>
        </a:solidFill>
        <a:ln w="19050"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rtl="0">
            <a:lnSpc>
              <a:spcPct val="90000"/>
            </a:lnSpc>
            <a:spcBef>
              <a:spcPct val="0"/>
            </a:spcBef>
            <a:spcAft>
              <a:spcPct val="35000"/>
            </a:spcAft>
          </a:pPr>
          <a:r>
            <a:rPr kumimoji="1" lang="zh-TW" altLang="en-US" sz="3600" b="1" kern="1200" dirty="0" smtClean="0">
              <a:solidFill>
                <a:schemeClr val="accent6">
                  <a:lumMod val="50000"/>
                </a:schemeClr>
              </a:solidFill>
              <a:latin typeface="標楷體" panose="03000509000000000000" pitchFamily="65" charset="-120"/>
              <a:ea typeface="標楷體" panose="03000509000000000000" pitchFamily="65" charset="-120"/>
            </a:rPr>
            <a:t>陸</a:t>
          </a:r>
          <a:endParaRPr kumimoji="1" lang="zh-TW" altLang="en-US" sz="3600" b="1" kern="1200" dirty="0">
            <a:solidFill>
              <a:schemeClr val="accent6">
                <a:lumMod val="50000"/>
              </a:schemeClr>
            </a:solidFill>
            <a:latin typeface="標楷體" panose="03000509000000000000" pitchFamily="65" charset="-120"/>
            <a:ea typeface="標楷體" panose="03000509000000000000" pitchFamily="65" charset="-120"/>
          </a:endParaRPr>
        </a:p>
      </dsp:txBody>
      <dsp:txXfrm rot="-5400000">
        <a:off x="1" y="4968404"/>
        <a:ext cx="712847" cy="305506"/>
      </dsp:txXfrm>
    </dsp:sp>
    <dsp:sp modelId="{8F8B1B44-5F38-4843-8273-6B0468A1CDA0}">
      <dsp:nvSpPr>
        <dsp:cNvPr id="0" name=""/>
        <dsp:cNvSpPr/>
      </dsp:nvSpPr>
      <dsp:spPr>
        <a:xfrm rot="5400000">
          <a:off x="3847054" y="1477773"/>
          <a:ext cx="661929" cy="6930344"/>
        </a:xfrm>
        <a:prstGeom prst="round2SameRect">
          <a:avLst/>
        </a:prstGeom>
        <a:solidFill>
          <a:schemeClr val="accent3">
            <a:lumMod val="95000"/>
          </a:schemeClr>
        </a:solidFill>
        <a:ln w="25400"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rtl="0">
            <a:lnSpc>
              <a:spcPct val="90000"/>
            </a:lnSpc>
            <a:spcBef>
              <a:spcPct val="0"/>
            </a:spcBef>
            <a:spcAft>
              <a:spcPct val="15000"/>
            </a:spcAft>
            <a:buChar char="••"/>
          </a:pPr>
          <a:r>
            <a:rPr kumimoji="1" lang="zh-TW" altLang="en-US" sz="3600" b="1" kern="1200" dirty="0" smtClean="0">
              <a:solidFill>
                <a:schemeClr val="accent6">
                  <a:lumMod val="50000"/>
                </a:schemeClr>
              </a:solidFill>
              <a:latin typeface="標楷體" panose="03000509000000000000" pitchFamily="65" charset="-120"/>
              <a:ea typeface="標楷體" panose="03000509000000000000" pitchFamily="65" charset="-120"/>
            </a:rPr>
            <a:t>經驗分享</a:t>
          </a:r>
          <a:endParaRPr kumimoji="1" lang="zh-TW" altLang="en-US" sz="3600" b="1" kern="1200" dirty="0">
            <a:solidFill>
              <a:schemeClr val="accent6">
                <a:lumMod val="50000"/>
              </a:schemeClr>
            </a:solidFill>
            <a:latin typeface="標楷體" panose="03000509000000000000" pitchFamily="65" charset="-120"/>
            <a:ea typeface="標楷體" panose="03000509000000000000" pitchFamily="65" charset="-120"/>
          </a:endParaRPr>
        </a:p>
      </dsp:txBody>
      <dsp:txXfrm rot="-5400000">
        <a:off x="712847" y="4644294"/>
        <a:ext cx="6898031" cy="5973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C3FD2B-7928-4C59-82BA-B0B7F83A4D15}">
      <dsp:nvSpPr>
        <dsp:cNvPr id="0" name=""/>
        <dsp:cNvSpPr/>
      </dsp:nvSpPr>
      <dsp:spPr>
        <a:xfrm>
          <a:off x="4042803" y="427563"/>
          <a:ext cx="2671571" cy="2671571"/>
        </a:xfrm>
        <a:prstGeom prst="gear9">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TW" altLang="en-US" sz="2800" b="1" kern="1200" dirty="0" smtClean="0">
              <a:solidFill>
                <a:schemeClr val="accent1">
                  <a:lumMod val="50000"/>
                </a:schemeClr>
              </a:solidFill>
              <a:latin typeface="微軟正黑體" panose="020B0604030504040204" pitchFamily="34" charset="-120"/>
              <a:ea typeface="微軟正黑體" panose="020B0604030504040204" pitchFamily="34" charset="-120"/>
            </a:rPr>
            <a:t>行政院</a:t>
          </a:r>
          <a:r>
            <a:rPr lang="en-US" altLang="zh-TW" sz="2800" b="1" kern="1200" dirty="0" smtClean="0">
              <a:solidFill>
                <a:schemeClr val="accent1">
                  <a:lumMod val="50000"/>
                </a:schemeClr>
              </a:solidFill>
              <a:latin typeface="微軟正黑體" panose="020B0604030504040204" pitchFamily="34" charset="-120"/>
              <a:ea typeface="微軟正黑體" panose="020B0604030504040204" pitchFamily="34" charset="-120"/>
            </a:rPr>
            <a:t/>
          </a:r>
          <a:br>
            <a:rPr lang="en-US" altLang="zh-TW" sz="2800" b="1" kern="1200" dirty="0" smtClean="0">
              <a:solidFill>
                <a:schemeClr val="accent1">
                  <a:lumMod val="50000"/>
                </a:schemeClr>
              </a:solidFill>
              <a:latin typeface="微軟正黑體" panose="020B0604030504040204" pitchFamily="34" charset="-120"/>
              <a:ea typeface="微軟正黑體" panose="020B0604030504040204" pitchFamily="34" charset="-120"/>
            </a:rPr>
          </a:br>
          <a:r>
            <a:rPr lang="zh-TW" altLang="en-US" sz="2800" b="1" kern="1200" dirty="0" smtClean="0">
              <a:solidFill>
                <a:schemeClr val="accent1">
                  <a:lumMod val="50000"/>
                </a:schemeClr>
              </a:solidFill>
              <a:latin typeface="微軟正黑體" panose="020B0604030504040204" pitchFamily="34" charset="-120"/>
              <a:ea typeface="微軟正黑體" panose="020B0604030504040204" pitchFamily="34" charset="-120"/>
            </a:rPr>
            <a:t>諮詢小組</a:t>
          </a:r>
          <a:endParaRPr lang="zh-TW" altLang="en-US" sz="2800" b="1" kern="1200" dirty="0">
            <a:solidFill>
              <a:schemeClr val="accent1">
                <a:lumMod val="50000"/>
              </a:schemeClr>
            </a:solidFill>
            <a:latin typeface="微軟正黑體" panose="020B0604030504040204" pitchFamily="34" charset="-120"/>
            <a:ea typeface="微軟正黑體" panose="020B0604030504040204" pitchFamily="34" charset="-120"/>
          </a:endParaRPr>
        </a:p>
      </dsp:txBody>
      <dsp:txXfrm>
        <a:off x="4579908" y="1053366"/>
        <a:ext cx="1597361" cy="1373242"/>
      </dsp:txXfrm>
    </dsp:sp>
    <dsp:sp modelId="{72D5E236-B17F-4B41-ACD2-194A35810C69}">
      <dsp:nvSpPr>
        <dsp:cNvPr id="0" name=""/>
        <dsp:cNvSpPr/>
      </dsp:nvSpPr>
      <dsp:spPr>
        <a:xfrm rot="20748989">
          <a:off x="2170585" y="1451294"/>
          <a:ext cx="2236911" cy="2149109"/>
        </a:xfrm>
        <a:prstGeom prst="gear6">
          <a:avLst/>
        </a:prstGeom>
        <a:solidFill>
          <a:srgbClr val="66B3D1"/>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TW" altLang="en-US" sz="2400" b="1" kern="1200" dirty="0" smtClean="0">
              <a:solidFill>
                <a:schemeClr val="accent4">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本會諮詢小組</a:t>
          </a:r>
          <a:endParaRPr lang="zh-TW" altLang="en-US" sz="2400" b="1" kern="1200" dirty="0">
            <a:solidFill>
              <a:schemeClr val="accent4">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sp:txBody>
      <dsp:txXfrm>
        <a:off x="2724393" y="1995609"/>
        <a:ext cx="1129295" cy="1060479"/>
      </dsp:txXfrm>
    </dsp:sp>
    <dsp:sp modelId="{F553F75B-F3F9-4D64-B5BF-297C890030CB}">
      <dsp:nvSpPr>
        <dsp:cNvPr id="0" name=""/>
        <dsp:cNvSpPr/>
      </dsp:nvSpPr>
      <dsp:spPr>
        <a:xfrm rot="20700000">
          <a:off x="3824657" y="2739773"/>
          <a:ext cx="1903705" cy="1903705"/>
        </a:xfrm>
        <a:prstGeom prst="gear6">
          <a:avLst/>
        </a:prstGeom>
        <a:solidFill>
          <a:schemeClr val="accent5">
            <a:hueOff val="5142836"/>
            <a:satOff val="11748"/>
            <a:lumOff val="-3254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zh-TW" altLang="en-US" sz="1700" b="1" kern="1200" dirty="0" smtClean="0">
              <a:latin typeface="微軟正黑體" panose="020B0604030504040204" pitchFamily="34" charset="-120"/>
              <a:ea typeface="微軟正黑體" panose="020B0604030504040204" pitchFamily="34" charset="-120"/>
            </a:rPr>
            <a:t>本會資訊業務推動</a:t>
          </a:r>
          <a:r>
            <a:rPr lang="en-US" altLang="zh-TW" sz="1700" b="1" kern="1200" dirty="0" smtClean="0">
              <a:latin typeface="微軟正黑體" panose="020B0604030504040204" pitchFamily="34" charset="-120"/>
              <a:ea typeface="微軟正黑體" panose="020B0604030504040204" pitchFamily="34" charset="-120"/>
            </a:rPr>
            <a:t>(</a:t>
          </a:r>
          <a:r>
            <a:rPr lang="zh-TW" altLang="en-US" sz="1700" b="1" kern="1200" dirty="0" smtClean="0">
              <a:latin typeface="微軟正黑體" panose="020B0604030504040204" pitchFamily="34" charset="-120"/>
              <a:ea typeface="微軟正黑體" panose="020B0604030504040204" pitchFamily="34" charset="-120"/>
            </a:rPr>
            <a:t>工作</a:t>
          </a:r>
          <a:r>
            <a:rPr lang="en-US" altLang="zh-TW" sz="1700" b="1" kern="1200" dirty="0" smtClean="0">
              <a:latin typeface="微軟正黑體" panose="020B0604030504040204" pitchFamily="34" charset="-120"/>
              <a:ea typeface="微軟正黑體" panose="020B0604030504040204" pitchFamily="34" charset="-120"/>
            </a:rPr>
            <a:t>)</a:t>
          </a:r>
          <a:r>
            <a:rPr lang="zh-TW" altLang="en-US" sz="1700" b="1" kern="1200" dirty="0" smtClean="0">
              <a:latin typeface="微軟正黑體" panose="020B0604030504040204" pitchFamily="34" charset="-120"/>
              <a:ea typeface="微軟正黑體" panose="020B0604030504040204" pitchFamily="34" charset="-120"/>
            </a:rPr>
            <a:t>小組</a:t>
          </a:r>
          <a:endParaRPr lang="zh-TW" altLang="en-US" sz="1700" b="1" kern="1200" dirty="0">
            <a:latin typeface="微軟正黑體" panose="020B0604030504040204" pitchFamily="34" charset="-120"/>
            <a:ea typeface="微軟正黑體" panose="020B0604030504040204" pitchFamily="34" charset="-120"/>
          </a:endParaRPr>
        </a:p>
      </dsp:txBody>
      <dsp:txXfrm rot="-20700000">
        <a:off x="4242196" y="3157311"/>
        <a:ext cx="1068628" cy="1068628"/>
      </dsp:txXfrm>
    </dsp:sp>
    <dsp:sp modelId="{C8FE5F14-F3E2-46D9-ACDF-23EFF62ED7D1}">
      <dsp:nvSpPr>
        <dsp:cNvPr id="0" name=""/>
        <dsp:cNvSpPr/>
      </dsp:nvSpPr>
      <dsp:spPr>
        <a:xfrm rot="2761297" flipH="1">
          <a:off x="3537065" y="-123517"/>
          <a:ext cx="3419611" cy="3419611"/>
        </a:xfrm>
        <a:prstGeom prst="circularArrow">
          <a:avLst>
            <a:gd name="adj1" fmla="val 4688"/>
            <a:gd name="adj2" fmla="val 299029"/>
            <a:gd name="adj3" fmla="val 2530008"/>
            <a:gd name="adj4" fmla="val 15831773"/>
            <a:gd name="adj5" fmla="val 5469"/>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4969CC86-25D4-4AD7-A615-0730755214BD}">
      <dsp:nvSpPr>
        <dsp:cNvPr id="0" name=""/>
        <dsp:cNvSpPr/>
      </dsp:nvSpPr>
      <dsp:spPr>
        <a:xfrm rot="4863487" flipV="1">
          <a:off x="1890432" y="1030336"/>
          <a:ext cx="2484561" cy="2484561"/>
        </a:xfrm>
        <a:prstGeom prst="leftCircularArrow">
          <a:avLst>
            <a:gd name="adj1" fmla="val 6452"/>
            <a:gd name="adj2" fmla="val 429999"/>
            <a:gd name="adj3" fmla="val 10489124"/>
            <a:gd name="adj4" fmla="val 14837806"/>
            <a:gd name="adj5" fmla="val 7527"/>
          </a:avLst>
        </a:prstGeom>
        <a:solidFill>
          <a:schemeClr val="accent5">
            <a:hueOff val="2571418"/>
            <a:satOff val="5874"/>
            <a:lumOff val="-16274"/>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5344E281-49CD-4F0D-9E2E-08B7762C7FD5}">
      <dsp:nvSpPr>
        <dsp:cNvPr id="0" name=""/>
        <dsp:cNvSpPr/>
      </dsp:nvSpPr>
      <dsp:spPr>
        <a:xfrm rot="20902643" flipV="1">
          <a:off x="3198785" y="2019583"/>
          <a:ext cx="3120842" cy="3161641"/>
        </a:xfrm>
        <a:prstGeom prst="circularArrow">
          <a:avLst>
            <a:gd name="adj1" fmla="val 5984"/>
            <a:gd name="adj2" fmla="val 394124"/>
            <a:gd name="adj3" fmla="val 13313824"/>
            <a:gd name="adj4" fmla="val 10508221"/>
            <a:gd name="adj5" fmla="val 6981"/>
          </a:avLst>
        </a:prstGeom>
        <a:solidFill>
          <a:schemeClr val="accent5">
            <a:hueOff val="5142836"/>
            <a:satOff val="11748"/>
            <a:lumOff val="-32549"/>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00D016-12F2-4CDF-ACCE-C257203D7EEA}">
      <dsp:nvSpPr>
        <dsp:cNvPr id="0" name=""/>
        <dsp:cNvSpPr/>
      </dsp:nvSpPr>
      <dsp:spPr>
        <a:xfrm>
          <a:off x="824" y="2005830"/>
          <a:ext cx="1853135" cy="926567"/>
        </a:xfrm>
        <a:prstGeom prst="roundRect">
          <a:avLst>
            <a:gd name="adj" fmla="val 10000"/>
          </a:avLst>
        </a:prstGeom>
        <a:solidFill>
          <a:schemeClr val="bg1"/>
        </a:solidFill>
        <a:ln w="25400" cap="flat" cmpd="sng" algn="ctr">
          <a:solidFill>
            <a:schemeClr val="tx1"/>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zh-TW" altLang="en-US" sz="2700" kern="1200" dirty="0" smtClean="0">
              <a:ln>
                <a:noFill/>
              </a:ln>
              <a:solidFill>
                <a:schemeClr val="accent6">
                  <a:lumMod val="75000"/>
                </a:schemeClr>
              </a:solidFill>
              <a:effectLst/>
              <a:latin typeface="標楷體" panose="03000509000000000000" pitchFamily="65" charset="-120"/>
              <a:ea typeface="標楷體" panose="03000509000000000000" pitchFamily="65" charset="-120"/>
            </a:rPr>
            <a:t>互動專區</a:t>
          </a:r>
          <a:r>
            <a:rPr lang="en-US" altLang="zh-TW" sz="2700" kern="1200" dirty="0" smtClean="0">
              <a:ln>
                <a:noFill/>
              </a:ln>
              <a:solidFill>
                <a:schemeClr val="accent6">
                  <a:lumMod val="75000"/>
                </a:schemeClr>
              </a:solidFill>
              <a:effectLst/>
              <a:latin typeface="標楷體" panose="03000509000000000000" pitchFamily="65" charset="-120"/>
              <a:ea typeface="標楷體" panose="03000509000000000000" pitchFamily="65" charset="-120"/>
            </a:rPr>
            <a:t/>
          </a:r>
          <a:br>
            <a:rPr lang="en-US" altLang="zh-TW" sz="2700" kern="1200" dirty="0" smtClean="0">
              <a:ln>
                <a:noFill/>
              </a:ln>
              <a:solidFill>
                <a:schemeClr val="accent6">
                  <a:lumMod val="75000"/>
                </a:schemeClr>
              </a:solidFill>
              <a:effectLst/>
              <a:latin typeface="標楷體" panose="03000509000000000000" pitchFamily="65" charset="-120"/>
              <a:ea typeface="標楷體" panose="03000509000000000000" pitchFamily="65" charset="-120"/>
            </a:rPr>
          </a:br>
          <a:r>
            <a:rPr lang="en-US" altLang="zh-TW" sz="2700" kern="1200" dirty="0" smtClean="0">
              <a:ln>
                <a:noFill/>
              </a:ln>
              <a:solidFill>
                <a:schemeClr val="accent6">
                  <a:lumMod val="75000"/>
                </a:schemeClr>
              </a:solidFill>
              <a:effectLst/>
              <a:latin typeface="Times New Roman" panose="02020603050405020304" pitchFamily="18" charset="0"/>
              <a:ea typeface="標楷體" panose="03000509000000000000" pitchFamily="65" charset="-120"/>
              <a:cs typeface="Times New Roman" panose="02020603050405020304" pitchFamily="18" charset="0"/>
            </a:rPr>
            <a:t>40</a:t>
          </a:r>
          <a:r>
            <a:rPr lang="zh-TW" altLang="en-US" sz="2700" kern="1200" dirty="0" smtClean="0">
              <a:ln>
                <a:noFill/>
              </a:ln>
              <a:solidFill>
                <a:schemeClr val="accent6">
                  <a:lumMod val="75000"/>
                </a:schemeClr>
              </a:solidFill>
              <a:effectLst/>
              <a:latin typeface="標楷體" panose="03000509000000000000" pitchFamily="65" charset="-120"/>
              <a:ea typeface="標楷體" panose="03000509000000000000" pitchFamily="65" charset="-120"/>
            </a:rPr>
            <a:t>項</a:t>
          </a:r>
          <a:endParaRPr lang="zh-TW" altLang="en-US" sz="2700" kern="1200" dirty="0">
            <a:ln>
              <a:noFill/>
            </a:ln>
            <a:solidFill>
              <a:schemeClr val="accent6">
                <a:lumMod val="75000"/>
              </a:schemeClr>
            </a:solidFill>
            <a:effectLst/>
            <a:latin typeface="標楷體" panose="03000509000000000000" pitchFamily="65" charset="-120"/>
            <a:ea typeface="標楷體" panose="03000509000000000000" pitchFamily="65" charset="-120"/>
          </a:endParaRPr>
        </a:p>
      </dsp:txBody>
      <dsp:txXfrm>
        <a:off x="27962" y="2032968"/>
        <a:ext cx="1798859" cy="872291"/>
      </dsp:txXfrm>
    </dsp:sp>
    <dsp:sp modelId="{E2FEDEEC-CB21-4262-88D7-4BEE93983FA9}">
      <dsp:nvSpPr>
        <dsp:cNvPr id="0" name=""/>
        <dsp:cNvSpPr/>
      </dsp:nvSpPr>
      <dsp:spPr>
        <a:xfrm rot="19457599">
          <a:off x="1768158" y="2181192"/>
          <a:ext cx="912857" cy="43066"/>
        </a:xfrm>
        <a:custGeom>
          <a:avLst/>
          <a:gdLst/>
          <a:ahLst/>
          <a:cxnLst/>
          <a:rect l="0" t="0" r="0" b="0"/>
          <a:pathLst>
            <a:path>
              <a:moveTo>
                <a:pt x="0" y="21533"/>
              </a:moveTo>
              <a:lnTo>
                <a:pt x="912857" y="21533"/>
              </a:lnTo>
            </a:path>
          </a:pathLst>
        </a:custGeom>
        <a:noFill/>
        <a:ln w="25400" cap="flat" cmpd="sng" algn="ctr">
          <a:solidFill>
            <a:schemeClr val="tx2">
              <a:lumMod val="50000"/>
              <a:lumOff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2201765" y="2179904"/>
        <a:ext cx="45642" cy="45642"/>
      </dsp:txXfrm>
    </dsp:sp>
    <dsp:sp modelId="{0EF8807F-23F6-4ED7-B431-2B898FA7CA53}">
      <dsp:nvSpPr>
        <dsp:cNvPr id="0" name=""/>
        <dsp:cNvSpPr/>
      </dsp:nvSpPr>
      <dsp:spPr>
        <a:xfrm>
          <a:off x="2595214" y="1473053"/>
          <a:ext cx="2204471" cy="926567"/>
        </a:xfrm>
        <a:prstGeom prst="roundRect">
          <a:avLst>
            <a:gd name="adj" fmla="val 10000"/>
          </a:avLst>
        </a:prstGeom>
        <a:solidFill>
          <a:schemeClr val="accent6">
            <a:lumMod val="75000"/>
          </a:schemeClr>
        </a:solidFill>
        <a:ln w="25400" cap="flat" cmpd="sng" algn="ctr">
          <a:solidFill>
            <a:schemeClr val="accent6">
              <a:lumMod val="75000"/>
            </a:schemeClr>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zh-TW" altLang="en-US" sz="2700" kern="1200" dirty="0" smtClean="0">
              <a:solidFill>
                <a:schemeClr val="bg1"/>
              </a:solidFill>
              <a:effectLst/>
              <a:latin typeface="標楷體" panose="03000509000000000000" pitchFamily="65" charset="-120"/>
              <a:ea typeface="標楷體" panose="03000509000000000000" pitchFamily="65" charset="-120"/>
            </a:rPr>
            <a:t>我有話要說</a:t>
          </a:r>
          <a:r>
            <a:rPr lang="en-US" altLang="zh-TW" sz="2700" kern="1200" dirty="0" smtClean="0">
              <a:solidFill>
                <a:schemeClr val="bg1"/>
              </a:solidFill>
              <a:effectLst/>
              <a:latin typeface="標楷體" panose="03000509000000000000" pitchFamily="65" charset="-120"/>
              <a:ea typeface="標楷體" panose="03000509000000000000" pitchFamily="65" charset="-120"/>
            </a:rPr>
            <a:t/>
          </a:r>
          <a:br>
            <a:rPr lang="en-US" altLang="zh-TW" sz="2700" kern="1200" dirty="0" smtClean="0">
              <a:solidFill>
                <a:schemeClr val="bg1"/>
              </a:solidFill>
              <a:effectLst/>
              <a:latin typeface="標楷體" panose="03000509000000000000" pitchFamily="65" charset="-120"/>
              <a:ea typeface="標楷體" panose="03000509000000000000" pitchFamily="65" charset="-120"/>
            </a:rPr>
          </a:br>
          <a:r>
            <a:rPr lang="en-US" altLang="zh-TW" sz="2700" kern="1200" dirty="0" smtClean="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37</a:t>
          </a:r>
          <a:r>
            <a:rPr lang="zh-TW" altLang="en-US" sz="2700" kern="1200" dirty="0" smtClean="0">
              <a:solidFill>
                <a:schemeClr val="bg1"/>
              </a:solidFill>
              <a:effectLst/>
              <a:latin typeface="標楷體" panose="03000509000000000000" pitchFamily="65" charset="-120"/>
              <a:ea typeface="標楷體" panose="03000509000000000000" pitchFamily="65" charset="-120"/>
            </a:rPr>
            <a:t>項</a:t>
          </a:r>
          <a:endParaRPr lang="zh-TW" altLang="en-US" sz="2700" kern="1200" dirty="0">
            <a:solidFill>
              <a:schemeClr val="bg1"/>
            </a:solidFill>
            <a:effectLst/>
            <a:latin typeface="標楷體" panose="03000509000000000000" pitchFamily="65" charset="-120"/>
            <a:ea typeface="標楷體" panose="03000509000000000000" pitchFamily="65" charset="-120"/>
          </a:endParaRPr>
        </a:p>
      </dsp:txBody>
      <dsp:txXfrm>
        <a:off x="2622352" y="1500191"/>
        <a:ext cx="2150195" cy="872291"/>
      </dsp:txXfrm>
    </dsp:sp>
    <dsp:sp modelId="{A15624FC-564D-43C2-B388-3089F5BE088E}">
      <dsp:nvSpPr>
        <dsp:cNvPr id="0" name=""/>
        <dsp:cNvSpPr/>
      </dsp:nvSpPr>
      <dsp:spPr>
        <a:xfrm rot="18289469">
          <a:off x="4521301" y="1382027"/>
          <a:ext cx="1298021" cy="43066"/>
        </a:xfrm>
        <a:custGeom>
          <a:avLst/>
          <a:gdLst/>
          <a:ahLst/>
          <a:cxnLst/>
          <a:rect l="0" t="0" r="0" b="0"/>
          <a:pathLst>
            <a:path>
              <a:moveTo>
                <a:pt x="0" y="21533"/>
              </a:moveTo>
              <a:lnTo>
                <a:pt x="1298021" y="21533"/>
              </a:lnTo>
            </a:path>
          </a:pathLst>
        </a:custGeom>
        <a:noFill/>
        <a:ln w="25400" cap="flat" cmpd="sng" algn="ctr">
          <a:solidFill>
            <a:schemeClr val="tx2">
              <a:lumMod val="50000"/>
              <a:lumOff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5137862" y="1371110"/>
        <a:ext cx="64901" cy="64901"/>
      </dsp:txXfrm>
    </dsp:sp>
    <dsp:sp modelId="{BAD56B46-7DD2-4910-85BE-7E650AB5643E}">
      <dsp:nvSpPr>
        <dsp:cNvPr id="0" name=""/>
        <dsp:cNvSpPr/>
      </dsp:nvSpPr>
      <dsp:spPr>
        <a:xfrm>
          <a:off x="5540939" y="407500"/>
          <a:ext cx="1853135" cy="926567"/>
        </a:xfrm>
        <a:prstGeom prst="roundRect">
          <a:avLst>
            <a:gd name="adj" fmla="val 10000"/>
          </a:avLst>
        </a:prstGeom>
        <a:solidFill>
          <a:srgbClr val="CCFF99"/>
        </a:solidFill>
        <a:ln w="25400" cap="flat" cmpd="sng" algn="ctr">
          <a:solidFill>
            <a:schemeClr val="lt1">
              <a:hueOff val="0"/>
              <a:satOff val="0"/>
              <a:lumOff val="0"/>
              <a:alphaOff val="0"/>
            </a:schemeClr>
          </a:solidFill>
          <a:prstDash val="solid"/>
        </a:ln>
        <a:effectLst>
          <a:outerShdw blurRad="50800" dist="762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zh-TW" altLang="en-US" sz="2700" kern="1200" dirty="0" smtClean="0">
              <a:solidFill>
                <a:schemeClr val="accent6">
                  <a:lumMod val="75000"/>
                </a:schemeClr>
              </a:solidFill>
              <a:latin typeface="標楷體" panose="03000509000000000000" pitchFamily="65" charset="-120"/>
              <a:ea typeface="標楷體" panose="03000509000000000000" pitchFamily="65" charset="-120"/>
            </a:rPr>
            <a:t>建議 </a:t>
          </a:r>
          <a:r>
            <a:rPr lang="en-US" altLang="zh-TW" sz="2700" kern="1200" dirty="0" smtClean="0">
              <a:solidFill>
                <a:schemeClr val="accent6">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700" kern="1200" dirty="0" smtClean="0">
              <a:solidFill>
                <a:schemeClr val="accent6">
                  <a:lumMod val="75000"/>
                </a:schemeClr>
              </a:solidFill>
              <a:latin typeface="標楷體" panose="03000509000000000000" pitchFamily="65" charset="-120"/>
              <a:ea typeface="標楷體" panose="03000509000000000000" pitchFamily="65" charset="-120"/>
            </a:rPr>
            <a:t>項</a:t>
          </a:r>
          <a:endParaRPr lang="zh-TW" altLang="en-US" sz="2700" kern="1200" dirty="0">
            <a:solidFill>
              <a:schemeClr val="accent6">
                <a:lumMod val="75000"/>
              </a:schemeClr>
            </a:solidFill>
            <a:latin typeface="標楷體" panose="03000509000000000000" pitchFamily="65" charset="-120"/>
            <a:ea typeface="標楷體" panose="03000509000000000000" pitchFamily="65" charset="-120"/>
          </a:endParaRPr>
        </a:p>
      </dsp:txBody>
      <dsp:txXfrm>
        <a:off x="5568077" y="434638"/>
        <a:ext cx="1798859" cy="872291"/>
      </dsp:txXfrm>
    </dsp:sp>
    <dsp:sp modelId="{28016FCC-4009-485F-8354-D4EB144E0AD2}">
      <dsp:nvSpPr>
        <dsp:cNvPr id="0" name=""/>
        <dsp:cNvSpPr/>
      </dsp:nvSpPr>
      <dsp:spPr>
        <a:xfrm>
          <a:off x="4799685" y="1914804"/>
          <a:ext cx="741254" cy="43066"/>
        </a:xfrm>
        <a:custGeom>
          <a:avLst/>
          <a:gdLst/>
          <a:ahLst/>
          <a:cxnLst/>
          <a:rect l="0" t="0" r="0" b="0"/>
          <a:pathLst>
            <a:path>
              <a:moveTo>
                <a:pt x="0" y="21533"/>
              </a:moveTo>
              <a:lnTo>
                <a:pt x="741254" y="21533"/>
              </a:lnTo>
            </a:path>
          </a:pathLst>
        </a:custGeom>
        <a:noFill/>
        <a:ln w="25400" cap="flat" cmpd="sng" algn="ctr">
          <a:solidFill>
            <a:schemeClr val="tx2">
              <a:lumMod val="50000"/>
              <a:lumOff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5151781" y="1917806"/>
        <a:ext cx="37062" cy="37062"/>
      </dsp:txXfrm>
    </dsp:sp>
    <dsp:sp modelId="{5173F84E-3EFF-42BB-A60B-9727F9A7724A}">
      <dsp:nvSpPr>
        <dsp:cNvPr id="0" name=""/>
        <dsp:cNvSpPr/>
      </dsp:nvSpPr>
      <dsp:spPr>
        <a:xfrm>
          <a:off x="5540939" y="1473053"/>
          <a:ext cx="1853135" cy="926567"/>
        </a:xfrm>
        <a:prstGeom prst="roundRect">
          <a:avLst>
            <a:gd name="adj" fmla="val 10000"/>
          </a:avLst>
        </a:prstGeom>
        <a:solidFill>
          <a:srgbClr val="FFCCFF"/>
        </a:solidFill>
        <a:ln w="25400" cap="flat" cmpd="sng" algn="ctr">
          <a:solidFill>
            <a:schemeClr val="lt1">
              <a:hueOff val="0"/>
              <a:satOff val="0"/>
              <a:lumOff val="0"/>
              <a:alphaOff val="0"/>
            </a:schemeClr>
          </a:solidFill>
          <a:prstDash val="solid"/>
        </a:ln>
        <a:effectLst>
          <a:outerShdw blurRad="50800" dist="762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zh-TW" altLang="en-US" sz="2700" kern="1200" dirty="0" smtClean="0">
              <a:solidFill>
                <a:schemeClr val="accent6">
                  <a:lumMod val="75000"/>
                </a:schemeClr>
              </a:solidFill>
              <a:latin typeface="標楷體" panose="03000509000000000000" pitchFamily="65" charset="-120"/>
              <a:ea typeface="標楷體" panose="03000509000000000000" pitchFamily="65" charset="-120"/>
              <a:cs typeface="Tahoma" panose="020B0604030504040204" pitchFamily="34" charset="0"/>
            </a:rPr>
            <a:t>指</a:t>
          </a:r>
          <a:r>
            <a:rPr lang="zh-TW" altLang="zh-TW" sz="2700" kern="1200" dirty="0" smtClean="0">
              <a:solidFill>
                <a:schemeClr val="accent6">
                  <a:lumMod val="75000"/>
                </a:schemeClr>
              </a:solidFill>
              <a:latin typeface="標楷體" panose="03000509000000000000" pitchFamily="65" charset="-120"/>
              <a:ea typeface="標楷體" panose="03000509000000000000" pitchFamily="65" charset="-120"/>
              <a:cs typeface="Tahoma" panose="020B0604030504040204" pitchFamily="34" charset="0"/>
            </a:rPr>
            <a:t>正</a:t>
          </a:r>
          <a:r>
            <a:rPr lang="en-US" altLang="zh-TW" sz="2700" kern="1200" dirty="0" smtClean="0">
              <a:solidFill>
                <a:schemeClr val="accent6">
                  <a:lumMod val="75000"/>
                </a:schemeClr>
              </a:solidFill>
              <a:latin typeface="標楷體" panose="03000509000000000000" pitchFamily="65" charset="-120"/>
              <a:ea typeface="標楷體" panose="03000509000000000000" pitchFamily="65" charset="-120"/>
              <a:cs typeface="Tahoma" panose="020B0604030504040204" pitchFamily="34" charset="0"/>
            </a:rPr>
            <a:t> </a:t>
          </a:r>
          <a:r>
            <a:rPr lang="en-US" altLang="zh-TW" sz="2700" kern="1200" dirty="0" smtClean="0">
              <a:solidFill>
                <a:schemeClr val="accent6">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22</a:t>
          </a:r>
          <a:r>
            <a:rPr lang="zh-TW" altLang="zh-TW" sz="2700" kern="1200" dirty="0" smtClean="0">
              <a:solidFill>
                <a:schemeClr val="accent6">
                  <a:lumMod val="75000"/>
                </a:schemeClr>
              </a:solidFill>
              <a:latin typeface="標楷體" panose="03000509000000000000" pitchFamily="65" charset="-120"/>
              <a:ea typeface="標楷體" panose="03000509000000000000" pitchFamily="65" charset="-120"/>
              <a:cs typeface="Tahoma" panose="020B0604030504040204" pitchFamily="34" charset="0"/>
            </a:rPr>
            <a:t>項</a:t>
          </a:r>
          <a:endParaRPr lang="zh-TW" altLang="en-US" sz="2700" kern="1200" dirty="0">
            <a:solidFill>
              <a:schemeClr val="accent6">
                <a:lumMod val="75000"/>
              </a:schemeClr>
            </a:solidFill>
            <a:latin typeface="標楷體" panose="03000509000000000000" pitchFamily="65" charset="-120"/>
            <a:ea typeface="標楷體" panose="03000509000000000000" pitchFamily="65" charset="-120"/>
          </a:endParaRPr>
        </a:p>
      </dsp:txBody>
      <dsp:txXfrm>
        <a:off x="5568077" y="1500191"/>
        <a:ext cx="1798859" cy="872291"/>
      </dsp:txXfrm>
    </dsp:sp>
    <dsp:sp modelId="{EDC8EAA9-8B28-4F4F-9979-5E526DB622B8}">
      <dsp:nvSpPr>
        <dsp:cNvPr id="0" name=""/>
        <dsp:cNvSpPr/>
      </dsp:nvSpPr>
      <dsp:spPr>
        <a:xfrm rot="3310531">
          <a:off x="4521301" y="2447580"/>
          <a:ext cx="1298021" cy="43066"/>
        </a:xfrm>
        <a:custGeom>
          <a:avLst/>
          <a:gdLst/>
          <a:ahLst/>
          <a:cxnLst/>
          <a:rect l="0" t="0" r="0" b="0"/>
          <a:pathLst>
            <a:path>
              <a:moveTo>
                <a:pt x="0" y="21533"/>
              </a:moveTo>
              <a:lnTo>
                <a:pt x="1298021" y="21533"/>
              </a:lnTo>
            </a:path>
          </a:pathLst>
        </a:custGeom>
        <a:noFill/>
        <a:ln w="25400" cap="flat" cmpd="sng" algn="ctr">
          <a:solidFill>
            <a:schemeClr val="tx2">
              <a:lumMod val="50000"/>
              <a:lumOff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5137862" y="2436663"/>
        <a:ext cx="64901" cy="64901"/>
      </dsp:txXfrm>
    </dsp:sp>
    <dsp:sp modelId="{09EC2133-4907-4F40-A3D7-481143F894DE}">
      <dsp:nvSpPr>
        <dsp:cNvPr id="0" name=""/>
        <dsp:cNvSpPr/>
      </dsp:nvSpPr>
      <dsp:spPr>
        <a:xfrm>
          <a:off x="5540939" y="2538606"/>
          <a:ext cx="1853135" cy="926567"/>
        </a:xfrm>
        <a:prstGeom prst="roundRect">
          <a:avLst>
            <a:gd name="adj" fmla="val 10000"/>
          </a:avLst>
        </a:prstGeom>
        <a:solidFill>
          <a:srgbClr val="00FFFF"/>
        </a:solidFill>
        <a:ln w="25400" cap="flat" cmpd="sng" algn="ctr">
          <a:solidFill>
            <a:schemeClr val="lt1">
              <a:hueOff val="0"/>
              <a:satOff val="0"/>
              <a:lumOff val="0"/>
              <a:alphaOff val="0"/>
            </a:schemeClr>
          </a:solidFill>
          <a:prstDash val="solid"/>
        </a:ln>
        <a:effectLst>
          <a:outerShdw blurRad="50800" dist="762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zh-TW" altLang="zh-TW" sz="2700" kern="1200" dirty="0" smtClean="0">
              <a:solidFill>
                <a:schemeClr val="accent6">
                  <a:lumMod val="75000"/>
                </a:schemeClr>
              </a:solidFill>
              <a:latin typeface="標楷體" panose="03000509000000000000" pitchFamily="65" charset="-120"/>
              <a:ea typeface="標楷體" panose="03000509000000000000" pitchFamily="65" charset="-120"/>
              <a:cs typeface="Tahoma" panose="020B0604030504040204" pitchFamily="34" charset="0"/>
            </a:rPr>
            <a:t>提問</a:t>
          </a:r>
          <a:r>
            <a:rPr lang="en-US" altLang="zh-TW" sz="2700" kern="1200" dirty="0" smtClean="0">
              <a:solidFill>
                <a:schemeClr val="accent6">
                  <a:lumMod val="75000"/>
                </a:schemeClr>
              </a:solidFill>
              <a:latin typeface="標楷體" panose="03000509000000000000" pitchFamily="65" charset="-120"/>
              <a:ea typeface="標楷體" panose="03000509000000000000" pitchFamily="65" charset="-120"/>
              <a:cs typeface="Tahoma" panose="020B0604030504040204" pitchFamily="34" charset="0"/>
            </a:rPr>
            <a:t> </a:t>
          </a:r>
          <a:r>
            <a:rPr lang="en-US" altLang="zh-TW" sz="2700" kern="1200" dirty="0" smtClean="0">
              <a:solidFill>
                <a:schemeClr val="accent6">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10</a:t>
          </a:r>
          <a:r>
            <a:rPr lang="zh-TW" altLang="zh-TW" sz="2700" kern="1200" dirty="0" smtClean="0">
              <a:solidFill>
                <a:schemeClr val="accent6">
                  <a:lumMod val="75000"/>
                </a:schemeClr>
              </a:solidFill>
              <a:latin typeface="標楷體" panose="03000509000000000000" pitchFamily="65" charset="-120"/>
              <a:ea typeface="標楷體" panose="03000509000000000000" pitchFamily="65" charset="-120"/>
              <a:cs typeface="Tahoma" panose="020B0604030504040204" pitchFamily="34" charset="0"/>
            </a:rPr>
            <a:t>項</a:t>
          </a:r>
          <a:endParaRPr lang="zh-TW" altLang="en-US" sz="2700" kern="1200" dirty="0">
            <a:solidFill>
              <a:schemeClr val="accent6">
                <a:lumMod val="75000"/>
              </a:schemeClr>
            </a:solidFill>
            <a:latin typeface="標楷體" panose="03000509000000000000" pitchFamily="65" charset="-120"/>
            <a:ea typeface="標楷體" panose="03000509000000000000" pitchFamily="65" charset="-120"/>
          </a:endParaRPr>
        </a:p>
      </dsp:txBody>
      <dsp:txXfrm>
        <a:off x="5568077" y="2565744"/>
        <a:ext cx="1798859" cy="872291"/>
      </dsp:txXfrm>
    </dsp:sp>
    <dsp:sp modelId="{7007670E-EE26-44DD-8334-7AB73FFE85FC}">
      <dsp:nvSpPr>
        <dsp:cNvPr id="0" name=""/>
        <dsp:cNvSpPr/>
      </dsp:nvSpPr>
      <dsp:spPr>
        <a:xfrm rot="2142401">
          <a:off x="1768158" y="2713968"/>
          <a:ext cx="912857" cy="43066"/>
        </a:xfrm>
        <a:custGeom>
          <a:avLst/>
          <a:gdLst/>
          <a:ahLst/>
          <a:cxnLst/>
          <a:rect l="0" t="0" r="0" b="0"/>
          <a:pathLst>
            <a:path>
              <a:moveTo>
                <a:pt x="0" y="21533"/>
              </a:moveTo>
              <a:lnTo>
                <a:pt x="912857" y="21533"/>
              </a:lnTo>
            </a:path>
          </a:pathLst>
        </a:custGeom>
        <a:noFill/>
        <a:ln w="25400" cap="flat" cmpd="sng" algn="ctr">
          <a:solidFill>
            <a:schemeClr val="tx2">
              <a:lumMod val="50000"/>
              <a:lumOff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2201765" y="2712680"/>
        <a:ext cx="45642" cy="45642"/>
      </dsp:txXfrm>
    </dsp:sp>
    <dsp:sp modelId="{4D13C6F2-6CB5-4D7F-91EA-DE6930F698E0}">
      <dsp:nvSpPr>
        <dsp:cNvPr id="0" name=""/>
        <dsp:cNvSpPr/>
      </dsp:nvSpPr>
      <dsp:spPr>
        <a:xfrm>
          <a:off x="2595214" y="2538606"/>
          <a:ext cx="2204471" cy="926567"/>
        </a:xfrm>
        <a:prstGeom prst="roundRect">
          <a:avLst>
            <a:gd name="adj" fmla="val 10000"/>
          </a:avLst>
        </a:prstGeom>
        <a:solidFill>
          <a:srgbClr val="A828A8"/>
        </a:solidFill>
        <a:ln w="25400" cap="flat" cmpd="sng" algn="ctr">
          <a:solidFill>
            <a:srgbClr val="A828A8"/>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zh-TW" altLang="en-US" sz="2700" kern="1200" dirty="0" smtClean="0">
              <a:solidFill>
                <a:schemeClr val="bg1"/>
              </a:solidFill>
              <a:effectLst/>
              <a:latin typeface="標楷體" panose="03000509000000000000" pitchFamily="65" charset="-120"/>
              <a:ea typeface="標楷體" panose="03000509000000000000" pitchFamily="65" charset="-120"/>
            </a:rPr>
            <a:t>我想要更多</a:t>
          </a:r>
          <a:r>
            <a:rPr lang="en-US" altLang="zh-TW" sz="2700" kern="1200" dirty="0" smtClean="0">
              <a:solidFill>
                <a:schemeClr val="bg1"/>
              </a:solidFill>
              <a:effectLst/>
              <a:latin typeface="標楷體" panose="03000509000000000000" pitchFamily="65" charset="-120"/>
              <a:ea typeface="標楷體" panose="03000509000000000000" pitchFamily="65" charset="-120"/>
            </a:rPr>
            <a:t/>
          </a:r>
          <a:br>
            <a:rPr lang="en-US" altLang="zh-TW" sz="2700" kern="1200" dirty="0" smtClean="0">
              <a:solidFill>
                <a:schemeClr val="bg1"/>
              </a:solidFill>
              <a:effectLst/>
              <a:latin typeface="標楷體" panose="03000509000000000000" pitchFamily="65" charset="-120"/>
              <a:ea typeface="標楷體" panose="03000509000000000000" pitchFamily="65" charset="-120"/>
            </a:rPr>
          </a:br>
          <a:r>
            <a:rPr lang="en-US" altLang="zh-TW" sz="2700" kern="1200" dirty="0" smtClean="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700" kern="1200" dirty="0" smtClean="0">
              <a:solidFill>
                <a:schemeClr val="bg1"/>
              </a:solidFill>
              <a:effectLst/>
              <a:latin typeface="標楷體" panose="03000509000000000000" pitchFamily="65" charset="-120"/>
              <a:ea typeface="標楷體" panose="03000509000000000000" pitchFamily="65" charset="-120"/>
            </a:rPr>
            <a:t>項</a:t>
          </a:r>
          <a:endParaRPr lang="zh-TW" altLang="en-US" sz="2700" kern="1200" dirty="0">
            <a:solidFill>
              <a:schemeClr val="bg1"/>
            </a:solidFill>
            <a:effectLst/>
            <a:latin typeface="標楷體" panose="03000509000000000000" pitchFamily="65" charset="-120"/>
            <a:ea typeface="標楷體" panose="03000509000000000000" pitchFamily="65" charset="-120"/>
          </a:endParaRPr>
        </a:p>
      </dsp:txBody>
      <dsp:txXfrm>
        <a:off x="2622352" y="2565744"/>
        <a:ext cx="2150195" cy="8722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437888-5571-4558-8C49-3217D82A4BCA}">
      <dsp:nvSpPr>
        <dsp:cNvPr id="0" name=""/>
        <dsp:cNvSpPr/>
      </dsp:nvSpPr>
      <dsp:spPr>
        <a:xfrm>
          <a:off x="3022" y="0"/>
          <a:ext cx="1759642" cy="543320"/>
        </a:xfrm>
        <a:prstGeom prst="chevron">
          <a:avLst/>
        </a:prstGeom>
        <a:solidFill>
          <a:srgbClr val="7030A0"/>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altLang="zh-TW" sz="1800" kern="1200" dirty="0" smtClean="0">
              <a:latin typeface="微軟正黑體" panose="020B0604030504040204" pitchFamily="34" charset="-120"/>
              <a:ea typeface="微軟正黑體" panose="020B0604030504040204" pitchFamily="34" charset="-120"/>
            </a:rPr>
            <a:t>107</a:t>
          </a:r>
          <a:r>
            <a:rPr lang="zh-TW" altLang="en-US" sz="1800" kern="1200" dirty="0" smtClean="0">
              <a:latin typeface="微軟正黑體" panose="020B0604030504040204" pitchFamily="34" charset="-120"/>
              <a:ea typeface="微軟正黑體" panose="020B0604030504040204" pitchFamily="34" charset="-120"/>
            </a:rPr>
            <a:t>年</a:t>
          </a:r>
          <a:r>
            <a:rPr lang="en-US" altLang="zh-TW" sz="1800" kern="1200" dirty="0" smtClean="0">
              <a:latin typeface="微軟正黑體" panose="020B0604030504040204" pitchFamily="34" charset="-120"/>
              <a:ea typeface="微軟正黑體" panose="020B0604030504040204" pitchFamily="34" charset="-120"/>
            </a:rPr>
            <a:t>5</a:t>
          </a:r>
          <a:r>
            <a:rPr lang="zh-TW" altLang="en-US" sz="1800" kern="1200" dirty="0" smtClean="0">
              <a:latin typeface="微軟正黑體" panose="020B0604030504040204" pitchFamily="34" charset="-120"/>
              <a:ea typeface="微軟正黑體" panose="020B0604030504040204" pitchFamily="34" charset="-120"/>
            </a:rPr>
            <a:t>月</a:t>
          </a:r>
          <a:endParaRPr lang="zh-TW" altLang="en-US" sz="1800" kern="1200" dirty="0">
            <a:latin typeface="微軟正黑體" panose="020B0604030504040204" pitchFamily="34" charset="-120"/>
            <a:ea typeface="微軟正黑體" panose="020B0604030504040204" pitchFamily="34" charset="-120"/>
          </a:endParaRPr>
        </a:p>
      </dsp:txBody>
      <dsp:txXfrm>
        <a:off x="274682" y="0"/>
        <a:ext cx="1216322" cy="543320"/>
      </dsp:txXfrm>
    </dsp:sp>
    <dsp:sp modelId="{6DD32698-5B64-439E-AEAD-FD9DC86BEAF9}">
      <dsp:nvSpPr>
        <dsp:cNvPr id="0" name=""/>
        <dsp:cNvSpPr/>
      </dsp:nvSpPr>
      <dsp:spPr>
        <a:xfrm>
          <a:off x="1586701" y="0"/>
          <a:ext cx="1759642" cy="543320"/>
        </a:xfrm>
        <a:prstGeom prst="chevron">
          <a:avLst/>
        </a:prstGeom>
        <a:solidFill>
          <a:srgbClr val="7030A0"/>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altLang="zh-TW" sz="1800" kern="1200" dirty="0" smtClean="0">
              <a:latin typeface="微軟正黑體" panose="020B0604030504040204" pitchFamily="34" charset="-120"/>
              <a:ea typeface="微軟正黑體" panose="020B0604030504040204" pitchFamily="34" charset="-120"/>
            </a:rPr>
            <a:t>107</a:t>
          </a:r>
          <a:r>
            <a:rPr lang="zh-TW" altLang="en-US" sz="1800" kern="1200" dirty="0" smtClean="0">
              <a:latin typeface="微軟正黑體" panose="020B0604030504040204" pitchFamily="34" charset="-120"/>
              <a:ea typeface="微軟正黑體" panose="020B0604030504040204" pitchFamily="34" charset="-120"/>
            </a:rPr>
            <a:t>年</a:t>
          </a:r>
          <a:r>
            <a:rPr lang="en-US" altLang="zh-TW" sz="1800" kern="1200" dirty="0" smtClean="0">
              <a:latin typeface="微軟正黑體" panose="020B0604030504040204" pitchFamily="34" charset="-120"/>
              <a:ea typeface="微軟正黑體" panose="020B0604030504040204" pitchFamily="34" charset="-120"/>
            </a:rPr>
            <a:t>6</a:t>
          </a:r>
          <a:r>
            <a:rPr lang="zh-TW" altLang="en-US" sz="1800" kern="1200" dirty="0" smtClean="0">
              <a:latin typeface="微軟正黑體" panose="020B0604030504040204" pitchFamily="34" charset="-120"/>
              <a:ea typeface="微軟正黑體" panose="020B0604030504040204" pitchFamily="34" charset="-120"/>
            </a:rPr>
            <a:t>月</a:t>
          </a:r>
          <a:endParaRPr lang="zh-TW" altLang="en-US" sz="1800" kern="1200" dirty="0">
            <a:latin typeface="微軟正黑體" panose="020B0604030504040204" pitchFamily="34" charset="-120"/>
            <a:ea typeface="微軟正黑體" panose="020B0604030504040204" pitchFamily="34" charset="-120"/>
          </a:endParaRPr>
        </a:p>
      </dsp:txBody>
      <dsp:txXfrm>
        <a:off x="1858361" y="0"/>
        <a:ext cx="1216322" cy="543320"/>
      </dsp:txXfrm>
    </dsp:sp>
    <dsp:sp modelId="{A8D96CF3-EBB1-43E5-8EAA-215172B25284}">
      <dsp:nvSpPr>
        <dsp:cNvPr id="0" name=""/>
        <dsp:cNvSpPr/>
      </dsp:nvSpPr>
      <dsp:spPr>
        <a:xfrm>
          <a:off x="3170379" y="0"/>
          <a:ext cx="1759642" cy="543320"/>
        </a:xfrm>
        <a:prstGeom prst="chevron">
          <a:avLst/>
        </a:prstGeom>
        <a:solidFill>
          <a:srgbClr val="7030A0"/>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altLang="zh-TW" sz="1800" kern="1200" dirty="0" smtClean="0">
              <a:latin typeface="微軟正黑體" panose="020B0604030504040204" pitchFamily="34" charset="-120"/>
              <a:ea typeface="微軟正黑體" panose="020B0604030504040204" pitchFamily="34" charset="-120"/>
            </a:rPr>
            <a:t>107</a:t>
          </a:r>
          <a:r>
            <a:rPr lang="zh-TW" altLang="en-US" sz="1800" kern="1200" dirty="0" smtClean="0">
              <a:latin typeface="微軟正黑體" panose="020B0604030504040204" pitchFamily="34" charset="-120"/>
              <a:ea typeface="微軟正黑體" panose="020B0604030504040204" pitchFamily="34" charset="-120"/>
            </a:rPr>
            <a:t>年</a:t>
          </a:r>
          <a:r>
            <a:rPr lang="en-US" altLang="zh-TW" sz="1800" kern="1200" dirty="0" smtClean="0">
              <a:latin typeface="微軟正黑體" panose="020B0604030504040204" pitchFamily="34" charset="-120"/>
              <a:ea typeface="微軟正黑體" panose="020B0604030504040204" pitchFamily="34" charset="-120"/>
            </a:rPr>
            <a:t>7</a:t>
          </a:r>
          <a:r>
            <a:rPr lang="zh-TW" altLang="en-US" sz="1800" kern="1200" dirty="0" smtClean="0">
              <a:latin typeface="微軟正黑體" panose="020B0604030504040204" pitchFamily="34" charset="-120"/>
              <a:ea typeface="微軟正黑體" panose="020B0604030504040204" pitchFamily="34" charset="-120"/>
            </a:rPr>
            <a:t>月</a:t>
          </a:r>
          <a:endParaRPr lang="zh-TW" altLang="en-US" sz="1800" kern="1200" dirty="0">
            <a:latin typeface="微軟正黑體" panose="020B0604030504040204" pitchFamily="34" charset="-120"/>
            <a:ea typeface="微軟正黑體" panose="020B0604030504040204" pitchFamily="34" charset="-120"/>
          </a:endParaRPr>
        </a:p>
      </dsp:txBody>
      <dsp:txXfrm>
        <a:off x="3442039" y="0"/>
        <a:ext cx="1216322" cy="543320"/>
      </dsp:txXfrm>
    </dsp:sp>
    <dsp:sp modelId="{82C655F2-840E-42DC-820A-6EE34CDBEF20}">
      <dsp:nvSpPr>
        <dsp:cNvPr id="0" name=""/>
        <dsp:cNvSpPr/>
      </dsp:nvSpPr>
      <dsp:spPr>
        <a:xfrm>
          <a:off x="4754058" y="0"/>
          <a:ext cx="1759642" cy="543320"/>
        </a:xfrm>
        <a:prstGeom prst="chevron">
          <a:avLst/>
        </a:prstGeom>
        <a:solidFill>
          <a:srgbClr val="7030A0"/>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altLang="zh-TW" sz="1800" kern="1200" dirty="0" smtClean="0">
              <a:latin typeface="微軟正黑體" panose="020B0604030504040204" pitchFamily="34" charset="-120"/>
              <a:ea typeface="微軟正黑體" panose="020B0604030504040204" pitchFamily="34" charset="-120"/>
            </a:rPr>
            <a:t>107</a:t>
          </a:r>
          <a:r>
            <a:rPr lang="zh-TW" altLang="en-US" sz="1800" kern="1200" dirty="0" smtClean="0">
              <a:latin typeface="微軟正黑體" panose="020B0604030504040204" pitchFamily="34" charset="-120"/>
              <a:ea typeface="微軟正黑體" panose="020B0604030504040204" pitchFamily="34" charset="-120"/>
            </a:rPr>
            <a:t>年</a:t>
          </a:r>
          <a:r>
            <a:rPr lang="en-US" altLang="zh-TW" sz="1800" kern="1200" dirty="0" smtClean="0">
              <a:latin typeface="微軟正黑體" panose="020B0604030504040204" pitchFamily="34" charset="-120"/>
              <a:ea typeface="微軟正黑體" panose="020B0604030504040204" pitchFamily="34" charset="-120"/>
            </a:rPr>
            <a:t>8</a:t>
          </a:r>
          <a:r>
            <a:rPr lang="zh-TW" altLang="en-US" sz="1800" kern="1200" dirty="0" smtClean="0">
              <a:latin typeface="微軟正黑體" panose="020B0604030504040204" pitchFamily="34" charset="-120"/>
              <a:ea typeface="微軟正黑體" panose="020B0604030504040204" pitchFamily="34" charset="-120"/>
            </a:rPr>
            <a:t>月</a:t>
          </a:r>
          <a:endParaRPr lang="zh-TW" altLang="en-US" sz="1800" kern="1200" dirty="0">
            <a:latin typeface="微軟正黑體" panose="020B0604030504040204" pitchFamily="34" charset="-120"/>
            <a:ea typeface="微軟正黑體" panose="020B0604030504040204" pitchFamily="34" charset="-120"/>
          </a:endParaRPr>
        </a:p>
      </dsp:txBody>
      <dsp:txXfrm>
        <a:off x="5025718" y="0"/>
        <a:ext cx="1216322" cy="54332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0.53509</cdr:x>
      <cdr:y>0.22368</cdr:y>
    </cdr:from>
    <cdr:to>
      <cdr:x>0.5614</cdr:x>
      <cdr:y>0.40789</cdr:y>
    </cdr:to>
    <cdr:sp macro="" textlink="">
      <cdr:nvSpPr>
        <cdr:cNvPr id="2" name="向下箭號圖說文字 1"/>
        <cdr:cNvSpPr/>
      </cdr:nvSpPr>
      <cdr:spPr bwMode="auto">
        <a:xfrm xmlns:a="http://schemas.openxmlformats.org/drawingml/2006/main">
          <a:off x="4392488" y="1224136"/>
          <a:ext cx="216024" cy="1008112"/>
        </a:xfrm>
        <a:prstGeom xmlns:a="http://schemas.openxmlformats.org/drawingml/2006/main" prst="downArrowCallout">
          <a:avLst>
            <a:gd name="adj1" fmla="val 25000"/>
            <a:gd name="adj2" fmla="val 25000"/>
            <a:gd name="adj3" fmla="val 25000"/>
            <a:gd name="adj4" fmla="val 79502"/>
          </a:avLst>
        </a:prstGeom>
        <a:solidFill xmlns:a="http://schemas.openxmlformats.org/drawingml/2006/main">
          <a:srgbClr val="FFC000"/>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vertOverflow="clip" vert="horz" wrap="square" lIns="0" tIns="0" rIns="0" bIns="0" numCol="1" anchor="ctr" anchorCtr="0" compatLnSpc="1">
          <a:prstTxWarp prst="textNoShape">
            <a:avLst/>
          </a:prstTxWarp>
        </a:bodyPr>
        <a:lstStyle xmlns:a="http://schemas.openxmlformats.org/drawingml/2006/main"/>
        <a:p xmlns:a="http://schemas.openxmlformats.org/drawingml/2006/main">
          <a:pPr algn="ctr"/>
          <a:r>
            <a:rPr lang="zh-TW" altLang="en-US" b="1" dirty="0" smtClean="0">
              <a:latin typeface="微軟正黑體" panose="020B0604030504040204" pitchFamily="34" charset="-120"/>
              <a:ea typeface="微軟正黑體" panose="020B0604030504040204" pitchFamily="34" charset="-120"/>
            </a:rPr>
            <a:t>未達指標</a:t>
          </a:r>
          <a:endParaRPr lang="zh-TW" b="1" dirty="0">
            <a:latin typeface="微軟正黑體" panose="020B0604030504040204" pitchFamily="34" charset="-120"/>
            <a:ea typeface="微軟正黑體" panose="020B0604030504040204" pitchFamily="34" charset="-120"/>
          </a:endParaRPr>
        </a:p>
      </cdr:txBody>
    </cdr:sp>
  </cdr:relSizeAnchor>
  <cdr:relSizeAnchor xmlns:cdr="http://schemas.openxmlformats.org/drawingml/2006/chartDrawing">
    <cdr:from>
      <cdr:x>0.47843</cdr:x>
      <cdr:y>0.17105</cdr:y>
    </cdr:from>
    <cdr:to>
      <cdr:x>0.50475</cdr:x>
      <cdr:y>0.35526</cdr:y>
    </cdr:to>
    <cdr:sp macro="" textlink="">
      <cdr:nvSpPr>
        <cdr:cNvPr id="3" name="向下箭號圖說文字 2"/>
        <cdr:cNvSpPr/>
      </cdr:nvSpPr>
      <cdr:spPr bwMode="auto">
        <a:xfrm xmlns:a="http://schemas.openxmlformats.org/drawingml/2006/main">
          <a:off x="3927412" y="936104"/>
          <a:ext cx="216024" cy="1008112"/>
        </a:xfrm>
        <a:prstGeom xmlns:a="http://schemas.openxmlformats.org/drawingml/2006/main" prst="downArrowCallout">
          <a:avLst>
            <a:gd name="adj1" fmla="val 25000"/>
            <a:gd name="adj2" fmla="val 25000"/>
            <a:gd name="adj3" fmla="val 25000"/>
            <a:gd name="adj4" fmla="val 79502"/>
          </a:avLst>
        </a:prstGeom>
        <a:solidFill xmlns:a="http://schemas.openxmlformats.org/drawingml/2006/main">
          <a:srgbClr val="FFC000"/>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vert="horz" wrap="square" lIns="0" tIns="0" rIns="0" bIns="0" numCol="1" anchor="ctr" anchorCtr="0" compatLnSpc="1">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zh-TW" altLang="en-US" b="1" dirty="0" smtClean="0">
              <a:latin typeface="微軟正黑體" panose="020B0604030504040204" pitchFamily="34" charset="-120"/>
              <a:ea typeface="微軟正黑體" panose="020B0604030504040204" pitchFamily="34" charset="-120"/>
            </a:rPr>
            <a:t>未達指標</a:t>
          </a:r>
          <a:endParaRPr lang="zh-TW" b="1" dirty="0">
            <a:latin typeface="微軟正黑體" panose="020B0604030504040204" pitchFamily="34" charset="-120"/>
            <a:ea typeface="微軟正黑體" panose="020B0604030504040204" pitchFamily="34" charset="-12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7" y="1"/>
            <a:ext cx="2945659" cy="498056"/>
          </a:xfrm>
          <a:prstGeom prst="rect">
            <a:avLst/>
          </a:prstGeom>
        </p:spPr>
        <p:txBody>
          <a:bodyPr vert="horz" lIns="91253" tIns="45624" rIns="91253" bIns="45624" rtlCol="0"/>
          <a:lstStyle>
            <a:lvl1pPr algn="l">
              <a:defRPr sz="1200"/>
            </a:lvl1pPr>
          </a:lstStyle>
          <a:p>
            <a:endParaRPr lang="zh-TW" altLang="en-US"/>
          </a:p>
        </p:txBody>
      </p:sp>
      <p:sp>
        <p:nvSpPr>
          <p:cNvPr id="3" name="日期版面配置區 2"/>
          <p:cNvSpPr>
            <a:spLocks noGrp="1"/>
          </p:cNvSpPr>
          <p:nvPr>
            <p:ph type="dt" sz="quarter" idx="1"/>
          </p:nvPr>
        </p:nvSpPr>
        <p:spPr>
          <a:xfrm>
            <a:off x="3850444" y="1"/>
            <a:ext cx="2945659" cy="498056"/>
          </a:xfrm>
          <a:prstGeom prst="rect">
            <a:avLst/>
          </a:prstGeom>
        </p:spPr>
        <p:txBody>
          <a:bodyPr vert="horz" lIns="91253" tIns="45624" rIns="91253" bIns="45624" rtlCol="0"/>
          <a:lstStyle>
            <a:lvl1pPr algn="r">
              <a:defRPr sz="1200"/>
            </a:lvl1pPr>
          </a:lstStyle>
          <a:p>
            <a:fld id="{DCF16AD3-7FFB-4C0E-A7F0-9B0289D55641}" type="datetimeFigureOut">
              <a:rPr lang="zh-TW" altLang="en-US" smtClean="0"/>
              <a:pPr/>
              <a:t>2018/11/5</a:t>
            </a:fld>
            <a:endParaRPr lang="zh-TW" altLang="en-US"/>
          </a:p>
        </p:txBody>
      </p:sp>
      <p:sp>
        <p:nvSpPr>
          <p:cNvPr id="4" name="頁尾版面配置區 3"/>
          <p:cNvSpPr>
            <a:spLocks noGrp="1"/>
          </p:cNvSpPr>
          <p:nvPr>
            <p:ph type="ftr" sz="quarter" idx="2"/>
          </p:nvPr>
        </p:nvSpPr>
        <p:spPr>
          <a:xfrm>
            <a:off x="7" y="9428585"/>
            <a:ext cx="2945659" cy="498055"/>
          </a:xfrm>
          <a:prstGeom prst="rect">
            <a:avLst/>
          </a:prstGeom>
        </p:spPr>
        <p:txBody>
          <a:bodyPr vert="horz" lIns="91253" tIns="45624" rIns="91253" bIns="45624"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4" y="9428585"/>
            <a:ext cx="2945659" cy="498055"/>
          </a:xfrm>
          <a:prstGeom prst="rect">
            <a:avLst/>
          </a:prstGeom>
        </p:spPr>
        <p:txBody>
          <a:bodyPr vert="horz" lIns="91253" tIns="45624" rIns="91253" bIns="45624" rtlCol="0" anchor="b"/>
          <a:lstStyle>
            <a:lvl1pPr algn="r">
              <a:defRPr sz="1200"/>
            </a:lvl1pPr>
          </a:lstStyle>
          <a:p>
            <a:fld id="{127176A1-DA16-4EB3-9DFD-E1BDB78E2BF0}" type="slidenum">
              <a:rPr lang="zh-TW" altLang="en-US" smtClean="0"/>
              <a:pPr/>
              <a:t>‹#›</a:t>
            </a:fld>
            <a:endParaRPr lang="zh-TW" altLang="en-US"/>
          </a:p>
        </p:txBody>
      </p:sp>
    </p:spTree>
    <p:extLst>
      <p:ext uri="{BB962C8B-B14F-4D97-AF65-F5344CB8AC3E}">
        <p14:creationId xmlns:p14="http://schemas.microsoft.com/office/powerpoint/2010/main" val="28239846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7" y="1"/>
            <a:ext cx="2945659" cy="496332"/>
          </a:xfrm>
          <a:prstGeom prst="rect">
            <a:avLst/>
          </a:prstGeom>
        </p:spPr>
        <p:txBody>
          <a:bodyPr vert="horz" lIns="91253" tIns="45624" rIns="91253" bIns="45624" rtlCol="0"/>
          <a:lstStyle>
            <a:lvl1pPr algn="l">
              <a:defRPr sz="1200"/>
            </a:lvl1pPr>
          </a:lstStyle>
          <a:p>
            <a:endParaRPr lang="zh-TW" altLang="en-US"/>
          </a:p>
        </p:txBody>
      </p:sp>
      <p:sp>
        <p:nvSpPr>
          <p:cNvPr id="3" name="日期版面配置區 2"/>
          <p:cNvSpPr>
            <a:spLocks noGrp="1"/>
          </p:cNvSpPr>
          <p:nvPr>
            <p:ph type="dt" idx="1"/>
          </p:nvPr>
        </p:nvSpPr>
        <p:spPr>
          <a:xfrm>
            <a:off x="3850444" y="1"/>
            <a:ext cx="2945659" cy="496332"/>
          </a:xfrm>
          <a:prstGeom prst="rect">
            <a:avLst/>
          </a:prstGeom>
        </p:spPr>
        <p:txBody>
          <a:bodyPr vert="horz" lIns="91253" tIns="45624" rIns="91253" bIns="45624" rtlCol="0"/>
          <a:lstStyle>
            <a:lvl1pPr algn="r">
              <a:defRPr sz="1200"/>
            </a:lvl1pPr>
          </a:lstStyle>
          <a:p>
            <a:fld id="{86293DC7-D3DC-4C4D-9716-1280C6541B4E}" type="datetimeFigureOut">
              <a:rPr lang="zh-TW" altLang="en-US" smtClean="0"/>
              <a:pPr/>
              <a:t>2018/11/5</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253" tIns="45624" rIns="91253" bIns="45624" rtlCol="0" anchor="ctr"/>
          <a:lstStyle/>
          <a:p>
            <a:endParaRPr lang="zh-TW" altLang="en-US"/>
          </a:p>
        </p:txBody>
      </p:sp>
      <p:sp>
        <p:nvSpPr>
          <p:cNvPr id="5" name="備忘稿版面配置區 4"/>
          <p:cNvSpPr>
            <a:spLocks noGrp="1"/>
          </p:cNvSpPr>
          <p:nvPr>
            <p:ph type="body" sz="quarter" idx="3"/>
          </p:nvPr>
        </p:nvSpPr>
        <p:spPr>
          <a:xfrm>
            <a:off x="679769" y="4715154"/>
            <a:ext cx="5438140" cy="4466987"/>
          </a:xfrm>
          <a:prstGeom prst="rect">
            <a:avLst/>
          </a:prstGeom>
        </p:spPr>
        <p:txBody>
          <a:bodyPr vert="horz" lIns="91253" tIns="45624" rIns="91253" bIns="45624"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7" y="9428591"/>
            <a:ext cx="2945659" cy="496332"/>
          </a:xfrm>
          <a:prstGeom prst="rect">
            <a:avLst/>
          </a:prstGeom>
        </p:spPr>
        <p:txBody>
          <a:bodyPr vert="horz" lIns="91253" tIns="45624" rIns="91253" bIns="45624"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4" y="9428591"/>
            <a:ext cx="2945659" cy="496332"/>
          </a:xfrm>
          <a:prstGeom prst="rect">
            <a:avLst/>
          </a:prstGeom>
        </p:spPr>
        <p:txBody>
          <a:bodyPr vert="horz" lIns="91253" tIns="45624" rIns="91253" bIns="45624" rtlCol="0" anchor="b"/>
          <a:lstStyle>
            <a:lvl1pPr algn="r">
              <a:defRPr sz="1200"/>
            </a:lvl1pPr>
          </a:lstStyle>
          <a:p>
            <a:fld id="{3DE4215B-6CEC-460A-A30B-120DEE8C6B8F}" type="slidenum">
              <a:rPr lang="zh-TW" altLang="en-US" smtClean="0"/>
              <a:pPr/>
              <a:t>‹#›</a:t>
            </a:fld>
            <a:endParaRPr lang="zh-TW" altLang="en-US"/>
          </a:p>
        </p:txBody>
      </p:sp>
    </p:spTree>
    <p:extLst>
      <p:ext uri="{BB962C8B-B14F-4D97-AF65-F5344CB8AC3E}">
        <p14:creationId xmlns:p14="http://schemas.microsoft.com/office/powerpoint/2010/main" val="337870512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noFill/>
        </p:spPr>
        <p:txBody>
          <a:bodyPr/>
          <a:lstStyle/>
          <a:p>
            <a:endParaRPr lang="zh-TW" altLang="zh-TW" smtClean="0">
              <a:latin typeface="新細明體" pitchFamily="18" charset="-120"/>
              <a:ea typeface="新細明體" pitchFamily="18" charset="-120"/>
            </a:endParaRPr>
          </a:p>
        </p:txBody>
      </p:sp>
      <p:sp>
        <p:nvSpPr>
          <p:cNvPr id="5123" name="Rectangle 3"/>
          <p:cNvSpPr>
            <a:spLocks noGrp="1" noRot="1" noChangeAspect="1" noChangeArrowheads="1" noTextEdit="1"/>
          </p:cNvSpPr>
          <p:nvPr>
            <p:ph type="sldImg"/>
          </p:nvPr>
        </p:nvSpPr>
        <p:spPr>
          <a:xfrm>
            <a:off x="917575" y="744538"/>
            <a:ext cx="4962525" cy="3722687"/>
          </a:xfrm>
          <a:ln cap="flat"/>
        </p:spPr>
      </p:sp>
    </p:spTree>
    <p:extLst>
      <p:ext uri="{BB962C8B-B14F-4D97-AF65-F5344CB8AC3E}">
        <p14:creationId xmlns:p14="http://schemas.microsoft.com/office/powerpoint/2010/main" val="2674831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smtClean="0"/>
          </a:p>
        </p:txBody>
      </p:sp>
      <p:sp>
        <p:nvSpPr>
          <p:cNvPr id="4" name="投影片編號版面配置區 3"/>
          <p:cNvSpPr>
            <a:spLocks noGrp="1"/>
          </p:cNvSpPr>
          <p:nvPr>
            <p:ph type="sldNum" sz="quarter" idx="10"/>
          </p:nvPr>
        </p:nvSpPr>
        <p:spPr/>
        <p:txBody>
          <a:bodyPr/>
          <a:lstStyle/>
          <a:p>
            <a:fld id="{3DE4215B-6CEC-460A-A30B-120DEE8C6B8F}" type="slidenum">
              <a:rPr lang="zh-TW" altLang="en-US" smtClean="0"/>
              <a:pPr/>
              <a:t>11</a:t>
            </a:fld>
            <a:endParaRPr lang="zh-TW" altLang="en-US"/>
          </a:p>
        </p:txBody>
      </p:sp>
    </p:spTree>
    <p:extLst>
      <p:ext uri="{BB962C8B-B14F-4D97-AF65-F5344CB8AC3E}">
        <p14:creationId xmlns:p14="http://schemas.microsoft.com/office/powerpoint/2010/main" val="1198724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noFill/>
        </p:spPr>
        <p:txBody>
          <a:bodyPr/>
          <a:lstStyle/>
          <a:p>
            <a:endParaRPr lang="zh-TW" altLang="zh-TW" smtClean="0">
              <a:latin typeface="新細明體" pitchFamily="18" charset="-120"/>
              <a:ea typeface="新細明體" pitchFamily="18" charset="-120"/>
            </a:endParaRPr>
          </a:p>
        </p:txBody>
      </p:sp>
      <p:sp>
        <p:nvSpPr>
          <p:cNvPr id="5123" name="Rectangle 3"/>
          <p:cNvSpPr>
            <a:spLocks noGrp="1" noRot="1" noChangeAspect="1" noChangeArrowheads="1" noTextEdit="1"/>
          </p:cNvSpPr>
          <p:nvPr>
            <p:ph type="sldImg"/>
          </p:nvPr>
        </p:nvSpPr>
        <p:spPr>
          <a:xfrm>
            <a:off x="917575" y="744538"/>
            <a:ext cx="4962525" cy="3722687"/>
          </a:xfrm>
          <a:ln cap="flat"/>
        </p:spPr>
      </p:sp>
    </p:spTree>
    <p:extLst>
      <p:ext uri="{BB962C8B-B14F-4D97-AF65-F5344CB8AC3E}">
        <p14:creationId xmlns:p14="http://schemas.microsoft.com/office/powerpoint/2010/main" val="3578206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DE4215B-6CEC-460A-A30B-120DEE8C6B8F}" type="slidenum">
              <a:rPr lang="zh-TW" altLang="en-US" smtClean="0"/>
              <a:pPr/>
              <a:t>13</a:t>
            </a:fld>
            <a:endParaRPr lang="zh-TW" altLang="en-US"/>
          </a:p>
        </p:txBody>
      </p:sp>
    </p:spTree>
    <p:extLst>
      <p:ext uri="{BB962C8B-B14F-4D97-AF65-F5344CB8AC3E}">
        <p14:creationId xmlns:p14="http://schemas.microsoft.com/office/powerpoint/2010/main" val="2676879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DE4215B-6CEC-460A-A30B-120DEE8C6B8F}" type="slidenum">
              <a:rPr lang="zh-TW" altLang="en-US" smtClean="0"/>
              <a:pPr/>
              <a:t>16</a:t>
            </a:fld>
            <a:endParaRPr lang="zh-TW" altLang="en-US"/>
          </a:p>
        </p:txBody>
      </p:sp>
    </p:spTree>
    <p:extLst>
      <p:ext uri="{BB962C8B-B14F-4D97-AF65-F5344CB8AC3E}">
        <p14:creationId xmlns:p14="http://schemas.microsoft.com/office/powerpoint/2010/main" val="1606115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DE4215B-6CEC-460A-A30B-120DEE8C6B8F}" type="slidenum">
              <a:rPr lang="zh-TW" altLang="en-US" smtClean="0"/>
              <a:pPr/>
              <a:t>17</a:t>
            </a:fld>
            <a:endParaRPr lang="zh-TW" altLang="en-US"/>
          </a:p>
        </p:txBody>
      </p:sp>
    </p:spTree>
    <p:extLst>
      <p:ext uri="{BB962C8B-B14F-4D97-AF65-F5344CB8AC3E}">
        <p14:creationId xmlns:p14="http://schemas.microsoft.com/office/powerpoint/2010/main" val="41533347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DE4215B-6CEC-460A-A30B-120DEE8C6B8F}" type="slidenum">
              <a:rPr lang="zh-TW" altLang="en-US" smtClean="0"/>
              <a:pPr/>
              <a:t>18</a:t>
            </a:fld>
            <a:endParaRPr lang="zh-TW" altLang="en-US"/>
          </a:p>
        </p:txBody>
      </p:sp>
    </p:spTree>
    <p:extLst>
      <p:ext uri="{BB962C8B-B14F-4D97-AF65-F5344CB8AC3E}">
        <p14:creationId xmlns:p14="http://schemas.microsoft.com/office/powerpoint/2010/main" val="36437077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DE4215B-6CEC-460A-A30B-120DEE8C6B8F}" type="slidenum">
              <a:rPr lang="zh-TW" altLang="en-US" smtClean="0"/>
              <a:pPr/>
              <a:t>19</a:t>
            </a:fld>
            <a:endParaRPr lang="zh-TW" altLang="en-US"/>
          </a:p>
        </p:txBody>
      </p:sp>
    </p:spTree>
    <p:extLst>
      <p:ext uri="{BB962C8B-B14F-4D97-AF65-F5344CB8AC3E}">
        <p14:creationId xmlns:p14="http://schemas.microsoft.com/office/powerpoint/2010/main" val="1700090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DE4215B-6CEC-460A-A30B-120DEE8C6B8F}" type="slidenum">
              <a:rPr lang="zh-TW" altLang="en-US" smtClean="0"/>
              <a:pPr/>
              <a:t>20</a:t>
            </a:fld>
            <a:endParaRPr lang="zh-TW" altLang="en-US"/>
          </a:p>
        </p:txBody>
      </p:sp>
    </p:spTree>
    <p:extLst>
      <p:ext uri="{BB962C8B-B14F-4D97-AF65-F5344CB8AC3E}">
        <p14:creationId xmlns:p14="http://schemas.microsoft.com/office/powerpoint/2010/main" val="32651386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DE4215B-6CEC-460A-A30B-120DEE8C6B8F}" type="slidenum">
              <a:rPr lang="zh-TW" altLang="en-US" smtClean="0"/>
              <a:pPr/>
              <a:t>21</a:t>
            </a:fld>
            <a:endParaRPr lang="zh-TW" altLang="en-US"/>
          </a:p>
        </p:txBody>
      </p:sp>
    </p:spTree>
    <p:extLst>
      <p:ext uri="{BB962C8B-B14F-4D97-AF65-F5344CB8AC3E}">
        <p14:creationId xmlns:p14="http://schemas.microsoft.com/office/powerpoint/2010/main" val="29427887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noFill/>
        </p:spPr>
        <p:txBody>
          <a:bodyPr/>
          <a:lstStyle/>
          <a:p>
            <a:endParaRPr lang="zh-TW" altLang="zh-TW" smtClean="0">
              <a:latin typeface="新細明體" pitchFamily="18" charset="-120"/>
              <a:ea typeface="新細明體" pitchFamily="18" charset="-120"/>
            </a:endParaRPr>
          </a:p>
        </p:txBody>
      </p:sp>
      <p:sp>
        <p:nvSpPr>
          <p:cNvPr id="5123" name="Rectangle 3"/>
          <p:cNvSpPr>
            <a:spLocks noGrp="1" noRot="1" noChangeAspect="1" noChangeArrowheads="1" noTextEdit="1"/>
          </p:cNvSpPr>
          <p:nvPr>
            <p:ph type="sldImg"/>
          </p:nvPr>
        </p:nvSpPr>
        <p:spPr>
          <a:xfrm>
            <a:off x="917575" y="744538"/>
            <a:ext cx="4962525" cy="3722687"/>
          </a:xfrm>
          <a:ln cap="flat"/>
        </p:spPr>
      </p:sp>
    </p:spTree>
    <p:extLst>
      <p:ext uri="{BB962C8B-B14F-4D97-AF65-F5344CB8AC3E}">
        <p14:creationId xmlns:p14="http://schemas.microsoft.com/office/powerpoint/2010/main" val="2435963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DE4215B-6CEC-460A-A30B-120DEE8C6B8F}" type="slidenum">
              <a:rPr lang="zh-TW" altLang="en-US" smtClean="0"/>
              <a:t>2</a:t>
            </a:fld>
            <a:endParaRPr lang="zh-TW" altLang="en-US"/>
          </a:p>
        </p:txBody>
      </p:sp>
    </p:spTree>
    <p:extLst>
      <p:ext uri="{BB962C8B-B14F-4D97-AF65-F5344CB8AC3E}">
        <p14:creationId xmlns:p14="http://schemas.microsoft.com/office/powerpoint/2010/main" val="349360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913071">
              <a:defRPr/>
            </a:pPr>
            <a:r>
              <a:rPr lang="zh-TW" altLang="en-US" dirty="0">
                <a:latin typeface="標楷體" panose="03000509000000000000" pitchFamily="65" charset="-120"/>
                <a:ea typeface="標楷體" panose="03000509000000000000" pitchFamily="65" charset="-120"/>
                <a:cs typeface="Tahoma" panose="020B0604030504040204" pitchFamily="34" charset="0"/>
              </a:rPr>
              <a:t>本會截至目前為止已開放</a:t>
            </a:r>
            <a:r>
              <a:rPr lang="en-US" altLang="zh-TW" dirty="0">
                <a:solidFill>
                  <a:srgbClr val="8D06D8"/>
                </a:solidFill>
                <a:latin typeface="標楷體" panose="03000509000000000000" pitchFamily="65" charset="-120"/>
                <a:ea typeface="標楷體" panose="03000509000000000000" pitchFamily="65" charset="-120"/>
                <a:cs typeface="Tahoma" panose="020B0604030504040204" pitchFamily="34" charset="0"/>
              </a:rPr>
              <a:t>512</a:t>
            </a:r>
            <a:r>
              <a:rPr lang="zh-TW" altLang="en-US" dirty="0">
                <a:latin typeface="標楷體" panose="03000509000000000000" pitchFamily="65" charset="-120"/>
                <a:ea typeface="標楷體" panose="03000509000000000000" pitchFamily="65" charset="-120"/>
                <a:cs typeface="Tahoma" panose="020B0604030504040204" pitchFamily="34" charset="0"/>
              </a:rPr>
              <a:t>項，</a:t>
            </a:r>
            <a:r>
              <a:rPr lang="en-US" altLang="zh-TW" kern="100" dirty="0">
                <a:latin typeface="標楷體" panose="03000509000000000000" pitchFamily="65" charset="-120"/>
                <a:ea typeface="標楷體" panose="03000509000000000000" pitchFamily="65" charset="-120"/>
              </a:rPr>
              <a:t>107</a:t>
            </a:r>
            <a:r>
              <a:rPr lang="zh-TW" altLang="en-US" kern="100" dirty="0">
                <a:latin typeface="標楷體" panose="03000509000000000000" pitchFamily="65" charset="-120"/>
                <a:ea typeface="標楷體" panose="03000509000000000000" pitchFamily="65" charset="-120"/>
              </a:rPr>
              <a:t>年第</a:t>
            </a:r>
            <a:r>
              <a:rPr lang="en-US" altLang="zh-TW" kern="100" dirty="0">
                <a:latin typeface="標楷體" panose="03000509000000000000" pitchFamily="65" charset="-120"/>
                <a:ea typeface="標楷體" panose="03000509000000000000" pitchFamily="65" charset="-120"/>
              </a:rPr>
              <a:t>1</a:t>
            </a:r>
            <a:r>
              <a:rPr lang="zh-TW" altLang="en-US" kern="100" dirty="0">
                <a:latin typeface="標楷體" panose="03000509000000000000" pitchFamily="65" charset="-120"/>
                <a:ea typeface="標楷體" panose="03000509000000000000" pitchFamily="65" charset="-120"/>
              </a:rPr>
              <a:t>季盤點擬新增開放項目</a:t>
            </a:r>
            <a:r>
              <a:rPr lang="en-US" altLang="zh-TW" b="1" kern="100" dirty="0">
                <a:solidFill>
                  <a:schemeClr val="accent1">
                    <a:lumMod val="50000"/>
                  </a:schemeClr>
                </a:solidFill>
                <a:latin typeface="標楷體" panose="03000509000000000000" pitchFamily="65" charset="-120"/>
                <a:ea typeface="標楷體" panose="03000509000000000000" pitchFamily="65" charset="-120"/>
              </a:rPr>
              <a:t>34</a:t>
            </a:r>
            <a:r>
              <a:rPr lang="zh-TW" altLang="en-US" kern="100" dirty="0">
                <a:latin typeface="標楷體" panose="03000509000000000000" pitchFamily="65" charset="-120"/>
                <a:ea typeface="標楷體" panose="03000509000000000000" pitchFamily="65" charset="-120"/>
              </a:rPr>
              <a:t>項，倘經本次會議審議通過，累計開放數將達</a:t>
            </a:r>
            <a:r>
              <a:rPr lang="en-US" altLang="zh-TW" b="1" kern="100" dirty="0">
                <a:solidFill>
                  <a:schemeClr val="accent1">
                    <a:lumMod val="50000"/>
                  </a:schemeClr>
                </a:solidFill>
                <a:latin typeface="標楷體" panose="03000509000000000000" pitchFamily="65" charset="-120"/>
                <a:ea typeface="標楷體" panose="03000509000000000000" pitchFamily="65" charset="-120"/>
              </a:rPr>
              <a:t>546</a:t>
            </a:r>
            <a:r>
              <a:rPr lang="zh-TW" altLang="en-US" kern="100" dirty="0">
                <a:latin typeface="標楷體" panose="03000509000000000000" pitchFamily="65" charset="-120"/>
                <a:ea typeface="標楷體" panose="03000509000000000000" pitchFamily="65" charset="-120"/>
              </a:rPr>
              <a:t>項。</a:t>
            </a:r>
            <a:endParaRPr lang="en-US" altLang="zh-TW" kern="1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0"/>
          </p:nvPr>
        </p:nvSpPr>
        <p:spPr/>
        <p:txBody>
          <a:bodyPr/>
          <a:lstStyle/>
          <a:p>
            <a:fld id="{3DE4215B-6CEC-460A-A30B-120DEE8C6B8F}" type="slidenum">
              <a:rPr lang="zh-TW" altLang="en-US" smtClean="0"/>
              <a:pPr/>
              <a:t>23</a:t>
            </a:fld>
            <a:endParaRPr lang="zh-TW" altLang="en-US"/>
          </a:p>
        </p:txBody>
      </p:sp>
    </p:spTree>
    <p:extLst>
      <p:ext uri="{BB962C8B-B14F-4D97-AF65-F5344CB8AC3E}">
        <p14:creationId xmlns:p14="http://schemas.microsoft.com/office/powerpoint/2010/main" val="4869532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noFill/>
        </p:spPr>
        <p:txBody>
          <a:bodyPr/>
          <a:lstStyle/>
          <a:p>
            <a:endParaRPr lang="zh-TW" altLang="zh-TW" smtClean="0">
              <a:latin typeface="新細明體" pitchFamily="18" charset="-120"/>
              <a:ea typeface="新細明體" pitchFamily="18" charset="-120"/>
            </a:endParaRPr>
          </a:p>
        </p:txBody>
      </p:sp>
      <p:sp>
        <p:nvSpPr>
          <p:cNvPr id="5123" name="Rectangle 3"/>
          <p:cNvSpPr>
            <a:spLocks noGrp="1" noRot="1" noChangeAspect="1" noChangeArrowheads="1" noTextEdit="1"/>
          </p:cNvSpPr>
          <p:nvPr>
            <p:ph type="sldImg"/>
          </p:nvPr>
        </p:nvSpPr>
        <p:spPr>
          <a:xfrm>
            <a:off x="917575" y="744538"/>
            <a:ext cx="4962525" cy="3722687"/>
          </a:xfrm>
          <a:ln cap="flat"/>
        </p:spPr>
      </p:sp>
    </p:spTree>
    <p:extLst>
      <p:ext uri="{BB962C8B-B14F-4D97-AF65-F5344CB8AC3E}">
        <p14:creationId xmlns:p14="http://schemas.microsoft.com/office/powerpoint/2010/main" val="2322181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noFill/>
        </p:spPr>
        <p:txBody>
          <a:bodyPr/>
          <a:lstStyle/>
          <a:p>
            <a:endParaRPr lang="zh-TW" altLang="zh-TW" smtClean="0">
              <a:latin typeface="新細明體" pitchFamily="18" charset="-120"/>
              <a:ea typeface="新細明體" pitchFamily="18" charset="-120"/>
            </a:endParaRPr>
          </a:p>
        </p:txBody>
      </p:sp>
      <p:sp>
        <p:nvSpPr>
          <p:cNvPr id="5123" name="Rectangle 3"/>
          <p:cNvSpPr>
            <a:spLocks noGrp="1" noRot="1" noChangeAspect="1" noChangeArrowheads="1" noTextEdit="1"/>
          </p:cNvSpPr>
          <p:nvPr>
            <p:ph type="sldImg"/>
          </p:nvPr>
        </p:nvSpPr>
        <p:spPr>
          <a:xfrm>
            <a:off x="917575" y="744538"/>
            <a:ext cx="4962525" cy="3722687"/>
          </a:xfrm>
          <a:ln cap="flat"/>
        </p:spPr>
      </p:sp>
    </p:spTree>
    <p:extLst>
      <p:ext uri="{BB962C8B-B14F-4D97-AF65-F5344CB8AC3E}">
        <p14:creationId xmlns:p14="http://schemas.microsoft.com/office/powerpoint/2010/main" val="3577054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DE4215B-6CEC-460A-A30B-120DEE8C6B8F}" type="slidenum">
              <a:rPr lang="zh-TW" altLang="en-US" smtClean="0"/>
              <a:pPr/>
              <a:t>27</a:t>
            </a:fld>
            <a:endParaRPr lang="zh-TW" altLang="en-US"/>
          </a:p>
        </p:txBody>
      </p:sp>
    </p:spTree>
    <p:extLst>
      <p:ext uri="{BB962C8B-B14F-4D97-AF65-F5344CB8AC3E}">
        <p14:creationId xmlns:p14="http://schemas.microsoft.com/office/powerpoint/2010/main" val="9339437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DE4215B-6CEC-460A-A30B-120DEE8C6B8F}" type="slidenum">
              <a:rPr lang="zh-TW" altLang="en-US" smtClean="0"/>
              <a:pPr/>
              <a:t>28</a:t>
            </a:fld>
            <a:endParaRPr lang="zh-TW" altLang="en-US"/>
          </a:p>
        </p:txBody>
      </p:sp>
    </p:spTree>
    <p:extLst>
      <p:ext uri="{BB962C8B-B14F-4D97-AF65-F5344CB8AC3E}">
        <p14:creationId xmlns:p14="http://schemas.microsoft.com/office/powerpoint/2010/main" val="7587204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DE4215B-6CEC-460A-A30B-120DEE8C6B8F}" type="slidenum">
              <a:rPr lang="zh-TW" altLang="en-US" smtClean="0"/>
              <a:pPr/>
              <a:t>29</a:t>
            </a:fld>
            <a:endParaRPr lang="zh-TW" altLang="en-US"/>
          </a:p>
        </p:txBody>
      </p:sp>
    </p:spTree>
    <p:extLst>
      <p:ext uri="{BB962C8B-B14F-4D97-AF65-F5344CB8AC3E}">
        <p14:creationId xmlns:p14="http://schemas.microsoft.com/office/powerpoint/2010/main" val="18421417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DE4215B-6CEC-460A-A30B-120DEE8C6B8F}" type="slidenum">
              <a:rPr lang="zh-TW" altLang="en-US" smtClean="0"/>
              <a:pPr/>
              <a:t>30</a:t>
            </a:fld>
            <a:endParaRPr lang="zh-TW" altLang="en-US"/>
          </a:p>
        </p:txBody>
      </p:sp>
    </p:spTree>
    <p:extLst>
      <p:ext uri="{BB962C8B-B14F-4D97-AF65-F5344CB8AC3E}">
        <p14:creationId xmlns:p14="http://schemas.microsoft.com/office/powerpoint/2010/main" val="28231823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t>32</a:t>
            </a:fld>
            <a:endParaRPr lang="zh-CN" altLang="en-US"/>
          </a:p>
        </p:txBody>
      </p:sp>
    </p:spTree>
    <p:extLst>
      <p:ext uri="{BB962C8B-B14F-4D97-AF65-F5344CB8AC3E}">
        <p14:creationId xmlns:p14="http://schemas.microsoft.com/office/powerpoint/2010/main" val="12795054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DE4215B-6CEC-460A-A30B-120DEE8C6B8F}" type="slidenum">
              <a:rPr lang="zh-TW" altLang="en-US" smtClean="0"/>
              <a:pPr/>
              <a:t>33</a:t>
            </a:fld>
            <a:endParaRPr lang="zh-TW" altLang="en-US"/>
          </a:p>
        </p:txBody>
      </p:sp>
    </p:spTree>
    <p:extLst>
      <p:ext uri="{BB962C8B-B14F-4D97-AF65-F5344CB8AC3E}">
        <p14:creationId xmlns:p14="http://schemas.microsoft.com/office/powerpoint/2010/main" val="34067945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913071">
              <a:defRPr/>
            </a:pPr>
            <a:r>
              <a:rPr lang="zh-TW" altLang="zh-TW" dirty="0"/>
              <a:t>正確性部分：不符合項目以資料未依更新頻率即時更新者為眾，其次為</a:t>
            </a:r>
            <a:r>
              <a:rPr kumimoji="1" lang="zh-TW" altLang="en-US" dirty="0">
                <a:latin typeface="標楷體" panose="03000509000000000000" pitchFamily="65" charset="-120"/>
                <a:ea typeface="標楷體" panose="03000509000000000000" pitchFamily="65" charset="-120"/>
              </a:rPr>
              <a:t>聯絡人異動未更新。</a:t>
            </a:r>
            <a:endParaRPr kumimoji="1" lang="en-US" altLang="zh-TW" dirty="0">
              <a:latin typeface="標楷體" panose="03000509000000000000" pitchFamily="65" charset="-120"/>
              <a:ea typeface="標楷體" panose="03000509000000000000" pitchFamily="65" charset="-120"/>
            </a:endParaRPr>
          </a:p>
          <a:p>
            <a:pPr defTabSz="913071">
              <a:defRPr/>
            </a:pPr>
            <a:r>
              <a:rPr kumimoji="1" lang="zh-TW" altLang="en-US" dirty="0">
                <a:latin typeface="標楷體" panose="03000509000000000000" pitchFamily="65" charset="-120"/>
                <a:ea typeface="標楷體" panose="03000509000000000000" pitchFamily="65" charset="-120"/>
              </a:rPr>
              <a:t>上述不符情形已於</a:t>
            </a:r>
            <a:r>
              <a:rPr kumimoji="1" lang="en-US" altLang="zh-TW" dirty="0">
                <a:latin typeface="標楷體" panose="03000509000000000000" pitchFamily="65" charset="-120"/>
                <a:ea typeface="標楷體" panose="03000509000000000000" pitchFamily="65" charset="-120"/>
              </a:rPr>
              <a:t>107</a:t>
            </a:r>
            <a:r>
              <a:rPr kumimoji="1" lang="zh-TW" altLang="en-US" dirty="0">
                <a:latin typeface="標楷體" panose="03000509000000000000" pitchFamily="65" charset="-120"/>
                <a:ea typeface="標楷體" panose="03000509000000000000" pitchFamily="65" charset="-120"/>
              </a:rPr>
              <a:t>年</a:t>
            </a:r>
            <a:r>
              <a:rPr kumimoji="1" lang="en-US" altLang="zh-TW" dirty="0">
                <a:latin typeface="標楷體" panose="03000509000000000000" pitchFamily="65" charset="-120"/>
                <a:ea typeface="標楷體" panose="03000509000000000000" pitchFamily="65" charset="-120"/>
              </a:rPr>
              <a:t>1</a:t>
            </a:r>
            <a:r>
              <a:rPr kumimoji="1" lang="zh-TW" altLang="en-US" dirty="0">
                <a:latin typeface="標楷體" panose="03000509000000000000" pitchFamily="65" charset="-120"/>
                <a:ea typeface="標楷體" panose="03000509000000000000" pitchFamily="65" charset="-120"/>
              </a:rPr>
              <a:t>月</a:t>
            </a:r>
            <a:r>
              <a:rPr kumimoji="1" lang="en-US" altLang="zh-TW" dirty="0">
                <a:latin typeface="標楷體" panose="03000509000000000000" pitchFamily="65" charset="-120"/>
                <a:ea typeface="標楷體" panose="03000509000000000000" pitchFamily="65" charset="-120"/>
              </a:rPr>
              <a:t>25</a:t>
            </a:r>
            <a:r>
              <a:rPr kumimoji="1" lang="zh-TW" altLang="en-US" dirty="0">
                <a:latin typeface="標楷體" panose="03000509000000000000" pitchFamily="65" charset="-120"/>
                <a:ea typeface="標楷體" panose="03000509000000000000" pitchFamily="65" charset="-120"/>
              </a:rPr>
              <a:t>日工作會議轉知各單位改善。</a:t>
            </a:r>
            <a:endParaRPr kumimoji="1" lang="en-US" altLang="zh-TW" dirty="0">
              <a:latin typeface="標楷體" panose="03000509000000000000" pitchFamily="65" charset="-120"/>
              <a:ea typeface="標楷體" panose="03000509000000000000" pitchFamily="65" charset="-120"/>
            </a:endParaRPr>
          </a:p>
          <a:p>
            <a:pPr defTabSz="913071">
              <a:defRPr/>
            </a:pPr>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3DE4215B-6CEC-460A-A30B-120DEE8C6B8F}" type="slidenum">
              <a:rPr lang="zh-TW" altLang="en-US" smtClean="0"/>
              <a:pPr/>
              <a:t>34</a:t>
            </a:fld>
            <a:endParaRPr lang="zh-TW" altLang="en-US"/>
          </a:p>
        </p:txBody>
      </p:sp>
    </p:spTree>
    <p:extLst>
      <p:ext uri="{BB962C8B-B14F-4D97-AF65-F5344CB8AC3E}">
        <p14:creationId xmlns:p14="http://schemas.microsoft.com/office/powerpoint/2010/main" val="78994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noFill/>
        </p:spPr>
        <p:txBody>
          <a:bodyPr/>
          <a:lstStyle/>
          <a:p>
            <a:endParaRPr lang="zh-TW" altLang="zh-TW" smtClean="0">
              <a:latin typeface="新細明體" pitchFamily="18" charset="-120"/>
              <a:ea typeface="新細明體" pitchFamily="18" charset="-120"/>
            </a:endParaRPr>
          </a:p>
        </p:txBody>
      </p:sp>
      <p:sp>
        <p:nvSpPr>
          <p:cNvPr id="5123" name="Rectangle 3"/>
          <p:cNvSpPr>
            <a:spLocks noGrp="1" noRot="1" noChangeAspect="1" noChangeArrowheads="1" noTextEdit="1"/>
          </p:cNvSpPr>
          <p:nvPr>
            <p:ph type="sldImg"/>
          </p:nvPr>
        </p:nvSpPr>
        <p:spPr>
          <a:xfrm>
            <a:off x="917575" y="744538"/>
            <a:ext cx="4962525" cy="3722687"/>
          </a:xfrm>
          <a:ln cap="flat"/>
        </p:spPr>
      </p:sp>
    </p:spTree>
    <p:extLst>
      <p:ext uri="{BB962C8B-B14F-4D97-AF65-F5344CB8AC3E}">
        <p14:creationId xmlns:p14="http://schemas.microsoft.com/office/powerpoint/2010/main" val="17836417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t>35</a:t>
            </a:fld>
            <a:endParaRPr lang="zh-CN" altLang="en-US" dirty="0"/>
          </a:p>
        </p:txBody>
      </p:sp>
    </p:spTree>
    <p:extLst>
      <p:ext uri="{BB962C8B-B14F-4D97-AF65-F5344CB8AC3E}">
        <p14:creationId xmlns:p14="http://schemas.microsoft.com/office/powerpoint/2010/main" val="29588924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DE4215B-6CEC-460A-A30B-120DEE8C6B8F}" type="slidenum">
              <a:rPr lang="zh-TW" altLang="en-US" smtClean="0"/>
              <a:pPr/>
              <a:t>36</a:t>
            </a:fld>
            <a:endParaRPr lang="zh-TW" altLang="en-US"/>
          </a:p>
        </p:txBody>
      </p:sp>
    </p:spTree>
    <p:extLst>
      <p:ext uri="{BB962C8B-B14F-4D97-AF65-F5344CB8AC3E}">
        <p14:creationId xmlns:p14="http://schemas.microsoft.com/office/powerpoint/2010/main" val="15397226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DE4215B-6CEC-460A-A30B-120DEE8C6B8F}" type="slidenum">
              <a:rPr lang="zh-TW" altLang="en-US" smtClean="0"/>
              <a:pPr/>
              <a:t>37</a:t>
            </a:fld>
            <a:endParaRPr lang="zh-TW" altLang="en-US"/>
          </a:p>
        </p:txBody>
      </p:sp>
    </p:spTree>
    <p:extLst>
      <p:ext uri="{BB962C8B-B14F-4D97-AF65-F5344CB8AC3E}">
        <p14:creationId xmlns:p14="http://schemas.microsoft.com/office/powerpoint/2010/main" val="5300008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DE4215B-6CEC-460A-A30B-120DEE8C6B8F}" type="slidenum">
              <a:rPr lang="zh-TW" altLang="en-US" smtClean="0"/>
              <a:pPr/>
              <a:t>40</a:t>
            </a:fld>
            <a:endParaRPr lang="zh-TW" altLang="en-US"/>
          </a:p>
        </p:txBody>
      </p:sp>
    </p:spTree>
    <p:extLst>
      <p:ext uri="{BB962C8B-B14F-4D97-AF65-F5344CB8AC3E}">
        <p14:creationId xmlns:p14="http://schemas.microsoft.com/office/powerpoint/2010/main" val="40632114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DE4215B-6CEC-460A-A30B-120DEE8C6B8F}" type="slidenum">
              <a:rPr lang="zh-TW" altLang="en-US" smtClean="0"/>
              <a:pPr/>
              <a:t>41</a:t>
            </a:fld>
            <a:endParaRPr lang="zh-TW" altLang="en-US"/>
          </a:p>
        </p:txBody>
      </p:sp>
    </p:spTree>
    <p:extLst>
      <p:ext uri="{BB962C8B-B14F-4D97-AF65-F5344CB8AC3E}">
        <p14:creationId xmlns:p14="http://schemas.microsoft.com/office/powerpoint/2010/main" val="2016128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noFill/>
        </p:spPr>
        <p:txBody>
          <a:bodyPr/>
          <a:lstStyle/>
          <a:p>
            <a:endParaRPr lang="zh-TW" altLang="zh-TW" smtClean="0">
              <a:latin typeface="新細明體" pitchFamily="18" charset="-120"/>
              <a:ea typeface="新細明體" pitchFamily="18" charset="-120"/>
            </a:endParaRPr>
          </a:p>
        </p:txBody>
      </p:sp>
      <p:sp>
        <p:nvSpPr>
          <p:cNvPr id="5123" name="Rectangle 3"/>
          <p:cNvSpPr>
            <a:spLocks noGrp="1" noRot="1" noChangeAspect="1" noChangeArrowheads="1" noTextEdit="1"/>
          </p:cNvSpPr>
          <p:nvPr>
            <p:ph type="sldImg"/>
          </p:nvPr>
        </p:nvSpPr>
        <p:spPr>
          <a:xfrm>
            <a:off x="917575" y="744538"/>
            <a:ext cx="4962525" cy="3722687"/>
          </a:xfrm>
          <a:ln cap="flat"/>
        </p:spPr>
      </p:sp>
    </p:spTree>
    <p:extLst>
      <p:ext uri="{BB962C8B-B14F-4D97-AF65-F5344CB8AC3E}">
        <p14:creationId xmlns:p14="http://schemas.microsoft.com/office/powerpoint/2010/main" val="1583481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t>6</a:t>
            </a:fld>
            <a:endParaRPr lang="zh-CN" altLang="en-US"/>
          </a:p>
        </p:txBody>
      </p:sp>
    </p:spTree>
    <p:extLst>
      <p:ext uri="{BB962C8B-B14F-4D97-AF65-F5344CB8AC3E}">
        <p14:creationId xmlns:p14="http://schemas.microsoft.com/office/powerpoint/2010/main" val="2160916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DE4215B-6CEC-460A-A30B-120DEE8C6B8F}" type="slidenum">
              <a:rPr lang="zh-TW" altLang="en-US" smtClean="0"/>
              <a:t>7</a:t>
            </a:fld>
            <a:endParaRPr lang="zh-TW" altLang="en-US"/>
          </a:p>
        </p:txBody>
      </p:sp>
    </p:spTree>
    <p:extLst>
      <p:ext uri="{BB962C8B-B14F-4D97-AF65-F5344CB8AC3E}">
        <p14:creationId xmlns:p14="http://schemas.microsoft.com/office/powerpoint/2010/main" val="397938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noFill/>
        </p:spPr>
        <p:txBody>
          <a:bodyPr/>
          <a:lstStyle/>
          <a:p>
            <a:endParaRPr lang="zh-TW" altLang="zh-TW" smtClean="0">
              <a:latin typeface="新細明體" pitchFamily="18" charset="-120"/>
              <a:ea typeface="新細明體" pitchFamily="18" charset="-120"/>
            </a:endParaRPr>
          </a:p>
        </p:txBody>
      </p:sp>
      <p:sp>
        <p:nvSpPr>
          <p:cNvPr id="5123" name="Rectangle 3"/>
          <p:cNvSpPr>
            <a:spLocks noGrp="1" noRot="1" noChangeAspect="1" noChangeArrowheads="1" noTextEdit="1"/>
          </p:cNvSpPr>
          <p:nvPr>
            <p:ph type="sldImg"/>
          </p:nvPr>
        </p:nvSpPr>
        <p:spPr>
          <a:xfrm>
            <a:off x="917575" y="744538"/>
            <a:ext cx="4962525" cy="3722687"/>
          </a:xfrm>
          <a:ln cap="flat"/>
        </p:spPr>
      </p:sp>
    </p:spTree>
    <p:extLst>
      <p:ext uri="{BB962C8B-B14F-4D97-AF65-F5344CB8AC3E}">
        <p14:creationId xmlns:p14="http://schemas.microsoft.com/office/powerpoint/2010/main" val="2651147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t>9</a:t>
            </a:fld>
            <a:endParaRPr lang="zh-CN" altLang="en-US"/>
          </a:p>
        </p:txBody>
      </p:sp>
    </p:spTree>
    <p:extLst>
      <p:ext uri="{BB962C8B-B14F-4D97-AF65-F5344CB8AC3E}">
        <p14:creationId xmlns:p14="http://schemas.microsoft.com/office/powerpoint/2010/main" val="2393285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noFill/>
        </p:spPr>
        <p:txBody>
          <a:bodyPr/>
          <a:lstStyle/>
          <a:p>
            <a:endParaRPr lang="zh-TW" altLang="zh-TW" smtClean="0">
              <a:latin typeface="新細明體" pitchFamily="18" charset="-120"/>
              <a:ea typeface="新細明體" pitchFamily="18" charset="-120"/>
            </a:endParaRPr>
          </a:p>
        </p:txBody>
      </p:sp>
      <p:sp>
        <p:nvSpPr>
          <p:cNvPr id="5123" name="Rectangle 3"/>
          <p:cNvSpPr>
            <a:spLocks noGrp="1" noRot="1" noChangeAspect="1" noChangeArrowheads="1" noTextEdit="1"/>
          </p:cNvSpPr>
          <p:nvPr>
            <p:ph type="sldImg"/>
          </p:nvPr>
        </p:nvSpPr>
        <p:spPr>
          <a:xfrm>
            <a:off x="917575" y="744538"/>
            <a:ext cx="4962525" cy="3722687"/>
          </a:xfrm>
          <a:ln cap="flat"/>
        </p:spPr>
      </p:sp>
    </p:spTree>
    <p:extLst>
      <p:ext uri="{BB962C8B-B14F-4D97-AF65-F5344CB8AC3E}">
        <p14:creationId xmlns:p14="http://schemas.microsoft.com/office/powerpoint/2010/main" val="600320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6"/>
            <a:ext cx="7772400" cy="1470025"/>
          </a:xfrm>
          <a:prstGeom prst="rect">
            <a:avLst/>
          </a:prstGeom>
        </p:spPr>
        <p:txBody>
          <a:body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16"/>
          <p:cNvSpPr>
            <a:spLocks noGrp="1" noChangeArrowheads="1"/>
          </p:cNvSpPr>
          <p:nvPr>
            <p:ph type="sldNum" sz="quarter" idx="10"/>
          </p:nvPr>
        </p:nvSpPr>
        <p:spPr>
          <a:ln/>
        </p:spPr>
        <p:txBody>
          <a:bodyPr/>
          <a:lstStyle>
            <a:lvl1pPr>
              <a:defRPr/>
            </a:lvl1pPr>
          </a:lstStyle>
          <a:p>
            <a:fld id="{7D2482D3-2F6B-4BC9-8197-F5C0F2E18EF8}"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128551392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1600201"/>
            <a:ext cx="8229600" cy="4525963"/>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16"/>
          <p:cNvSpPr>
            <a:spLocks noGrp="1" noChangeArrowheads="1"/>
          </p:cNvSpPr>
          <p:nvPr>
            <p:ph type="sldNum" sz="quarter" idx="10"/>
          </p:nvPr>
        </p:nvSpPr>
        <p:spPr>
          <a:ln/>
        </p:spPr>
        <p:txBody>
          <a:bodyPr/>
          <a:lstStyle>
            <a:lvl1pPr>
              <a:defRPr/>
            </a:lvl1pPr>
          </a:lstStyle>
          <a:p>
            <a:fld id="{9FF739AB-61FC-42EB-B9AF-5295352F2301}"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1519615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9"/>
            <a:ext cx="2057400" cy="5851525"/>
          </a:xfrm>
          <a:prstGeom prst="rect">
            <a:avLst/>
          </a:prstGeo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9"/>
            <a:ext cx="6031523" cy="5851525"/>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16"/>
          <p:cNvSpPr>
            <a:spLocks noGrp="1" noChangeArrowheads="1"/>
          </p:cNvSpPr>
          <p:nvPr>
            <p:ph type="sldNum" sz="quarter" idx="10"/>
          </p:nvPr>
        </p:nvSpPr>
        <p:spPr>
          <a:ln/>
        </p:spPr>
        <p:txBody>
          <a:bodyPr/>
          <a:lstStyle>
            <a:lvl1pPr>
              <a:defRPr/>
            </a:lvl1pPr>
          </a:lstStyle>
          <a:p>
            <a:fld id="{7E7643F5-CA76-47B8-951E-8B87CA102668}"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3489187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57200" y="1600201"/>
            <a:ext cx="8229600" cy="4525963"/>
          </a:xfrm>
          <a:prstGeom prst="rect">
            <a:avLst/>
          </a:prstGeom>
        </p:spPr>
        <p:txBody>
          <a:bodyPr/>
          <a:lstStyle/>
          <a:p>
            <a:pPr lvl="0"/>
            <a:endParaRPr lang="zh-TW" altLang="en-US" noProof="0" smtClean="0"/>
          </a:p>
        </p:txBody>
      </p:sp>
      <p:sp>
        <p:nvSpPr>
          <p:cNvPr id="4" name="Rectangle 16"/>
          <p:cNvSpPr>
            <a:spLocks noGrp="1" noChangeArrowheads="1"/>
          </p:cNvSpPr>
          <p:nvPr>
            <p:ph type="sldNum" sz="quarter" idx="10"/>
          </p:nvPr>
        </p:nvSpPr>
        <p:spPr>
          <a:ln/>
        </p:spPr>
        <p:txBody>
          <a:bodyPr/>
          <a:lstStyle>
            <a:lvl1pPr>
              <a:defRPr/>
            </a:lvl1pPr>
          </a:lstStyle>
          <a:p>
            <a:fld id="{A050E469-B885-48E5-BCC5-BB51021387E2}"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1326764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274639"/>
            <a:ext cx="8229600" cy="5851525"/>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Rectangle 16"/>
          <p:cNvSpPr>
            <a:spLocks noGrp="1" noChangeArrowheads="1"/>
          </p:cNvSpPr>
          <p:nvPr>
            <p:ph type="sldNum" sz="quarter" idx="10"/>
          </p:nvPr>
        </p:nvSpPr>
        <p:spPr>
          <a:ln/>
        </p:spPr>
        <p:txBody>
          <a:bodyPr/>
          <a:lstStyle>
            <a:lvl1pPr>
              <a:defRPr/>
            </a:lvl1pPr>
          </a:lstStyle>
          <a:p>
            <a:fld id="{C11140AF-6940-4A4F-9AB3-03C23FB6802C}"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1406333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6"/>
            <a:ext cx="7772400" cy="1470025"/>
          </a:xfrm>
          <a:prstGeom prst="rect">
            <a:avLst/>
          </a:prstGeom>
        </p:spPr>
        <p:txBody>
          <a:body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16"/>
          <p:cNvSpPr>
            <a:spLocks noGrp="1" noChangeArrowheads="1"/>
          </p:cNvSpPr>
          <p:nvPr>
            <p:ph type="sldNum" sz="quarter" idx="10"/>
          </p:nvPr>
        </p:nvSpPr>
        <p:spPr>
          <a:ln/>
        </p:spPr>
        <p:txBody>
          <a:bodyPr/>
          <a:lstStyle>
            <a:lvl1pPr>
              <a:defRPr/>
            </a:lvl1pPr>
          </a:lstStyle>
          <a:p>
            <a:fld id="{7D2482D3-2F6B-4BC9-8197-F5C0F2E18EF8}"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19322685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sz="4000" b="1">
                <a:solidFill>
                  <a:srgbClr val="002060"/>
                </a:solidFill>
                <a:latin typeface="微軟正黑體" pitchFamily="34" charset="-120"/>
                <a:ea typeface="微軟正黑體" pitchFamily="34"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457200" y="1600201"/>
            <a:ext cx="8229600" cy="4525963"/>
          </a:xfrm>
          <a:prstGeom prst="rect">
            <a:avLst/>
          </a:prstGeom>
        </p:spPr>
        <p:txBody>
          <a:bodyPr/>
          <a:lstStyle>
            <a:lvl1pPr marL="0" indent="0">
              <a:buNone/>
              <a:defRPr sz="2800">
                <a:solidFill>
                  <a:srgbClr val="002060"/>
                </a:solidFill>
                <a:latin typeface="微軟正黑體" pitchFamily="34" charset="-120"/>
                <a:ea typeface="微軟正黑體" pitchFamily="34" charset="-120"/>
              </a:defRPr>
            </a:lvl1pPr>
            <a:lvl2pPr>
              <a:defRPr>
                <a:solidFill>
                  <a:srgbClr val="002060"/>
                </a:solidFill>
                <a:latin typeface="微軟正黑體" pitchFamily="34" charset="-120"/>
                <a:ea typeface="微軟正黑體" pitchFamily="34" charset="-120"/>
              </a:defRPr>
            </a:lvl2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Rectangle 16"/>
          <p:cNvSpPr>
            <a:spLocks noGrp="1" noChangeArrowheads="1"/>
          </p:cNvSpPr>
          <p:nvPr>
            <p:ph type="sldNum" sz="quarter" idx="10"/>
          </p:nvPr>
        </p:nvSpPr>
        <p:spPr>
          <a:ln/>
        </p:spPr>
        <p:txBody>
          <a:bodyPr/>
          <a:lstStyle>
            <a:lvl1pPr>
              <a:defRPr/>
            </a:lvl1pPr>
          </a:lstStyle>
          <a:p>
            <a:fld id="{3AE53AB2-F19A-4BD0-B915-C2175D5F5FF6}" type="slidenum">
              <a:rPr lang="en-US" altLang="zh-TW">
                <a:solidFill>
                  <a:srgbClr val="000000"/>
                </a:solidFill>
              </a:rPr>
              <a:pPr/>
              <a:t>‹#›</a:t>
            </a:fld>
            <a:endParaRPr lang="en-US" altLang="zh-TW" dirty="0">
              <a:solidFill>
                <a:srgbClr val="000000"/>
              </a:solidFill>
            </a:endParaRPr>
          </a:p>
        </p:txBody>
      </p:sp>
    </p:spTree>
    <p:extLst>
      <p:ext uri="{BB962C8B-B14F-4D97-AF65-F5344CB8AC3E}">
        <p14:creationId xmlns:p14="http://schemas.microsoft.com/office/powerpoint/2010/main" val="9717715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435" y="4406901"/>
            <a:ext cx="7772400" cy="1362075"/>
          </a:xfrm>
          <a:prstGeom prst="rect">
            <a:avLst/>
          </a:prstGeo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435"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16"/>
          <p:cNvSpPr>
            <a:spLocks noGrp="1" noChangeArrowheads="1"/>
          </p:cNvSpPr>
          <p:nvPr>
            <p:ph type="sldNum" sz="quarter" idx="10"/>
          </p:nvPr>
        </p:nvSpPr>
        <p:spPr>
          <a:ln/>
        </p:spPr>
        <p:txBody>
          <a:bodyPr/>
          <a:lstStyle>
            <a:lvl1pPr>
              <a:defRPr/>
            </a:lvl1pPr>
          </a:lstStyle>
          <a:p>
            <a:fld id="{7AC87AFA-6B91-449A-9B4E-A196BD6F067A}"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344015653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1"/>
            <a:ext cx="4044462"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2338" y="1600201"/>
            <a:ext cx="4044462"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16"/>
          <p:cNvSpPr>
            <a:spLocks noGrp="1" noChangeArrowheads="1"/>
          </p:cNvSpPr>
          <p:nvPr>
            <p:ph type="sldNum" sz="quarter" idx="10"/>
          </p:nvPr>
        </p:nvSpPr>
        <p:spPr>
          <a:ln/>
        </p:spPr>
        <p:txBody>
          <a:bodyPr/>
          <a:lstStyle>
            <a:lvl1pPr>
              <a:defRPr/>
            </a:lvl1pPr>
          </a:lstStyle>
          <a:p>
            <a:fld id="{1F90CB24-FF25-4AC2-AF8E-483740F6A265}"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14470566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066"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066"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270" y="1535113"/>
            <a:ext cx="4041531"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270" y="2174875"/>
            <a:ext cx="4041531"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16"/>
          <p:cNvSpPr>
            <a:spLocks noGrp="1" noChangeArrowheads="1"/>
          </p:cNvSpPr>
          <p:nvPr>
            <p:ph type="sldNum" sz="quarter" idx="10"/>
          </p:nvPr>
        </p:nvSpPr>
        <p:spPr>
          <a:ln/>
        </p:spPr>
        <p:txBody>
          <a:bodyPr/>
          <a:lstStyle>
            <a:lvl1pPr>
              <a:defRPr/>
            </a:lvl1pPr>
          </a:lstStyle>
          <a:p>
            <a:fld id="{71AF9AD5-31CC-4AFA-8CFE-06A1D1044809}"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1596479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Rectangle 16"/>
          <p:cNvSpPr>
            <a:spLocks noGrp="1" noChangeArrowheads="1"/>
          </p:cNvSpPr>
          <p:nvPr>
            <p:ph type="sldNum" sz="quarter" idx="10"/>
          </p:nvPr>
        </p:nvSpPr>
        <p:spPr>
          <a:ln/>
        </p:spPr>
        <p:txBody>
          <a:bodyPr/>
          <a:lstStyle>
            <a:lvl1pPr>
              <a:defRPr/>
            </a:lvl1pPr>
          </a:lstStyle>
          <a:p>
            <a:fld id="{4C7599A9-473F-48A8-B158-E2E1AE2FD7AD}"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1245617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sz="4000" b="1">
                <a:solidFill>
                  <a:srgbClr val="002060"/>
                </a:solidFill>
                <a:latin typeface="微軟正黑體" pitchFamily="34" charset="-120"/>
                <a:ea typeface="微軟正黑體" pitchFamily="34"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457200" y="1600201"/>
            <a:ext cx="8229600" cy="4525963"/>
          </a:xfrm>
          <a:prstGeom prst="rect">
            <a:avLst/>
          </a:prstGeom>
        </p:spPr>
        <p:txBody>
          <a:bodyPr/>
          <a:lstStyle>
            <a:lvl1pPr marL="0" indent="0">
              <a:buNone/>
              <a:defRPr sz="2800">
                <a:solidFill>
                  <a:srgbClr val="002060"/>
                </a:solidFill>
                <a:latin typeface="微軟正黑體" pitchFamily="34" charset="-120"/>
                <a:ea typeface="微軟正黑體" pitchFamily="34" charset="-120"/>
              </a:defRPr>
            </a:lvl1pPr>
            <a:lvl2pPr>
              <a:defRPr>
                <a:solidFill>
                  <a:srgbClr val="002060"/>
                </a:solidFill>
                <a:latin typeface="微軟正黑體" pitchFamily="34" charset="-120"/>
                <a:ea typeface="微軟正黑體" pitchFamily="34" charset="-120"/>
              </a:defRPr>
            </a:lvl2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Rectangle 16"/>
          <p:cNvSpPr>
            <a:spLocks noGrp="1" noChangeArrowheads="1"/>
          </p:cNvSpPr>
          <p:nvPr>
            <p:ph type="sldNum" sz="quarter" idx="10"/>
          </p:nvPr>
        </p:nvSpPr>
        <p:spPr>
          <a:ln/>
        </p:spPr>
        <p:txBody>
          <a:bodyPr/>
          <a:lstStyle>
            <a:lvl1pPr>
              <a:defRPr/>
            </a:lvl1pPr>
          </a:lstStyle>
          <a:p>
            <a:fld id="{3AE53AB2-F19A-4BD0-B915-C2175D5F5FF6}" type="slidenum">
              <a:rPr lang="en-US" altLang="zh-TW">
                <a:solidFill>
                  <a:srgbClr val="000000"/>
                </a:solidFill>
              </a:rPr>
              <a:pPr/>
              <a:t>‹#›</a:t>
            </a:fld>
            <a:endParaRPr lang="en-US" altLang="zh-TW" dirty="0">
              <a:solidFill>
                <a:srgbClr val="000000"/>
              </a:solidFill>
            </a:endParaRPr>
          </a:p>
        </p:txBody>
      </p:sp>
    </p:spTree>
    <p:extLst>
      <p:ext uri="{BB962C8B-B14F-4D97-AF65-F5344CB8AC3E}">
        <p14:creationId xmlns:p14="http://schemas.microsoft.com/office/powerpoint/2010/main" val="164041417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6"/>
          <p:cNvSpPr>
            <a:spLocks noGrp="1" noChangeArrowheads="1"/>
          </p:cNvSpPr>
          <p:nvPr>
            <p:ph type="sldNum" sz="quarter" idx="10"/>
          </p:nvPr>
        </p:nvSpPr>
        <p:spPr>
          <a:ln/>
        </p:spPr>
        <p:txBody>
          <a:bodyPr/>
          <a:lstStyle>
            <a:lvl1pPr>
              <a:defRPr/>
            </a:lvl1pPr>
          </a:lstStyle>
          <a:p>
            <a:fld id="{922DD0A9-EAB2-4341-9A61-1EA7C423C8E3}"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13137464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435" cy="1162050"/>
          </a:xfrm>
          <a:prstGeom prst="rect">
            <a:avLst/>
          </a:prstGeo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538" y="273051"/>
            <a:ext cx="5111262"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1"/>
            <a:ext cx="3008435"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16"/>
          <p:cNvSpPr>
            <a:spLocks noGrp="1" noChangeArrowheads="1"/>
          </p:cNvSpPr>
          <p:nvPr>
            <p:ph type="sldNum" sz="quarter" idx="10"/>
          </p:nvPr>
        </p:nvSpPr>
        <p:spPr>
          <a:ln/>
        </p:spPr>
        <p:txBody>
          <a:bodyPr/>
          <a:lstStyle>
            <a:lvl1pPr>
              <a:defRPr/>
            </a:lvl1pPr>
          </a:lstStyle>
          <a:p>
            <a:fld id="{27DBEB2C-7EEB-4CC2-8E2A-2C18AD773829}"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32520457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166" y="4800600"/>
            <a:ext cx="5486400" cy="566738"/>
          </a:xfrm>
          <a:prstGeom prst="rect">
            <a:avLst/>
          </a:prstGeo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166"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166"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16"/>
          <p:cNvSpPr>
            <a:spLocks noGrp="1" noChangeArrowheads="1"/>
          </p:cNvSpPr>
          <p:nvPr>
            <p:ph type="sldNum" sz="quarter" idx="10"/>
          </p:nvPr>
        </p:nvSpPr>
        <p:spPr>
          <a:ln/>
        </p:spPr>
        <p:txBody>
          <a:bodyPr/>
          <a:lstStyle>
            <a:lvl1pPr>
              <a:defRPr/>
            </a:lvl1pPr>
          </a:lstStyle>
          <a:p>
            <a:fld id="{EF09DE2F-70C3-4A65-AF80-6048E6DC2B7E}"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30334706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1600201"/>
            <a:ext cx="8229600" cy="4525963"/>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16"/>
          <p:cNvSpPr>
            <a:spLocks noGrp="1" noChangeArrowheads="1"/>
          </p:cNvSpPr>
          <p:nvPr>
            <p:ph type="sldNum" sz="quarter" idx="10"/>
          </p:nvPr>
        </p:nvSpPr>
        <p:spPr>
          <a:ln/>
        </p:spPr>
        <p:txBody>
          <a:bodyPr/>
          <a:lstStyle>
            <a:lvl1pPr>
              <a:defRPr/>
            </a:lvl1pPr>
          </a:lstStyle>
          <a:p>
            <a:fld id="{9FF739AB-61FC-42EB-B9AF-5295352F2301}"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27811913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9"/>
            <a:ext cx="2057400" cy="5851525"/>
          </a:xfrm>
          <a:prstGeom prst="rect">
            <a:avLst/>
          </a:prstGeo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9"/>
            <a:ext cx="6031523" cy="5851525"/>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16"/>
          <p:cNvSpPr>
            <a:spLocks noGrp="1" noChangeArrowheads="1"/>
          </p:cNvSpPr>
          <p:nvPr>
            <p:ph type="sldNum" sz="quarter" idx="10"/>
          </p:nvPr>
        </p:nvSpPr>
        <p:spPr>
          <a:ln/>
        </p:spPr>
        <p:txBody>
          <a:bodyPr/>
          <a:lstStyle>
            <a:lvl1pPr>
              <a:defRPr/>
            </a:lvl1pPr>
          </a:lstStyle>
          <a:p>
            <a:fld id="{7E7643F5-CA76-47B8-951E-8B87CA102668}"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40552796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57200" y="1600201"/>
            <a:ext cx="8229600" cy="4525963"/>
          </a:xfrm>
          <a:prstGeom prst="rect">
            <a:avLst/>
          </a:prstGeom>
        </p:spPr>
        <p:txBody>
          <a:bodyPr/>
          <a:lstStyle/>
          <a:p>
            <a:pPr lvl="0"/>
            <a:endParaRPr lang="zh-TW" altLang="en-US" noProof="0" smtClean="0"/>
          </a:p>
        </p:txBody>
      </p:sp>
      <p:sp>
        <p:nvSpPr>
          <p:cNvPr id="4" name="Rectangle 16"/>
          <p:cNvSpPr>
            <a:spLocks noGrp="1" noChangeArrowheads="1"/>
          </p:cNvSpPr>
          <p:nvPr>
            <p:ph type="sldNum" sz="quarter" idx="10"/>
          </p:nvPr>
        </p:nvSpPr>
        <p:spPr>
          <a:ln/>
        </p:spPr>
        <p:txBody>
          <a:bodyPr/>
          <a:lstStyle>
            <a:lvl1pPr>
              <a:defRPr/>
            </a:lvl1pPr>
          </a:lstStyle>
          <a:p>
            <a:fld id="{A050E469-B885-48E5-BCC5-BB51021387E2}"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24744511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274639"/>
            <a:ext cx="8229600" cy="5851525"/>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Rectangle 16"/>
          <p:cNvSpPr>
            <a:spLocks noGrp="1" noChangeArrowheads="1"/>
          </p:cNvSpPr>
          <p:nvPr>
            <p:ph type="sldNum" sz="quarter" idx="10"/>
          </p:nvPr>
        </p:nvSpPr>
        <p:spPr>
          <a:ln/>
        </p:spPr>
        <p:txBody>
          <a:bodyPr/>
          <a:lstStyle>
            <a:lvl1pPr>
              <a:defRPr/>
            </a:lvl1pPr>
          </a:lstStyle>
          <a:p>
            <a:fld id="{C11140AF-6940-4A4F-9AB3-03C23FB6802C}"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1186118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435" y="4406901"/>
            <a:ext cx="7772400" cy="1362075"/>
          </a:xfrm>
          <a:prstGeom prst="rect">
            <a:avLst/>
          </a:prstGeo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435"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16"/>
          <p:cNvSpPr>
            <a:spLocks noGrp="1" noChangeArrowheads="1"/>
          </p:cNvSpPr>
          <p:nvPr>
            <p:ph type="sldNum" sz="quarter" idx="10"/>
          </p:nvPr>
        </p:nvSpPr>
        <p:spPr>
          <a:ln/>
        </p:spPr>
        <p:txBody>
          <a:bodyPr/>
          <a:lstStyle>
            <a:lvl1pPr>
              <a:defRPr/>
            </a:lvl1pPr>
          </a:lstStyle>
          <a:p>
            <a:fld id="{7AC87AFA-6B91-449A-9B4E-A196BD6F067A}"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195905759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1"/>
            <a:ext cx="4044462"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2338" y="1600201"/>
            <a:ext cx="4044462"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16"/>
          <p:cNvSpPr>
            <a:spLocks noGrp="1" noChangeArrowheads="1"/>
          </p:cNvSpPr>
          <p:nvPr>
            <p:ph type="sldNum" sz="quarter" idx="10"/>
          </p:nvPr>
        </p:nvSpPr>
        <p:spPr>
          <a:ln/>
        </p:spPr>
        <p:txBody>
          <a:bodyPr/>
          <a:lstStyle>
            <a:lvl1pPr>
              <a:defRPr/>
            </a:lvl1pPr>
          </a:lstStyle>
          <a:p>
            <a:fld id="{1F90CB24-FF25-4AC2-AF8E-483740F6A265}"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1898841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066"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066"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270" y="1535113"/>
            <a:ext cx="4041531"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270" y="2174875"/>
            <a:ext cx="4041531"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16"/>
          <p:cNvSpPr>
            <a:spLocks noGrp="1" noChangeArrowheads="1"/>
          </p:cNvSpPr>
          <p:nvPr>
            <p:ph type="sldNum" sz="quarter" idx="10"/>
          </p:nvPr>
        </p:nvSpPr>
        <p:spPr>
          <a:ln/>
        </p:spPr>
        <p:txBody>
          <a:bodyPr/>
          <a:lstStyle>
            <a:lvl1pPr>
              <a:defRPr/>
            </a:lvl1pPr>
          </a:lstStyle>
          <a:p>
            <a:fld id="{71AF9AD5-31CC-4AFA-8CFE-06A1D1044809}"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4290878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Rectangle 16"/>
          <p:cNvSpPr>
            <a:spLocks noGrp="1" noChangeArrowheads="1"/>
          </p:cNvSpPr>
          <p:nvPr>
            <p:ph type="sldNum" sz="quarter" idx="10"/>
          </p:nvPr>
        </p:nvSpPr>
        <p:spPr>
          <a:ln/>
        </p:spPr>
        <p:txBody>
          <a:bodyPr/>
          <a:lstStyle>
            <a:lvl1pPr>
              <a:defRPr/>
            </a:lvl1pPr>
          </a:lstStyle>
          <a:p>
            <a:fld id="{4C7599A9-473F-48A8-B158-E2E1AE2FD7AD}"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3361911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6"/>
          <p:cNvSpPr>
            <a:spLocks noGrp="1" noChangeArrowheads="1"/>
          </p:cNvSpPr>
          <p:nvPr>
            <p:ph type="sldNum" sz="quarter" idx="10"/>
          </p:nvPr>
        </p:nvSpPr>
        <p:spPr>
          <a:ln/>
        </p:spPr>
        <p:txBody>
          <a:bodyPr/>
          <a:lstStyle>
            <a:lvl1pPr>
              <a:defRPr/>
            </a:lvl1pPr>
          </a:lstStyle>
          <a:p>
            <a:fld id="{922DD0A9-EAB2-4341-9A61-1EA7C423C8E3}" type="slidenum">
              <a:rPr lang="en-US" altLang="zh-TW">
                <a:solidFill>
                  <a:srgbClr val="000000"/>
                </a:solidFill>
              </a:rPr>
              <a:pPr/>
              <a:t>‹#›</a:t>
            </a:fld>
            <a:endParaRPr lang="en-US" altLang="zh-TW" dirty="0">
              <a:solidFill>
                <a:srgbClr val="000000"/>
              </a:solidFill>
            </a:endParaRPr>
          </a:p>
        </p:txBody>
      </p:sp>
    </p:spTree>
    <p:extLst>
      <p:ext uri="{BB962C8B-B14F-4D97-AF65-F5344CB8AC3E}">
        <p14:creationId xmlns:p14="http://schemas.microsoft.com/office/powerpoint/2010/main" val="2970122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435" cy="1162050"/>
          </a:xfrm>
          <a:prstGeom prst="rect">
            <a:avLst/>
          </a:prstGeo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538" y="273051"/>
            <a:ext cx="5111262"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1"/>
            <a:ext cx="3008435"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16"/>
          <p:cNvSpPr>
            <a:spLocks noGrp="1" noChangeArrowheads="1"/>
          </p:cNvSpPr>
          <p:nvPr>
            <p:ph type="sldNum" sz="quarter" idx="10"/>
          </p:nvPr>
        </p:nvSpPr>
        <p:spPr>
          <a:ln/>
        </p:spPr>
        <p:txBody>
          <a:bodyPr/>
          <a:lstStyle>
            <a:lvl1pPr>
              <a:defRPr/>
            </a:lvl1pPr>
          </a:lstStyle>
          <a:p>
            <a:fld id="{27DBEB2C-7EEB-4CC2-8E2A-2C18AD773829}"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3695548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166" y="4800600"/>
            <a:ext cx="5486400" cy="566738"/>
          </a:xfrm>
          <a:prstGeom prst="rect">
            <a:avLst/>
          </a:prstGeo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166"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166"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16"/>
          <p:cNvSpPr>
            <a:spLocks noGrp="1" noChangeArrowheads="1"/>
          </p:cNvSpPr>
          <p:nvPr>
            <p:ph type="sldNum" sz="quarter" idx="10"/>
          </p:nvPr>
        </p:nvSpPr>
        <p:spPr>
          <a:ln/>
        </p:spPr>
        <p:txBody>
          <a:bodyPr/>
          <a:lstStyle>
            <a:lvl1pPr>
              <a:defRPr/>
            </a:lvl1pPr>
          </a:lstStyle>
          <a:p>
            <a:fld id="{EF09DE2F-70C3-4A65-AF80-6048E6DC2B7E}"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3614840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1"/>
          <p:cNvSpPr>
            <a:spLocks noChangeArrowheads="1"/>
          </p:cNvSpPr>
          <p:nvPr userDrawn="1"/>
        </p:nvSpPr>
        <p:spPr bwMode="auto">
          <a:xfrm>
            <a:off x="562708" y="6351588"/>
            <a:ext cx="7526215" cy="74612"/>
          </a:xfrm>
          <a:prstGeom prst="rect">
            <a:avLst/>
          </a:prstGeom>
          <a:gradFill rotWithShape="0">
            <a:gsLst>
              <a:gs pos="0">
                <a:schemeClr val="bg1"/>
              </a:gs>
              <a:gs pos="100000">
                <a:srgbClr val="0000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kumimoji="1" sz="4400" b="1">
                <a:solidFill>
                  <a:srgbClr val="000099"/>
                </a:solidFill>
                <a:latin typeface="標楷體" panose="03000509000000000000" pitchFamily="65" charset="-120"/>
                <a:ea typeface="標楷體" panose="03000509000000000000" pitchFamily="65" charset="-120"/>
              </a:defRPr>
            </a:lvl1pPr>
            <a:lvl2pPr marL="742950" indent="-285750" algn="ctr">
              <a:defRPr kumimoji="1" sz="4400" b="1">
                <a:solidFill>
                  <a:srgbClr val="000099"/>
                </a:solidFill>
                <a:latin typeface="標楷體" panose="03000509000000000000" pitchFamily="65" charset="-120"/>
                <a:ea typeface="標楷體" panose="03000509000000000000" pitchFamily="65" charset="-120"/>
              </a:defRPr>
            </a:lvl2pPr>
            <a:lvl3pPr marL="1143000" indent="-228600" algn="ctr">
              <a:defRPr kumimoji="1" sz="4400" b="1">
                <a:solidFill>
                  <a:srgbClr val="000099"/>
                </a:solidFill>
                <a:latin typeface="標楷體" panose="03000509000000000000" pitchFamily="65" charset="-120"/>
                <a:ea typeface="標楷體" panose="03000509000000000000" pitchFamily="65" charset="-120"/>
              </a:defRPr>
            </a:lvl3pPr>
            <a:lvl4pPr marL="1600200" indent="-228600" algn="ctr">
              <a:defRPr kumimoji="1" sz="4400" b="1">
                <a:solidFill>
                  <a:srgbClr val="000099"/>
                </a:solidFill>
                <a:latin typeface="標楷體" panose="03000509000000000000" pitchFamily="65" charset="-120"/>
                <a:ea typeface="標楷體" panose="03000509000000000000" pitchFamily="65" charset="-120"/>
              </a:defRPr>
            </a:lvl4pPr>
            <a:lvl5pPr marL="2057400" indent="-228600" algn="ctr">
              <a:defRPr kumimoji="1" sz="4400" b="1">
                <a:solidFill>
                  <a:srgbClr val="000099"/>
                </a:solidFill>
                <a:latin typeface="標楷體" panose="03000509000000000000" pitchFamily="65" charset="-120"/>
                <a:ea typeface="標楷體" panose="03000509000000000000" pitchFamily="65" charset="-120"/>
              </a:defRPr>
            </a:lvl5pPr>
            <a:lvl6pPr marL="2514600" indent="-228600" algn="ctr" eaLnBrk="0" fontAlgn="base" hangingPunct="0">
              <a:spcBef>
                <a:spcPct val="0"/>
              </a:spcBef>
              <a:spcAft>
                <a:spcPct val="0"/>
              </a:spcAft>
              <a:defRPr kumimoji="1" sz="4400" b="1">
                <a:solidFill>
                  <a:srgbClr val="000099"/>
                </a:solidFill>
                <a:latin typeface="標楷體" panose="03000509000000000000" pitchFamily="65" charset="-120"/>
                <a:ea typeface="標楷體" panose="03000509000000000000" pitchFamily="65" charset="-120"/>
              </a:defRPr>
            </a:lvl6pPr>
            <a:lvl7pPr marL="2971800" indent="-228600" algn="ctr" eaLnBrk="0" fontAlgn="base" hangingPunct="0">
              <a:spcBef>
                <a:spcPct val="0"/>
              </a:spcBef>
              <a:spcAft>
                <a:spcPct val="0"/>
              </a:spcAft>
              <a:defRPr kumimoji="1" sz="4400" b="1">
                <a:solidFill>
                  <a:srgbClr val="000099"/>
                </a:solidFill>
                <a:latin typeface="標楷體" panose="03000509000000000000" pitchFamily="65" charset="-120"/>
                <a:ea typeface="標楷體" panose="03000509000000000000" pitchFamily="65" charset="-120"/>
              </a:defRPr>
            </a:lvl7pPr>
            <a:lvl8pPr marL="3429000" indent="-228600" algn="ctr" eaLnBrk="0" fontAlgn="base" hangingPunct="0">
              <a:spcBef>
                <a:spcPct val="0"/>
              </a:spcBef>
              <a:spcAft>
                <a:spcPct val="0"/>
              </a:spcAft>
              <a:defRPr kumimoji="1" sz="4400" b="1">
                <a:solidFill>
                  <a:srgbClr val="000099"/>
                </a:solidFill>
                <a:latin typeface="標楷體" panose="03000509000000000000" pitchFamily="65" charset="-120"/>
                <a:ea typeface="標楷體" panose="03000509000000000000" pitchFamily="65" charset="-120"/>
              </a:defRPr>
            </a:lvl8pPr>
            <a:lvl9pPr marL="3886200" indent="-228600" algn="ctr" eaLnBrk="0" fontAlgn="base" hangingPunct="0">
              <a:spcBef>
                <a:spcPct val="0"/>
              </a:spcBef>
              <a:spcAft>
                <a:spcPct val="0"/>
              </a:spcAft>
              <a:defRPr kumimoji="1" sz="4400" b="1">
                <a:solidFill>
                  <a:srgbClr val="000099"/>
                </a:solidFill>
                <a:latin typeface="標楷體" panose="03000509000000000000" pitchFamily="65" charset="-120"/>
                <a:ea typeface="標楷體" panose="03000509000000000000" pitchFamily="65" charset="-120"/>
              </a:defRPr>
            </a:lvl9pPr>
          </a:lstStyle>
          <a:p>
            <a:pPr fontAlgn="base">
              <a:spcBef>
                <a:spcPct val="0"/>
              </a:spcBef>
              <a:spcAft>
                <a:spcPct val="0"/>
              </a:spcAft>
              <a:defRPr/>
            </a:pPr>
            <a:endParaRPr lang="zh-TW" altLang="en-US" sz="4000" smtClean="0">
              <a:solidFill>
                <a:srgbClr val="3333CC"/>
              </a:solidFill>
            </a:endParaRPr>
          </a:p>
        </p:txBody>
      </p:sp>
      <p:sp>
        <p:nvSpPr>
          <p:cNvPr id="1027" name="Rectangle 13"/>
          <p:cNvSpPr>
            <a:spLocks noChangeArrowheads="1"/>
          </p:cNvSpPr>
          <p:nvPr userDrawn="1"/>
        </p:nvSpPr>
        <p:spPr bwMode="auto">
          <a:xfrm>
            <a:off x="1100504" y="1161130"/>
            <a:ext cx="6963508" cy="53975"/>
          </a:xfrm>
          <a:prstGeom prst="rect">
            <a:avLst/>
          </a:prstGeom>
          <a:gradFill rotWithShape="0">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kumimoji="1" sz="4400" b="1">
                <a:solidFill>
                  <a:srgbClr val="000099"/>
                </a:solidFill>
                <a:latin typeface="標楷體" panose="03000509000000000000" pitchFamily="65" charset="-120"/>
                <a:ea typeface="標楷體" panose="03000509000000000000" pitchFamily="65" charset="-120"/>
              </a:defRPr>
            </a:lvl1pPr>
            <a:lvl2pPr marL="742950" indent="-285750" algn="ctr">
              <a:defRPr kumimoji="1" sz="4400" b="1">
                <a:solidFill>
                  <a:srgbClr val="000099"/>
                </a:solidFill>
                <a:latin typeface="標楷體" panose="03000509000000000000" pitchFamily="65" charset="-120"/>
                <a:ea typeface="標楷體" panose="03000509000000000000" pitchFamily="65" charset="-120"/>
              </a:defRPr>
            </a:lvl2pPr>
            <a:lvl3pPr marL="1143000" indent="-228600" algn="ctr">
              <a:defRPr kumimoji="1" sz="4400" b="1">
                <a:solidFill>
                  <a:srgbClr val="000099"/>
                </a:solidFill>
                <a:latin typeface="標楷體" panose="03000509000000000000" pitchFamily="65" charset="-120"/>
                <a:ea typeface="標楷體" panose="03000509000000000000" pitchFamily="65" charset="-120"/>
              </a:defRPr>
            </a:lvl3pPr>
            <a:lvl4pPr marL="1600200" indent="-228600" algn="ctr">
              <a:defRPr kumimoji="1" sz="4400" b="1">
                <a:solidFill>
                  <a:srgbClr val="000099"/>
                </a:solidFill>
                <a:latin typeface="標楷體" panose="03000509000000000000" pitchFamily="65" charset="-120"/>
                <a:ea typeface="標楷體" panose="03000509000000000000" pitchFamily="65" charset="-120"/>
              </a:defRPr>
            </a:lvl4pPr>
            <a:lvl5pPr marL="2057400" indent="-228600" algn="ctr">
              <a:defRPr kumimoji="1" sz="4400" b="1">
                <a:solidFill>
                  <a:srgbClr val="000099"/>
                </a:solidFill>
                <a:latin typeface="標楷體" panose="03000509000000000000" pitchFamily="65" charset="-120"/>
                <a:ea typeface="標楷體" panose="03000509000000000000" pitchFamily="65" charset="-120"/>
              </a:defRPr>
            </a:lvl5pPr>
            <a:lvl6pPr marL="2514600" indent="-228600" algn="ctr" eaLnBrk="0" fontAlgn="base" hangingPunct="0">
              <a:spcBef>
                <a:spcPct val="0"/>
              </a:spcBef>
              <a:spcAft>
                <a:spcPct val="0"/>
              </a:spcAft>
              <a:defRPr kumimoji="1" sz="4400" b="1">
                <a:solidFill>
                  <a:srgbClr val="000099"/>
                </a:solidFill>
                <a:latin typeface="標楷體" panose="03000509000000000000" pitchFamily="65" charset="-120"/>
                <a:ea typeface="標楷體" panose="03000509000000000000" pitchFamily="65" charset="-120"/>
              </a:defRPr>
            </a:lvl6pPr>
            <a:lvl7pPr marL="2971800" indent="-228600" algn="ctr" eaLnBrk="0" fontAlgn="base" hangingPunct="0">
              <a:spcBef>
                <a:spcPct val="0"/>
              </a:spcBef>
              <a:spcAft>
                <a:spcPct val="0"/>
              </a:spcAft>
              <a:defRPr kumimoji="1" sz="4400" b="1">
                <a:solidFill>
                  <a:srgbClr val="000099"/>
                </a:solidFill>
                <a:latin typeface="標楷體" panose="03000509000000000000" pitchFamily="65" charset="-120"/>
                <a:ea typeface="標楷體" panose="03000509000000000000" pitchFamily="65" charset="-120"/>
              </a:defRPr>
            </a:lvl7pPr>
            <a:lvl8pPr marL="3429000" indent="-228600" algn="ctr" eaLnBrk="0" fontAlgn="base" hangingPunct="0">
              <a:spcBef>
                <a:spcPct val="0"/>
              </a:spcBef>
              <a:spcAft>
                <a:spcPct val="0"/>
              </a:spcAft>
              <a:defRPr kumimoji="1" sz="4400" b="1">
                <a:solidFill>
                  <a:srgbClr val="000099"/>
                </a:solidFill>
                <a:latin typeface="標楷體" panose="03000509000000000000" pitchFamily="65" charset="-120"/>
                <a:ea typeface="標楷體" panose="03000509000000000000" pitchFamily="65" charset="-120"/>
              </a:defRPr>
            </a:lvl8pPr>
            <a:lvl9pPr marL="3886200" indent="-228600" algn="ctr" eaLnBrk="0" fontAlgn="base" hangingPunct="0">
              <a:spcBef>
                <a:spcPct val="0"/>
              </a:spcBef>
              <a:spcAft>
                <a:spcPct val="0"/>
              </a:spcAft>
              <a:defRPr kumimoji="1" sz="4400" b="1">
                <a:solidFill>
                  <a:srgbClr val="000099"/>
                </a:solidFill>
                <a:latin typeface="標楷體" panose="03000509000000000000" pitchFamily="65" charset="-120"/>
                <a:ea typeface="標楷體" panose="03000509000000000000" pitchFamily="65" charset="-120"/>
              </a:defRPr>
            </a:lvl9pPr>
          </a:lstStyle>
          <a:p>
            <a:pPr fontAlgn="base">
              <a:spcBef>
                <a:spcPct val="0"/>
              </a:spcBef>
              <a:spcAft>
                <a:spcPct val="0"/>
              </a:spcAft>
              <a:defRPr/>
            </a:pPr>
            <a:endParaRPr lang="zh-TW" altLang="en-US" sz="4000" smtClean="0">
              <a:solidFill>
                <a:srgbClr val="3333CC"/>
              </a:solidFill>
            </a:endParaRPr>
          </a:p>
        </p:txBody>
      </p:sp>
      <p:sp>
        <p:nvSpPr>
          <p:cNvPr id="1040" name="Rectangle 16"/>
          <p:cNvSpPr>
            <a:spLocks noGrp="1" noChangeArrowheads="1"/>
          </p:cNvSpPr>
          <p:nvPr>
            <p:ph type="sldNum" sz="quarter" idx="4"/>
          </p:nvPr>
        </p:nvSpPr>
        <p:spPr bwMode="auto">
          <a:xfrm>
            <a:off x="8343901" y="6483350"/>
            <a:ext cx="706315" cy="2174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chemeClr val="tx1"/>
                </a:solidFill>
                <a:latin typeface="Times New Roman" pitchFamily="18" charset="0"/>
                <a:ea typeface="新細明體" pitchFamily="18" charset="-120"/>
              </a:defRPr>
            </a:lvl1pPr>
          </a:lstStyle>
          <a:p>
            <a:pPr fontAlgn="base">
              <a:spcBef>
                <a:spcPct val="0"/>
              </a:spcBef>
              <a:spcAft>
                <a:spcPct val="0"/>
              </a:spcAft>
            </a:pPr>
            <a:fld id="{F0234810-ED99-44CB-A220-C3DB99C325B5}" type="slidenum">
              <a:rPr kumimoji="1" lang="en-US" altLang="zh-TW">
                <a:solidFill>
                  <a:srgbClr val="000000"/>
                </a:solidFill>
              </a:rPr>
              <a:pPr fontAlgn="base">
                <a:spcBef>
                  <a:spcPct val="0"/>
                </a:spcBef>
                <a:spcAft>
                  <a:spcPct val="0"/>
                </a:spcAft>
              </a:pPr>
              <a:t>‹#›</a:t>
            </a:fld>
            <a:endParaRPr kumimoji="1" lang="en-US" altLang="zh-TW">
              <a:solidFill>
                <a:srgbClr val="000000"/>
              </a:solidFill>
            </a:endParaRPr>
          </a:p>
        </p:txBody>
      </p:sp>
      <p:pic>
        <p:nvPicPr>
          <p:cNvPr id="1029" name="圖片 5"/>
          <p:cNvPicPr>
            <a:picLocks noChangeAspect="1"/>
          </p:cNvPicPr>
          <p:nvPr userDrawn="1"/>
        </p:nvPicPr>
        <p:blipFill>
          <a:blip r:embed="rId15" cstate="print"/>
          <a:srcRect/>
          <a:stretch>
            <a:fillRect/>
          </a:stretch>
        </p:blipFill>
        <p:spPr bwMode="auto">
          <a:xfrm>
            <a:off x="2250831" y="6457951"/>
            <a:ext cx="4780085" cy="320675"/>
          </a:xfrm>
          <a:prstGeom prst="rect">
            <a:avLst/>
          </a:prstGeom>
          <a:noFill/>
          <a:ln w="9525">
            <a:noFill/>
            <a:miter lim="800000"/>
            <a:headEnd/>
            <a:tailEnd/>
          </a:ln>
        </p:spPr>
      </p:pic>
    </p:spTree>
    <p:extLst>
      <p:ext uri="{BB962C8B-B14F-4D97-AF65-F5344CB8AC3E}">
        <p14:creationId xmlns:p14="http://schemas.microsoft.com/office/powerpoint/2010/main" val="1104715942"/>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timing>
    <p:tnLst>
      <p:par>
        <p:cTn id="1" dur="indefinite" restart="never" nodeType="tmRoot"/>
      </p:par>
    </p:tnLst>
  </p:timing>
  <p:hf hd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2pPr>
      <a:lvl3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3pPr>
      <a:lvl4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4pPr>
      <a:lvl5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5pPr>
      <a:lvl6pPr marL="457200" algn="ctr" rtl="0" fontAlgn="base">
        <a:spcBef>
          <a:spcPct val="0"/>
        </a:spcBef>
        <a:spcAft>
          <a:spcPct val="0"/>
        </a:spcAft>
        <a:defRPr kumimoji="1" sz="4400">
          <a:solidFill>
            <a:schemeClr val="tx2"/>
          </a:solidFill>
          <a:latin typeface="新細明體" charset="-120"/>
          <a:ea typeface="華康龍門石碑" pitchFamily="65" charset="-120"/>
        </a:defRPr>
      </a:lvl6pPr>
      <a:lvl7pPr marL="914400" algn="ctr" rtl="0" fontAlgn="base">
        <a:spcBef>
          <a:spcPct val="0"/>
        </a:spcBef>
        <a:spcAft>
          <a:spcPct val="0"/>
        </a:spcAft>
        <a:defRPr kumimoji="1" sz="4400">
          <a:solidFill>
            <a:schemeClr val="tx2"/>
          </a:solidFill>
          <a:latin typeface="新細明體" charset="-120"/>
          <a:ea typeface="華康龍門石碑" pitchFamily="65" charset="-120"/>
        </a:defRPr>
      </a:lvl7pPr>
      <a:lvl8pPr marL="1371600" algn="ctr" rtl="0" fontAlgn="base">
        <a:spcBef>
          <a:spcPct val="0"/>
        </a:spcBef>
        <a:spcAft>
          <a:spcPct val="0"/>
        </a:spcAft>
        <a:defRPr kumimoji="1" sz="4400">
          <a:solidFill>
            <a:schemeClr val="tx2"/>
          </a:solidFill>
          <a:latin typeface="新細明體" charset="-120"/>
          <a:ea typeface="華康龍門石碑" pitchFamily="65" charset="-120"/>
        </a:defRPr>
      </a:lvl8pPr>
      <a:lvl9pPr marL="1828800" algn="ctr" rtl="0" fontAlgn="base">
        <a:spcBef>
          <a:spcPct val="0"/>
        </a:spcBef>
        <a:spcAft>
          <a:spcPct val="0"/>
        </a:spcAft>
        <a:defRPr kumimoji="1" sz="4400">
          <a:solidFill>
            <a:schemeClr val="tx2"/>
          </a:solidFill>
          <a:latin typeface="新細明體" charset="-120"/>
          <a:ea typeface="華康龍門石碑" pitchFamily="65" charset="-120"/>
        </a:defRPr>
      </a:lvl9pPr>
    </p:titleStyle>
    <p:bodyStyle>
      <a:lvl1pPr marL="342900" indent="-342900" algn="l" rtl="0" eaLnBrk="0" fontAlgn="base" hangingPunct="0">
        <a:spcBef>
          <a:spcPct val="20000"/>
        </a:spcBef>
        <a:spcAft>
          <a:spcPct val="0"/>
        </a:spcAft>
        <a:buSzPct val="100000"/>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kumimoji="1" sz="2800">
          <a:solidFill>
            <a:schemeClr val="tx1"/>
          </a:solidFill>
          <a:latin typeface="+mn-lt"/>
          <a:ea typeface="+mn-ea"/>
        </a:defRPr>
      </a:lvl2pPr>
      <a:lvl3pPr marL="1143000" indent="-228600" algn="l" rtl="0" eaLnBrk="0" fontAlgn="base" hangingPunct="0">
        <a:spcBef>
          <a:spcPct val="20000"/>
        </a:spcBef>
        <a:spcAft>
          <a:spcPct val="0"/>
        </a:spcAft>
        <a:buSzPct val="100000"/>
        <a:buChar char="•"/>
        <a:defRPr kumimoji="1" sz="2400">
          <a:solidFill>
            <a:schemeClr val="tx1"/>
          </a:solidFill>
          <a:latin typeface="+mn-lt"/>
          <a:ea typeface="+mn-ea"/>
        </a:defRPr>
      </a:lvl3pPr>
      <a:lvl4pPr marL="1600200" indent="-228600" algn="l" rtl="0" eaLnBrk="0" fontAlgn="base" hangingPunct="0">
        <a:spcBef>
          <a:spcPct val="20000"/>
        </a:spcBef>
        <a:spcAft>
          <a:spcPct val="0"/>
        </a:spcAft>
        <a:buSzPct val="10000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SzPct val="100000"/>
        <a:buChar char="•"/>
        <a:defRPr kumimoji="1" sz="2000">
          <a:solidFill>
            <a:schemeClr val="tx1"/>
          </a:solidFill>
          <a:latin typeface="+mn-lt"/>
          <a:ea typeface="+mn-ea"/>
        </a:defRPr>
      </a:lvl5pPr>
      <a:lvl6pPr marL="2514600" indent="-228600" algn="l" rtl="0" fontAlgn="base">
        <a:spcBef>
          <a:spcPct val="20000"/>
        </a:spcBef>
        <a:spcAft>
          <a:spcPct val="0"/>
        </a:spcAft>
        <a:buSzPct val="100000"/>
        <a:buChar char="•"/>
        <a:defRPr kumimoji="1" sz="2000">
          <a:solidFill>
            <a:schemeClr val="tx1"/>
          </a:solidFill>
          <a:latin typeface="+mn-lt"/>
          <a:ea typeface="+mn-ea"/>
        </a:defRPr>
      </a:lvl6pPr>
      <a:lvl7pPr marL="2971800" indent="-228600" algn="l" rtl="0" fontAlgn="base">
        <a:spcBef>
          <a:spcPct val="20000"/>
        </a:spcBef>
        <a:spcAft>
          <a:spcPct val="0"/>
        </a:spcAft>
        <a:buSzPct val="100000"/>
        <a:buChar char="•"/>
        <a:defRPr kumimoji="1" sz="2000">
          <a:solidFill>
            <a:schemeClr val="tx1"/>
          </a:solidFill>
          <a:latin typeface="+mn-lt"/>
          <a:ea typeface="+mn-ea"/>
        </a:defRPr>
      </a:lvl7pPr>
      <a:lvl8pPr marL="3429000" indent="-228600" algn="l" rtl="0" fontAlgn="base">
        <a:spcBef>
          <a:spcPct val="20000"/>
        </a:spcBef>
        <a:spcAft>
          <a:spcPct val="0"/>
        </a:spcAft>
        <a:buSzPct val="100000"/>
        <a:buChar char="•"/>
        <a:defRPr kumimoji="1" sz="2000">
          <a:solidFill>
            <a:schemeClr val="tx1"/>
          </a:solidFill>
          <a:latin typeface="+mn-lt"/>
          <a:ea typeface="+mn-ea"/>
        </a:defRPr>
      </a:lvl8pPr>
      <a:lvl9pPr marL="3886200" indent="-228600" algn="l" rtl="0" fontAlgn="base">
        <a:spcBef>
          <a:spcPct val="20000"/>
        </a:spcBef>
        <a:spcAft>
          <a:spcPct val="0"/>
        </a:spcAft>
        <a:buSzPct val="100000"/>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1"/>
          <p:cNvSpPr>
            <a:spLocks noChangeArrowheads="1"/>
          </p:cNvSpPr>
          <p:nvPr userDrawn="1"/>
        </p:nvSpPr>
        <p:spPr bwMode="auto">
          <a:xfrm>
            <a:off x="562708" y="6351588"/>
            <a:ext cx="7526215" cy="74612"/>
          </a:xfrm>
          <a:prstGeom prst="rect">
            <a:avLst/>
          </a:prstGeom>
          <a:gradFill rotWithShape="0">
            <a:gsLst>
              <a:gs pos="0">
                <a:schemeClr val="bg1"/>
              </a:gs>
              <a:gs pos="100000">
                <a:srgbClr val="0000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kumimoji="1" sz="4400" b="1">
                <a:solidFill>
                  <a:srgbClr val="000099"/>
                </a:solidFill>
                <a:latin typeface="標楷體" panose="03000509000000000000" pitchFamily="65" charset="-120"/>
                <a:ea typeface="標楷體" panose="03000509000000000000" pitchFamily="65" charset="-120"/>
              </a:defRPr>
            </a:lvl1pPr>
            <a:lvl2pPr marL="742950" indent="-285750" algn="ctr">
              <a:defRPr kumimoji="1" sz="4400" b="1">
                <a:solidFill>
                  <a:srgbClr val="000099"/>
                </a:solidFill>
                <a:latin typeface="標楷體" panose="03000509000000000000" pitchFamily="65" charset="-120"/>
                <a:ea typeface="標楷體" panose="03000509000000000000" pitchFamily="65" charset="-120"/>
              </a:defRPr>
            </a:lvl2pPr>
            <a:lvl3pPr marL="1143000" indent="-228600" algn="ctr">
              <a:defRPr kumimoji="1" sz="4400" b="1">
                <a:solidFill>
                  <a:srgbClr val="000099"/>
                </a:solidFill>
                <a:latin typeface="標楷體" panose="03000509000000000000" pitchFamily="65" charset="-120"/>
                <a:ea typeface="標楷體" panose="03000509000000000000" pitchFamily="65" charset="-120"/>
              </a:defRPr>
            </a:lvl3pPr>
            <a:lvl4pPr marL="1600200" indent="-228600" algn="ctr">
              <a:defRPr kumimoji="1" sz="4400" b="1">
                <a:solidFill>
                  <a:srgbClr val="000099"/>
                </a:solidFill>
                <a:latin typeface="標楷體" panose="03000509000000000000" pitchFamily="65" charset="-120"/>
                <a:ea typeface="標楷體" panose="03000509000000000000" pitchFamily="65" charset="-120"/>
              </a:defRPr>
            </a:lvl4pPr>
            <a:lvl5pPr marL="2057400" indent="-228600" algn="ctr">
              <a:defRPr kumimoji="1" sz="4400" b="1">
                <a:solidFill>
                  <a:srgbClr val="000099"/>
                </a:solidFill>
                <a:latin typeface="標楷體" panose="03000509000000000000" pitchFamily="65" charset="-120"/>
                <a:ea typeface="標楷體" panose="03000509000000000000" pitchFamily="65" charset="-120"/>
              </a:defRPr>
            </a:lvl5pPr>
            <a:lvl6pPr marL="2514600" indent="-228600" algn="ctr" eaLnBrk="0" fontAlgn="base" hangingPunct="0">
              <a:spcBef>
                <a:spcPct val="0"/>
              </a:spcBef>
              <a:spcAft>
                <a:spcPct val="0"/>
              </a:spcAft>
              <a:defRPr kumimoji="1" sz="4400" b="1">
                <a:solidFill>
                  <a:srgbClr val="000099"/>
                </a:solidFill>
                <a:latin typeface="標楷體" panose="03000509000000000000" pitchFamily="65" charset="-120"/>
                <a:ea typeface="標楷體" panose="03000509000000000000" pitchFamily="65" charset="-120"/>
              </a:defRPr>
            </a:lvl6pPr>
            <a:lvl7pPr marL="2971800" indent="-228600" algn="ctr" eaLnBrk="0" fontAlgn="base" hangingPunct="0">
              <a:spcBef>
                <a:spcPct val="0"/>
              </a:spcBef>
              <a:spcAft>
                <a:spcPct val="0"/>
              </a:spcAft>
              <a:defRPr kumimoji="1" sz="4400" b="1">
                <a:solidFill>
                  <a:srgbClr val="000099"/>
                </a:solidFill>
                <a:latin typeface="標楷體" panose="03000509000000000000" pitchFamily="65" charset="-120"/>
                <a:ea typeface="標楷體" panose="03000509000000000000" pitchFamily="65" charset="-120"/>
              </a:defRPr>
            </a:lvl7pPr>
            <a:lvl8pPr marL="3429000" indent="-228600" algn="ctr" eaLnBrk="0" fontAlgn="base" hangingPunct="0">
              <a:spcBef>
                <a:spcPct val="0"/>
              </a:spcBef>
              <a:spcAft>
                <a:spcPct val="0"/>
              </a:spcAft>
              <a:defRPr kumimoji="1" sz="4400" b="1">
                <a:solidFill>
                  <a:srgbClr val="000099"/>
                </a:solidFill>
                <a:latin typeface="標楷體" panose="03000509000000000000" pitchFamily="65" charset="-120"/>
                <a:ea typeface="標楷體" panose="03000509000000000000" pitchFamily="65" charset="-120"/>
              </a:defRPr>
            </a:lvl8pPr>
            <a:lvl9pPr marL="3886200" indent="-228600" algn="ctr" eaLnBrk="0" fontAlgn="base" hangingPunct="0">
              <a:spcBef>
                <a:spcPct val="0"/>
              </a:spcBef>
              <a:spcAft>
                <a:spcPct val="0"/>
              </a:spcAft>
              <a:defRPr kumimoji="1" sz="4400" b="1">
                <a:solidFill>
                  <a:srgbClr val="000099"/>
                </a:solidFill>
                <a:latin typeface="標楷體" panose="03000509000000000000" pitchFamily="65" charset="-120"/>
                <a:ea typeface="標楷體" panose="03000509000000000000" pitchFamily="65" charset="-120"/>
              </a:defRPr>
            </a:lvl9pPr>
          </a:lstStyle>
          <a:p>
            <a:pPr fontAlgn="base">
              <a:spcBef>
                <a:spcPct val="0"/>
              </a:spcBef>
              <a:spcAft>
                <a:spcPct val="0"/>
              </a:spcAft>
              <a:defRPr/>
            </a:pPr>
            <a:endParaRPr lang="zh-TW" altLang="en-US" sz="4000" smtClean="0">
              <a:solidFill>
                <a:srgbClr val="3333CC"/>
              </a:solidFill>
            </a:endParaRPr>
          </a:p>
        </p:txBody>
      </p:sp>
      <p:sp>
        <p:nvSpPr>
          <p:cNvPr id="1027" name="Rectangle 13"/>
          <p:cNvSpPr>
            <a:spLocks noChangeArrowheads="1"/>
          </p:cNvSpPr>
          <p:nvPr userDrawn="1"/>
        </p:nvSpPr>
        <p:spPr bwMode="auto">
          <a:xfrm>
            <a:off x="1100504" y="1161130"/>
            <a:ext cx="6963508" cy="53975"/>
          </a:xfrm>
          <a:prstGeom prst="rect">
            <a:avLst/>
          </a:prstGeom>
          <a:gradFill rotWithShape="0">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kumimoji="1" sz="4400" b="1">
                <a:solidFill>
                  <a:srgbClr val="000099"/>
                </a:solidFill>
                <a:latin typeface="標楷體" panose="03000509000000000000" pitchFamily="65" charset="-120"/>
                <a:ea typeface="標楷體" panose="03000509000000000000" pitchFamily="65" charset="-120"/>
              </a:defRPr>
            </a:lvl1pPr>
            <a:lvl2pPr marL="742950" indent="-285750" algn="ctr">
              <a:defRPr kumimoji="1" sz="4400" b="1">
                <a:solidFill>
                  <a:srgbClr val="000099"/>
                </a:solidFill>
                <a:latin typeface="標楷體" panose="03000509000000000000" pitchFamily="65" charset="-120"/>
                <a:ea typeface="標楷體" panose="03000509000000000000" pitchFamily="65" charset="-120"/>
              </a:defRPr>
            </a:lvl2pPr>
            <a:lvl3pPr marL="1143000" indent="-228600" algn="ctr">
              <a:defRPr kumimoji="1" sz="4400" b="1">
                <a:solidFill>
                  <a:srgbClr val="000099"/>
                </a:solidFill>
                <a:latin typeface="標楷體" panose="03000509000000000000" pitchFamily="65" charset="-120"/>
                <a:ea typeface="標楷體" panose="03000509000000000000" pitchFamily="65" charset="-120"/>
              </a:defRPr>
            </a:lvl3pPr>
            <a:lvl4pPr marL="1600200" indent="-228600" algn="ctr">
              <a:defRPr kumimoji="1" sz="4400" b="1">
                <a:solidFill>
                  <a:srgbClr val="000099"/>
                </a:solidFill>
                <a:latin typeface="標楷體" panose="03000509000000000000" pitchFamily="65" charset="-120"/>
                <a:ea typeface="標楷體" panose="03000509000000000000" pitchFamily="65" charset="-120"/>
              </a:defRPr>
            </a:lvl4pPr>
            <a:lvl5pPr marL="2057400" indent="-228600" algn="ctr">
              <a:defRPr kumimoji="1" sz="4400" b="1">
                <a:solidFill>
                  <a:srgbClr val="000099"/>
                </a:solidFill>
                <a:latin typeface="標楷體" panose="03000509000000000000" pitchFamily="65" charset="-120"/>
                <a:ea typeface="標楷體" panose="03000509000000000000" pitchFamily="65" charset="-120"/>
              </a:defRPr>
            </a:lvl5pPr>
            <a:lvl6pPr marL="2514600" indent="-228600" algn="ctr" eaLnBrk="0" fontAlgn="base" hangingPunct="0">
              <a:spcBef>
                <a:spcPct val="0"/>
              </a:spcBef>
              <a:spcAft>
                <a:spcPct val="0"/>
              </a:spcAft>
              <a:defRPr kumimoji="1" sz="4400" b="1">
                <a:solidFill>
                  <a:srgbClr val="000099"/>
                </a:solidFill>
                <a:latin typeface="標楷體" panose="03000509000000000000" pitchFamily="65" charset="-120"/>
                <a:ea typeface="標楷體" panose="03000509000000000000" pitchFamily="65" charset="-120"/>
              </a:defRPr>
            </a:lvl6pPr>
            <a:lvl7pPr marL="2971800" indent="-228600" algn="ctr" eaLnBrk="0" fontAlgn="base" hangingPunct="0">
              <a:spcBef>
                <a:spcPct val="0"/>
              </a:spcBef>
              <a:spcAft>
                <a:spcPct val="0"/>
              </a:spcAft>
              <a:defRPr kumimoji="1" sz="4400" b="1">
                <a:solidFill>
                  <a:srgbClr val="000099"/>
                </a:solidFill>
                <a:latin typeface="標楷體" panose="03000509000000000000" pitchFamily="65" charset="-120"/>
                <a:ea typeface="標楷體" panose="03000509000000000000" pitchFamily="65" charset="-120"/>
              </a:defRPr>
            </a:lvl7pPr>
            <a:lvl8pPr marL="3429000" indent="-228600" algn="ctr" eaLnBrk="0" fontAlgn="base" hangingPunct="0">
              <a:spcBef>
                <a:spcPct val="0"/>
              </a:spcBef>
              <a:spcAft>
                <a:spcPct val="0"/>
              </a:spcAft>
              <a:defRPr kumimoji="1" sz="4400" b="1">
                <a:solidFill>
                  <a:srgbClr val="000099"/>
                </a:solidFill>
                <a:latin typeface="標楷體" panose="03000509000000000000" pitchFamily="65" charset="-120"/>
                <a:ea typeface="標楷體" panose="03000509000000000000" pitchFamily="65" charset="-120"/>
              </a:defRPr>
            </a:lvl8pPr>
            <a:lvl9pPr marL="3886200" indent="-228600" algn="ctr" eaLnBrk="0" fontAlgn="base" hangingPunct="0">
              <a:spcBef>
                <a:spcPct val="0"/>
              </a:spcBef>
              <a:spcAft>
                <a:spcPct val="0"/>
              </a:spcAft>
              <a:defRPr kumimoji="1" sz="4400" b="1">
                <a:solidFill>
                  <a:srgbClr val="000099"/>
                </a:solidFill>
                <a:latin typeface="標楷體" panose="03000509000000000000" pitchFamily="65" charset="-120"/>
                <a:ea typeface="標楷體" panose="03000509000000000000" pitchFamily="65" charset="-120"/>
              </a:defRPr>
            </a:lvl9pPr>
          </a:lstStyle>
          <a:p>
            <a:pPr fontAlgn="base">
              <a:spcBef>
                <a:spcPct val="0"/>
              </a:spcBef>
              <a:spcAft>
                <a:spcPct val="0"/>
              </a:spcAft>
              <a:defRPr/>
            </a:pPr>
            <a:endParaRPr lang="zh-TW" altLang="en-US" sz="4000" smtClean="0">
              <a:solidFill>
                <a:srgbClr val="3333CC"/>
              </a:solidFill>
            </a:endParaRPr>
          </a:p>
        </p:txBody>
      </p:sp>
      <p:sp>
        <p:nvSpPr>
          <p:cNvPr id="1040" name="Rectangle 16"/>
          <p:cNvSpPr>
            <a:spLocks noGrp="1" noChangeArrowheads="1"/>
          </p:cNvSpPr>
          <p:nvPr>
            <p:ph type="sldNum" sz="quarter" idx="4"/>
          </p:nvPr>
        </p:nvSpPr>
        <p:spPr bwMode="auto">
          <a:xfrm>
            <a:off x="8343901" y="6483350"/>
            <a:ext cx="706315" cy="2174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chemeClr val="tx1"/>
                </a:solidFill>
                <a:latin typeface="Times New Roman" pitchFamily="18" charset="0"/>
                <a:ea typeface="新細明體" pitchFamily="18" charset="-120"/>
              </a:defRPr>
            </a:lvl1pPr>
          </a:lstStyle>
          <a:p>
            <a:pPr fontAlgn="base">
              <a:spcBef>
                <a:spcPct val="0"/>
              </a:spcBef>
              <a:spcAft>
                <a:spcPct val="0"/>
              </a:spcAft>
            </a:pPr>
            <a:fld id="{F0234810-ED99-44CB-A220-C3DB99C325B5}" type="slidenum">
              <a:rPr kumimoji="1" lang="en-US" altLang="zh-TW">
                <a:solidFill>
                  <a:srgbClr val="000000"/>
                </a:solidFill>
              </a:rPr>
              <a:pPr fontAlgn="base">
                <a:spcBef>
                  <a:spcPct val="0"/>
                </a:spcBef>
                <a:spcAft>
                  <a:spcPct val="0"/>
                </a:spcAft>
              </a:pPr>
              <a:t>‹#›</a:t>
            </a:fld>
            <a:endParaRPr kumimoji="1" lang="en-US" altLang="zh-TW">
              <a:solidFill>
                <a:srgbClr val="000000"/>
              </a:solidFill>
            </a:endParaRPr>
          </a:p>
        </p:txBody>
      </p:sp>
      <p:pic>
        <p:nvPicPr>
          <p:cNvPr id="1029" name="圖片 5"/>
          <p:cNvPicPr>
            <a:picLocks noChangeAspect="1"/>
          </p:cNvPicPr>
          <p:nvPr userDrawn="1"/>
        </p:nvPicPr>
        <p:blipFill>
          <a:blip r:embed="rId15" cstate="print"/>
          <a:srcRect/>
          <a:stretch>
            <a:fillRect/>
          </a:stretch>
        </p:blipFill>
        <p:spPr bwMode="auto">
          <a:xfrm>
            <a:off x="2250831" y="6457951"/>
            <a:ext cx="4780085" cy="320675"/>
          </a:xfrm>
          <a:prstGeom prst="rect">
            <a:avLst/>
          </a:prstGeom>
          <a:noFill/>
          <a:ln w="9525">
            <a:noFill/>
            <a:miter lim="800000"/>
            <a:headEnd/>
            <a:tailEnd/>
          </a:ln>
        </p:spPr>
      </p:pic>
    </p:spTree>
    <p:extLst>
      <p:ext uri="{BB962C8B-B14F-4D97-AF65-F5344CB8AC3E}">
        <p14:creationId xmlns:p14="http://schemas.microsoft.com/office/powerpoint/2010/main" val="16745883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Lst>
  <p:timing>
    <p:tnLst>
      <p:par>
        <p:cTn id="1" dur="indefinite" restart="never" nodeType="tmRoot"/>
      </p:par>
    </p:tnLst>
  </p:timing>
  <p:hf hd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2pPr>
      <a:lvl3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3pPr>
      <a:lvl4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4pPr>
      <a:lvl5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5pPr>
      <a:lvl6pPr marL="457200" algn="ctr" rtl="0" fontAlgn="base">
        <a:spcBef>
          <a:spcPct val="0"/>
        </a:spcBef>
        <a:spcAft>
          <a:spcPct val="0"/>
        </a:spcAft>
        <a:defRPr kumimoji="1" sz="4400">
          <a:solidFill>
            <a:schemeClr val="tx2"/>
          </a:solidFill>
          <a:latin typeface="新細明體" charset="-120"/>
          <a:ea typeface="華康龍門石碑" pitchFamily="65" charset="-120"/>
        </a:defRPr>
      </a:lvl6pPr>
      <a:lvl7pPr marL="914400" algn="ctr" rtl="0" fontAlgn="base">
        <a:spcBef>
          <a:spcPct val="0"/>
        </a:spcBef>
        <a:spcAft>
          <a:spcPct val="0"/>
        </a:spcAft>
        <a:defRPr kumimoji="1" sz="4400">
          <a:solidFill>
            <a:schemeClr val="tx2"/>
          </a:solidFill>
          <a:latin typeface="新細明體" charset="-120"/>
          <a:ea typeface="華康龍門石碑" pitchFamily="65" charset="-120"/>
        </a:defRPr>
      </a:lvl7pPr>
      <a:lvl8pPr marL="1371600" algn="ctr" rtl="0" fontAlgn="base">
        <a:spcBef>
          <a:spcPct val="0"/>
        </a:spcBef>
        <a:spcAft>
          <a:spcPct val="0"/>
        </a:spcAft>
        <a:defRPr kumimoji="1" sz="4400">
          <a:solidFill>
            <a:schemeClr val="tx2"/>
          </a:solidFill>
          <a:latin typeface="新細明體" charset="-120"/>
          <a:ea typeface="華康龍門石碑" pitchFamily="65" charset="-120"/>
        </a:defRPr>
      </a:lvl8pPr>
      <a:lvl9pPr marL="1828800" algn="ctr" rtl="0" fontAlgn="base">
        <a:spcBef>
          <a:spcPct val="0"/>
        </a:spcBef>
        <a:spcAft>
          <a:spcPct val="0"/>
        </a:spcAft>
        <a:defRPr kumimoji="1" sz="4400">
          <a:solidFill>
            <a:schemeClr val="tx2"/>
          </a:solidFill>
          <a:latin typeface="新細明體" charset="-120"/>
          <a:ea typeface="華康龍門石碑" pitchFamily="65" charset="-120"/>
        </a:defRPr>
      </a:lvl9pPr>
    </p:titleStyle>
    <p:bodyStyle>
      <a:lvl1pPr marL="342900" indent="-342900" algn="l" rtl="0" eaLnBrk="0" fontAlgn="base" hangingPunct="0">
        <a:spcBef>
          <a:spcPct val="20000"/>
        </a:spcBef>
        <a:spcAft>
          <a:spcPct val="0"/>
        </a:spcAft>
        <a:buSzPct val="100000"/>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kumimoji="1" sz="2800">
          <a:solidFill>
            <a:schemeClr val="tx1"/>
          </a:solidFill>
          <a:latin typeface="+mn-lt"/>
          <a:ea typeface="+mn-ea"/>
        </a:defRPr>
      </a:lvl2pPr>
      <a:lvl3pPr marL="1143000" indent="-228600" algn="l" rtl="0" eaLnBrk="0" fontAlgn="base" hangingPunct="0">
        <a:spcBef>
          <a:spcPct val="20000"/>
        </a:spcBef>
        <a:spcAft>
          <a:spcPct val="0"/>
        </a:spcAft>
        <a:buSzPct val="100000"/>
        <a:buChar char="•"/>
        <a:defRPr kumimoji="1" sz="2400">
          <a:solidFill>
            <a:schemeClr val="tx1"/>
          </a:solidFill>
          <a:latin typeface="+mn-lt"/>
          <a:ea typeface="+mn-ea"/>
        </a:defRPr>
      </a:lvl3pPr>
      <a:lvl4pPr marL="1600200" indent="-228600" algn="l" rtl="0" eaLnBrk="0" fontAlgn="base" hangingPunct="0">
        <a:spcBef>
          <a:spcPct val="20000"/>
        </a:spcBef>
        <a:spcAft>
          <a:spcPct val="0"/>
        </a:spcAft>
        <a:buSzPct val="10000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SzPct val="100000"/>
        <a:buChar char="•"/>
        <a:defRPr kumimoji="1" sz="2000">
          <a:solidFill>
            <a:schemeClr val="tx1"/>
          </a:solidFill>
          <a:latin typeface="+mn-lt"/>
          <a:ea typeface="+mn-ea"/>
        </a:defRPr>
      </a:lvl5pPr>
      <a:lvl6pPr marL="2514600" indent="-228600" algn="l" rtl="0" fontAlgn="base">
        <a:spcBef>
          <a:spcPct val="20000"/>
        </a:spcBef>
        <a:spcAft>
          <a:spcPct val="0"/>
        </a:spcAft>
        <a:buSzPct val="100000"/>
        <a:buChar char="•"/>
        <a:defRPr kumimoji="1" sz="2000">
          <a:solidFill>
            <a:schemeClr val="tx1"/>
          </a:solidFill>
          <a:latin typeface="+mn-lt"/>
          <a:ea typeface="+mn-ea"/>
        </a:defRPr>
      </a:lvl6pPr>
      <a:lvl7pPr marL="2971800" indent="-228600" algn="l" rtl="0" fontAlgn="base">
        <a:spcBef>
          <a:spcPct val="20000"/>
        </a:spcBef>
        <a:spcAft>
          <a:spcPct val="0"/>
        </a:spcAft>
        <a:buSzPct val="100000"/>
        <a:buChar char="•"/>
        <a:defRPr kumimoji="1" sz="2000">
          <a:solidFill>
            <a:schemeClr val="tx1"/>
          </a:solidFill>
          <a:latin typeface="+mn-lt"/>
          <a:ea typeface="+mn-ea"/>
        </a:defRPr>
      </a:lvl7pPr>
      <a:lvl8pPr marL="3429000" indent="-228600" algn="l" rtl="0" fontAlgn="base">
        <a:spcBef>
          <a:spcPct val="20000"/>
        </a:spcBef>
        <a:spcAft>
          <a:spcPct val="0"/>
        </a:spcAft>
        <a:buSzPct val="100000"/>
        <a:buChar char="•"/>
        <a:defRPr kumimoji="1" sz="2000">
          <a:solidFill>
            <a:schemeClr val="tx1"/>
          </a:solidFill>
          <a:latin typeface="+mn-lt"/>
          <a:ea typeface="+mn-ea"/>
        </a:defRPr>
      </a:lvl8pPr>
      <a:lvl9pPr marL="3886200" indent="-228600" algn="l" rtl="0" fontAlgn="base">
        <a:spcBef>
          <a:spcPct val="20000"/>
        </a:spcBef>
        <a:spcAft>
          <a:spcPct val="0"/>
        </a:spcAft>
        <a:buSzPct val="100000"/>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80.pn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9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lum bright="70000" contrast="-70000"/>
          </a:blip>
          <a:stretch>
            <a:fillRect/>
          </a:stretch>
        </p:blipFill>
        <p:spPr>
          <a:xfrm>
            <a:off x="0" y="112469"/>
            <a:ext cx="5316745" cy="5275045"/>
          </a:xfrm>
          <a:prstGeom prst="rect">
            <a:avLst/>
          </a:prstGeom>
        </p:spPr>
      </p:pic>
      <p:sp>
        <p:nvSpPr>
          <p:cNvPr id="4099" name="Rectangle 3"/>
          <p:cNvSpPr>
            <a:spLocks noGrp="1" noChangeArrowheads="1"/>
          </p:cNvSpPr>
          <p:nvPr>
            <p:ph type="subTitle" idx="1"/>
          </p:nvPr>
        </p:nvSpPr>
        <p:spPr bwMode="auto">
          <a:xfrm>
            <a:off x="1547664" y="4293096"/>
            <a:ext cx="6169269" cy="1714500"/>
          </a:xfrm>
          <a:noFill/>
          <a:ln w="12700">
            <a:miter lim="800000"/>
            <a:headEnd/>
            <a:tailEnd/>
          </a:ln>
        </p:spPr>
        <p:txBody>
          <a:bodyPr vert="horz" wrap="square" lIns="90488" tIns="44450" rIns="90488" bIns="44450" numCol="1" anchor="t" anchorCtr="0" compatLnSpc="1">
            <a:prstTxWarp prst="textNoShape">
              <a:avLst/>
            </a:prstTxWarp>
          </a:bodyPr>
          <a:lstStyle/>
          <a:p>
            <a:pPr marL="342900" indent="-342900" eaLnBrk="1" hangingPunct="1"/>
            <a:r>
              <a:rPr lang="zh-TW" altLang="en-US" sz="2800" b="1" dirty="0" smtClean="0">
                <a:solidFill>
                  <a:srgbClr val="000099"/>
                </a:solidFill>
                <a:latin typeface="微軟正黑體" panose="020B0604030504040204" pitchFamily="34" charset="-120"/>
                <a:ea typeface="微軟正黑體" panose="020B0604030504040204" pitchFamily="34" charset="-120"/>
                <a:cs typeface="Times" pitchFamily="18" charset="0"/>
              </a:rPr>
              <a:t>資訊管理處</a:t>
            </a:r>
            <a:endParaRPr lang="en-US" altLang="zh-TW" sz="2800" b="1" dirty="0" smtClean="0">
              <a:solidFill>
                <a:srgbClr val="000099"/>
              </a:solidFill>
              <a:latin typeface="微軟正黑體" panose="020B0604030504040204" pitchFamily="34" charset="-120"/>
              <a:ea typeface="微軟正黑體" panose="020B0604030504040204" pitchFamily="34" charset="-120"/>
              <a:cs typeface="Times" pitchFamily="18" charset="0"/>
            </a:endParaRPr>
          </a:p>
          <a:p>
            <a:pPr marL="342900" indent="-342900" eaLnBrk="1" hangingPunct="1"/>
            <a:r>
              <a:rPr lang="en-US" altLang="zh-TW" sz="2800" b="1" dirty="0" smtClean="0">
                <a:solidFill>
                  <a:srgbClr val="000099"/>
                </a:solidFill>
                <a:latin typeface="微軟正黑體" panose="020B0604030504040204" pitchFamily="34" charset="-120"/>
                <a:ea typeface="微軟正黑體" panose="020B0604030504040204" pitchFamily="34" charset="-120"/>
                <a:cs typeface="Times" pitchFamily="18" charset="0"/>
              </a:rPr>
              <a:t>107</a:t>
            </a:r>
            <a:r>
              <a:rPr lang="zh-TW" altLang="en-US" sz="2800" b="1" dirty="0" smtClean="0">
                <a:solidFill>
                  <a:srgbClr val="000099"/>
                </a:solidFill>
                <a:latin typeface="微軟正黑體" panose="020B0604030504040204" pitchFamily="34" charset="-120"/>
                <a:ea typeface="微軟正黑體" panose="020B0604030504040204" pitchFamily="34" charset="-120"/>
                <a:cs typeface="Times" pitchFamily="18" charset="0"/>
              </a:rPr>
              <a:t>年</a:t>
            </a:r>
            <a:r>
              <a:rPr lang="en-US" altLang="zh-TW" sz="2800" b="1" dirty="0" smtClean="0">
                <a:solidFill>
                  <a:srgbClr val="000099"/>
                </a:solidFill>
                <a:latin typeface="微軟正黑體" panose="020B0604030504040204" pitchFamily="34" charset="-120"/>
                <a:ea typeface="微軟正黑體" panose="020B0604030504040204" pitchFamily="34" charset="-120"/>
                <a:cs typeface="Times" pitchFamily="18" charset="0"/>
              </a:rPr>
              <a:t>11</a:t>
            </a:r>
            <a:r>
              <a:rPr lang="zh-TW" altLang="en-US" sz="2800" b="1" dirty="0" smtClean="0">
                <a:solidFill>
                  <a:srgbClr val="000099"/>
                </a:solidFill>
                <a:latin typeface="微軟正黑體" panose="020B0604030504040204" pitchFamily="34" charset="-120"/>
                <a:ea typeface="微軟正黑體" panose="020B0604030504040204" pitchFamily="34" charset="-120"/>
                <a:cs typeface="Times" pitchFamily="18" charset="0"/>
              </a:rPr>
              <a:t>月</a:t>
            </a:r>
            <a:r>
              <a:rPr lang="en-US" altLang="zh-TW" sz="2800" b="1" dirty="0" smtClean="0">
                <a:solidFill>
                  <a:srgbClr val="000099"/>
                </a:solidFill>
                <a:latin typeface="微軟正黑體" panose="020B0604030504040204" pitchFamily="34" charset="-120"/>
                <a:ea typeface="微軟正黑體" panose="020B0604030504040204" pitchFamily="34" charset="-120"/>
                <a:cs typeface="Times" pitchFamily="18" charset="0"/>
              </a:rPr>
              <a:t>7</a:t>
            </a:r>
            <a:r>
              <a:rPr lang="zh-TW" altLang="en-US" sz="2800" b="1" dirty="0" smtClean="0">
                <a:solidFill>
                  <a:srgbClr val="000099"/>
                </a:solidFill>
                <a:latin typeface="微軟正黑體" panose="020B0604030504040204" pitchFamily="34" charset="-120"/>
                <a:ea typeface="微軟正黑體" panose="020B0604030504040204" pitchFamily="34" charset="-120"/>
                <a:cs typeface="Times" pitchFamily="18" charset="0"/>
              </a:rPr>
              <a:t>日</a:t>
            </a:r>
          </a:p>
        </p:txBody>
      </p:sp>
      <p:sp>
        <p:nvSpPr>
          <p:cNvPr id="5" name="文字方塊 5"/>
          <p:cNvSpPr txBox="1">
            <a:spLocks noChangeArrowheads="1"/>
          </p:cNvSpPr>
          <p:nvPr/>
        </p:nvSpPr>
        <p:spPr bwMode="auto">
          <a:xfrm>
            <a:off x="483179" y="2088273"/>
            <a:ext cx="8164807" cy="1323439"/>
          </a:xfrm>
          <a:prstGeom prst="rect">
            <a:avLst/>
          </a:prstGeom>
          <a:noFill/>
          <a:ln w="9525">
            <a:noFill/>
            <a:miter lim="800000"/>
            <a:headEnd/>
            <a:tailEnd/>
          </a:ln>
        </p:spPr>
        <p:txBody>
          <a:bodyPr wrap="square">
            <a:spAutoFit/>
          </a:bodyPr>
          <a:lstStyle/>
          <a:p>
            <a:pPr algn="ctr" eaLnBrk="0" fontAlgn="base" hangingPunct="0">
              <a:spcBef>
                <a:spcPct val="0"/>
              </a:spcBef>
              <a:spcAft>
                <a:spcPct val="0"/>
              </a:spcAft>
            </a:pPr>
            <a:r>
              <a:rPr kumimoji="1" lang="zh-TW" altLang="en-US" sz="4000" b="1" dirty="0" smtClean="0">
                <a:solidFill>
                  <a:srgbClr val="000099"/>
                </a:solidFill>
                <a:latin typeface="微軟正黑體" panose="020B0604030504040204" pitchFamily="34" charset="-120"/>
                <a:ea typeface="微軟正黑體" panose="020B0604030504040204" pitchFamily="34" charset="-120"/>
                <a:cs typeface="Times" panose="02020603050405020304" pitchFamily="18" charset="0"/>
              </a:rPr>
              <a:t>國家發展委員會資料</a:t>
            </a:r>
            <a:r>
              <a:rPr kumimoji="1" lang="zh-TW" altLang="en-US" sz="4000" b="1" dirty="0">
                <a:solidFill>
                  <a:srgbClr val="000099"/>
                </a:solidFill>
                <a:latin typeface="微軟正黑體" panose="020B0604030504040204" pitchFamily="34" charset="-120"/>
                <a:ea typeface="微軟正黑體" panose="020B0604030504040204" pitchFamily="34" charset="-120"/>
                <a:cs typeface="Times" panose="02020603050405020304" pitchFamily="18" charset="0"/>
              </a:rPr>
              <a:t>開放諮詢</a:t>
            </a:r>
            <a:r>
              <a:rPr kumimoji="1" lang="zh-TW" altLang="en-US" sz="4000" b="1" dirty="0" smtClean="0">
                <a:solidFill>
                  <a:srgbClr val="000099"/>
                </a:solidFill>
                <a:latin typeface="微軟正黑體" panose="020B0604030504040204" pitchFamily="34" charset="-120"/>
                <a:ea typeface="微軟正黑體" panose="020B0604030504040204" pitchFamily="34" charset="-120"/>
                <a:cs typeface="Times" panose="02020603050405020304" pitchFamily="18" charset="0"/>
              </a:rPr>
              <a:t>小組</a:t>
            </a:r>
            <a:r>
              <a:rPr kumimoji="1" lang="en-US" altLang="zh-TW" sz="4000" b="1" dirty="0" smtClean="0">
                <a:solidFill>
                  <a:srgbClr val="000099"/>
                </a:solidFill>
                <a:latin typeface="微軟正黑體" panose="020B0604030504040204" pitchFamily="34" charset="-120"/>
                <a:ea typeface="微軟正黑體" panose="020B0604030504040204" pitchFamily="34" charset="-120"/>
                <a:cs typeface="Times" panose="02020603050405020304" pitchFamily="18" charset="0"/>
              </a:rPr>
              <a:t>107</a:t>
            </a:r>
            <a:r>
              <a:rPr kumimoji="1" lang="zh-TW" altLang="en-US" sz="4000" b="1" dirty="0" smtClean="0">
                <a:solidFill>
                  <a:srgbClr val="000099"/>
                </a:solidFill>
                <a:latin typeface="微軟正黑體" panose="020B0604030504040204" pitchFamily="34" charset="-120"/>
                <a:ea typeface="微軟正黑體" panose="020B0604030504040204" pitchFamily="34" charset="-120"/>
                <a:cs typeface="Times" panose="02020603050405020304" pitchFamily="18" charset="0"/>
              </a:rPr>
              <a:t>年</a:t>
            </a:r>
            <a:r>
              <a:rPr kumimoji="1" lang="zh-TW" altLang="en-US" sz="4000" b="1" dirty="0">
                <a:solidFill>
                  <a:srgbClr val="000099"/>
                </a:solidFill>
                <a:latin typeface="微軟正黑體" panose="020B0604030504040204" pitchFamily="34" charset="-120"/>
                <a:ea typeface="微軟正黑體" panose="020B0604030504040204" pitchFamily="34" charset="-120"/>
                <a:cs typeface="Times" panose="02020603050405020304" pitchFamily="18" charset="0"/>
              </a:rPr>
              <a:t>度</a:t>
            </a:r>
            <a:r>
              <a:rPr kumimoji="1" lang="zh-TW" altLang="en-US" sz="4000" b="1" dirty="0" smtClean="0">
                <a:solidFill>
                  <a:srgbClr val="000099"/>
                </a:solidFill>
                <a:latin typeface="微軟正黑體" panose="020B0604030504040204" pitchFamily="34" charset="-120"/>
                <a:ea typeface="微軟正黑體" panose="020B0604030504040204" pitchFamily="34" charset="-120"/>
                <a:cs typeface="Times" panose="02020603050405020304" pitchFamily="18" charset="0"/>
              </a:rPr>
              <a:t>第</a:t>
            </a:r>
            <a:r>
              <a:rPr kumimoji="1" lang="en-US" altLang="zh-TW" sz="4000" b="1" dirty="0" smtClean="0">
                <a:solidFill>
                  <a:srgbClr val="000099"/>
                </a:solidFill>
                <a:latin typeface="微軟正黑體" panose="020B0604030504040204" pitchFamily="34" charset="-120"/>
                <a:ea typeface="微軟正黑體" panose="020B0604030504040204" pitchFamily="34" charset="-120"/>
                <a:cs typeface="Times" panose="02020603050405020304" pitchFamily="18" charset="0"/>
              </a:rPr>
              <a:t>2</a:t>
            </a:r>
            <a:r>
              <a:rPr kumimoji="1" lang="zh-TW" altLang="en-US" sz="4000" b="1" dirty="0" smtClean="0">
                <a:solidFill>
                  <a:srgbClr val="000099"/>
                </a:solidFill>
                <a:latin typeface="微軟正黑體" panose="020B0604030504040204" pitchFamily="34" charset="-120"/>
                <a:ea typeface="微軟正黑體" panose="020B0604030504040204" pitchFamily="34" charset="-120"/>
                <a:cs typeface="Times" panose="02020603050405020304" pitchFamily="18" charset="0"/>
              </a:rPr>
              <a:t>次會議</a:t>
            </a:r>
            <a:endParaRPr kumimoji="1" lang="en-US" altLang="zh-TW" sz="4000" b="1" dirty="0" smtClean="0">
              <a:solidFill>
                <a:srgbClr val="000099"/>
              </a:solidFill>
              <a:latin typeface="微軟正黑體" panose="020B0604030504040204" pitchFamily="34" charset="-120"/>
              <a:ea typeface="微軟正黑體" panose="020B0604030504040204" pitchFamily="34" charset="-120"/>
              <a:cs typeface="Times" panose="02020603050405020304" pitchFamily="18" charset="0"/>
            </a:endParaRPr>
          </a:p>
        </p:txBody>
      </p:sp>
      <p:sp>
        <p:nvSpPr>
          <p:cNvPr id="3" name="投影片編號版面配置區 2"/>
          <p:cNvSpPr>
            <a:spLocks noGrp="1"/>
          </p:cNvSpPr>
          <p:nvPr>
            <p:ph type="sldNum" sz="quarter" idx="10"/>
          </p:nvPr>
        </p:nvSpPr>
        <p:spPr/>
        <p:txBody>
          <a:bodyPr/>
          <a:lstStyle/>
          <a:p>
            <a:fld id="{7D2482D3-2F6B-4BC9-8197-F5C0F2E18EF8}" type="slidenum">
              <a:rPr lang="en-US" altLang="zh-TW" smtClean="0">
                <a:solidFill>
                  <a:srgbClr val="000000"/>
                </a:solidFill>
              </a:rPr>
              <a:pPr/>
              <a:t>1</a:t>
            </a:fld>
            <a:endParaRPr lang="en-US" altLang="zh-TW">
              <a:solidFill>
                <a:srgbClr val="000000"/>
              </a:solidFill>
            </a:endParaRPr>
          </a:p>
        </p:txBody>
      </p:sp>
      <p:pic>
        <p:nvPicPr>
          <p:cNvPr id="7" name="圖片 6"/>
          <p:cNvPicPr>
            <a:picLocks noChangeAspect="1"/>
          </p:cNvPicPr>
          <p:nvPr/>
        </p:nvPicPr>
        <p:blipFill>
          <a:blip r:embed="rId4"/>
          <a:stretch>
            <a:fillRect/>
          </a:stretch>
        </p:blipFill>
        <p:spPr>
          <a:xfrm>
            <a:off x="899592" y="6200775"/>
            <a:ext cx="7581900" cy="657225"/>
          </a:xfrm>
          <a:prstGeom prst="rect">
            <a:avLst/>
          </a:prstGeom>
        </p:spPr>
      </p:pic>
    </p:spTree>
    <p:extLst>
      <p:ext uri="{BB962C8B-B14F-4D97-AF65-F5344CB8AC3E}">
        <p14:creationId xmlns:p14="http://schemas.microsoft.com/office/powerpoint/2010/main" val="9332177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lum bright="70000" contrast="-70000"/>
          </a:blip>
          <a:stretch>
            <a:fillRect/>
          </a:stretch>
        </p:blipFill>
        <p:spPr>
          <a:xfrm>
            <a:off x="35496" y="1"/>
            <a:ext cx="2657757" cy="2636912"/>
          </a:xfrm>
          <a:prstGeom prst="rect">
            <a:avLst/>
          </a:prstGeom>
        </p:spPr>
      </p:pic>
      <p:sp>
        <p:nvSpPr>
          <p:cNvPr id="3" name="投影片編號版面配置區 2"/>
          <p:cNvSpPr>
            <a:spLocks noGrp="1"/>
          </p:cNvSpPr>
          <p:nvPr>
            <p:ph type="sldNum" sz="quarter" idx="10"/>
          </p:nvPr>
        </p:nvSpPr>
        <p:spPr/>
        <p:txBody>
          <a:bodyPr/>
          <a:lstStyle/>
          <a:p>
            <a:fld id="{7D2482D3-2F6B-4BC9-8197-F5C0F2E18EF8}" type="slidenum">
              <a:rPr lang="en-US" altLang="zh-TW" smtClean="0">
                <a:solidFill>
                  <a:srgbClr val="000000"/>
                </a:solidFill>
              </a:rPr>
              <a:pPr/>
              <a:t>10</a:t>
            </a:fld>
            <a:endParaRPr lang="en-US" altLang="zh-TW">
              <a:solidFill>
                <a:srgbClr val="000000"/>
              </a:solidFill>
            </a:endParaRPr>
          </a:p>
        </p:txBody>
      </p:sp>
      <p:sp>
        <p:nvSpPr>
          <p:cNvPr id="10" name="標題 1"/>
          <p:cNvSpPr txBox="1">
            <a:spLocks/>
          </p:cNvSpPr>
          <p:nvPr/>
        </p:nvSpPr>
        <p:spPr>
          <a:xfrm>
            <a:off x="1129336" y="2682054"/>
            <a:ext cx="7920880" cy="720080"/>
          </a:xfrm>
          <a:prstGeom prst="rect">
            <a:avLst/>
          </a:prstGeom>
        </p:spPr>
        <p:txBody>
          <a:bodyPr/>
          <a:lstStyle>
            <a:lvl1pPr algn="ctr" rtl="0" eaLnBrk="0" fontAlgn="base" hangingPunct="0">
              <a:spcBef>
                <a:spcPct val="0"/>
              </a:spcBef>
              <a:spcAft>
                <a:spcPct val="0"/>
              </a:spcAft>
              <a:defRPr kumimoji="1" sz="4000" b="1">
                <a:solidFill>
                  <a:srgbClr val="002060"/>
                </a:solidFill>
                <a:latin typeface="微軟正黑體" pitchFamily="34" charset="-120"/>
                <a:ea typeface="微軟正黑體" pitchFamily="34" charset="-120"/>
                <a:cs typeface="+mj-cs"/>
              </a:defRPr>
            </a:lvl1pPr>
            <a:lvl2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2pPr>
            <a:lvl3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3pPr>
            <a:lvl4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4pPr>
            <a:lvl5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5pPr>
            <a:lvl6pPr marL="457200" algn="ctr" rtl="0" fontAlgn="base">
              <a:spcBef>
                <a:spcPct val="0"/>
              </a:spcBef>
              <a:spcAft>
                <a:spcPct val="0"/>
              </a:spcAft>
              <a:defRPr kumimoji="1" sz="4400">
                <a:solidFill>
                  <a:schemeClr val="tx2"/>
                </a:solidFill>
                <a:latin typeface="新細明體" charset="-120"/>
                <a:ea typeface="華康龍門石碑" pitchFamily="65" charset="-120"/>
              </a:defRPr>
            </a:lvl6pPr>
            <a:lvl7pPr marL="914400" algn="ctr" rtl="0" fontAlgn="base">
              <a:spcBef>
                <a:spcPct val="0"/>
              </a:spcBef>
              <a:spcAft>
                <a:spcPct val="0"/>
              </a:spcAft>
              <a:defRPr kumimoji="1" sz="4400">
                <a:solidFill>
                  <a:schemeClr val="tx2"/>
                </a:solidFill>
                <a:latin typeface="新細明體" charset="-120"/>
                <a:ea typeface="華康龍門石碑" pitchFamily="65" charset="-120"/>
              </a:defRPr>
            </a:lvl7pPr>
            <a:lvl8pPr marL="1371600" algn="ctr" rtl="0" fontAlgn="base">
              <a:spcBef>
                <a:spcPct val="0"/>
              </a:spcBef>
              <a:spcAft>
                <a:spcPct val="0"/>
              </a:spcAft>
              <a:defRPr kumimoji="1" sz="4400">
                <a:solidFill>
                  <a:schemeClr val="tx2"/>
                </a:solidFill>
                <a:latin typeface="新細明體" charset="-120"/>
                <a:ea typeface="華康龍門石碑" pitchFamily="65" charset="-120"/>
              </a:defRPr>
            </a:lvl8pPr>
            <a:lvl9pPr marL="1828800" algn="ctr" rtl="0" fontAlgn="base">
              <a:spcBef>
                <a:spcPct val="0"/>
              </a:spcBef>
              <a:spcAft>
                <a:spcPct val="0"/>
              </a:spcAft>
              <a:defRPr kumimoji="1" sz="4400">
                <a:solidFill>
                  <a:schemeClr val="tx2"/>
                </a:solidFill>
                <a:latin typeface="新細明體" charset="-120"/>
                <a:ea typeface="華康龍門石碑" pitchFamily="65" charset="-120"/>
              </a:defRPr>
            </a:lvl9pPr>
          </a:lstStyle>
          <a:p>
            <a:pPr algn="l"/>
            <a:r>
              <a:rPr lang="zh-TW" altLang="en-US" kern="0" dirty="0" smtClean="0"/>
              <a:t>參、</a:t>
            </a:r>
            <a:r>
              <a:rPr lang="zh-TW" altLang="en-US" kern="0" dirty="0"/>
              <a:t>歷次會議決議</a:t>
            </a:r>
            <a:r>
              <a:rPr lang="zh-TW" altLang="en-US" kern="0" dirty="0" smtClean="0"/>
              <a:t>事項辦理</a:t>
            </a:r>
            <a:r>
              <a:rPr lang="zh-TW" altLang="en-US" kern="0" dirty="0"/>
              <a:t>情形</a:t>
            </a:r>
          </a:p>
        </p:txBody>
      </p:sp>
    </p:spTree>
    <p:extLst>
      <p:ext uri="{BB962C8B-B14F-4D97-AF65-F5344CB8AC3E}">
        <p14:creationId xmlns:p14="http://schemas.microsoft.com/office/powerpoint/2010/main" val="251313746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1"/>
            <p:extLst>
              <p:ext uri="{D42A27DB-BD31-4B8C-83A1-F6EECF244321}">
                <p14:modId xmlns:p14="http://schemas.microsoft.com/office/powerpoint/2010/main" val="3502350620"/>
              </p:ext>
            </p:extLst>
          </p:nvPr>
        </p:nvGraphicFramePr>
        <p:xfrm>
          <a:off x="205696" y="1253894"/>
          <a:ext cx="8712968" cy="5229456"/>
        </p:xfrm>
        <a:graphic>
          <a:graphicData uri="http://schemas.openxmlformats.org/drawingml/2006/table">
            <a:tbl>
              <a:tblPr firstRow="1" bandRow="1">
                <a:tableStyleId>{93296810-A885-4BE3-A3E7-6D5BEEA58F35}</a:tableStyleId>
              </a:tblPr>
              <a:tblGrid>
                <a:gridCol w="4654336"/>
                <a:gridCol w="4058632"/>
              </a:tblGrid>
              <a:tr h="540108">
                <a:tc>
                  <a:txBody>
                    <a:bodyPr/>
                    <a:lstStyle/>
                    <a:p>
                      <a:pPr algn="ctr"/>
                      <a:r>
                        <a:rPr lang="zh-TW" altLang="en-US" sz="2400" b="1" kern="1200" dirty="0" smtClean="0">
                          <a:solidFill>
                            <a:schemeClr val="lt1"/>
                          </a:solidFill>
                          <a:effectLst/>
                          <a:latin typeface="標楷體" panose="03000509000000000000" pitchFamily="65" charset="-120"/>
                          <a:ea typeface="標楷體" panose="03000509000000000000" pitchFamily="65" charset="-120"/>
                          <a:cs typeface="+mn-cs"/>
                        </a:rPr>
                        <a:t>前次</a:t>
                      </a:r>
                      <a:r>
                        <a:rPr lang="zh-TW" altLang="zh-TW" sz="2400" b="1" kern="1200" dirty="0" smtClean="0">
                          <a:solidFill>
                            <a:schemeClr val="lt1"/>
                          </a:solidFill>
                          <a:effectLst/>
                          <a:latin typeface="標楷體" panose="03000509000000000000" pitchFamily="65" charset="-120"/>
                          <a:ea typeface="標楷體" panose="03000509000000000000" pitchFamily="65" charset="-120"/>
                          <a:cs typeface="+mn-cs"/>
                        </a:rPr>
                        <a:t>會議決議</a:t>
                      </a:r>
                      <a:r>
                        <a:rPr lang="zh-TW" altLang="en-US" sz="2400" b="1" kern="1200" dirty="0" smtClean="0">
                          <a:solidFill>
                            <a:schemeClr val="lt1"/>
                          </a:solidFill>
                          <a:effectLst/>
                          <a:latin typeface="標楷體" panose="03000509000000000000" pitchFamily="65" charset="-120"/>
                          <a:ea typeface="標楷體" panose="03000509000000000000" pitchFamily="65" charset="-120"/>
                          <a:cs typeface="+mn-cs"/>
                        </a:rPr>
                        <a:t>摘要</a:t>
                      </a:r>
                      <a:endParaRPr lang="zh-TW" altLang="en-US" sz="2400" dirty="0">
                        <a:latin typeface="標楷體" panose="03000509000000000000" pitchFamily="65" charset="-120"/>
                        <a:ea typeface="標楷體" panose="03000509000000000000" pitchFamily="65" charset="-120"/>
                      </a:endParaRP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algn="ctr"/>
                      <a:r>
                        <a:rPr lang="zh-TW" altLang="zh-TW" sz="2400" b="1" kern="1200" dirty="0" smtClean="0">
                          <a:solidFill>
                            <a:schemeClr val="lt1"/>
                          </a:solidFill>
                          <a:effectLst/>
                          <a:latin typeface="標楷體" panose="03000509000000000000" pitchFamily="65" charset="-120"/>
                          <a:ea typeface="標楷體" panose="03000509000000000000" pitchFamily="65" charset="-120"/>
                          <a:cs typeface="+mn-cs"/>
                        </a:rPr>
                        <a:t>辦理情形說明</a:t>
                      </a:r>
                      <a:endParaRPr lang="zh-TW" altLang="en-US" sz="2400" dirty="0">
                        <a:latin typeface="標楷體" panose="03000509000000000000" pitchFamily="65" charset="-120"/>
                        <a:ea typeface="標楷體" panose="03000509000000000000" pitchFamily="65" charset="-120"/>
                      </a:endParaRP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r>
              <a:tr h="3068953">
                <a:tc>
                  <a:txBody>
                    <a:bodyPr/>
                    <a:lstStyle/>
                    <a:p>
                      <a:pPr marL="358775" indent="-358775">
                        <a:spcAft>
                          <a:spcPts val="0"/>
                        </a:spcAft>
                      </a:pPr>
                      <a:r>
                        <a:rPr lang="en-US" altLang="zh-TW" sz="2400" b="1" kern="100" dirty="0" smtClean="0">
                          <a:solidFill>
                            <a:srgbClr val="C00000"/>
                          </a:solidFill>
                          <a:effectLst/>
                          <a:latin typeface="標楷體" panose="03000509000000000000" pitchFamily="65" charset="-120"/>
                          <a:ea typeface="標楷體" panose="03000509000000000000" pitchFamily="65" charset="-120"/>
                        </a:rPr>
                        <a:t>1)</a:t>
                      </a:r>
                      <a:r>
                        <a:rPr lang="zh-TW" altLang="en-US" sz="2400" kern="100" dirty="0" smtClean="0">
                          <a:effectLst/>
                          <a:latin typeface="標楷體" panose="03000509000000000000" pitchFamily="65" charset="-120"/>
                          <a:ea typeface="標楷體" panose="03000509000000000000" pitchFamily="65" charset="-120"/>
                        </a:rPr>
                        <a:t>有關是否指定</a:t>
                      </a:r>
                      <a:r>
                        <a:rPr lang="en-US" altLang="zh-TW" sz="2400" kern="100" dirty="0" smtClean="0">
                          <a:effectLst/>
                          <a:latin typeface="標楷體" panose="03000509000000000000" pitchFamily="65" charset="-120"/>
                          <a:ea typeface="標楷體" panose="03000509000000000000" pitchFamily="65" charset="-120"/>
                        </a:rPr>
                        <a:t>CC0</a:t>
                      </a:r>
                      <a:r>
                        <a:rPr lang="zh-TW" altLang="en-US" sz="2400" kern="100" dirty="0" smtClean="0">
                          <a:effectLst/>
                          <a:latin typeface="標楷體" panose="03000509000000000000" pitchFamily="65" charset="-120"/>
                          <a:ea typeface="標楷體" panose="03000509000000000000" pitchFamily="65" charset="-120"/>
                        </a:rPr>
                        <a:t>、</a:t>
                      </a:r>
                      <a:r>
                        <a:rPr lang="en-US" altLang="zh-TW" sz="2400" kern="100" dirty="0" smtClean="0">
                          <a:effectLst/>
                          <a:latin typeface="標楷體" panose="03000509000000000000" pitchFamily="65" charset="-120"/>
                          <a:ea typeface="標楷體" panose="03000509000000000000" pitchFamily="65" charset="-120"/>
                        </a:rPr>
                        <a:t>CC BY</a:t>
                      </a:r>
                      <a:r>
                        <a:rPr lang="zh-TW" altLang="en-US" sz="2400" kern="100" dirty="0" smtClean="0">
                          <a:effectLst/>
                          <a:latin typeface="標楷體" panose="03000509000000000000" pitchFamily="65" charset="-120"/>
                          <a:ea typeface="標楷體" panose="03000509000000000000" pitchFamily="65" charset="-120"/>
                        </a:rPr>
                        <a:t>或是</a:t>
                      </a:r>
                      <a:r>
                        <a:rPr lang="en-US" altLang="zh-TW" sz="2400" kern="100" dirty="0" smtClean="0">
                          <a:effectLst/>
                          <a:latin typeface="標楷體" panose="03000509000000000000" pitchFamily="65" charset="-120"/>
                          <a:ea typeface="標楷體" panose="03000509000000000000" pitchFamily="65" charset="-120"/>
                        </a:rPr>
                        <a:t>CC BY—SA</a:t>
                      </a:r>
                      <a:r>
                        <a:rPr lang="zh-TW" altLang="en-US" sz="2400" kern="100" dirty="0" smtClean="0">
                          <a:effectLst/>
                          <a:latin typeface="標楷體" panose="03000509000000000000" pitchFamily="65" charset="-120"/>
                          <a:ea typeface="標楷體" panose="03000509000000000000" pitchFamily="65" charset="-120"/>
                        </a:rPr>
                        <a:t>成為甲類授權的一個選項的議題，請提報</a:t>
                      </a:r>
                      <a:r>
                        <a:rPr lang="en-US" altLang="zh-TW" sz="2400" kern="100" dirty="0" smtClean="0">
                          <a:effectLst/>
                          <a:latin typeface="標楷體" panose="03000509000000000000" pitchFamily="65" charset="-120"/>
                          <a:ea typeface="標楷體" panose="03000509000000000000" pitchFamily="65" charset="-120"/>
                        </a:rPr>
                        <a:t>107</a:t>
                      </a:r>
                      <a:r>
                        <a:rPr lang="zh-TW" altLang="en-US" sz="2400" kern="100" dirty="0" smtClean="0">
                          <a:effectLst/>
                          <a:latin typeface="標楷體" panose="03000509000000000000" pitchFamily="65" charset="-120"/>
                          <a:ea typeface="標楷體" panose="03000509000000000000" pitchFamily="65" charset="-120"/>
                        </a:rPr>
                        <a:t>年下半年之行政院資料開放諮詢小組會議討論，並請評估於會議召開之前，邀集類似文化部有藝術品授權問題之機關、學者專家先共同討論訂定的可行性。</a:t>
                      </a:r>
                      <a:endParaRPr lang="zh-TW" sz="2400" kern="100" dirty="0">
                        <a:effectLst/>
                        <a:latin typeface="標楷體" panose="03000509000000000000" pitchFamily="65" charset="-120"/>
                        <a:ea typeface="標楷體" panose="03000509000000000000" pitchFamily="65" charset="-120"/>
                      </a:endParaRPr>
                    </a:p>
                  </a:txBody>
                  <a:tcPr marL="68580" marR="68580"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marL="271463" indent="-271463"/>
                      <a:r>
                        <a:rPr lang="en-US" altLang="zh-TW" sz="2400" kern="1200" dirty="0" smtClean="0">
                          <a:solidFill>
                            <a:schemeClr val="dk1"/>
                          </a:solidFill>
                          <a:effectLst/>
                          <a:latin typeface="標楷體" panose="03000509000000000000" pitchFamily="65" charset="-120"/>
                          <a:ea typeface="標楷體" panose="03000509000000000000" pitchFamily="65" charset="-120"/>
                          <a:cs typeface="+mn-cs"/>
                        </a:rPr>
                        <a:t>1.</a:t>
                      </a:r>
                      <a:r>
                        <a:rPr lang="zh-TW" altLang="zh-TW" sz="2400" kern="1200" dirty="0" smtClean="0">
                          <a:solidFill>
                            <a:schemeClr val="dk1"/>
                          </a:solidFill>
                          <a:effectLst/>
                          <a:latin typeface="標楷體" panose="03000509000000000000" pitchFamily="65" charset="-120"/>
                          <a:ea typeface="標楷體" panose="03000509000000000000" pitchFamily="65" charset="-120"/>
                          <a:cs typeface="+mn-cs"/>
                        </a:rPr>
                        <a:t>業於</a:t>
                      </a:r>
                      <a:r>
                        <a:rPr lang="en-US" altLang="zh-TW" sz="2400" kern="1200" dirty="0" smtClean="0">
                          <a:solidFill>
                            <a:schemeClr val="dk1"/>
                          </a:solidFill>
                          <a:effectLst/>
                          <a:latin typeface="標楷體" panose="03000509000000000000" pitchFamily="65" charset="-120"/>
                          <a:ea typeface="標楷體" panose="03000509000000000000" pitchFamily="65" charset="-120"/>
                          <a:cs typeface="+mn-cs"/>
                        </a:rPr>
                        <a:t>107</a:t>
                      </a:r>
                      <a:r>
                        <a:rPr lang="zh-TW" altLang="zh-TW" sz="2400" kern="1200" dirty="0" smtClean="0">
                          <a:solidFill>
                            <a:schemeClr val="dk1"/>
                          </a:solidFill>
                          <a:effectLst/>
                          <a:latin typeface="標楷體" panose="03000509000000000000" pitchFamily="65" charset="-120"/>
                          <a:ea typeface="標楷體" panose="03000509000000000000" pitchFamily="65" charset="-120"/>
                          <a:cs typeface="+mn-cs"/>
                        </a:rPr>
                        <a:t>年</a:t>
                      </a:r>
                      <a:r>
                        <a:rPr lang="en-US" altLang="zh-TW" sz="2400" kern="1200" dirty="0" smtClean="0">
                          <a:solidFill>
                            <a:schemeClr val="dk1"/>
                          </a:solidFill>
                          <a:effectLst/>
                          <a:latin typeface="標楷體" panose="03000509000000000000" pitchFamily="65" charset="-120"/>
                          <a:ea typeface="標楷體" panose="03000509000000000000" pitchFamily="65" charset="-120"/>
                          <a:cs typeface="+mn-cs"/>
                        </a:rPr>
                        <a:t>5</a:t>
                      </a:r>
                      <a:r>
                        <a:rPr lang="zh-TW" altLang="zh-TW" sz="2400" kern="1200" dirty="0" smtClean="0">
                          <a:solidFill>
                            <a:schemeClr val="dk1"/>
                          </a:solidFill>
                          <a:effectLst/>
                          <a:latin typeface="標楷體" panose="03000509000000000000" pitchFamily="65" charset="-120"/>
                          <a:ea typeface="標楷體" panose="03000509000000000000" pitchFamily="65" charset="-120"/>
                          <a:cs typeface="+mn-cs"/>
                        </a:rPr>
                        <a:t>月</a:t>
                      </a:r>
                      <a:r>
                        <a:rPr lang="en-US" altLang="zh-TW" sz="2400" kern="1200" dirty="0" smtClean="0">
                          <a:solidFill>
                            <a:schemeClr val="dk1"/>
                          </a:solidFill>
                          <a:effectLst/>
                          <a:latin typeface="標楷體" panose="03000509000000000000" pitchFamily="65" charset="-120"/>
                          <a:ea typeface="標楷體" panose="03000509000000000000" pitchFamily="65" charset="-120"/>
                          <a:cs typeface="+mn-cs"/>
                        </a:rPr>
                        <a:t>9</a:t>
                      </a:r>
                      <a:r>
                        <a:rPr lang="zh-TW" altLang="zh-TW" sz="2400" kern="1200" dirty="0" smtClean="0">
                          <a:solidFill>
                            <a:schemeClr val="dk1"/>
                          </a:solidFill>
                          <a:effectLst/>
                          <a:latin typeface="標楷體" panose="03000509000000000000" pitchFamily="65" charset="-120"/>
                          <a:ea typeface="標楷體" panose="03000509000000000000" pitchFamily="65" charset="-120"/>
                          <a:cs typeface="+mn-cs"/>
                        </a:rPr>
                        <a:t>日「推動政府資料開放工作小組會議」討論通過。</a:t>
                      </a:r>
                    </a:p>
                    <a:p>
                      <a:pPr marL="271463" indent="-271463"/>
                      <a:r>
                        <a:rPr lang="en-US" altLang="zh-TW" sz="2400" kern="1200" dirty="0" smtClean="0">
                          <a:solidFill>
                            <a:schemeClr val="dk1"/>
                          </a:solidFill>
                          <a:effectLst/>
                          <a:latin typeface="標楷體" panose="03000509000000000000" pitchFamily="65" charset="-120"/>
                          <a:ea typeface="標楷體" panose="03000509000000000000" pitchFamily="65" charset="-120"/>
                          <a:cs typeface="+mn-cs"/>
                        </a:rPr>
                        <a:t>2.</a:t>
                      </a:r>
                      <a:r>
                        <a:rPr lang="zh-TW" altLang="zh-TW" sz="2400" kern="1200" dirty="0" smtClean="0">
                          <a:solidFill>
                            <a:schemeClr val="dk1"/>
                          </a:solidFill>
                          <a:effectLst/>
                          <a:latin typeface="標楷體" panose="03000509000000000000" pitchFamily="65" charset="-120"/>
                          <a:ea typeface="標楷體" panose="03000509000000000000" pitchFamily="65" charset="-120"/>
                          <a:cs typeface="+mn-cs"/>
                        </a:rPr>
                        <a:t>俟</a:t>
                      </a:r>
                      <a:r>
                        <a:rPr lang="en-US" altLang="zh-TW" sz="2400" kern="1200" dirty="0" smtClean="0">
                          <a:solidFill>
                            <a:schemeClr val="dk1"/>
                          </a:solidFill>
                          <a:effectLst/>
                          <a:latin typeface="標楷體" panose="03000509000000000000" pitchFamily="65" charset="-120"/>
                          <a:ea typeface="標楷體" panose="03000509000000000000" pitchFamily="65" charset="-120"/>
                          <a:cs typeface="+mn-cs"/>
                        </a:rPr>
                        <a:t>107</a:t>
                      </a:r>
                      <a:r>
                        <a:rPr lang="zh-TW" altLang="zh-TW" sz="2400" kern="1200" dirty="0" smtClean="0">
                          <a:solidFill>
                            <a:schemeClr val="dk1"/>
                          </a:solidFill>
                          <a:effectLst/>
                          <a:latin typeface="標楷體" panose="03000509000000000000" pitchFamily="65" charset="-120"/>
                          <a:ea typeface="標楷體" panose="03000509000000000000" pitchFamily="65" charset="-120"/>
                          <a:cs typeface="+mn-cs"/>
                        </a:rPr>
                        <a:t>年</a:t>
                      </a:r>
                      <a:r>
                        <a:rPr lang="en-US" altLang="zh-TW" sz="2400" kern="1200" dirty="0" smtClean="0">
                          <a:solidFill>
                            <a:schemeClr val="dk1"/>
                          </a:solidFill>
                          <a:effectLst/>
                          <a:latin typeface="標楷體" panose="03000509000000000000" pitchFamily="65" charset="-120"/>
                          <a:ea typeface="標楷體" panose="03000509000000000000" pitchFamily="65" charset="-120"/>
                          <a:cs typeface="+mn-cs"/>
                        </a:rPr>
                        <a:t>11</a:t>
                      </a:r>
                      <a:r>
                        <a:rPr lang="zh-TW" altLang="zh-TW" sz="2400" kern="1200" dirty="0" smtClean="0">
                          <a:solidFill>
                            <a:schemeClr val="dk1"/>
                          </a:solidFill>
                          <a:effectLst/>
                          <a:latin typeface="標楷體" panose="03000509000000000000" pitchFamily="65" charset="-120"/>
                          <a:ea typeface="標楷體" panose="03000509000000000000" pitchFamily="65" charset="-120"/>
                          <a:cs typeface="+mn-cs"/>
                        </a:rPr>
                        <a:t>月召開之行政院資料開放諮詢小組會議決議通過，各機關即可選採</a:t>
                      </a:r>
                      <a:r>
                        <a:rPr lang="en-US" altLang="zh-TW" sz="2400" kern="1200" dirty="0" smtClean="0">
                          <a:solidFill>
                            <a:schemeClr val="dk1"/>
                          </a:solidFill>
                          <a:effectLst/>
                          <a:latin typeface="標楷體" panose="03000509000000000000" pitchFamily="65" charset="-120"/>
                          <a:ea typeface="標楷體" panose="03000509000000000000" pitchFamily="65" charset="-120"/>
                          <a:cs typeface="+mn-cs"/>
                        </a:rPr>
                        <a:t>CC0</a:t>
                      </a:r>
                      <a:r>
                        <a:rPr lang="zh-TW" altLang="zh-TW" sz="2400" kern="1200" dirty="0" smtClean="0">
                          <a:solidFill>
                            <a:schemeClr val="dk1"/>
                          </a:solidFill>
                          <a:effectLst/>
                          <a:latin typeface="標楷體" panose="03000509000000000000" pitchFamily="65" charset="-120"/>
                          <a:ea typeface="標楷體" panose="03000509000000000000" pitchFamily="65" charset="-120"/>
                          <a:cs typeface="+mn-cs"/>
                        </a:rPr>
                        <a:t>、</a:t>
                      </a:r>
                      <a:r>
                        <a:rPr lang="en-US" altLang="zh-TW" sz="2400" kern="1200" dirty="0" smtClean="0">
                          <a:solidFill>
                            <a:schemeClr val="dk1"/>
                          </a:solidFill>
                          <a:effectLst/>
                          <a:latin typeface="標楷體" panose="03000509000000000000" pitchFamily="65" charset="-120"/>
                          <a:ea typeface="標楷體" panose="03000509000000000000" pitchFamily="65" charset="-120"/>
                          <a:cs typeface="+mn-cs"/>
                        </a:rPr>
                        <a:t>CC BY</a:t>
                      </a:r>
                      <a:r>
                        <a:rPr lang="zh-TW" altLang="zh-TW" sz="2400" kern="1200" dirty="0" smtClean="0">
                          <a:solidFill>
                            <a:schemeClr val="dk1"/>
                          </a:solidFill>
                          <a:effectLst/>
                          <a:latin typeface="標楷體" panose="03000509000000000000" pitchFamily="65" charset="-120"/>
                          <a:ea typeface="標楷體" panose="03000509000000000000" pitchFamily="65" charset="-120"/>
                          <a:cs typeface="+mn-cs"/>
                        </a:rPr>
                        <a:t>及</a:t>
                      </a:r>
                      <a:r>
                        <a:rPr lang="en-US" altLang="zh-TW" sz="2400" kern="1200" dirty="0" smtClean="0">
                          <a:solidFill>
                            <a:schemeClr val="dk1"/>
                          </a:solidFill>
                          <a:effectLst/>
                          <a:latin typeface="標楷體" panose="03000509000000000000" pitchFamily="65" charset="-120"/>
                          <a:ea typeface="標楷體" panose="03000509000000000000" pitchFamily="65" charset="-120"/>
                          <a:cs typeface="+mn-cs"/>
                        </a:rPr>
                        <a:t>CC BY</a:t>
                      </a:r>
                      <a:r>
                        <a:rPr lang="zh-TW" altLang="zh-TW" sz="2400" kern="1200" dirty="0" smtClean="0">
                          <a:solidFill>
                            <a:schemeClr val="dk1"/>
                          </a:solidFill>
                          <a:effectLst/>
                          <a:latin typeface="標楷體" panose="03000509000000000000" pitchFamily="65" charset="-120"/>
                          <a:ea typeface="標楷體" panose="03000509000000000000" pitchFamily="65" charset="-120"/>
                          <a:cs typeface="+mn-cs"/>
                        </a:rPr>
                        <a:t>—</a:t>
                      </a:r>
                      <a:r>
                        <a:rPr lang="en-US" altLang="zh-TW" sz="2400" kern="1200" dirty="0" smtClean="0">
                          <a:solidFill>
                            <a:schemeClr val="dk1"/>
                          </a:solidFill>
                          <a:effectLst/>
                          <a:latin typeface="標楷體" panose="03000509000000000000" pitchFamily="65" charset="-120"/>
                          <a:ea typeface="標楷體" panose="03000509000000000000" pitchFamily="65" charset="-120"/>
                          <a:cs typeface="+mn-cs"/>
                        </a:rPr>
                        <a:t>SA</a:t>
                      </a:r>
                      <a:r>
                        <a:rPr lang="zh-TW" altLang="zh-TW" sz="2400" kern="1200" dirty="0" smtClean="0">
                          <a:solidFill>
                            <a:schemeClr val="dk1"/>
                          </a:solidFill>
                          <a:effectLst/>
                          <a:latin typeface="標楷體" panose="03000509000000000000" pitchFamily="65" charset="-120"/>
                          <a:ea typeface="標楷體" panose="03000509000000000000" pitchFamily="65" charset="-120"/>
                          <a:cs typeface="+mn-cs"/>
                        </a:rPr>
                        <a:t>。</a:t>
                      </a:r>
                    </a:p>
                    <a:p>
                      <a:pPr marL="271463" indent="-271463"/>
                      <a:r>
                        <a:rPr lang="en-US" altLang="zh-TW" sz="2400" kern="1200" dirty="0" smtClean="0">
                          <a:solidFill>
                            <a:schemeClr val="dk1"/>
                          </a:solidFill>
                          <a:effectLst/>
                          <a:latin typeface="標楷體" panose="03000509000000000000" pitchFamily="65" charset="-120"/>
                          <a:ea typeface="標楷體" panose="03000509000000000000" pitchFamily="65" charset="-120"/>
                          <a:cs typeface="+mn-cs"/>
                        </a:rPr>
                        <a:t>3.</a:t>
                      </a:r>
                      <a:r>
                        <a:rPr lang="zh-TW" altLang="zh-TW" sz="2400" kern="1200" dirty="0" smtClean="0">
                          <a:solidFill>
                            <a:schemeClr val="dk1"/>
                          </a:solidFill>
                          <a:effectLst/>
                          <a:latin typeface="標楷體" panose="03000509000000000000" pitchFamily="65" charset="-120"/>
                          <a:ea typeface="標楷體" panose="03000509000000000000" pitchFamily="65" charset="-120"/>
                          <a:cs typeface="+mn-cs"/>
                        </a:rPr>
                        <a:t>本案建</a:t>
                      </a:r>
                      <a:r>
                        <a:rPr lang="zh-TW" altLang="en-US" sz="2400" kern="1200" dirty="0" smtClean="0">
                          <a:solidFill>
                            <a:schemeClr val="dk1"/>
                          </a:solidFill>
                          <a:effectLst/>
                          <a:latin typeface="標楷體" panose="03000509000000000000" pitchFamily="65" charset="-120"/>
                          <a:ea typeface="標楷體" panose="03000509000000000000" pitchFamily="65" charset="-120"/>
                          <a:cs typeface="+mn-cs"/>
                        </a:rPr>
                        <a:t>請</a:t>
                      </a:r>
                      <a:r>
                        <a:rPr lang="zh-TW" altLang="zh-TW" sz="2400" kern="1200" dirty="0" smtClean="0">
                          <a:solidFill>
                            <a:schemeClr val="dk1"/>
                          </a:solidFill>
                          <a:effectLst/>
                          <a:latin typeface="標楷體" panose="03000509000000000000" pitchFamily="65" charset="-120"/>
                          <a:ea typeface="標楷體" panose="03000509000000000000" pitchFamily="65" charset="-120"/>
                          <a:cs typeface="+mn-cs"/>
                        </a:rPr>
                        <a:t>解除列管。</a:t>
                      </a:r>
                      <a:endParaRPr lang="zh-TW" sz="3600" kern="100" dirty="0">
                        <a:effectLst/>
                        <a:latin typeface="標楷體" panose="03000509000000000000" pitchFamily="65" charset="-120"/>
                        <a:ea typeface="標楷體" panose="03000509000000000000" pitchFamily="65" charset="-120"/>
                      </a:endParaRPr>
                    </a:p>
                  </a:txBody>
                  <a:tcPr marL="68580" marR="68580"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r>
              <a:tr h="1620395">
                <a:tc>
                  <a:txBody>
                    <a:bodyPr/>
                    <a:lstStyle/>
                    <a:p>
                      <a:pPr marL="358775" indent="-358775">
                        <a:spcAft>
                          <a:spcPts val="0"/>
                        </a:spcAft>
                      </a:pPr>
                      <a:r>
                        <a:rPr lang="en-US" altLang="zh-TW" sz="2400" b="1" kern="100" dirty="0" smtClean="0">
                          <a:solidFill>
                            <a:srgbClr val="C00000"/>
                          </a:solidFill>
                          <a:effectLst/>
                          <a:latin typeface="標楷體" panose="03000509000000000000" pitchFamily="65" charset="-120"/>
                          <a:ea typeface="標楷體" panose="03000509000000000000" pitchFamily="65" charset="-120"/>
                          <a:cs typeface="+mn-cs"/>
                        </a:rPr>
                        <a:t>2)</a:t>
                      </a:r>
                      <a:r>
                        <a:rPr lang="zh-TW" altLang="en-US" sz="2400" kern="1200" dirty="0" smtClean="0">
                          <a:solidFill>
                            <a:schemeClr val="dk1"/>
                          </a:solidFill>
                          <a:effectLst/>
                          <a:latin typeface="標楷體" panose="03000509000000000000" pitchFamily="65" charset="-120"/>
                          <a:ea typeface="標楷體" panose="03000509000000000000" pitchFamily="65" charset="-120"/>
                          <a:cs typeface="+mn-cs"/>
                        </a:rPr>
                        <a:t>本會行動策略關鍵績效指標中「結構化檔案類型累計數」一項，達成率超過目標值甚多，請依現況調高目標值。</a:t>
                      </a:r>
                      <a:endParaRPr lang="zh-TW" sz="2400" kern="100" dirty="0">
                        <a:effectLst/>
                        <a:latin typeface="標楷體" panose="03000509000000000000" pitchFamily="65" charset="-120"/>
                        <a:ea typeface="標楷體" panose="03000509000000000000" pitchFamily="65" charset="-120"/>
                      </a:endParaRPr>
                    </a:p>
                  </a:txBody>
                  <a:tcPr marL="68580" marR="68580"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a:spcAft>
                          <a:spcPts val="0"/>
                        </a:spcAft>
                      </a:pPr>
                      <a:r>
                        <a:rPr lang="zh-TW" altLang="en-US" sz="2400" kern="1200" dirty="0" smtClean="0">
                          <a:solidFill>
                            <a:schemeClr val="dk1"/>
                          </a:solidFill>
                          <a:effectLst/>
                          <a:latin typeface="標楷體" panose="03000509000000000000" pitchFamily="65" charset="-120"/>
                          <a:ea typeface="標楷體" panose="03000509000000000000" pitchFamily="65" charset="-120"/>
                          <a:cs typeface="+mn-cs"/>
                        </a:rPr>
                        <a:t>已遵照辦理，建請解除列管。</a:t>
                      </a:r>
                      <a:endParaRPr lang="en-US" altLang="zh-TW" sz="2400" kern="1200" dirty="0" smtClean="0">
                        <a:solidFill>
                          <a:schemeClr val="dk1"/>
                        </a:solidFill>
                        <a:effectLst/>
                        <a:latin typeface="標楷體" panose="03000509000000000000" pitchFamily="65" charset="-120"/>
                        <a:ea typeface="標楷體" panose="03000509000000000000" pitchFamily="65" charset="-120"/>
                        <a:cs typeface="+mn-cs"/>
                      </a:endParaRPr>
                    </a:p>
                    <a:p>
                      <a:pPr>
                        <a:spcAft>
                          <a:spcPts val="0"/>
                        </a:spcAft>
                      </a:pPr>
                      <a:r>
                        <a:rPr lang="en-US" altLang="zh-TW" sz="2400" kern="1200" dirty="0" smtClean="0">
                          <a:solidFill>
                            <a:schemeClr val="dk1"/>
                          </a:solidFill>
                          <a:effectLst/>
                          <a:latin typeface="標楷體" panose="03000509000000000000" pitchFamily="65" charset="-120"/>
                          <a:ea typeface="標楷體" panose="03000509000000000000" pitchFamily="65" charset="-120"/>
                          <a:cs typeface="+mn-cs"/>
                        </a:rPr>
                        <a:t>(107</a:t>
                      </a:r>
                      <a:r>
                        <a:rPr lang="zh-TW" altLang="en-US" sz="2400" kern="1200" dirty="0" smtClean="0">
                          <a:solidFill>
                            <a:schemeClr val="dk1"/>
                          </a:solidFill>
                          <a:effectLst/>
                          <a:latin typeface="標楷體" panose="03000509000000000000" pitchFamily="65" charset="-120"/>
                          <a:ea typeface="標楷體" panose="03000509000000000000" pitchFamily="65" charset="-120"/>
                          <a:cs typeface="+mn-cs"/>
                        </a:rPr>
                        <a:t>至</a:t>
                      </a:r>
                      <a:r>
                        <a:rPr lang="en-US" altLang="zh-TW" sz="2400" kern="1200" dirty="0" smtClean="0">
                          <a:solidFill>
                            <a:schemeClr val="dk1"/>
                          </a:solidFill>
                          <a:effectLst/>
                          <a:latin typeface="標楷體" panose="03000509000000000000" pitchFamily="65" charset="-120"/>
                          <a:ea typeface="標楷體" panose="03000509000000000000" pitchFamily="65" charset="-120"/>
                          <a:cs typeface="+mn-cs"/>
                        </a:rPr>
                        <a:t>109</a:t>
                      </a:r>
                      <a:r>
                        <a:rPr lang="zh-TW" altLang="en-US" sz="2400" kern="1200" dirty="0" smtClean="0">
                          <a:solidFill>
                            <a:schemeClr val="dk1"/>
                          </a:solidFill>
                          <a:effectLst/>
                          <a:latin typeface="標楷體" panose="03000509000000000000" pitchFamily="65" charset="-120"/>
                          <a:ea typeface="標楷體" panose="03000509000000000000" pitchFamily="65" charset="-120"/>
                          <a:cs typeface="+mn-cs"/>
                        </a:rPr>
                        <a:t>年目標值由原訂</a:t>
                      </a:r>
                      <a:r>
                        <a:rPr lang="en-US" altLang="zh-TW" sz="2400" kern="1200" dirty="0" smtClean="0">
                          <a:solidFill>
                            <a:schemeClr val="dk1"/>
                          </a:solidFill>
                          <a:effectLst/>
                          <a:latin typeface="標楷體" panose="03000509000000000000" pitchFamily="65" charset="-120"/>
                          <a:ea typeface="標楷體" panose="03000509000000000000" pitchFamily="65" charset="-120"/>
                          <a:cs typeface="+mn-cs"/>
                        </a:rPr>
                        <a:t>45%~55%</a:t>
                      </a:r>
                      <a:r>
                        <a:rPr lang="zh-TW" altLang="en-US" sz="2400" kern="1200" dirty="0" smtClean="0">
                          <a:solidFill>
                            <a:schemeClr val="dk1"/>
                          </a:solidFill>
                          <a:effectLst/>
                          <a:latin typeface="標楷體" panose="03000509000000000000" pitchFamily="65" charset="-120"/>
                          <a:ea typeface="標楷體" panose="03000509000000000000" pitchFamily="65" charset="-120"/>
                          <a:cs typeface="+mn-cs"/>
                        </a:rPr>
                        <a:t>調升為</a:t>
                      </a:r>
                      <a:r>
                        <a:rPr lang="en-US" altLang="zh-TW" sz="2400" kern="1200" dirty="0" smtClean="0">
                          <a:solidFill>
                            <a:schemeClr val="dk1"/>
                          </a:solidFill>
                          <a:effectLst/>
                          <a:latin typeface="標楷體" panose="03000509000000000000" pitchFamily="65" charset="-120"/>
                          <a:ea typeface="標楷體" panose="03000509000000000000" pitchFamily="65" charset="-120"/>
                          <a:cs typeface="+mn-cs"/>
                        </a:rPr>
                        <a:t>80%~85%)</a:t>
                      </a:r>
                      <a:endParaRPr lang="zh-TW" sz="2400" kern="100" dirty="0">
                        <a:effectLst/>
                        <a:latin typeface="標楷體" panose="03000509000000000000" pitchFamily="65" charset="-120"/>
                        <a:ea typeface="標楷體" panose="03000509000000000000" pitchFamily="65" charset="-120"/>
                      </a:endParaRPr>
                    </a:p>
                  </a:txBody>
                  <a:tcPr marL="68580" marR="68580"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r>
            </a:tbl>
          </a:graphicData>
        </a:graphic>
      </p:graphicFrame>
      <p:sp>
        <p:nvSpPr>
          <p:cNvPr id="4" name="投影片編號版面配置區 3"/>
          <p:cNvSpPr>
            <a:spLocks noGrp="1"/>
          </p:cNvSpPr>
          <p:nvPr>
            <p:ph type="sldNum" sz="quarter" idx="10"/>
          </p:nvPr>
        </p:nvSpPr>
        <p:spPr/>
        <p:txBody>
          <a:bodyPr/>
          <a:lstStyle/>
          <a:p>
            <a:fld id="{3AE53AB2-F19A-4BD0-B915-C2175D5F5FF6}" type="slidenum">
              <a:rPr lang="en-US" altLang="zh-TW" smtClean="0">
                <a:solidFill>
                  <a:srgbClr val="000000"/>
                </a:solidFill>
              </a:rPr>
              <a:pPr/>
              <a:t>11</a:t>
            </a:fld>
            <a:endParaRPr lang="en-US" altLang="zh-TW" dirty="0">
              <a:solidFill>
                <a:srgbClr val="000000"/>
              </a:solidFill>
            </a:endParaRPr>
          </a:p>
        </p:txBody>
      </p:sp>
      <p:sp>
        <p:nvSpPr>
          <p:cNvPr id="6" name="標題 1"/>
          <p:cNvSpPr txBox="1">
            <a:spLocks/>
          </p:cNvSpPr>
          <p:nvPr/>
        </p:nvSpPr>
        <p:spPr>
          <a:xfrm>
            <a:off x="-19640" y="23591"/>
            <a:ext cx="9163640" cy="778098"/>
          </a:xfrm>
          <a:prstGeom prst="rect">
            <a:avLst/>
          </a:prstGeom>
        </p:spPr>
        <p:txBody>
          <a:bodyPr/>
          <a:lstStyle>
            <a:lvl1pPr algn="ctr" rtl="0" eaLnBrk="0" fontAlgn="base" hangingPunct="0">
              <a:spcBef>
                <a:spcPct val="0"/>
              </a:spcBef>
              <a:spcAft>
                <a:spcPct val="0"/>
              </a:spcAft>
              <a:defRPr kumimoji="1" sz="4000" b="1">
                <a:solidFill>
                  <a:srgbClr val="002060"/>
                </a:solidFill>
                <a:latin typeface="微軟正黑體" pitchFamily="34" charset="-120"/>
                <a:ea typeface="微軟正黑體" pitchFamily="34" charset="-120"/>
                <a:cs typeface="+mj-cs"/>
              </a:defRPr>
            </a:lvl1pPr>
            <a:lvl2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2pPr>
            <a:lvl3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3pPr>
            <a:lvl4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4pPr>
            <a:lvl5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5pPr>
            <a:lvl6pPr marL="457200" algn="ctr" rtl="0" fontAlgn="base">
              <a:spcBef>
                <a:spcPct val="0"/>
              </a:spcBef>
              <a:spcAft>
                <a:spcPct val="0"/>
              </a:spcAft>
              <a:defRPr kumimoji="1" sz="4400">
                <a:solidFill>
                  <a:schemeClr val="tx2"/>
                </a:solidFill>
                <a:latin typeface="新細明體" charset="-120"/>
                <a:ea typeface="華康龍門石碑" pitchFamily="65" charset="-120"/>
              </a:defRPr>
            </a:lvl6pPr>
            <a:lvl7pPr marL="914400" algn="ctr" rtl="0" fontAlgn="base">
              <a:spcBef>
                <a:spcPct val="0"/>
              </a:spcBef>
              <a:spcAft>
                <a:spcPct val="0"/>
              </a:spcAft>
              <a:defRPr kumimoji="1" sz="4400">
                <a:solidFill>
                  <a:schemeClr val="tx2"/>
                </a:solidFill>
                <a:latin typeface="新細明體" charset="-120"/>
                <a:ea typeface="華康龍門石碑" pitchFamily="65" charset="-120"/>
              </a:defRPr>
            </a:lvl7pPr>
            <a:lvl8pPr marL="1371600" algn="ctr" rtl="0" fontAlgn="base">
              <a:spcBef>
                <a:spcPct val="0"/>
              </a:spcBef>
              <a:spcAft>
                <a:spcPct val="0"/>
              </a:spcAft>
              <a:defRPr kumimoji="1" sz="4400">
                <a:solidFill>
                  <a:schemeClr val="tx2"/>
                </a:solidFill>
                <a:latin typeface="新細明體" charset="-120"/>
                <a:ea typeface="華康龍門石碑" pitchFamily="65" charset="-120"/>
              </a:defRPr>
            </a:lvl8pPr>
            <a:lvl9pPr marL="1828800" algn="ctr" rtl="0" fontAlgn="base">
              <a:spcBef>
                <a:spcPct val="0"/>
              </a:spcBef>
              <a:spcAft>
                <a:spcPct val="0"/>
              </a:spcAft>
              <a:defRPr kumimoji="1" sz="4400">
                <a:solidFill>
                  <a:schemeClr val="tx2"/>
                </a:solidFill>
                <a:latin typeface="新細明體" charset="-120"/>
                <a:ea typeface="華康龍門石碑" pitchFamily="65" charset="-120"/>
              </a:defRPr>
            </a:lvl9pPr>
          </a:lstStyle>
          <a:p>
            <a:pPr algn="l"/>
            <a:r>
              <a:rPr lang="zh-TW" altLang="en-US" sz="3600" kern="0" dirty="0" smtClean="0"/>
              <a:t>參、歷次</a:t>
            </a:r>
            <a:r>
              <a:rPr lang="zh-TW" altLang="zh-TW" sz="3600" kern="0" dirty="0" smtClean="0"/>
              <a:t>會議決議事項辦理情形</a:t>
            </a:r>
            <a:endParaRPr lang="zh-TW" altLang="en-US" sz="3600" kern="0" dirty="0"/>
          </a:p>
        </p:txBody>
      </p:sp>
      <p:sp>
        <p:nvSpPr>
          <p:cNvPr id="2" name="矩形 1"/>
          <p:cNvSpPr/>
          <p:nvPr/>
        </p:nvSpPr>
        <p:spPr>
          <a:xfrm>
            <a:off x="7405092" y="773904"/>
            <a:ext cx="1738908" cy="338554"/>
          </a:xfrm>
          <a:prstGeom prst="rect">
            <a:avLst/>
          </a:prstGeom>
        </p:spPr>
        <p:txBody>
          <a:bodyPr wrap="square">
            <a:spAutoFit/>
          </a:bodyPr>
          <a:lstStyle/>
          <a:p>
            <a:pPr algn="r"/>
            <a:r>
              <a:rPr lang="en-US" altLang="zh-TW" sz="1600" b="1" kern="0" dirty="0">
                <a:solidFill>
                  <a:srgbClr val="C00000"/>
                </a:solidFill>
                <a:latin typeface="標楷體" panose="03000509000000000000" pitchFamily="65" charset="-120"/>
                <a:ea typeface="標楷體" panose="03000509000000000000" pitchFamily="65" charset="-120"/>
              </a:rPr>
              <a:t>(</a:t>
            </a:r>
            <a:r>
              <a:rPr lang="zh-TW" altLang="en-US" sz="1600" b="1" kern="0" dirty="0">
                <a:solidFill>
                  <a:srgbClr val="C00000"/>
                </a:solidFill>
                <a:latin typeface="標楷體" panose="03000509000000000000" pitchFamily="65" charset="-120"/>
                <a:ea typeface="標楷體" panose="03000509000000000000" pitchFamily="65" charset="-120"/>
              </a:rPr>
              <a:t>詳議程</a:t>
            </a:r>
            <a:r>
              <a:rPr lang="en-US" altLang="zh-TW" sz="1600" b="1" kern="0" dirty="0" smtClean="0">
                <a:solidFill>
                  <a:srgbClr val="C00000"/>
                </a:solidFill>
                <a:latin typeface="標楷體" panose="03000509000000000000" pitchFamily="65" charset="-120"/>
                <a:ea typeface="標楷體" panose="03000509000000000000" pitchFamily="65" charset="-120"/>
              </a:rPr>
              <a:t>P.4)</a:t>
            </a:r>
            <a:endParaRPr lang="zh-TW" altLang="en-US" sz="1600" b="1" kern="0" dirty="0">
              <a:solidFill>
                <a:srgbClr val="C0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5441817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lum bright="70000" contrast="-70000"/>
          </a:blip>
          <a:stretch>
            <a:fillRect/>
          </a:stretch>
        </p:blipFill>
        <p:spPr>
          <a:xfrm>
            <a:off x="35496" y="1"/>
            <a:ext cx="2657757" cy="2636912"/>
          </a:xfrm>
          <a:prstGeom prst="rect">
            <a:avLst/>
          </a:prstGeom>
        </p:spPr>
      </p:pic>
      <p:sp>
        <p:nvSpPr>
          <p:cNvPr id="3" name="投影片編號版面配置區 2"/>
          <p:cNvSpPr>
            <a:spLocks noGrp="1"/>
          </p:cNvSpPr>
          <p:nvPr>
            <p:ph type="sldNum" sz="quarter" idx="10"/>
          </p:nvPr>
        </p:nvSpPr>
        <p:spPr/>
        <p:txBody>
          <a:bodyPr/>
          <a:lstStyle/>
          <a:p>
            <a:fld id="{7D2482D3-2F6B-4BC9-8197-F5C0F2E18EF8}" type="slidenum">
              <a:rPr lang="en-US" altLang="zh-TW" smtClean="0">
                <a:solidFill>
                  <a:srgbClr val="000000"/>
                </a:solidFill>
              </a:rPr>
              <a:pPr/>
              <a:t>12</a:t>
            </a:fld>
            <a:endParaRPr lang="en-US" altLang="zh-TW">
              <a:solidFill>
                <a:srgbClr val="000000"/>
              </a:solidFill>
            </a:endParaRPr>
          </a:p>
        </p:txBody>
      </p:sp>
      <p:sp>
        <p:nvSpPr>
          <p:cNvPr id="10" name="標題 1"/>
          <p:cNvSpPr txBox="1">
            <a:spLocks/>
          </p:cNvSpPr>
          <p:nvPr/>
        </p:nvSpPr>
        <p:spPr>
          <a:xfrm>
            <a:off x="1223120" y="1170320"/>
            <a:ext cx="7920880" cy="720080"/>
          </a:xfrm>
          <a:prstGeom prst="rect">
            <a:avLst/>
          </a:prstGeom>
        </p:spPr>
        <p:txBody>
          <a:bodyPr/>
          <a:lstStyle>
            <a:lvl1pPr algn="ctr" rtl="0" eaLnBrk="0" fontAlgn="base" hangingPunct="0">
              <a:spcBef>
                <a:spcPct val="0"/>
              </a:spcBef>
              <a:spcAft>
                <a:spcPct val="0"/>
              </a:spcAft>
              <a:defRPr kumimoji="1" sz="4000" b="1">
                <a:solidFill>
                  <a:srgbClr val="002060"/>
                </a:solidFill>
                <a:latin typeface="微軟正黑體" pitchFamily="34" charset="-120"/>
                <a:ea typeface="微軟正黑體" pitchFamily="34" charset="-120"/>
                <a:cs typeface="+mj-cs"/>
              </a:defRPr>
            </a:lvl1pPr>
            <a:lvl2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2pPr>
            <a:lvl3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3pPr>
            <a:lvl4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4pPr>
            <a:lvl5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5pPr>
            <a:lvl6pPr marL="457200" algn="ctr" rtl="0" fontAlgn="base">
              <a:spcBef>
                <a:spcPct val="0"/>
              </a:spcBef>
              <a:spcAft>
                <a:spcPct val="0"/>
              </a:spcAft>
              <a:defRPr kumimoji="1" sz="4400">
                <a:solidFill>
                  <a:schemeClr val="tx2"/>
                </a:solidFill>
                <a:latin typeface="新細明體" charset="-120"/>
                <a:ea typeface="華康龍門石碑" pitchFamily="65" charset="-120"/>
              </a:defRPr>
            </a:lvl6pPr>
            <a:lvl7pPr marL="914400" algn="ctr" rtl="0" fontAlgn="base">
              <a:spcBef>
                <a:spcPct val="0"/>
              </a:spcBef>
              <a:spcAft>
                <a:spcPct val="0"/>
              </a:spcAft>
              <a:defRPr kumimoji="1" sz="4400">
                <a:solidFill>
                  <a:schemeClr val="tx2"/>
                </a:solidFill>
                <a:latin typeface="新細明體" charset="-120"/>
                <a:ea typeface="華康龍門石碑" pitchFamily="65" charset="-120"/>
              </a:defRPr>
            </a:lvl7pPr>
            <a:lvl8pPr marL="1371600" algn="ctr" rtl="0" fontAlgn="base">
              <a:spcBef>
                <a:spcPct val="0"/>
              </a:spcBef>
              <a:spcAft>
                <a:spcPct val="0"/>
              </a:spcAft>
              <a:defRPr kumimoji="1" sz="4400">
                <a:solidFill>
                  <a:schemeClr val="tx2"/>
                </a:solidFill>
                <a:latin typeface="新細明體" charset="-120"/>
                <a:ea typeface="華康龍門石碑" pitchFamily="65" charset="-120"/>
              </a:defRPr>
            </a:lvl8pPr>
            <a:lvl9pPr marL="1828800" algn="ctr" rtl="0" fontAlgn="base">
              <a:spcBef>
                <a:spcPct val="0"/>
              </a:spcBef>
              <a:spcAft>
                <a:spcPct val="0"/>
              </a:spcAft>
              <a:defRPr kumimoji="1" sz="4400">
                <a:solidFill>
                  <a:schemeClr val="tx2"/>
                </a:solidFill>
                <a:latin typeface="新細明體" charset="-120"/>
                <a:ea typeface="華康龍門石碑" pitchFamily="65" charset="-120"/>
              </a:defRPr>
            </a:lvl9pPr>
          </a:lstStyle>
          <a:p>
            <a:pPr algn="l"/>
            <a:r>
              <a:rPr lang="zh-TW" altLang="en-US" kern="0" dirty="0" smtClean="0"/>
              <a:t>肆、</a:t>
            </a:r>
            <a:r>
              <a:rPr lang="zh-TW" altLang="en-US" kern="0" dirty="0"/>
              <a:t>本會資料開放推動現況</a:t>
            </a:r>
          </a:p>
        </p:txBody>
      </p:sp>
      <mc:AlternateContent xmlns:mc="http://schemas.openxmlformats.org/markup-compatibility/2006" xmlns:a14="http://schemas.microsoft.com/office/drawing/2010/main">
        <mc:Choice Requires="a14">
          <p:sp>
            <p:nvSpPr>
              <p:cNvPr id="8" name="文字方塊 7"/>
              <p:cNvSpPr txBox="1"/>
              <p:nvPr/>
            </p:nvSpPr>
            <p:spPr>
              <a:xfrm rot="17062641">
                <a:off x="210025" y="2275960"/>
                <a:ext cx="1322991" cy="940963"/>
              </a:xfrm>
              <a:prstGeom prst="rect">
                <a:avLst/>
              </a:prstGeom>
              <a:noFill/>
            </p:spPr>
            <p:txBody>
              <a:bodyPr vert="eaVert"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sz="8000" b="1" i="0" smtClean="0">
                          <a:solidFill>
                            <a:srgbClr val="D0610E"/>
                          </a:solidFill>
                          <a:effectLst>
                            <a:outerShdw blurRad="38100" dist="38100" dir="2700000" algn="tl">
                              <a:srgbClr val="000000">
                                <a:alpha val="43137"/>
                              </a:srgbClr>
                            </a:outerShdw>
                          </a:effectLst>
                          <a:latin typeface="Cambria Math" panose="02040503050406030204" pitchFamily="18" charset="0"/>
                        </a:rPr>
                        <m:t>√</m:t>
                      </m:r>
                    </m:oMath>
                  </m:oMathPara>
                </a14:m>
                <a:endParaRPr lang="zh-TW" altLang="en-US" sz="8000" b="1" dirty="0" smtClean="0">
                  <a:solidFill>
                    <a:srgbClr val="D0610E"/>
                  </a:solidFill>
                  <a:effectLst>
                    <a:outerShdw blurRad="38100" dist="38100" dir="2700000" algn="tl">
                      <a:srgbClr val="000000">
                        <a:alpha val="43137"/>
                      </a:srgbClr>
                    </a:outerShdw>
                  </a:effectLst>
                </a:endParaRPr>
              </a:p>
            </p:txBody>
          </p:sp>
        </mc:Choice>
        <mc:Fallback xmlns="">
          <p:sp>
            <p:nvSpPr>
              <p:cNvPr id="8" name="文字方塊 7"/>
              <p:cNvSpPr txBox="1">
                <a:spLocks noRot="1" noChangeAspect="1" noMove="1" noResize="1" noEditPoints="1" noAdjustHandles="1" noChangeArrowheads="1" noChangeShapeType="1" noTextEdit="1"/>
              </p:cNvSpPr>
              <p:nvPr/>
            </p:nvSpPr>
            <p:spPr>
              <a:xfrm rot="17062641">
                <a:off x="210025" y="2275960"/>
                <a:ext cx="1322991" cy="940963"/>
              </a:xfrm>
              <a:prstGeom prst="rect">
                <a:avLst/>
              </a:prstGeom>
              <a:blipFill rotWithShape="0">
                <a:blip r:embed="rId4"/>
                <a:stretch>
                  <a:fillRect/>
                </a:stretch>
              </a:blipFill>
            </p:spPr>
            <p:txBody>
              <a:bodyPr/>
              <a:lstStyle/>
              <a:p>
                <a:r>
                  <a:rPr lang="zh-TW" altLang="en-US">
                    <a:noFill/>
                  </a:rPr>
                  <a:t> </a:t>
                </a:r>
              </a:p>
            </p:txBody>
          </p:sp>
        </mc:Fallback>
      </mc:AlternateContent>
      <p:sp>
        <p:nvSpPr>
          <p:cNvPr id="11" name="標題 1"/>
          <p:cNvSpPr txBox="1">
            <a:spLocks/>
          </p:cNvSpPr>
          <p:nvPr/>
        </p:nvSpPr>
        <p:spPr>
          <a:xfrm>
            <a:off x="989540" y="2427769"/>
            <a:ext cx="8125777" cy="3672408"/>
          </a:xfrm>
          <a:prstGeom prst="rect">
            <a:avLst/>
          </a:prstGeom>
        </p:spPr>
        <p:txBody>
          <a:bodyPr/>
          <a:lstStyle>
            <a:lvl1pPr algn="ctr" rtl="0" eaLnBrk="0" fontAlgn="base" hangingPunct="0">
              <a:spcBef>
                <a:spcPct val="0"/>
              </a:spcBef>
              <a:spcAft>
                <a:spcPct val="0"/>
              </a:spcAft>
              <a:defRPr kumimoji="1" sz="4000" b="1">
                <a:solidFill>
                  <a:srgbClr val="002060"/>
                </a:solidFill>
                <a:latin typeface="微軟正黑體" pitchFamily="34" charset="-120"/>
                <a:ea typeface="微軟正黑體" pitchFamily="34" charset="-120"/>
                <a:cs typeface="+mj-cs"/>
              </a:defRPr>
            </a:lvl1pPr>
            <a:lvl2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2pPr>
            <a:lvl3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3pPr>
            <a:lvl4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4pPr>
            <a:lvl5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5pPr>
            <a:lvl6pPr marL="457200" algn="ctr" rtl="0" fontAlgn="base">
              <a:spcBef>
                <a:spcPct val="0"/>
              </a:spcBef>
              <a:spcAft>
                <a:spcPct val="0"/>
              </a:spcAft>
              <a:defRPr kumimoji="1" sz="4400">
                <a:solidFill>
                  <a:schemeClr val="tx2"/>
                </a:solidFill>
                <a:latin typeface="新細明體" charset="-120"/>
                <a:ea typeface="華康龍門石碑" pitchFamily="65" charset="-120"/>
              </a:defRPr>
            </a:lvl6pPr>
            <a:lvl7pPr marL="914400" algn="ctr" rtl="0" fontAlgn="base">
              <a:spcBef>
                <a:spcPct val="0"/>
              </a:spcBef>
              <a:spcAft>
                <a:spcPct val="0"/>
              </a:spcAft>
              <a:defRPr kumimoji="1" sz="4400">
                <a:solidFill>
                  <a:schemeClr val="tx2"/>
                </a:solidFill>
                <a:latin typeface="新細明體" charset="-120"/>
                <a:ea typeface="華康龍門石碑" pitchFamily="65" charset="-120"/>
              </a:defRPr>
            </a:lvl7pPr>
            <a:lvl8pPr marL="1371600" algn="ctr" rtl="0" fontAlgn="base">
              <a:spcBef>
                <a:spcPct val="0"/>
              </a:spcBef>
              <a:spcAft>
                <a:spcPct val="0"/>
              </a:spcAft>
              <a:defRPr kumimoji="1" sz="4400">
                <a:solidFill>
                  <a:schemeClr val="tx2"/>
                </a:solidFill>
                <a:latin typeface="新細明體" charset="-120"/>
                <a:ea typeface="華康龍門石碑" pitchFamily="65" charset="-120"/>
              </a:defRPr>
            </a:lvl8pPr>
            <a:lvl9pPr marL="1828800" algn="ctr" rtl="0" fontAlgn="base">
              <a:spcBef>
                <a:spcPct val="0"/>
              </a:spcBef>
              <a:spcAft>
                <a:spcPct val="0"/>
              </a:spcAft>
              <a:defRPr kumimoji="1" sz="4400">
                <a:solidFill>
                  <a:schemeClr val="tx2"/>
                </a:solidFill>
                <a:latin typeface="新細明體" charset="-120"/>
                <a:ea typeface="華康龍門石碑" pitchFamily="65" charset="-120"/>
              </a:defRPr>
            </a:lvl9pPr>
          </a:lstStyle>
          <a:p>
            <a:pPr marL="901700" indent="-901700" algn="l">
              <a:lnSpc>
                <a:spcPct val="150000"/>
              </a:lnSpc>
              <a:spcBef>
                <a:spcPts val="600"/>
              </a:spcBef>
              <a:spcAft>
                <a:spcPts val="600"/>
              </a:spcAft>
            </a:pPr>
            <a:r>
              <a:rPr lang="zh-TW" altLang="en-US" sz="3600" u="sng" kern="0" dirty="0" smtClean="0">
                <a:solidFill>
                  <a:srgbClr val="D0610E"/>
                </a:solidFill>
                <a:latin typeface="微軟正黑體 Light" panose="020B0304030504040204" pitchFamily="34" charset="-120"/>
                <a:ea typeface="微軟正黑體 Light" panose="020B0304030504040204" pitchFamily="34" charset="-120"/>
              </a:rPr>
              <a:t>一、本會於政府資料開放平臺開放情形</a:t>
            </a:r>
            <a:endParaRPr lang="en-US" altLang="zh-TW" sz="3600" u="sng" kern="0" dirty="0">
              <a:solidFill>
                <a:srgbClr val="D0610E"/>
              </a:solidFill>
              <a:latin typeface="微軟正黑體 Light" panose="020B0304030504040204" pitchFamily="34" charset="-120"/>
              <a:ea typeface="微軟正黑體 Light" panose="020B0304030504040204" pitchFamily="34" charset="-120"/>
            </a:endParaRPr>
          </a:p>
          <a:p>
            <a:pPr algn="l">
              <a:lnSpc>
                <a:spcPct val="150000"/>
              </a:lnSpc>
              <a:spcBef>
                <a:spcPts val="600"/>
              </a:spcBef>
              <a:spcAft>
                <a:spcPts val="600"/>
              </a:spcAft>
            </a:pPr>
            <a:r>
              <a:rPr lang="zh-TW" altLang="en-US" sz="3600" kern="0" dirty="0" smtClean="0">
                <a:latin typeface="微軟正黑體 Light" panose="020B0304030504040204" pitchFamily="34" charset="-120"/>
                <a:ea typeface="微軟正黑體 Light" panose="020B0304030504040204" pitchFamily="34" charset="-120"/>
              </a:rPr>
              <a:t>二、</a:t>
            </a:r>
            <a:r>
              <a:rPr lang="zh-TW" altLang="en-US" sz="3600" kern="100" dirty="0">
                <a:latin typeface="微軟正黑體 Light" panose="020B0304030504040204" pitchFamily="34" charset="-120"/>
                <a:ea typeface="微軟正黑體 Light" panose="020B0304030504040204" pitchFamily="34" charset="-120"/>
                <a:cs typeface="Times New Roman"/>
              </a:rPr>
              <a:t>各單位</a:t>
            </a:r>
            <a:r>
              <a:rPr lang="zh-TW" altLang="zh-TW" sz="3600" kern="100" dirty="0">
                <a:latin typeface="微軟正黑體 Light" panose="020B0304030504040204" pitchFamily="34" charset="-120"/>
                <a:ea typeface="微軟正黑體 Light" panose="020B0304030504040204" pitchFamily="34" charset="-120"/>
                <a:cs typeface="Times New Roman"/>
              </a:rPr>
              <a:t>目前資料開放</a:t>
            </a:r>
            <a:r>
              <a:rPr lang="zh-TW" altLang="zh-TW" sz="3600" kern="100" dirty="0" smtClean="0">
                <a:latin typeface="微軟正黑體 Light" panose="020B0304030504040204" pitchFamily="34" charset="-120"/>
                <a:ea typeface="微軟正黑體 Light" panose="020B0304030504040204" pitchFamily="34" charset="-120"/>
                <a:cs typeface="Times New Roman"/>
              </a:rPr>
              <a:t>情形</a:t>
            </a:r>
            <a:endParaRPr lang="en-US" altLang="zh-TW" sz="3600" kern="100" dirty="0" smtClean="0">
              <a:latin typeface="微軟正黑體 Light" panose="020B0304030504040204" pitchFamily="34" charset="-120"/>
              <a:ea typeface="微軟正黑體 Light" panose="020B0304030504040204" pitchFamily="34" charset="-120"/>
              <a:cs typeface="Times New Roman"/>
            </a:endParaRPr>
          </a:p>
          <a:p>
            <a:pPr algn="l">
              <a:lnSpc>
                <a:spcPct val="150000"/>
              </a:lnSpc>
              <a:spcBef>
                <a:spcPts val="600"/>
              </a:spcBef>
              <a:spcAft>
                <a:spcPts val="600"/>
              </a:spcAft>
            </a:pPr>
            <a:r>
              <a:rPr lang="zh-TW" altLang="en-US" sz="3600" kern="0" dirty="0" smtClean="0">
                <a:latin typeface="微軟正黑體 Light" panose="020B0304030504040204" pitchFamily="34" charset="-120"/>
                <a:ea typeface="微軟正黑體 Light" panose="020B0304030504040204" pitchFamily="34" charset="-120"/>
              </a:rPr>
              <a:t>三</a:t>
            </a:r>
            <a:r>
              <a:rPr lang="zh-TW" altLang="en-US" sz="3600" kern="0" dirty="0">
                <a:latin typeface="微軟正黑體 Light" panose="020B0304030504040204" pitchFamily="34" charset="-120"/>
                <a:ea typeface="微軟正黑體 Light" panose="020B0304030504040204" pitchFamily="34" charset="-120"/>
              </a:rPr>
              <a:t>、前次會議至今執行成果</a:t>
            </a:r>
            <a:endParaRPr lang="en-US" altLang="zh-TW" sz="3600" kern="0" dirty="0">
              <a:latin typeface="微軟正黑體 Light" panose="020B0304030504040204" pitchFamily="34" charset="-120"/>
              <a:ea typeface="微軟正黑體 Light" panose="020B0304030504040204" pitchFamily="34" charset="-120"/>
            </a:endParaRPr>
          </a:p>
          <a:p>
            <a:pPr algn="l">
              <a:lnSpc>
                <a:spcPct val="150000"/>
              </a:lnSpc>
              <a:spcBef>
                <a:spcPts val="600"/>
              </a:spcBef>
              <a:spcAft>
                <a:spcPts val="600"/>
              </a:spcAft>
            </a:pPr>
            <a:r>
              <a:rPr lang="zh-TW" altLang="en-US" sz="3600" kern="100" dirty="0" smtClean="0">
                <a:latin typeface="微軟正黑體 Light" panose="020B0304030504040204" pitchFamily="34" charset="-120"/>
                <a:ea typeface="微軟正黑體 Light" panose="020B0304030504040204" pitchFamily="34" charset="-120"/>
                <a:cs typeface="Times New Roman"/>
              </a:rPr>
              <a:t>四、資料開放相關訊息</a:t>
            </a:r>
            <a:endParaRPr lang="zh-TW" altLang="en-US" sz="3600" kern="0" dirty="0">
              <a:latin typeface="微軟正黑體 Light" panose="020B0304030504040204" pitchFamily="34" charset="-120"/>
              <a:ea typeface="微軟正黑體 Light" panose="020B0304030504040204" pitchFamily="34" charset="-120"/>
            </a:endParaRPr>
          </a:p>
          <a:p>
            <a:pPr algn="l">
              <a:spcBef>
                <a:spcPts val="600"/>
              </a:spcBef>
              <a:spcAft>
                <a:spcPts val="600"/>
              </a:spcAft>
            </a:pPr>
            <a:endParaRPr lang="zh-TW" altLang="en-US" sz="3600" kern="0" dirty="0">
              <a:latin typeface="微軟正黑體 Light" panose="020B0304030504040204" pitchFamily="34" charset="-120"/>
              <a:ea typeface="微軟正黑體 Light" panose="020B0304030504040204" pitchFamily="34" charset="-120"/>
            </a:endParaRPr>
          </a:p>
        </p:txBody>
      </p:sp>
    </p:spTree>
    <p:extLst>
      <p:ext uri="{BB962C8B-B14F-4D97-AF65-F5344CB8AC3E}">
        <p14:creationId xmlns:p14="http://schemas.microsoft.com/office/powerpoint/2010/main" val="349314017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0"/>
          </p:nvPr>
        </p:nvSpPr>
        <p:spPr/>
        <p:txBody>
          <a:bodyPr/>
          <a:lstStyle/>
          <a:p>
            <a:fld id="{900B4382-7C4E-4E7B-8DB7-FB39E0211E21}" type="slidenum">
              <a:rPr lang="zh-TW" altLang="en-US" smtClean="0">
                <a:solidFill>
                  <a:prstClr val="black"/>
                </a:solidFill>
              </a:rPr>
              <a:pPr/>
              <a:t>13</a:t>
            </a:fld>
            <a:endParaRPr lang="zh-TW" altLang="en-US">
              <a:solidFill>
                <a:prstClr val="black"/>
              </a:solidFill>
            </a:endParaRPr>
          </a:p>
        </p:txBody>
      </p:sp>
      <p:sp>
        <p:nvSpPr>
          <p:cNvPr id="6" name="標題 1"/>
          <p:cNvSpPr txBox="1">
            <a:spLocks/>
          </p:cNvSpPr>
          <p:nvPr/>
        </p:nvSpPr>
        <p:spPr>
          <a:xfrm>
            <a:off x="4281" y="80840"/>
            <a:ext cx="5425752" cy="683864"/>
          </a:xfrm>
          <a:prstGeom prst="rect">
            <a:avLst/>
          </a:prstGeom>
          <a:noFill/>
        </p:spPr>
        <p:txBody>
          <a:bodyPr/>
          <a:lstStyle>
            <a:lvl1pPr algn="ctr" rtl="0" eaLnBrk="0" fontAlgn="base" hangingPunct="0">
              <a:spcBef>
                <a:spcPct val="0"/>
              </a:spcBef>
              <a:spcAft>
                <a:spcPct val="0"/>
              </a:spcAft>
              <a:defRPr kumimoji="1" sz="4000" b="1">
                <a:solidFill>
                  <a:srgbClr val="002060"/>
                </a:solidFill>
                <a:latin typeface="微軟正黑體" pitchFamily="34" charset="-120"/>
                <a:ea typeface="微軟正黑體" pitchFamily="34" charset="-120"/>
                <a:cs typeface="+mj-cs"/>
              </a:defRPr>
            </a:lvl1pPr>
            <a:lvl2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2pPr>
            <a:lvl3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3pPr>
            <a:lvl4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4pPr>
            <a:lvl5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5pPr>
            <a:lvl6pPr marL="457200" algn="ctr" rtl="0" fontAlgn="base">
              <a:spcBef>
                <a:spcPct val="0"/>
              </a:spcBef>
              <a:spcAft>
                <a:spcPct val="0"/>
              </a:spcAft>
              <a:defRPr kumimoji="1" sz="4400">
                <a:solidFill>
                  <a:schemeClr val="tx2"/>
                </a:solidFill>
                <a:latin typeface="新細明體" charset="-120"/>
                <a:ea typeface="華康龍門石碑" pitchFamily="65" charset="-120"/>
              </a:defRPr>
            </a:lvl6pPr>
            <a:lvl7pPr marL="914400" algn="ctr" rtl="0" fontAlgn="base">
              <a:spcBef>
                <a:spcPct val="0"/>
              </a:spcBef>
              <a:spcAft>
                <a:spcPct val="0"/>
              </a:spcAft>
              <a:defRPr kumimoji="1" sz="4400">
                <a:solidFill>
                  <a:schemeClr val="tx2"/>
                </a:solidFill>
                <a:latin typeface="新細明體" charset="-120"/>
                <a:ea typeface="華康龍門石碑" pitchFamily="65" charset="-120"/>
              </a:defRPr>
            </a:lvl7pPr>
            <a:lvl8pPr marL="1371600" algn="ctr" rtl="0" fontAlgn="base">
              <a:spcBef>
                <a:spcPct val="0"/>
              </a:spcBef>
              <a:spcAft>
                <a:spcPct val="0"/>
              </a:spcAft>
              <a:defRPr kumimoji="1" sz="4400">
                <a:solidFill>
                  <a:schemeClr val="tx2"/>
                </a:solidFill>
                <a:latin typeface="新細明體" charset="-120"/>
                <a:ea typeface="華康龍門石碑" pitchFamily="65" charset="-120"/>
              </a:defRPr>
            </a:lvl8pPr>
            <a:lvl9pPr marL="1828800" algn="ctr" rtl="0" fontAlgn="base">
              <a:spcBef>
                <a:spcPct val="0"/>
              </a:spcBef>
              <a:spcAft>
                <a:spcPct val="0"/>
              </a:spcAft>
              <a:defRPr kumimoji="1" sz="4400">
                <a:solidFill>
                  <a:schemeClr val="tx2"/>
                </a:solidFill>
                <a:latin typeface="新細明體" charset="-120"/>
                <a:ea typeface="華康龍門石碑" pitchFamily="65" charset="-120"/>
              </a:defRPr>
            </a:lvl9pPr>
          </a:lstStyle>
          <a:p>
            <a:pPr algn="l"/>
            <a:r>
              <a:rPr lang="en-US" altLang="zh-TW" sz="3600" kern="0" dirty="0" smtClean="0"/>
              <a:t>(</a:t>
            </a:r>
            <a:r>
              <a:rPr lang="zh-TW" altLang="en-US" sz="3600" kern="0" dirty="0" smtClean="0"/>
              <a:t>一</a:t>
            </a:r>
            <a:r>
              <a:rPr lang="en-US" altLang="zh-TW" sz="3600" kern="0" dirty="0" smtClean="0"/>
              <a:t>)</a:t>
            </a:r>
            <a:r>
              <a:rPr lang="zh-TW" altLang="en-US" sz="3600" kern="0" dirty="0" smtClean="0"/>
              <a:t>資料集開放數量部分</a:t>
            </a:r>
            <a:endParaRPr lang="zh-TW" altLang="en-US" sz="3600" kern="0" dirty="0"/>
          </a:p>
        </p:txBody>
      </p:sp>
      <p:sp>
        <p:nvSpPr>
          <p:cNvPr id="7" name="標題 1"/>
          <p:cNvSpPr txBox="1">
            <a:spLocks/>
          </p:cNvSpPr>
          <p:nvPr/>
        </p:nvSpPr>
        <p:spPr>
          <a:xfrm>
            <a:off x="7277099" y="764704"/>
            <a:ext cx="1866901" cy="417764"/>
          </a:xfrm>
          <a:prstGeom prst="rect">
            <a:avLst/>
          </a:prstGeom>
          <a:noFill/>
        </p:spPr>
        <p:txBody>
          <a:bodyPr/>
          <a:lstStyle>
            <a:lvl1pPr algn="ctr" rtl="0" eaLnBrk="0" fontAlgn="base" hangingPunct="0">
              <a:spcBef>
                <a:spcPct val="0"/>
              </a:spcBef>
              <a:spcAft>
                <a:spcPct val="0"/>
              </a:spcAft>
              <a:defRPr kumimoji="1" sz="4000" b="1">
                <a:solidFill>
                  <a:srgbClr val="002060"/>
                </a:solidFill>
                <a:latin typeface="微軟正黑體" pitchFamily="34" charset="-120"/>
                <a:ea typeface="微軟正黑體" pitchFamily="34" charset="-120"/>
                <a:cs typeface="+mj-cs"/>
              </a:defRPr>
            </a:lvl1pPr>
            <a:lvl2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2pPr>
            <a:lvl3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3pPr>
            <a:lvl4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4pPr>
            <a:lvl5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5pPr>
            <a:lvl6pPr marL="457200" algn="ctr" rtl="0" fontAlgn="base">
              <a:spcBef>
                <a:spcPct val="0"/>
              </a:spcBef>
              <a:spcAft>
                <a:spcPct val="0"/>
              </a:spcAft>
              <a:defRPr kumimoji="1" sz="4400">
                <a:solidFill>
                  <a:schemeClr val="tx2"/>
                </a:solidFill>
                <a:latin typeface="新細明體" charset="-120"/>
                <a:ea typeface="華康龍門石碑" pitchFamily="65" charset="-120"/>
              </a:defRPr>
            </a:lvl6pPr>
            <a:lvl7pPr marL="914400" algn="ctr" rtl="0" fontAlgn="base">
              <a:spcBef>
                <a:spcPct val="0"/>
              </a:spcBef>
              <a:spcAft>
                <a:spcPct val="0"/>
              </a:spcAft>
              <a:defRPr kumimoji="1" sz="4400">
                <a:solidFill>
                  <a:schemeClr val="tx2"/>
                </a:solidFill>
                <a:latin typeface="新細明體" charset="-120"/>
                <a:ea typeface="華康龍門石碑" pitchFamily="65" charset="-120"/>
              </a:defRPr>
            </a:lvl7pPr>
            <a:lvl8pPr marL="1371600" algn="ctr" rtl="0" fontAlgn="base">
              <a:spcBef>
                <a:spcPct val="0"/>
              </a:spcBef>
              <a:spcAft>
                <a:spcPct val="0"/>
              </a:spcAft>
              <a:defRPr kumimoji="1" sz="4400">
                <a:solidFill>
                  <a:schemeClr val="tx2"/>
                </a:solidFill>
                <a:latin typeface="新細明體" charset="-120"/>
                <a:ea typeface="華康龍門石碑" pitchFamily="65" charset="-120"/>
              </a:defRPr>
            </a:lvl8pPr>
            <a:lvl9pPr marL="1828800" algn="ctr" rtl="0" fontAlgn="base">
              <a:spcBef>
                <a:spcPct val="0"/>
              </a:spcBef>
              <a:spcAft>
                <a:spcPct val="0"/>
              </a:spcAft>
              <a:defRPr kumimoji="1" sz="4400">
                <a:solidFill>
                  <a:schemeClr val="tx2"/>
                </a:solidFill>
                <a:latin typeface="新細明體" charset="-120"/>
                <a:ea typeface="華康龍門石碑" pitchFamily="65" charset="-120"/>
              </a:defRPr>
            </a:lvl9pPr>
          </a:lstStyle>
          <a:p>
            <a:pPr algn="r"/>
            <a:r>
              <a:rPr lang="en-US" altLang="zh-TW" sz="1600" kern="0" dirty="0" smtClean="0">
                <a:solidFill>
                  <a:srgbClr val="C00000"/>
                </a:solidFill>
                <a:latin typeface="標楷體" panose="03000509000000000000" pitchFamily="65" charset="-120"/>
                <a:ea typeface="標楷體" panose="03000509000000000000" pitchFamily="65" charset="-120"/>
              </a:rPr>
              <a:t>(</a:t>
            </a:r>
            <a:r>
              <a:rPr lang="zh-TW" altLang="en-US" sz="1600" kern="0" dirty="0" smtClean="0">
                <a:solidFill>
                  <a:srgbClr val="C00000"/>
                </a:solidFill>
                <a:latin typeface="標楷體" panose="03000509000000000000" pitchFamily="65" charset="-120"/>
                <a:ea typeface="標楷體" panose="03000509000000000000" pitchFamily="65" charset="-120"/>
              </a:rPr>
              <a:t>詳議程</a:t>
            </a:r>
            <a:r>
              <a:rPr lang="en-US" altLang="zh-TW" sz="1600" kern="0" dirty="0" smtClean="0">
                <a:solidFill>
                  <a:srgbClr val="C00000"/>
                </a:solidFill>
                <a:latin typeface="標楷體" panose="03000509000000000000" pitchFamily="65" charset="-120"/>
                <a:ea typeface="標楷體" panose="03000509000000000000" pitchFamily="65" charset="-120"/>
              </a:rPr>
              <a:t>P.5/</a:t>
            </a:r>
            <a:r>
              <a:rPr lang="zh-TW" altLang="en-US" sz="1600" kern="0" dirty="0" smtClean="0">
                <a:solidFill>
                  <a:srgbClr val="C00000"/>
                </a:solidFill>
                <a:latin typeface="標楷體" panose="03000509000000000000" pitchFamily="65" charset="-120"/>
                <a:ea typeface="標楷體" panose="03000509000000000000" pitchFamily="65" charset="-120"/>
              </a:rPr>
              <a:t>表</a:t>
            </a:r>
            <a:r>
              <a:rPr lang="en-US" altLang="zh-TW" sz="1600" kern="0" dirty="0" smtClean="0">
                <a:solidFill>
                  <a:srgbClr val="C00000"/>
                </a:solidFill>
                <a:latin typeface="標楷體" panose="03000509000000000000" pitchFamily="65" charset="-120"/>
                <a:ea typeface="標楷體" panose="03000509000000000000" pitchFamily="65" charset="-120"/>
              </a:rPr>
              <a:t>2)</a:t>
            </a:r>
            <a:endParaRPr lang="zh-TW" altLang="en-US" sz="1600" kern="0" dirty="0">
              <a:solidFill>
                <a:srgbClr val="C00000"/>
              </a:solidFill>
              <a:latin typeface="標楷體" panose="03000509000000000000" pitchFamily="65" charset="-120"/>
              <a:ea typeface="標楷體" panose="03000509000000000000" pitchFamily="65" charset="-120"/>
            </a:endParaRPr>
          </a:p>
        </p:txBody>
      </p:sp>
      <p:sp>
        <p:nvSpPr>
          <p:cNvPr id="8" name="文字方塊 7"/>
          <p:cNvSpPr txBox="1"/>
          <p:nvPr/>
        </p:nvSpPr>
        <p:spPr>
          <a:xfrm>
            <a:off x="6769453" y="1132433"/>
            <a:ext cx="2340800" cy="369332"/>
          </a:xfrm>
          <a:prstGeom prst="rect">
            <a:avLst/>
          </a:prstGeom>
          <a:noFill/>
        </p:spPr>
        <p:txBody>
          <a:bodyPr wrap="square" rtlCol="0">
            <a:spAutoFit/>
          </a:bodyPr>
          <a:lstStyle/>
          <a:p>
            <a:pPr algn="r"/>
            <a:r>
              <a:rPr lang="zh-TW" altLang="en-US" dirty="0" smtClean="0">
                <a:latin typeface="標楷體" panose="03000509000000000000" pitchFamily="65" charset="-120"/>
                <a:ea typeface="標楷體" panose="03000509000000000000" pitchFamily="65" charset="-120"/>
              </a:rPr>
              <a:t>統計日期</a:t>
            </a:r>
            <a:r>
              <a:rPr lang="en-US" altLang="zh-TW" dirty="0" smtClean="0">
                <a:latin typeface="標楷體" panose="03000509000000000000" pitchFamily="65" charset="-120"/>
                <a:ea typeface="標楷體" panose="03000509000000000000" pitchFamily="65" charset="-120"/>
              </a:rPr>
              <a:t>:107.9.30</a:t>
            </a:r>
            <a:endParaRPr lang="zh-TW" altLang="en-US" dirty="0">
              <a:latin typeface="標楷體" panose="03000509000000000000" pitchFamily="65" charset="-120"/>
              <a:ea typeface="標楷體" panose="03000509000000000000" pitchFamily="65" charset="-120"/>
            </a:endParaRPr>
          </a:p>
        </p:txBody>
      </p:sp>
      <p:graphicFrame>
        <p:nvGraphicFramePr>
          <p:cNvPr id="14" name="圖表 13"/>
          <p:cNvGraphicFramePr>
            <a:graphicFrameLocks/>
          </p:cNvGraphicFramePr>
          <p:nvPr>
            <p:extLst>
              <p:ext uri="{D42A27DB-BD31-4B8C-83A1-F6EECF244321}">
                <p14:modId xmlns:p14="http://schemas.microsoft.com/office/powerpoint/2010/main" val="2571217445"/>
              </p:ext>
            </p:extLst>
          </p:nvPr>
        </p:nvGraphicFramePr>
        <p:xfrm>
          <a:off x="774748" y="1583272"/>
          <a:ext cx="7604848" cy="4983333"/>
        </p:xfrm>
        <a:graphic>
          <a:graphicData uri="http://schemas.openxmlformats.org/drawingml/2006/chart">
            <c:chart xmlns:c="http://schemas.openxmlformats.org/drawingml/2006/chart" xmlns:r="http://schemas.openxmlformats.org/officeDocument/2006/relationships" r:id="rId3"/>
          </a:graphicData>
        </a:graphic>
      </p:graphicFrame>
      <p:sp>
        <p:nvSpPr>
          <p:cNvPr id="3" name="文字方塊 2"/>
          <p:cNvSpPr txBox="1"/>
          <p:nvPr/>
        </p:nvSpPr>
        <p:spPr>
          <a:xfrm rot="20523828">
            <a:off x="352969" y="5640725"/>
            <a:ext cx="843559" cy="523220"/>
          </a:xfrm>
          <a:prstGeom prst="rect">
            <a:avLst/>
          </a:prstGeom>
          <a:noFill/>
        </p:spPr>
        <p:txBody>
          <a:bodyPr vert="horz" wrap="square" rtlCol="0">
            <a:spAutoFit/>
          </a:bodyPr>
          <a:lstStyle/>
          <a:p>
            <a:r>
              <a:rPr lang="en-US" altLang="zh-TW" sz="2800" b="1" dirty="0" smtClean="0">
                <a:solidFill>
                  <a:srgbClr val="FF0000"/>
                </a:solidFill>
                <a:latin typeface="微軟正黑體" panose="020B0604030504040204" pitchFamily="34" charset="-120"/>
                <a:ea typeface="微軟正黑體" panose="020B0604030504040204" pitchFamily="34" charset="-120"/>
              </a:rPr>
              <a:t>#13</a:t>
            </a:r>
            <a:endParaRPr lang="zh-TW" altLang="en-US" sz="2800" b="1" dirty="0" smtClean="0">
              <a:solidFill>
                <a:srgbClr val="FF0000"/>
              </a:solidFill>
              <a:latin typeface="微軟正黑體" panose="020B0604030504040204" pitchFamily="34" charset="-120"/>
              <a:ea typeface="微軟正黑體" panose="020B0604030504040204" pitchFamily="34" charset="-120"/>
            </a:endParaRPr>
          </a:p>
        </p:txBody>
      </p:sp>
      <p:cxnSp>
        <p:nvCxnSpPr>
          <p:cNvPr id="9" name="直線接點 8"/>
          <p:cNvCxnSpPr/>
          <p:nvPr/>
        </p:nvCxnSpPr>
        <p:spPr bwMode="auto">
          <a:xfrm>
            <a:off x="971600" y="5454748"/>
            <a:ext cx="5764107" cy="63342"/>
          </a:xfrm>
          <a:prstGeom prst="line">
            <a:avLst/>
          </a:prstGeom>
          <a:solidFill>
            <a:srgbClr val="FFFFFF"/>
          </a:solidFill>
          <a:ln w="15875" cap="flat" cmpd="sng" algn="ctr">
            <a:solidFill>
              <a:srgbClr val="FF0000"/>
            </a:solidFill>
            <a:prstDash val="dash"/>
            <a:round/>
            <a:headEnd type="none" w="med" len="med"/>
            <a:tailEnd type="none" w="med" len="med"/>
          </a:ln>
          <a:effectLst/>
        </p:spPr>
      </p:cxnSp>
      <p:sp>
        <p:nvSpPr>
          <p:cNvPr id="11" name="文字方塊 10"/>
          <p:cNvSpPr txBox="1"/>
          <p:nvPr/>
        </p:nvSpPr>
        <p:spPr>
          <a:xfrm>
            <a:off x="6803300" y="5276625"/>
            <a:ext cx="1873155" cy="461665"/>
          </a:xfrm>
          <a:prstGeom prst="rect">
            <a:avLst/>
          </a:prstGeom>
          <a:noFill/>
        </p:spPr>
        <p:txBody>
          <a:bodyPr vert="horz" wrap="square" rtlCol="0">
            <a:spAutoFit/>
          </a:bodyPr>
          <a:lstStyle/>
          <a:p>
            <a:r>
              <a:rPr lang="zh-TW" altLang="en-US" sz="2400" b="1" dirty="0" smtClean="0">
                <a:solidFill>
                  <a:srgbClr val="FF0000"/>
                </a:solidFill>
                <a:latin typeface="微軟正黑體" panose="020B0604030504040204" pitchFamily="34" charset="-120"/>
                <a:ea typeface="微軟正黑體" panose="020B0604030504040204" pitchFamily="34" charset="-120"/>
              </a:rPr>
              <a:t>平均</a:t>
            </a:r>
          </a:p>
        </p:txBody>
      </p:sp>
      <p:sp>
        <p:nvSpPr>
          <p:cNvPr id="10" name="文字方塊 9"/>
          <p:cNvSpPr txBox="1"/>
          <p:nvPr/>
        </p:nvSpPr>
        <p:spPr>
          <a:xfrm>
            <a:off x="458416" y="1067241"/>
            <a:ext cx="6809556" cy="261610"/>
          </a:xfrm>
          <a:prstGeom prst="rect">
            <a:avLst/>
          </a:prstGeom>
          <a:noFill/>
        </p:spPr>
        <p:txBody>
          <a:bodyPr vert="horz" wrap="square" rtlCol="0">
            <a:spAutoFit/>
          </a:bodyPr>
          <a:lstStyle/>
          <a:p>
            <a:r>
              <a:rPr lang="en-US" altLang="zh-TW" sz="1100" b="1" u="sng" dirty="0">
                <a:solidFill>
                  <a:schemeClr val="accent6">
                    <a:lumMod val="75000"/>
                  </a:schemeClr>
                </a:solidFill>
              </a:rPr>
              <a:t>https://data.gov.tw/status/agency</a:t>
            </a:r>
            <a:endParaRPr lang="zh-TW" altLang="en-US" sz="1100" b="1" u="sng" dirty="0" smtClean="0">
              <a:solidFill>
                <a:schemeClr val="accent6">
                  <a:lumMod val="75000"/>
                </a:schemeClr>
              </a:solidFill>
            </a:endParaRPr>
          </a:p>
        </p:txBody>
      </p:sp>
      <p:sp>
        <p:nvSpPr>
          <p:cNvPr id="12" name="標題 1"/>
          <p:cNvSpPr>
            <a:spLocks noGrp="1"/>
          </p:cNvSpPr>
          <p:nvPr>
            <p:ph type="title"/>
          </p:nvPr>
        </p:nvSpPr>
        <p:spPr>
          <a:xfrm>
            <a:off x="467543" y="705248"/>
            <a:ext cx="4996235" cy="430976"/>
          </a:xfrm>
        </p:spPr>
        <p:txBody>
          <a:bodyPr/>
          <a:lstStyle/>
          <a:p>
            <a:pPr algn="l"/>
            <a:r>
              <a:rPr lang="zh-TW" altLang="en-US" sz="2000" dirty="0" smtClean="0"/>
              <a:t>資料開放平臺資料集統計</a:t>
            </a:r>
            <a:r>
              <a:rPr lang="en-US" altLang="zh-TW" sz="2000" dirty="0" smtClean="0"/>
              <a:t>-</a:t>
            </a:r>
            <a:r>
              <a:rPr lang="zh-TW" altLang="en-US" sz="2000" dirty="0" smtClean="0">
                <a:solidFill>
                  <a:srgbClr val="D0610E"/>
                </a:solidFill>
              </a:rPr>
              <a:t>各部會開放情形</a:t>
            </a:r>
            <a:endParaRPr lang="zh-TW" altLang="en-US" sz="2000" dirty="0">
              <a:solidFill>
                <a:srgbClr val="D0610E"/>
              </a:solidFill>
            </a:endParaRPr>
          </a:p>
        </p:txBody>
      </p:sp>
    </p:spTree>
    <p:extLst>
      <p:ext uri="{BB962C8B-B14F-4D97-AF65-F5344CB8AC3E}">
        <p14:creationId xmlns:p14="http://schemas.microsoft.com/office/powerpoint/2010/main" val="39013323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0"/>
          </p:nvPr>
        </p:nvSpPr>
        <p:spPr/>
        <p:txBody>
          <a:bodyPr/>
          <a:lstStyle/>
          <a:p>
            <a:fld id="{900B4382-7C4E-4E7B-8DB7-FB39E0211E21}" type="slidenum">
              <a:rPr lang="zh-TW" altLang="en-US" smtClean="0">
                <a:solidFill>
                  <a:prstClr val="black"/>
                </a:solidFill>
              </a:rPr>
              <a:pPr/>
              <a:t>14</a:t>
            </a:fld>
            <a:endParaRPr lang="zh-TW" altLang="en-US">
              <a:solidFill>
                <a:prstClr val="black"/>
              </a:solidFill>
            </a:endParaRPr>
          </a:p>
        </p:txBody>
      </p:sp>
      <p:sp>
        <p:nvSpPr>
          <p:cNvPr id="6" name="標題 1"/>
          <p:cNvSpPr txBox="1">
            <a:spLocks/>
          </p:cNvSpPr>
          <p:nvPr/>
        </p:nvSpPr>
        <p:spPr>
          <a:xfrm>
            <a:off x="28187" y="43585"/>
            <a:ext cx="8229600" cy="764704"/>
          </a:xfrm>
          <a:prstGeom prst="rect">
            <a:avLst/>
          </a:prstGeom>
        </p:spPr>
        <p:txBody>
          <a:bodyPr/>
          <a:lstStyle>
            <a:lvl1pPr algn="ctr" rtl="0" eaLnBrk="0" fontAlgn="base" hangingPunct="0">
              <a:spcBef>
                <a:spcPct val="0"/>
              </a:spcBef>
              <a:spcAft>
                <a:spcPct val="0"/>
              </a:spcAft>
              <a:defRPr kumimoji="1" sz="4000" b="1">
                <a:solidFill>
                  <a:srgbClr val="002060"/>
                </a:solidFill>
                <a:latin typeface="微軟正黑體" pitchFamily="34" charset="-120"/>
                <a:ea typeface="微軟正黑體" pitchFamily="34" charset="-120"/>
                <a:cs typeface="+mj-cs"/>
              </a:defRPr>
            </a:lvl1pPr>
            <a:lvl2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2pPr>
            <a:lvl3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3pPr>
            <a:lvl4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4pPr>
            <a:lvl5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5pPr>
            <a:lvl6pPr marL="457200" algn="ctr" rtl="0" fontAlgn="base">
              <a:spcBef>
                <a:spcPct val="0"/>
              </a:spcBef>
              <a:spcAft>
                <a:spcPct val="0"/>
              </a:spcAft>
              <a:defRPr kumimoji="1" sz="4400">
                <a:solidFill>
                  <a:schemeClr val="tx2"/>
                </a:solidFill>
                <a:latin typeface="新細明體" charset="-120"/>
                <a:ea typeface="華康龍門石碑" pitchFamily="65" charset="-120"/>
              </a:defRPr>
            </a:lvl6pPr>
            <a:lvl7pPr marL="914400" algn="ctr" rtl="0" fontAlgn="base">
              <a:spcBef>
                <a:spcPct val="0"/>
              </a:spcBef>
              <a:spcAft>
                <a:spcPct val="0"/>
              </a:spcAft>
              <a:defRPr kumimoji="1" sz="4400">
                <a:solidFill>
                  <a:schemeClr val="tx2"/>
                </a:solidFill>
                <a:latin typeface="新細明體" charset="-120"/>
                <a:ea typeface="華康龍門石碑" pitchFamily="65" charset="-120"/>
              </a:defRPr>
            </a:lvl7pPr>
            <a:lvl8pPr marL="1371600" algn="ctr" rtl="0" fontAlgn="base">
              <a:spcBef>
                <a:spcPct val="0"/>
              </a:spcBef>
              <a:spcAft>
                <a:spcPct val="0"/>
              </a:spcAft>
              <a:defRPr kumimoji="1" sz="4400">
                <a:solidFill>
                  <a:schemeClr val="tx2"/>
                </a:solidFill>
                <a:latin typeface="新細明體" charset="-120"/>
                <a:ea typeface="華康龍門石碑" pitchFamily="65" charset="-120"/>
              </a:defRPr>
            </a:lvl8pPr>
            <a:lvl9pPr marL="1828800" algn="ctr" rtl="0" fontAlgn="base">
              <a:spcBef>
                <a:spcPct val="0"/>
              </a:spcBef>
              <a:spcAft>
                <a:spcPct val="0"/>
              </a:spcAft>
              <a:defRPr kumimoji="1" sz="4400">
                <a:solidFill>
                  <a:schemeClr val="tx2"/>
                </a:solidFill>
                <a:latin typeface="新細明體" charset="-120"/>
                <a:ea typeface="華康龍門石碑" pitchFamily="65" charset="-120"/>
              </a:defRPr>
            </a:lvl9pPr>
          </a:lstStyle>
          <a:p>
            <a:pPr algn="l"/>
            <a:r>
              <a:rPr lang="en-US" altLang="zh-TW" sz="3600" kern="0" dirty="0"/>
              <a:t>(</a:t>
            </a:r>
            <a:r>
              <a:rPr lang="zh-TW" altLang="en-US" sz="3600" kern="0" dirty="0"/>
              <a:t>二</a:t>
            </a:r>
            <a:r>
              <a:rPr lang="en-US" altLang="zh-TW" sz="3600" kern="0" dirty="0"/>
              <a:t>)</a:t>
            </a:r>
            <a:r>
              <a:rPr lang="zh-TW" altLang="en-US" sz="3600" kern="0" dirty="0"/>
              <a:t>資料集瀏覽</a:t>
            </a:r>
            <a:r>
              <a:rPr lang="zh-TW" altLang="en-US" sz="3600" kern="0" dirty="0" smtClean="0"/>
              <a:t>情形</a:t>
            </a:r>
            <a:r>
              <a:rPr lang="en-US" altLang="zh-TW" sz="3600" kern="0" dirty="0" smtClean="0"/>
              <a:t>-5</a:t>
            </a:r>
            <a:r>
              <a:rPr lang="zh-TW" altLang="en-US" sz="3600" kern="0" dirty="0" smtClean="0"/>
              <a:t>項百名內</a:t>
            </a:r>
            <a:endParaRPr lang="zh-TW" altLang="en-US" sz="3600" kern="0" dirty="0"/>
          </a:p>
        </p:txBody>
      </p:sp>
      <p:sp>
        <p:nvSpPr>
          <p:cNvPr id="8" name="文字方塊 7"/>
          <p:cNvSpPr txBox="1"/>
          <p:nvPr/>
        </p:nvSpPr>
        <p:spPr>
          <a:xfrm>
            <a:off x="6372200" y="1297656"/>
            <a:ext cx="2457293" cy="369332"/>
          </a:xfrm>
          <a:prstGeom prst="rect">
            <a:avLst/>
          </a:prstGeom>
          <a:noFill/>
        </p:spPr>
        <p:txBody>
          <a:bodyPr wrap="square" rtlCol="0">
            <a:spAutoFit/>
          </a:bodyPr>
          <a:lstStyle/>
          <a:p>
            <a:pPr algn="r"/>
            <a:r>
              <a:rPr lang="zh-TW" altLang="en-US" b="1" dirty="0" smtClean="0">
                <a:latin typeface="標楷體" panose="03000509000000000000" pitchFamily="65" charset="-120"/>
                <a:ea typeface="標楷體" panose="03000509000000000000" pitchFamily="65" charset="-120"/>
              </a:rPr>
              <a:t>統計時間</a:t>
            </a:r>
            <a:r>
              <a:rPr lang="en-US" altLang="zh-TW" b="1" dirty="0" smtClean="0">
                <a:latin typeface="標楷體" panose="03000509000000000000" pitchFamily="65" charset="-120"/>
                <a:ea typeface="標楷體" panose="03000509000000000000" pitchFamily="65" charset="-120"/>
              </a:rPr>
              <a:t>:107.9.30</a:t>
            </a:r>
            <a:endParaRPr lang="zh-TW" altLang="en-US" b="1" dirty="0">
              <a:latin typeface="標楷體" panose="03000509000000000000" pitchFamily="65" charset="-120"/>
              <a:ea typeface="標楷體" panose="03000509000000000000" pitchFamily="65"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4230141279"/>
              </p:ext>
            </p:extLst>
          </p:nvPr>
        </p:nvGraphicFramePr>
        <p:xfrm>
          <a:off x="539552" y="1650469"/>
          <a:ext cx="8208912" cy="4718343"/>
        </p:xfrm>
        <a:graphic>
          <a:graphicData uri="http://schemas.openxmlformats.org/drawingml/2006/table">
            <a:tbl>
              <a:tblPr/>
              <a:tblGrid>
                <a:gridCol w="723046"/>
                <a:gridCol w="6333738"/>
                <a:gridCol w="1152128"/>
              </a:tblGrid>
              <a:tr h="626403">
                <a:tc>
                  <a:txBody>
                    <a:bodyPr/>
                    <a:lstStyle/>
                    <a:p>
                      <a:pPr algn="ctr" fontAlgn="t"/>
                      <a:r>
                        <a:rPr lang="zh-TW" altLang="en-US" sz="2000" b="0" i="0" u="none" strike="noStrike" dirty="0">
                          <a:effectLst/>
                          <a:latin typeface="標楷體" panose="03000509000000000000" pitchFamily="65" charset="-120"/>
                          <a:ea typeface="標楷體" panose="03000509000000000000" pitchFamily="65" charset="-120"/>
                        </a:rPr>
                        <a:t>本會排名</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alpha val="60000"/>
                      </a:srgbClr>
                    </a:solidFill>
                  </a:tcPr>
                </a:tc>
                <a:tc>
                  <a:txBody>
                    <a:bodyPr/>
                    <a:lstStyle/>
                    <a:p>
                      <a:pPr algn="ctr" fontAlgn="ctr"/>
                      <a:r>
                        <a:rPr lang="zh-TW" altLang="en-US" sz="2000" b="0" i="0" u="none" strike="noStrike" dirty="0">
                          <a:effectLst/>
                          <a:latin typeface="標楷體" panose="03000509000000000000" pitchFamily="65" charset="-120"/>
                          <a:ea typeface="標楷體" panose="03000509000000000000" pitchFamily="65" charset="-120"/>
                        </a:rPr>
                        <a:t>資料集名稱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alpha val="60000"/>
                      </a:srgbClr>
                    </a:solidFill>
                  </a:tcPr>
                </a:tc>
                <a:tc>
                  <a:txBody>
                    <a:bodyPr/>
                    <a:lstStyle/>
                    <a:p>
                      <a:pPr algn="ctr" fontAlgn="b"/>
                      <a:r>
                        <a:rPr lang="zh-TW" altLang="en-US" sz="2000" b="0" i="0" u="none" strike="noStrike" dirty="0" smtClean="0">
                          <a:effectLst/>
                          <a:latin typeface="標楷體" panose="03000509000000000000" pitchFamily="65" charset="-120"/>
                          <a:ea typeface="標楷體" panose="03000509000000000000" pitchFamily="65" charset="-120"/>
                        </a:rPr>
                        <a:t>開放平臺排名</a:t>
                      </a:r>
                      <a:endParaRPr lang="zh-TW" altLang="en-US" sz="2000" b="0" i="0" u="none" strike="noStrike" dirty="0">
                        <a:effectLst/>
                        <a:latin typeface="標楷體" panose="03000509000000000000" pitchFamily="65" charset="-120"/>
                        <a:ea typeface="標楷體" panose="03000509000000000000" pitchFamily="65" charset="-12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alpha val="60000"/>
                      </a:srgbClr>
                    </a:solidFill>
                  </a:tcPr>
                </a:tc>
              </a:tr>
              <a:tr h="361964">
                <a:tc>
                  <a:txBody>
                    <a:bodyPr/>
                    <a:lstStyle/>
                    <a:p>
                      <a:pPr algn="ctr" fontAlgn="ctr"/>
                      <a:r>
                        <a:rPr lang="en-US" altLang="zh-TW" sz="2400" b="0" i="0" u="none" strike="noStrike" dirty="0">
                          <a:effectLst/>
                          <a:latin typeface="標楷體" panose="03000509000000000000" pitchFamily="65" charset="-120"/>
                          <a:ea typeface="標楷體" panose="03000509000000000000" pitchFamily="65" charset="-120"/>
                        </a:rPr>
                        <a:t>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alpha val="42000"/>
                      </a:srgbClr>
                    </a:solidFill>
                  </a:tcPr>
                </a:tc>
                <a:tc>
                  <a:txBody>
                    <a:bodyPr/>
                    <a:lstStyle/>
                    <a:p>
                      <a:pPr>
                        <a:spcAft>
                          <a:spcPts val="0"/>
                        </a:spcAft>
                      </a:pPr>
                      <a:r>
                        <a:rPr lang="en-US" sz="2400" kern="100" dirty="0">
                          <a:effectLst/>
                          <a:latin typeface="標楷體" panose="03000509000000000000" pitchFamily="65" charset="-120"/>
                          <a:ea typeface="新細明體" panose="02020500000000000000" pitchFamily="18" charset="-120"/>
                        </a:rPr>
                        <a:t>CNS11643</a:t>
                      </a:r>
                      <a:r>
                        <a:rPr lang="zh-TW" sz="2400" kern="100" dirty="0">
                          <a:effectLst/>
                          <a:latin typeface="Times New Roman" panose="02020603050405020304" pitchFamily="18" charset="0"/>
                          <a:ea typeface="標楷體" panose="03000509000000000000" pitchFamily="65" charset="-120"/>
                        </a:rPr>
                        <a:t>中文標準交換碼全字庫</a:t>
                      </a:r>
                      <a:r>
                        <a:rPr lang="en-US" sz="2400" kern="100" dirty="0">
                          <a:effectLst/>
                          <a:latin typeface="Times New Roman" panose="02020603050405020304" pitchFamily="18" charset="0"/>
                          <a:ea typeface="標楷體" panose="03000509000000000000" pitchFamily="65" charset="-120"/>
                        </a:rPr>
                        <a:t>(</a:t>
                      </a:r>
                      <a:r>
                        <a:rPr lang="zh-TW" sz="2400" kern="100" dirty="0">
                          <a:effectLst/>
                          <a:latin typeface="Times New Roman" panose="02020603050405020304" pitchFamily="18" charset="0"/>
                          <a:ea typeface="標楷體" panose="03000509000000000000" pitchFamily="65" charset="-120"/>
                        </a:rPr>
                        <a:t>簡稱全字庫</a:t>
                      </a:r>
                      <a:r>
                        <a:rPr lang="en-US" sz="2400" kern="100" dirty="0">
                          <a:effectLst/>
                          <a:latin typeface="Times New Roman" panose="02020603050405020304" pitchFamily="18" charset="0"/>
                          <a:ea typeface="標楷體" panose="03000509000000000000" pitchFamily="65" charset="-120"/>
                        </a:rPr>
                        <a:t>)</a:t>
                      </a:r>
                      <a:endParaRPr lang="zh-TW" sz="2400" kern="100" dirty="0">
                        <a:effectLst/>
                        <a:latin typeface="Times New Roman" panose="02020603050405020304" pitchFamily="18" charset="0"/>
                        <a:ea typeface="新細明體" panose="02020500000000000000" pitchFamily="18" charset="-120"/>
                      </a:endParaRP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alpha val="42000"/>
                      </a:srgbClr>
                    </a:solidFill>
                  </a:tcPr>
                </a:tc>
                <a:tc>
                  <a:txBody>
                    <a:bodyPr/>
                    <a:lstStyle/>
                    <a:p>
                      <a:pPr algn="ctr">
                        <a:spcAft>
                          <a:spcPts val="0"/>
                        </a:spcAft>
                      </a:pPr>
                      <a:r>
                        <a:rPr lang="en-US" sz="2400" kern="100">
                          <a:effectLst/>
                          <a:latin typeface="Times New Roman" panose="02020603050405020304" pitchFamily="18" charset="0"/>
                          <a:ea typeface="新細明體" panose="02020500000000000000" pitchFamily="18" charset="-120"/>
                        </a:rPr>
                        <a:t>1</a:t>
                      </a:r>
                      <a:endParaRPr lang="zh-TW" sz="2400" kern="100">
                        <a:effectLst/>
                        <a:latin typeface="Times New Roman" panose="02020603050405020304" pitchFamily="18" charset="0"/>
                        <a:ea typeface="新細明體" panose="02020500000000000000" pitchFamily="18" charset="-120"/>
                      </a:endParaRPr>
                    </a:p>
                  </a:txBody>
                  <a:tcPr marL="17780" marR="177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alpha val="42000"/>
                      </a:srgbClr>
                    </a:solidFill>
                  </a:tcPr>
                </a:tc>
              </a:tr>
              <a:tr h="361964">
                <a:tc>
                  <a:txBody>
                    <a:bodyPr/>
                    <a:lstStyle/>
                    <a:p>
                      <a:pPr algn="ctr" fontAlgn="b"/>
                      <a:r>
                        <a:rPr lang="en-US" altLang="zh-TW" sz="2400" b="0" i="0" u="none" strike="noStrike" dirty="0">
                          <a:effectLst/>
                          <a:latin typeface="標楷體" panose="03000509000000000000" pitchFamily="65" charset="-120"/>
                          <a:ea typeface="標楷體" panose="03000509000000000000" pitchFamily="65" charset="-120"/>
                        </a:rPr>
                        <a:t>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alpha val="42000"/>
                      </a:srgbClr>
                    </a:solidFill>
                  </a:tcPr>
                </a:tc>
                <a:tc>
                  <a:txBody>
                    <a:bodyPr/>
                    <a:lstStyle/>
                    <a:p>
                      <a:pPr>
                        <a:spcAft>
                          <a:spcPts val="0"/>
                        </a:spcAft>
                      </a:pPr>
                      <a:r>
                        <a:rPr lang="en-US" sz="2400" kern="100">
                          <a:effectLst/>
                          <a:latin typeface="標楷體" panose="03000509000000000000" pitchFamily="65" charset="-120"/>
                          <a:ea typeface="新細明體" panose="02020500000000000000" pitchFamily="18" charset="-120"/>
                        </a:rPr>
                        <a:t>iTaiwan</a:t>
                      </a:r>
                      <a:r>
                        <a:rPr lang="zh-TW" sz="2400" kern="100">
                          <a:effectLst/>
                          <a:latin typeface="Times New Roman" panose="02020603050405020304" pitchFamily="18" charset="0"/>
                          <a:ea typeface="標楷體" panose="03000509000000000000" pitchFamily="65" charset="-120"/>
                        </a:rPr>
                        <a:t>中央行政機關室內公共區域免費無線上網熱點查詢服務</a:t>
                      </a:r>
                      <a:endParaRPr lang="zh-TW" sz="2400" kern="100">
                        <a:effectLst/>
                        <a:latin typeface="Times New Roman" panose="02020603050405020304" pitchFamily="18" charset="0"/>
                        <a:ea typeface="新細明體" panose="02020500000000000000" pitchFamily="18" charset="-120"/>
                      </a:endParaRP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alpha val="42000"/>
                      </a:srgbClr>
                    </a:solidFill>
                  </a:tcPr>
                </a:tc>
                <a:tc>
                  <a:txBody>
                    <a:bodyPr/>
                    <a:lstStyle/>
                    <a:p>
                      <a:pPr algn="ctr">
                        <a:spcAft>
                          <a:spcPts val="0"/>
                        </a:spcAft>
                      </a:pPr>
                      <a:r>
                        <a:rPr lang="en-US" sz="2400" kern="100">
                          <a:effectLst/>
                          <a:latin typeface="Times New Roman" panose="02020603050405020304" pitchFamily="18" charset="0"/>
                          <a:ea typeface="新細明體" panose="02020500000000000000" pitchFamily="18" charset="-120"/>
                        </a:rPr>
                        <a:t>6</a:t>
                      </a:r>
                      <a:endParaRPr lang="zh-TW" sz="2400" kern="100">
                        <a:effectLst/>
                        <a:latin typeface="Times New Roman" panose="02020603050405020304" pitchFamily="18" charset="0"/>
                        <a:ea typeface="新細明體" panose="02020500000000000000" pitchFamily="18" charset="-120"/>
                      </a:endParaRPr>
                    </a:p>
                  </a:txBody>
                  <a:tcPr marL="17780" marR="177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alpha val="42000"/>
                      </a:srgbClr>
                    </a:solidFill>
                  </a:tcPr>
                </a:tc>
              </a:tr>
              <a:tr h="361964">
                <a:tc>
                  <a:txBody>
                    <a:bodyPr/>
                    <a:lstStyle/>
                    <a:p>
                      <a:pPr algn="ctr" fontAlgn="b"/>
                      <a:r>
                        <a:rPr lang="en-US" altLang="zh-TW" sz="2400" b="0" i="0" u="none" strike="noStrike" dirty="0">
                          <a:effectLst/>
                          <a:latin typeface="標楷體" panose="03000509000000000000" pitchFamily="65" charset="-120"/>
                          <a:ea typeface="標楷體" panose="03000509000000000000" pitchFamily="65" charset="-120"/>
                        </a:rPr>
                        <a:t>3</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alpha val="42000"/>
                      </a:srgbClr>
                    </a:solidFill>
                  </a:tcPr>
                </a:tc>
                <a:tc>
                  <a:txBody>
                    <a:bodyPr/>
                    <a:lstStyle/>
                    <a:p>
                      <a:pPr>
                        <a:spcAft>
                          <a:spcPts val="0"/>
                        </a:spcAft>
                      </a:pPr>
                      <a:r>
                        <a:rPr lang="zh-TW" sz="2400" kern="100">
                          <a:effectLst/>
                          <a:latin typeface="Times New Roman" panose="02020603050405020304" pitchFamily="18" charset="0"/>
                          <a:ea typeface="標楷體" panose="03000509000000000000" pitchFamily="65" charset="-120"/>
                        </a:rPr>
                        <a:t>政府資料開放平臺資料集清單</a:t>
                      </a:r>
                      <a:endParaRPr lang="zh-TW" sz="2400" kern="100">
                        <a:effectLst/>
                        <a:latin typeface="Times New Roman" panose="02020603050405020304" pitchFamily="18" charset="0"/>
                        <a:ea typeface="新細明體" panose="02020500000000000000" pitchFamily="18" charset="-120"/>
                      </a:endParaRP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alpha val="42000"/>
                      </a:srgbClr>
                    </a:solidFill>
                  </a:tcPr>
                </a:tc>
                <a:tc>
                  <a:txBody>
                    <a:bodyPr/>
                    <a:lstStyle/>
                    <a:p>
                      <a:pPr algn="ctr">
                        <a:spcAft>
                          <a:spcPts val="0"/>
                        </a:spcAft>
                      </a:pPr>
                      <a:r>
                        <a:rPr lang="en-US" sz="2400" kern="100">
                          <a:effectLst/>
                          <a:latin typeface="Times New Roman" panose="02020603050405020304" pitchFamily="18" charset="0"/>
                          <a:ea typeface="新細明體" panose="02020500000000000000" pitchFamily="18" charset="-120"/>
                        </a:rPr>
                        <a:t>32</a:t>
                      </a:r>
                      <a:endParaRPr lang="zh-TW" sz="2400" kern="100">
                        <a:effectLst/>
                        <a:latin typeface="Times New Roman" panose="02020603050405020304" pitchFamily="18" charset="0"/>
                        <a:ea typeface="新細明體" panose="02020500000000000000" pitchFamily="18" charset="-120"/>
                      </a:endParaRPr>
                    </a:p>
                  </a:txBody>
                  <a:tcPr marL="17780" marR="177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alpha val="42000"/>
                      </a:srgbClr>
                    </a:solidFill>
                  </a:tcPr>
                </a:tc>
              </a:tr>
              <a:tr h="361964">
                <a:tc>
                  <a:txBody>
                    <a:bodyPr/>
                    <a:lstStyle/>
                    <a:p>
                      <a:pPr algn="ctr" fontAlgn="b"/>
                      <a:r>
                        <a:rPr lang="en-US" altLang="zh-TW" sz="2400" b="0" i="0" u="none" strike="noStrike" dirty="0">
                          <a:effectLst/>
                          <a:latin typeface="標楷體" panose="03000509000000000000" pitchFamily="65" charset="-120"/>
                          <a:ea typeface="標楷體" panose="03000509000000000000" pitchFamily="65" charset="-120"/>
                        </a:rPr>
                        <a:t>4</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alpha val="42000"/>
                      </a:srgbClr>
                    </a:solidFill>
                  </a:tcPr>
                </a:tc>
                <a:tc>
                  <a:txBody>
                    <a:bodyPr/>
                    <a:lstStyle/>
                    <a:p>
                      <a:pPr>
                        <a:spcAft>
                          <a:spcPts val="0"/>
                        </a:spcAft>
                      </a:pPr>
                      <a:r>
                        <a:rPr lang="zh-TW" sz="2400" kern="100">
                          <a:effectLst/>
                          <a:latin typeface="Times New Roman" panose="02020603050405020304" pitchFamily="18" charset="0"/>
                          <a:ea typeface="標楷體" panose="03000509000000000000" pitchFamily="65" charset="-120"/>
                        </a:rPr>
                        <a:t>公文電子交換系統地址簿</a:t>
                      </a:r>
                      <a:endParaRPr lang="zh-TW" sz="2400" kern="100">
                        <a:effectLst/>
                        <a:latin typeface="Times New Roman" panose="02020603050405020304" pitchFamily="18" charset="0"/>
                        <a:ea typeface="新細明體" panose="02020500000000000000" pitchFamily="18" charset="-120"/>
                      </a:endParaRP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alpha val="42000"/>
                      </a:srgbClr>
                    </a:solidFill>
                  </a:tcPr>
                </a:tc>
                <a:tc>
                  <a:txBody>
                    <a:bodyPr/>
                    <a:lstStyle/>
                    <a:p>
                      <a:pPr algn="ctr">
                        <a:spcAft>
                          <a:spcPts val="0"/>
                        </a:spcAft>
                      </a:pPr>
                      <a:r>
                        <a:rPr lang="en-US" sz="2400" kern="100">
                          <a:effectLst/>
                          <a:latin typeface="Times New Roman" panose="02020603050405020304" pitchFamily="18" charset="0"/>
                          <a:ea typeface="新細明體" panose="02020500000000000000" pitchFamily="18" charset="-120"/>
                        </a:rPr>
                        <a:t>51</a:t>
                      </a:r>
                      <a:endParaRPr lang="zh-TW" sz="2400" kern="100">
                        <a:effectLst/>
                        <a:latin typeface="Times New Roman" panose="02020603050405020304" pitchFamily="18" charset="0"/>
                        <a:ea typeface="新細明體" panose="02020500000000000000" pitchFamily="18" charset="-120"/>
                      </a:endParaRPr>
                    </a:p>
                  </a:txBody>
                  <a:tcPr marL="17780" marR="177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alpha val="42000"/>
                      </a:srgbClr>
                    </a:solidFill>
                  </a:tcPr>
                </a:tc>
              </a:tr>
              <a:tr h="361964">
                <a:tc>
                  <a:txBody>
                    <a:bodyPr/>
                    <a:lstStyle/>
                    <a:p>
                      <a:pPr algn="ctr" fontAlgn="b"/>
                      <a:r>
                        <a:rPr lang="en-US" altLang="zh-TW" sz="2400" b="0" i="0" u="none" strike="noStrike" dirty="0">
                          <a:effectLst/>
                          <a:latin typeface="標楷體" panose="03000509000000000000" pitchFamily="65" charset="-120"/>
                          <a:ea typeface="標楷體" panose="03000509000000000000" pitchFamily="65" charset="-120"/>
                        </a:rPr>
                        <a:t>5</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alpha val="42000"/>
                      </a:srgbClr>
                    </a:solidFill>
                  </a:tcPr>
                </a:tc>
                <a:tc>
                  <a:txBody>
                    <a:bodyPr/>
                    <a:lstStyle/>
                    <a:p>
                      <a:pPr>
                        <a:spcAft>
                          <a:spcPts val="0"/>
                        </a:spcAft>
                      </a:pPr>
                      <a:r>
                        <a:rPr lang="zh-TW" sz="2400" kern="100">
                          <a:effectLst/>
                          <a:latin typeface="Times New Roman" panose="02020603050405020304" pitchFamily="18" charset="0"/>
                          <a:ea typeface="標楷體" panose="03000509000000000000" pitchFamily="65" charset="-120"/>
                        </a:rPr>
                        <a:t>景氣指標及燈號</a:t>
                      </a:r>
                      <a:endParaRPr lang="zh-TW" sz="2400" kern="100">
                        <a:effectLst/>
                        <a:latin typeface="Times New Roman" panose="02020603050405020304" pitchFamily="18" charset="0"/>
                        <a:ea typeface="新細明體" panose="02020500000000000000" pitchFamily="18" charset="-120"/>
                      </a:endParaRP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alpha val="42000"/>
                      </a:srgbClr>
                    </a:solidFill>
                  </a:tcPr>
                </a:tc>
                <a:tc>
                  <a:txBody>
                    <a:bodyPr/>
                    <a:lstStyle/>
                    <a:p>
                      <a:pPr algn="ctr">
                        <a:spcAft>
                          <a:spcPts val="0"/>
                        </a:spcAft>
                      </a:pPr>
                      <a:r>
                        <a:rPr lang="en-US" sz="2400" kern="100">
                          <a:effectLst/>
                          <a:latin typeface="Times New Roman" panose="02020603050405020304" pitchFamily="18" charset="0"/>
                          <a:ea typeface="新細明體" panose="02020500000000000000" pitchFamily="18" charset="-120"/>
                        </a:rPr>
                        <a:t>60</a:t>
                      </a:r>
                      <a:endParaRPr lang="zh-TW" sz="2400" kern="100">
                        <a:effectLst/>
                        <a:latin typeface="Times New Roman" panose="02020603050405020304" pitchFamily="18" charset="0"/>
                        <a:ea typeface="新細明體" panose="02020500000000000000" pitchFamily="18" charset="-120"/>
                      </a:endParaRPr>
                    </a:p>
                  </a:txBody>
                  <a:tcPr marL="17780" marR="177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alpha val="42000"/>
                      </a:srgbClr>
                    </a:solidFill>
                  </a:tcPr>
                </a:tc>
              </a:tr>
              <a:tr h="361964">
                <a:tc>
                  <a:txBody>
                    <a:bodyPr/>
                    <a:lstStyle/>
                    <a:p>
                      <a:pPr algn="ctr" fontAlgn="ctr"/>
                      <a:r>
                        <a:rPr lang="en-US" altLang="zh-TW" sz="2400" b="0" i="0" u="none" strike="noStrike" dirty="0">
                          <a:effectLst/>
                          <a:latin typeface="標楷體" panose="03000509000000000000" pitchFamily="65" charset="-120"/>
                          <a:ea typeface="標楷體" panose="03000509000000000000" pitchFamily="65" charset="-120"/>
                        </a:rPr>
                        <a:t>6</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spcAft>
                          <a:spcPts val="0"/>
                        </a:spcAft>
                      </a:pPr>
                      <a:r>
                        <a:rPr lang="zh-TW" sz="2400" kern="100">
                          <a:effectLst/>
                          <a:latin typeface="Times New Roman" panose="02020603050405020304" pitchFamily="18" charset="0"/>
                          <a:ea typeface="標楷體" panose="03000509000000000000" pitchFamily="65" charset="-120"/>
                        </a:rPr>
                        <a:t>政府機關唯一識別代碼</a:t>
                      </a:r>
                      <a:r>
                        <a:rPr lang="en-US" sz="2400" kern="100">
                          <a:effectLst/>
                          <a:latin typeface="Times New Roman" panose="02020603050405020304" pitchFamily="18" charset="0"/>
                          <a:ea typeface="標楷體" panose="03000509000000000000" pitchFamily="65" charset="-120"/>
                        </a:rPr>
                        <a:t>(OID)</a:t>
                      </a:r>
                      <a:endParaRPr lang="zh-TW" sz="2400" kern="100">
                        <a:effectLst/>
                        <a:latin typeface="Times New Roman" panose="02020603050405020304" pitchFamily="18" charset="0"/>
                        <a:ea typeface="新細明體" panose="02020500000000000000" pitchFamily="18" charset="-120"/>
                      </a:endParaRP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spcAft>
                          <a:spcPts val="0"/>
                        </a:spcAft>
                      </a:pPr>
                      <a:r>
                        <a:rPr lang="en-US" sz="2400" kern="100">
                          <a:effectLst/>
                          <a:latin typeface="Times New Roman" panose="02020603050405020304" pitchFamily="18" charset="0"/>
                          <a:ea typeface="新細明體" panose="02020500000000000000" pitchFamily="18" charset="-120"/>
                        </a:rPr>
                        <a:t>234</a:t>
                      </a:r>
                      <a:endParaRPr lang="zh-TW" sz="2400" kern="100">
                        <a:effectLst/>
                        <a:latin typeface="Times New Roman" panose="02020603050405020304" pitchFamily="18" charset="0"/>
                        <a:ea typeface="新細明體" panose="02020500000000000000" pitchFamily="18" charset="-120"/>
                      </a:endParaRPr>
                    </a:p>
                  </a:txBody>
                  <a:tcPr marL="17780" marR="177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1964">
                <a:tc>
                  <a:txBody>
                    <a:bodyPr/>
                    <a:lstStyle/>
                    <a:p>
                      <a:pPr algn="ctr" fontAlgn="b"/>
                      <a:r>
                        <a:rPr lang="en-US" altLang="zh-TW" sz="2400" b="0" i="0" u="none" strike="noStrike" dirty="0">
                          <a:effectLst/>
                          <a:latin typeface="標楷體" panose="03000509000000000000" pitchFamily="65" charset="-120"/>
                          <a:ea typeface="標楷體" panose="03000509000000000000" pitchFamily="65" charset="-120"/>
                        </a:rPr>
                        <a:t>7</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spcAft>
                          <a:spcPts val="0"/>
                        </a:spcAft>
                      </a:pPr>
                      <a:r>
                        <a:rPr lang="zh-TW" sz="2400" kern="100">
                          <a:effectLst/>
                          <a:latin typeface="Times New Roman" panose="02020603050405020304" pitchFamily="18" charset="0"/>
                          <a:ea typeface="標楷體" panose="03000509000000000000" pitchFamily="65" charset="-120"/>
                        </a:rPr>
                        <a:t>行政院公報</a:t>
                      </a:r>
                      <a:endParaRPr lang="zh-TW" sz="2400" kern="100">
                        <a:effectLst/>
                        <a:latin typeface="Times New Roman" panose="02020603050405020304" pitchFamily="18" charset="0"/>
                        <a:ea typeface="新細明體" panose="02020500000000000000" pitchFamily="18" charset="-120"/>
                      </a:endParaRP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spcAft>
                          <a:spcPts val="0"/>
                        </a:spcAft>
                      </a:pPr>
                      <a:r>
                        <a:rPr lang="en-US" sz="2400" kern="100">
                          <a:effectLst/>
                          <a:latin typeface="Times New Roman" panose="02020603050405020304" pitchFamily="18" charset="0"/>
                          <a:ea typeface="新細明體" panose="02020500000000000000" pitchFamily="18" charset="-120"/>
                        </a:rPr>
                        <a:t>243</a:t>
                      </a:r>
                      <a:endParaRPr lang="zh-TW" sz="2400" kern="100">
                        <a:effectLst/>
                        <a:latin typeface="Times New Roman" panose="02020603050405020304" pitchFamily="18" charset="0"/>
                        <a:ea typeface="新細明體" panose="02020500000000000000" pitchFamily="18" charset="-120"/>
                      </a:endParaRPr>
                    </a:p>
                  </a:txBody>
                  <a:tcPr marL="17780" marR="177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1964">
                <a:tc>
                  <a:txBody>
                    <a:bodyPr/>
                    <a:lstStyle/>
                    <a:p>
                      <a:pPr algn="ctr" fontAlgn="b"/>
                      <a:r>
                        <a:rPr lang="en-US" altLang="zh-TW" sz="2400" b="0" i="0" u="none" strike="noStrike" dirty="0">
                          <a:effectLst/>
                          <a:latin typeface="標楷體" panose="03000509000000000000" pitchFamily="65" charset="-120"/>
                          <a:ea typeface="標楷體" panose="03000509000000000000" pitchFamily="65" charset="-120"/>
                        </a:rPr>
                        <a:t>8</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spcAft>
                          <a:spcPts val="0"/>
                        </a:spcAft>
                      </a:pPr>
                      <a:r>
                        <a:rPr lang="zh-TW" sz="2400" kern="100">
                          <a:effectLst/>
                          <a:latin typeface="Times New Roman" panose="02020603050405020304" pitchFamily="18" charset="0"/>
                          <a:ea typeface="標楷體" panose="03000509000000000000" pitchFamily="65" charset="-120"/>
                        </a:rPr>
                        <a:t>數位機會調查</a:t>
                      </a:r>
                      <a:endParaRPr lang="zh-TW" sz="2400" kern="100">
                        <a:effectLst/>
                        <a:latin typeface="Times New Roman" panose="02020603050405020304" pitchFamily="18" charset="0"/>
                        <a:ea typeface="新細明體" panose="02020500000000000000" pitchFamily="18" charset="-120"/>
                      </a:endParaRP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spcAft>
                          <a:spcPts val="0"/>
                        </a:spcAft>
                      </a:pPr>
                      <a:r>
                        <a:rPr lang="en-US" sz="2400" kern="100">
                          <a:effectLst/>
                          <a:latin typeface="Times New Roman" panose="02020603050405020304" pitchFamily="18" charset="0"/>
                          <a:ea typeface="新細明體" panose="02020500000000000000" pitchFamily="18" charset="-120"/>
                        </a:rPr>
                        <a:t>371</a:t>
                      </a:r>
                      <a:endParaRPr lang="zh-TW" sz="2400" kern="100">
                        <a:effectLst/>
                        <a:latin typeface="Times New Roman" panose="02020603050405020304" pitchFamily="18" charset="0"/>
                        <a:ea typeface="新細明體" panose="02020500000000000000" pitchFamily="18" charset="-120"/>
                      </a:endParaRPr>
                    </a:p>
                  </a:txBody>
                  <a:tcPr marL="17780" marR="177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1964">
                <a:tc>
                  <a:txBody>
                    <a:bodyPr/>
                    <a:lstStyle/>
                    <a:p>
                      <a:pPr algn="ctr" fontAlgn="b"/>
                      <a:r>
                        <a:rPr lang="en-US" altLang="zh-TW" sz="2400" b="0" i="0" u="none" strike="noStrike" dirty="0">
                          <a:effectLst/>
                          <a:latin typeface="標楷體" panose="03000509000000000000" pitchFamily="65" charset="-120"/>
                          <a:ea typeface="標楷體" panose="03000509000000000000" pitchFamily="65" charset="-120"/>
                        </a:rPr>
                        <a:t>9</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spcAft>
                          <a:spcPts val="0"/>
                        </a:spcAft>
                      </a:pPr>
                      <a:r>
                        <a:rPr lang="zh-TW" sz="2400" kern="100">
                          <a:effectLst/>
                          <a:latin typeface="Times New Roman" panose="02020603050405020304" pitchFamily="18" charset="0"/>
                          <a:ea typeface="標楷體" panose="03000509000000000000" pitchFamily="65" charset="-120"/>
                        </a:rPr>
                        <a:t>政府資料開放平臺資料集瀏覽及下載次數統計</a:t>
                      </a:r>
                      <a:endParaRPr lang="zh-TW" sz="2400" kern="100">
                        <a:effectLst/>
                        <a:latin typeface="Times New Roman" panose="02020603050405020304" pitchFamily="18" charset="0"/>
                        <a:ea typeface="新細明體" panose="02020500000000000000" pitchFamily="18" charset="-120"/>
                      </a:endParaRP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spcAft>
                          <a:spcPts val="0"/>
                        </a:spcAft>
                      </a:pPr>
                      <a:r>
                        <a:rPr lang="en-US" sz="2400" kern="100">
                          <a:effectLst/>
                          <a:latin typeface="Times New Roman" panose="02020603050405020304" pitchFamily="18" charset="0"/>
                          <a:ea typeface="新細明體" panose="02020500000000000000" pitchFamily="18" charset="-120"/>
                        </a:rPr>
                        <a:t>494</a:t>
                      </a:r>
                      <a:endParaRPr lang="zh-TW" sz="2400" kern="100">
                        <a:effectLst/>
                        <a:latin typeface="Times New Roman" panose="02020603050405020304" pitchFamily="18" charset="0"/>
                        <a:ea typeface="新細明體" panose="02020500000000000000" pitchFamily="18" charset="-120"/>
                      </a:endParaRPr>
                    </a:p>
                  </a:txBody>
                  <a:tcPr marL="17780" marR="177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1964">
                <a:tc>
                  <a:txBody>
                    <a:bodyPr/>
                    <a:lstStyle/>
                    <a:p>
                      <a:pPr algn="ctr" fontAlgn="b"/>
                      <a:r>
                        <a:rPr lang="en-US" altLang="zh-TW" sz="2400" b="0" i="0" u="none" strike="noStrike" dirty="0">
                          <a:effectLst/>
                          <a:latin typeface="標楷體" panose="03000509000000000000" pitchFamily="65" charset="-120"/>
                          <a:ea typeface="標楷體" panose="03000509000000000000" pitchFamily="65" charset="-120"/>
                        </a:rPr>
                        <a:t>10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spcAft>
                          <a:spcPts val="0"/>
                        </a:spcAft>
                      </a:pPr>
                      <a:r>
                        <a:rPr lang="zh-TW" sz="2400" kern="100" dirty="0">
                          <a:effectLst/>
                          <a:latin typeface="Times New Roman" panose="02020603050405020304" pitchFamily="18" charset="0"/>
                          <a:ea typeface="標楷體" panose="03000509000000000000" pitchFamily="65" charset="-120"/>
                        </a:rPr>
                        <a:t>都市及區域發展統計彙編</a:t>
                      </a:r>
                      <a:endParaRPr lang="zh-TW" sz="2400" kern="100" dirty="0">
                        <a:effectLst/>
                        <a:latin typeface="Times New Roman" panose="02020603050405020304" pitchFamily="18" charset="0"/>
                        <a:ea typeface="新細明體" panose="02020500000000000000" pitchFamily="18" charset="-120"/>
                      </a:endParaRP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spcAft>
                          <a:spcPts val="0"/>
                        </a:spcAft>
                      </a:pPr>
                      <a:r>
                        <a:rPr lang="en-US" sz="2400" kern="100" dirty="0">
                          <a:effectLst/>
                          <a:latin typeface="Times New Roman" panose="02020603050405020304" pitchFamily="18" charset="0"/>
                          <a:ea typeface="新細明體" panose="02020500000000000000" pitchFamily="18" charset="-120"/>
                        </a:rPr>
                        <a:t>503</a:t>
                      </a:r>
                      <a:endParaRPr lang="zh-TW" sz="2400" kern="100" dirty="0">
                        <a:effectLst/>
                        <a:latin typeface="Times New Roman" panose="02020603050405020304" pitchFamily="18" charset="0"/>
                        <a:ea typeface="新細明體" panose="02020500000000000000" pitchFamily="18" charset="-120"/>
                      </a:endParaRPr>
                    </a:p>
                  </a:txBody>
                  <a:tcPr marL="17780" marR="177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標題 1"/>
          <p:cNvSpPr txBox="1">
            <a:spLocks/>
          </p:cNvSpPr>
          <p:nvPr/>
        </p:nvSpPr>
        <p:spPr>
          <a:xfrm>
            <a:off x="7380312" y="741966"/>
            <a:ext cx="1763688" cy="417764"/>
          </a:xfrm>
          <a:prstGeom prst="rect">
            <a:avLst/>
          </a:prstGeom>
          <a:noFill/>
        </p:spPr>
        <p:txBody>
          <a:bodyPr/>
          <a:lstStyle>
            <a:lvl1pPr algn="ctr" rtl="0" eaLnBrk="0" fontAlgn="base" hangingPunct="0">
              <a:spcBef>
                <a:spcPct val="0"/>
              </a:spcBef>
              <a:spcAft>
                <a:spcPct val="0"/>
              </a:spcAft>
              <a:defRPr kumimoji="1" sz="4000" b="1">
                <a:solidFill>
                  <a:srgbClr val="002060"/>
                </a:solidFill>
                <a:latin typeface="微軟正黑體" pitchFamily="34" charset="-120"/>
                <a:ea typeface="微軟正黑體" pitchFamily="34" charset="-120"/>
                <a:cs typeface="+mj-cs"/>
              </a:defRPr>
            </a:lvl1pPr>
            <a:lvl2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2pPr>
            <a:lvl3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3pPr>
            <a:lvl4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4pPr>
            <a:lvl5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5pPr>
            <a:lvl6pPr marL="457200" algn="ctr" rtl="0" fontAlgn="base">
              <a:spcBef>
                <a:spcPct val="0"/>
              </a:spcBef>
              <a:spcAft>
                <a:spcPct val="0"/>
              </a:spcAft>
              <a:defRPr kumimoji="1" sz="4400">
                <a:solidFill>
                  <a:schemeClr val="tx2"/>
                </a:solidFill>
                <a:latin typeface="新細明體" charset="-120"/>
                <a:ea typeface="華康龍門石碑" pitchFamily="65" charset="-120"/>
              </a:defRPr>
            </a:lvl6pPr>
            <a:lvl7pPr marL="914400" algn="ctr" rtl="0" fontAlgn="base">
              <a:spcBef>
                <a:spcPct val="0"/>
              </a:spcBef>
              <a:spcAft>
                <a:spcPct val="0"/>
              </a:spcAft>
              <a:defRPr kumimoji="1" sz="4400">
                <a:solidFill>
                  <a:schemeClr val="tx2"/>
                </a:solidFill>
                <a:latin typeface="新細明體" charset="-120"/>
                <a:ea typeface="華康龍門石碑" pitchFamily="65" charset="-120"/>
              </a:defRPr>
            </a:lvl7pPr>
            <a:lvl8pPr marL="1371600" algn="ctr" rtl="0" fontAlgn="base">
              <a:spcBef>
                <a:spcPct val="0"/>
              </a:spcBef>
              <a:spcAft>
                <a:spcPct val="0"/>
              </a:spcAft>
              <a:defRPr kumimoji="1" sz="4400">
                <a:solidFill>
                  <a:schemeClr val="tx2"/>
                </a:solidFill>
                <a:latin typeface="新細明體" charset="-120"/>
                <a:ea typeface="華康龍門石碑" pitchFamily="65" charset="-120"/>
              </a:defRPr>
            </a:lvl8pPr>
            <a:lvl9pPr marL="1828800" algn="ctr" rtl="0" fontAlgn="base">
              <a:spcBef>
                <a:spcPct val="0"/>
              </a:spcBef>
              <a:spcAft>
                <a:spcPct val="0"/>
              </a:spcAft>
              <a:defRPr kumimoji="1" sz="4400">
                <a:solidFill>
                  <a:schemeClr val="tx2"/>
                </a:solidFill>
                <a:latin typeface="新細明體" charset="-120"/>
                <a:ea typeface="華康龍門石碑" pitchFamily="65" charset="-120"/>
              </a:defRPr>
            </a:lvl9pPr>
          </a:lstStyle>
          <a:p>
            <a:pPr algn="r"/>
            <a:r>
              <a:rPr lang="en-US" altLang="zh-TW" sz="1600" kern="0" dirty="0" smtClean="0">
                <a:solidFill>
                  <a:srgbClr val="C00000"/>
                </a:solidFill>
                <a:latin typeface="標楷體" panose="03000509000000000000" pitchFamily="65" charset="-120"/>
                <a:ea typeface="標楷體" panose="03000509000000000000" pitchFamily="65" charset="-120"/>
              </a:rPr>
              <a:t>(</a:t>
            </a:r>
            <a:r>
              <a:rPr lang="zh-TW" altLang="en-US" sz="1600" kern="0" dirty="0" smtClean="0">
                <a:solidFill>
                  <a:srgbClr val="C00000"/>
                </a:solidFill>
                <a:latin typeface="標楷體" panose="03000509000000000000" pitchFamily="65" charset="-120"/>
                <a:ea typeface="標楷體" panose="03000509000000000000" pitchFamily="65" charset="-120"/>
              </a:rPr>
              <a:t>詳議程</a:t>
            </a:r>
            <a:r>
              <a:rPr lang="en-US" altLang="zh-TW" sz="1600" kern="0" dirty="0" smtClean="0">
                <a:solidFill>
                  <a:srgbClr val="C00000"/>
                </a:solidFill>
                <a:latin typeface="標楷體" panose="03000509000000000000" pitchFamily="65" charset="-120"/>
                <a:ea typeface="標楷體" panose="03000509000000000000" pitchFamily="65" charset="-120"/>
              </a:rPr>
              <a:t>P.6/</a:t>
            </a:r>
            <a:r>
              <a:rPr lang="zh-TW" altLang="en-US" sz="1600" kern="0" dirty="0" smtClean="0">
                <a:solidFill>
                  <a:srgbClr val="C00000"/>
                </a:solidFill>
                <a:latin typeface="標楷體" panose="03000509000000000000" pitchFamily="65" charset="-120"/>
                <a:ea typeface="標楷體" panose="03000509000000000000" pitchFamily="65" charset="-120"/>
              </a:rPr>
              <a:t>表</a:t>
            </a:r>
            <a:r>
              <a:rPr lang="en-US" altLang="zh-TW" sz="1600" kern="0" dirty="0" smtClean="0">
                <a:solidFill>
                  <a:srgbClr val="C00000"/>
                </a:solidFill>
                <a:latin typeface="標楷體" panose="03000509000000000000" pitchFamily="65" charset="-120"/>
                <a:ea typeface="標楷體" panose="03000509000000000000" pitchFamily="65" charset="-120"/>
              </a:rPr>
              <a:t>3)</a:t>
            </a:r>
            <a:endParaRPr lang="zh-TW" altLang="en-US" sz="1600" kern="0" dirty="0">
              <a:solidFill>
                <a:srgbClr val="C00000"/>
              </a:solidFill>
              <a:latin typeface="標楷體" panose="03000509000000000000" pitchFamily="65" charset="-120"/>
              <a:ea typeface="標楷體" panose="03000509000000000000" pitchFamily="65" charset="-120"/>
            </a:endParaRPr>
          </a:p>
        </p:txBody>
      </p:sp>
      <p:sp>
        <p:nvSpPr>
          <p:cNvPr id="9" name="文字方塊 8"/>
          <p:cNvSpPr txBox="1"/>
          <p:nvPr/>
        </p:nvSpPr>
        <p:spPr>
          <a:xfrm>
            <a:off x="458416" y="1067241"/>
            <a:ext cx="6809556" cy="261610"/>
          </a:xfrm>
          <a:prstGeom prst="rect">
            <a:avLst/>
          </a:prstGeom>
          <a:noFill/>
        </p:spPr>
        <p:txBody>
          <a:bodyPr vert="horz" wrap="square" rtlCol="0">
            <a:spAutoFit/>
          </a:bodyPr>
          <a:lstStyle/>
          <a:p>
            <a:r>
              <a:rPr lang="en-US" altLang="zh-TW" sz="1100" b="1" u="sng" dirty="0">
                <a:solidFill>
                  <a:schemeClr val="accent6">
                    <a:lumMod val="75000"/>
                  </a:schemeClr>
                </a:solidFill>
              </a:rPr>
              <a:t>https://data.gov.tw/statistics/datasets?page=0&amp;sort=desc&amp;order=%E7%80%8F%E8%A6%BD%E6%AC%A1%E6%95%B8</a:t>
            </a:r>
            <a:endParaRPr lang="zh-TW" altLang="en-US" sz="1100" b="1" u="sng" dirty="0" smtClean="0">
              <a:solidFill>
                <a:schemeClr val="accent6">
                  <a:lumMod val="75000"/>
                </a:schemeClr>
              </a:solidFill>
            </a:endParaRPr>
          </a:p>
        </p:txBody>
      </p:sp>
      <p:sp>
        <p:nvSpPr>
          <p:cNvPr id="10" name="標題 1"/>
          <p:cNvSpPr>
            <a:spLocks noGrp="1"/>
          </p:cNvSpPr>
          <p:nvPr>
            <p:ph type="title"/>
          </p:nvPr>
        </p:nvSpPr>
        <p:spPr>
          <a:xfrm>
            <a:off x="467544" y="705248"/>
            <a:ext cx="4248472" cy="430976"/>
          </a:xfrm>
        </p:spPr>
        <p:txBody>
          <a:bodyPr/>
          <a:lstStyle/>
          <a:p>
            <a:pPr algn="l"/>
            <a:r>
              <a:rPr lang="zh-TW" altLang="en-US" sz="2000" dirty="0" smtClean="0"/>
              <a:t>資料開放平臺資料集統計</a:t>
            </a:r>
            <a:r>
              <a:rPr lang="en-US" altLang="zh-TW" sz="2000" dirty="0" smtClean="0"/>
              <a:t>-</a:t>
            </a:r>
            <a:r>
              <a:rPr lang="zh-TW" altLang="en-US" sz="2000" dirty="0" smtClean="0">
                <a:solidFill>
                  <a:srgbClr val="D0610E"/>
                </a:solidFill>
              </a:rPr>
              <a:t>依瀏覽</a:t>
            </a:r>
            <a:r>
              <a:rPr lang="zh-TW" altLang="en-US" sz="2000" dirty="0">
                <a:solidFill>
                  <a:srgbClr val="D0610E"/>
                </a:solidFill>
              </a:rPr>
              <a:t>量</a:t>
            </a:r>
          </a:p>
        </p:txBody>
      </p:sp>
    </p:spTree>
    <p:extLst>
      <p:ext uri="{BB962C8B-B14F-4D97-AF65-F5344CB8AC3E}">
        <p14:creationId xmlns:p14="http://schemas.microsoft.com/office/powerpoint/2010/main" val="31735333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0"/>
          </p:nvPr>
        </p:nvSpPr>
        <p:spPr/>
        <p:txBody>
          <a:bodyPr/>
          <a:lstStyle/>
          <a:p>
            <a:fld id="{900B4382-7C4E-4E7B-8DB7-FB39E0211E21}" type="slidenum">
              <a:rPr lang="zh-TW" altLang="en-US" smtClean="0">
                <a:solidFill>
                  <a:prstClr val="black"/>
                </a:solidFill>
              </a:rPr>
              <a:pPr/>
              <a:t>15</a:t>
            </a:fld>
            <a:endParaRPr lang="zh-TW" altLang="en-US">
              <a:solidFill>
                <a:prstClr val="black"/>
              </a:solidFill>
            </a:endParaRPr>
          </a:p>
        </p:txBody>
      </p:sp>
      <p:sp>
        <p:nvSpPr>
          <p:cNvPr id="8" name="文字方塊 7"/>
          <p:cNvSpPr txBox="1"/>
          <p:nvPr/>
        </p:nvSpPr>
        <p:spPr>
          <a:xfrm>
            <a:off x="6372200" y="1216366"/>
            <a:ext cx="2429472" cy="369332"/>
          </a:xfrm>
          <a:prstGeom prst="rect">
            <a:avLst/>
          </a:prstGeom>
          <a:noFill/>
        </p:spPr>
        <p:txBody>
          <a:bodyPr wrap="square" rtlCol="0">
            <a:spAutoFit/>
          </a:bodyPr>
          <a:lstStyle/>
          <a:p>
            <a:pPr algn="r"/>
            <a:r>
              <a:rPr lang="zh-TW" altLang="en-US" b="1" dirty="0" smtClean="0">
                <a:latin typeface="標楷體" panose="03000509000000000000" pitchFamily="65" charset="-120"/>
                <a:ea typeface="標楷體" panose="03000509000000000000" pitchFamily="65" charset="-120"/>
              </a:rPr>
              <a:t>統計時間</a:t>
            </a:r>
            <a:r>
              <a:rPr lang="en-US" altLang="zh-TW" b="1" dirty="0" smtClean="0">
                <a:latin typeface="標楷體" panose="03000509000000000000" pitchFamily="65" charset="-120"/>
                <a:ea typeface="標楷體" panose="03000509000000000000" pitchFamily="65" charset="-120"/>
              </a:rPr>
              <a:t>:107.9.30</a:t>
            </a:r>
            <a:endParaRPr lang="zh-TW" altLang="en-US" b="1" dirty="0">
              <a:latin typeface="標楷體" panose="03000509000000000000" pitchFamily="65" charset="-120"/>
              <a:ea typeface="標楷體" panose="03000509000000000000" pitchFamily="65" charset="-120"/>
            </a:endParaRPr>
          </a:p>
        </p:txBody>
      </p:sp>
      <p:graphicFrame>
        <p:nvGraphicFramePr>
          <p:cNvPr id="2" name="表格 1"/>
          <p:cNvGraphicFramePr>
            <a:graphicFrameLocks noGrp="1"/>
          </p:cNvGraphicFramePr>
          <p:nvPr>
            <p:extLst>
              <p:ext uri="{D42A27DB-BD31-4B8C-83A1-F6EECF244321}">
                <p14:modId xmlns:p14="http://schemas.microsoft.com/office/powerpoint/2010/main" val="2547136806"/>
              </p:ext>
            </p:extLst>
          </p:nvPr>
        </p:nvGraphicFramePr>
        <p:xfrm>
          <a:off x="488147" y="1616476"/>
          <a:ext cx="8208911" cy="4770984"/>
        </p:xfrm>
        <a:graphic>
          <a:graphicData uri="http://schemas.openxmlformats.org/drawingml/2006/table">
            <a:tbl>
              <a:tblPr/>
              <a:tblGrid>
                <a:gridCol w="716758"/>
                <a:gridCol w="6319423"/>
                <a:gridCol w="1172730"/>
              </a:tblGrid>
              <a:tr h="660396">
                <a:tc>
                  <a:txBody>
                    <a:bodyPr/>
                    <a:lstStyle/>
                    <a:p>
                      <a:pPr algn="ctr" fontAlgn="t"/>
                      <a:r>
                        <a:rPr lang="zh-TW" altLang="en-US" sz="2000" b="0" i="0" u="none" strike="noStrike" dirty="0">
                          <a:effectLst/>
                          <a:latin typeface="標楷體" panose="03000509000000000000" pitchFamily="65" charset="-120"/>
                          <a:ea typeface="標楷體" panose="03000509000000000000" pitchFamily="65" charset="-120"/>
                        </a:rPr>
                        <a:t>本會排名</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alpha val="62000"/>
                      </a:srgbClr>
                    </a:solidFill>
                  </a:tcPr>
                </a:tc>
                <a:tc>
                  <a:txBody>
                    <a:bodyPr/>
                    <a:lstStyle/>
                    <a:p>
                      <a:pPr algn="ctr" fontAlgn="ctr"/>
                      <a:r>
                        <a:rPr lang="zh-TW" altLang="en-US" sz="2000" b="0" i="0" u="none" strike="noStrike" dirty="0">
                          <a:effectLst/>
                          <a:latin typeface="標楷體" panose="03000509000000000000" pitchFamily="65" charset="-120"/>
                          <a:ea typeface="標楷體" panose="03000509000000000000" pitchFamily="65" charset="-120"/>
                        </a:rPr>
                        <a:t>資料集名稱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alpha val="60000"/>
                      </a:srgbClr>
                    </a:solidFill>
                  </a:tcPr>
                </a:tc>
                <a:tc>
                  <a:txBody>
                    <a:bodyPr/>
                    <a:lstStyle/>
                    <a:p>
                      <a:pPr algn="ctr" fontAlgn="b"/>
                      <a:r>
                        <a:rPr lang="zh-TW" altLang="en-US" sz="2000" b="0" i="0" u="none" strike="noStrike" dirty="0" smtClean="0">
                          <a:effectLst/>
                          <a:latin typeface="標楷體" panose="03000509000000000000" pitchFamily="65" charset="-120"/>
                          <a:ea typeface="標楷體" panose="03000509000000000000" pitchFamily="65" charset="-120"/>
                        </a:rPr>
                        <a:t>開放平臺排名</a:t>
                      </a:r>
                      <a:endParaRPr lang="zh-TW" altLang="en-US" sz="2000" b="0" i="0" u="none" strike="noStrike" dirty="0">
                        <a:effectLst/>
                        <a:latin typeface="標楷體" panose="03000509000000000000" pitchFamily="65" charset="-120"/>
                        <a:ea typeface="標楷體" panose="03000509000000000000" pitchFamily="65" charset="-12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alpha val="62000"/>
                      </a:srgbClr>
                    </a:solidFill>
                  </a:tcPr>
                </a:tc>
              </a:tr>
              <a:tr h="357338">
                <a:tc>
                  <a:txBody>
                    <a:bodyPr/>
                    <a:lstStyle/>
                    <a:p>
                      <a:pPr algn="ctr" fontAlgn="b"/>
                      <a:r>
                        <a:rPr lang="en-US" altLang="zh-TW" sz="2400" b="0" i="0" u="none" strike="noStrike" dirty="0">
                          <a:effectLst/>
                          <a:latin typeface="標楷體" panose="03000509000000000000" pitchFamily="65" charset="-120"/>
                          <a:ea typeface="標楷體" panose="03000509000000000000" pitchFamily="65" charset="-12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alpha val="42000"/>
                      </a:srgbClr>
                    </a:solidFill>
                  </a:tcPr>
                </a:tc>
                <a:tc>
                  <a:txBody>
                    <a:bodyPr/>
                    <a:lstStyle/>
                    <a:p>
                      <a:pPr>
                        <a:spcAft>
                          <a:spcPts val="0"/>
                        </a:spcAft>
                      </a:pPr>
                      <a:r>
                        <a:rPr lang="zh-TW" sz="2400" kern="100">
                          <a:effectLst/>
                          <a:latin typeface="Times New Roman" panose="02020603050405020304" pitchFamily="18" charset="0"/>
                          <a:ea typeface="標楷體" panose="03000509000000000000" pitchFamily="65" charset="-120"/>
                        </a:rPr>
                        <a:t>政府資料開放平臺資料集瀏覽及下載次數統計</a:t>
                      </a:r>
                      <a:endParaRPr lang="zh-TW" sz="2400" kern="100">
                        <a:effectLst/>
                        <a:latin typeface="Times New Roman" panose="02020603050405020304" pitchFamily="18" charset="0"/>
                        <a:ea typeface="新細明體" panose="02020500000000000000" pitchFamily="18" charset="-120"/>
                      </a:endParaRP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alpha val="42000"/>
                      </a:srgbClr>
                    </a:solidFill>
                  </a:tcPr>
                </a:tc>
                <a:tc>
                  <a:txBody>
                    <a:bodyPr/>
                    <a:lstStyle/>
                    <a:p>
                      <a:pPr algn="ctr">
                        <a:spcAft>
                          <a:spcPts val="0"/>
                        </a:spcAft>
                      </a:pPr>
                      <a:r>
                        <a:rPr lang="en-US" sz="2400" kern="100">
                          <a:effectLst/>
                          <a:latin typeface="Times New Roman" panose="02020603050405020304" pitchFamily="18" charset="0"/>
                          <a:ea typeface="新細明體" panose="02020500000000000000" pitchFamily="18" charset="-120"/>
                        </a:rPr>
                        <a:t>40</a:t>
                      </a:r>
                      <a:endParaRPr lang="zh-TW" sz="2400" kern="100">
                        <a:effectLst/>
                        <a:latin typeface="Times New Roman" panose="02020603050405020304" pitchFamily="18" charset="0"/>
                        <a:ea typeface="新細明體" panose="02020500000000000000" pitchFamily="18" charset="-120"/>
                      </a:endParaRPr>
                    </a:p>
                  </a:txBody>
                  <a:tcPr marL="17780" marR="177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alpha val="42000"/>
                      </a:srgbClr>
                    </a:solidFill>
                  </a:tcPr>
                </a:tc>
              </a:tr>
              <a:tr h="357338">
                <a:tc>
                  <a:txBody>
                    <a:bodyPr/>
                    <a:lstStyle/>
                    <a:p>
                      <a:pPr algn="ctr" fontAlgn="b"/>
                      <a:r>
                        <a:rPr lang="en-US" altLang="zh-TW" sz="2400" b="0" i="0" u="none" strike="noStrike" dirty="0">
                          <a:effectLst/>
                          <a:latin typeface="標楷體" panose="03000509000000000000" pitchFamily="65" charset="-120"/>
                          <a:ea typeface="標楷體" panose="03000509000000000000" pitchFamily="65" charset="-12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alpha val="42000"/>
                      </a:srgbClr>
                    </a:solidFill>
                  </a:tcPr>
                </a:tc>
                <a:tc>
                  <a:txBody>
                    <a:bodyPr/>
                    <a:lstStyle/>
                    <a:p>
                      <a:pPr>
                        <a:spcAft>
                          <a:spcPts val="0"/>
                        </a:spcAft>
                      </a:pPr>
                      <a:r>
                        <a:rPr lang="en-US" sz="2400" kern="100" dirty="0">
                          <a:effectLst/>
                          <a:latin typeface="標楷體" panose="03000509000000000000" pitchFamily="65" charset="-120"/>
                          <a:ea typeface="新細明體" panose="02020500000000000000" pitchFamily="18" charset="-120"/>
                        </a:rPr>
                        <a:t>CNS11643</a:t>
                      </a:r>
                      <a:r>
                        <a:rPr lang="zh-TW" sz="2400" kern="100" dirty="0">
                          <a:effectLst/>
                          <a:latin typeface="Times New Roman" panose="02020603050405020304" pitchFamily="18" charset="0"/>
                          <a:ea typeface="標楷體" panose="03000509000000000000" pitchFamily="65" charset="-120"/>
                        </a:rPr>
                        <a:t>中文標準交換碼全字庫</a:t>
                      </a:r>
                      <a:r>
                        <a:rPr lang="en-US" sz="2400" kern="100" dirty="0">
                          <a:effectLst/>
                          <a:latin typeface="Times New Roman" panose="02020603050405020304" pitchFamily="18" charset="0"/>
                          <a:ea typeface="標楷體" panose="03000509000000000000" pitchFamily="65" charset="-120"/>
                        </a:rPr>
                        <a:t>(</a:t>
                      </a:r>
                      <a:r>
                        <a:rPr lang="zh-TW" sz="2400" kern="100" dirty="0">
                          <a:effectLst/>
                          <a:latin typeface="Times New Roman" panose="02020603050405020304" pitchFamily="18" charset="0"/>
                          <a:ea typeface="標楷體" panose="03000509000000000000" pitchFamily="65" charset="-120"/>
                        </a:rPr>
                        <a:t>簡稱全字庫</a:t>
                      </a:r>
                      <a:r>
                        <a:rPr lang="en-US" sz="2400" kern="100" dirty="0">
                          <a:effectLst/>
                          <a:latin typeface="Times New Roman" panose="02020603050405020304" pitchFamily="18" charset="0"/>
                          <a:ea typeface="標楷體" panose="03000509000000000000" pitchFamily="65" charset="-120"/>
                        </a:rPr>
                        <a:t>)</a:t>
                      </a:r>
                      <a:endParaRPr lang="zh-TW" sz="2400" kern="100" dirty="0">
                        <a:effectLst/>
                        <a:latin typeface="Times New Roman" panose="02020603050405020304" pitchFamily="18" charset="0"/>
                        <a:ea typeface="新細明體" panose="02020500000000000000" pitchFamily="18" charset="-120"/>
                      </a:endParaRP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alpha val="42000"/>
                      </a:srgbClr>
                    </a:solidFill>
                  </a:tcPr>
                </a:tc>
                <a:tc>
                  <a:txBody>
                    <a:bodyPr/>
                    <a:lstStyle/>
                    <a:p>
                      <a:pPr algn="ctr">
                        <a:spcAft>
                          <a:spcPts val="0"/>
                        </a:spcAft>
                      </a:pPr>
                      <a:r>
                        <a:rPr lang="en-US" sz="2400" kern="100">
                          <a:effectLst/>
                          <a:latin typeface="Times New Roman" panose="02020603050405020304" pitchFamily="18" charset="0"/>
                          <a:ea typeface="新細明體" panose="02020500000000000000" pitchFamily="18" charset="-120"/>
                        </a:rPr>
                        <a:t>53</a:t>
                      </a:r>
                      <a:endParaRPr lang="zh-TW" sz="2400" kern="100">
                        <a:effectLst/>
                        <a:latin typeface="Times New Roman" panose="02020603050405020304" pitchFamily="18" charset="0"/>
                        <a:ea typeface="新細明體" panose="02020500000000000000" pitchFamily="18" charset="-120"/>
                      </a:endParaRPr>
                    </a:p>
                  </a:txBody>
                  <a:tcPr marL="17780" marR="177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alpha val="42000"/>
                      </a:srgbClr>
                    </a:solidFill>
                  </a:tcPr>
                </a:tc>
              </a:tr>
              <a:tr h="357338">
                <a:tc>
                  <a:txBody>
                    <a:bodyPr/>
                    <a:lstStyle/>
                    <a:p>
                      <a:pPr algn="ctr" fontAlgn="b"/>
                      <a:r>
                        <a:rPr lang="en-US" altLang="zh-TW" sz="2400" b="0" i="0" u="none" strike="noStrike" dirty="0">
                          <a:effectLst/>
                          <a:latin typeface="標楷體" panose="03000509000000000000" pitchFamily="65" charset="-120"/>
                          <a:ea typeface="標楷體" panose="03000509000000000000" pitchFamily="65" charset="-12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spcAft>
                          <a:spcPts val="0"/>
                        </a:spcAft>
                      </a:pPr>
                      <a:r>
                        <a:rPr lang="zh-TW" sz="2400" kern="100" dirty="0">
                          <a:effectLst/>
                          <a:latin typeface="Times New Roman" panose="02020603050405020304" pitchFamily="18" charset="0"/>
                          <a:ea typeface="標楷體" panose="03000509000000000000" pitchFamily="65" charset="-120"/>
                        </a:rPr>
                        <a:t>政府資料開放平臺資料集清單</a:t>
                      </a:r>
                      <a:endParaRPr lang="zh-TW" sz="2400" kern="100" dirty="0">
                        <a:effectLst/>
                        <a:latin typeface="Times New Roman" panose="02020603050405020304" pitchFamily="18" charset="0"/>
                        <a:ea typeface="新細明體" panose="02020500000000000000" pitchFamily="18" charset="-120"/>
                      </a:endParaRP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spcAft>
                          <a:spcPts val="0"/>
                        </a:spcAft>
                      </a:pPr>
                      <a:r>
                        <a:rPr lang="en-US" sz="2400" kern="100" dirty="0">
                          <a:effectLst/>
                          <a:latin typeface="Times New Roman" panose="02020603050405020304" pitchFamily="18" charset="0"/>
                          <a:ea typeface="新細明體" panose="02020500000000000000" pitchFamily="18" charset="-120"/>
                        </a:rPr>
                        <a:t>108</a:t>
                      </a:r>
                      <a:endParaRPr lang="zh-TW" sz="2400" kern="100" dirty="0">
                        <a:effectLst/>
                        <a:latin typeface="Times New Roman" panose="02020603050405020304" pitchFamily="18" charset="0"/>
                        <a:ea typeface="新細明體" panose="02020500000000000000" pitchFamily="18" charset="-120"/>
                      </a:endParaRPr>
                    </a:p>
                  </a:txBody>
                  <a:tcPr marL="17780" marR="177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92028">
                <a:tc>
                  <a:txBody>
                    <a:bodyPr/>
                    <a:lstStyle/>
                    <a:p>
                      <a:pPr algn="ctr" fontAlgn="b"/>
                      <a:r>
                        <a:rPr lang="en-US" altLang="zh-TW" sz="2400" b="0" i="0" u="none" strike="noStrike" dirty="0">
                          <a:effectLst/>
                          <a:latin typeface="標楷體" panose="03000509000000000000" pitchFamily="65" charset="-120"/>
                          <a:ea typeface="標楷體" panose="03000509000000000000" pitchFamily="65" charset="-120"/>
                        </a:rPr>
                        <a:t>4</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spcAft>
                          <a:spcPts val="0"/>
                        </a:spcAft>
                      </a:pPr>
                      <a:r>
                        <a:rPr lang="zh-TW" sz="2400" kern="100" dirty="0">
                          <a:effectLst/>
                          <a:latin typeface="Times New Roman" panose="02020603050405020304" pitchFamily="18" charset="0"/>
                          <a:ea typeface="標楷體" panose="03000509000000000000" pitchFamily="65" charset="-120"/>
                        </a:rPr>
                        <a:t>公文電子交換系統地址簿</a:t>
                      </a:r>
                      <a:endParaRPr lang="zh-TW" sz="2400" kern="100" dirty="0">
                        <a:effectLst/>
                        <a:latin typeface="Times New Roman" panose="02020603050405020304" pitchFamily="18" charset="0"/>
                        <a:ea typeface="新細明體" panose="02020500000000000000" pitchFamily="18" charset="-120"/>
                      </a:endParaRP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spcAft>
                          <a:spcPts val="0"/>
                        </a:spcAft>
                      </a:pPr>
                      <a:r>
                        <a:rPr lang="en-US" sz="2400" kern="100">
                          <a:effectLst/>
                          <a:latin typeface="Times New Roman" panose="02020603050405020304" pitchFamily="18" charset="0"/>
                          <a:ea typeface="新細明體" panose="02020500000000000000" pitchFamily="18" charset="-120"/>
                        </a:rPr>
                        <a:t>192</a:t>
                      </a:r>
                      <a:endParaRPr lang="zh-TW" sz="2400" kern="100">
                        <a:effectLst/>
                        <a:latin typeface="Times New Roman" panose="02020603050405020304" pitchFamily="18" charset="0"/>
                        <a:ea typeface="新細明體" panose="02020500000000000000" pitchFamily="18" charset="-120"/>
                      </a:endParaRPr>
                    </a:p>
                  </a:txBody>
                  <a:tcPr marL="17780" marR="177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7338">
                <a:tc>
                  <a:txBody>
                    <a:bodyPr/>
                    <a:lstStyle/>
                    <a:p>
                      <a:pPr algn="ctr" fontAlgn="b"/>
                      <a:r>
                        <a:rPr lang="en-US" altLang="zh-TW" sz="2400" b="0" i="0" u="none" strike="noStrike" dirty="0">
                          <a:effectLst/>
                          <a:latin typeface="標楷體" panose="03000509000000000000" pitchFamily="65" charset="-120"/>
                          <a:ea typeface="標楷體" panose="03000509000000000000" pitchFamily="65" charset="-120"/>
                        </a:rPr>
                        <a:t>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spcAft>
                          <a:spcPts val="0"/>
                        </a:spcAft>
                      </a:pPr>
                      <a:r>
                        <a:rPr lang="en-US" sz="2400" kern="100">
                          <a:effectLst/>
                          <a:latin typeface="標楷體" panose="03000509000000000000" pitchFamily="65" charset="-120"/>
                          <a:ea typeface="新細明體" panose="02020500000000000000" pitchFamily="18" charset="-120"/>
                        </a:rPr>
                        <a:t>iTaiwan</a:t>
                      </a:r>
                      <a:r>
                        <a:rPr lang="zh-TW" sz="2400" kern="100">
                          <a:effectLst/>
                          <a:latin typeface="Times New Roman" panose="02020603050405020304" pitchFamily="18" charset="0"/>
                          <a:ea typeface="標楷體" panose="03000509000000000000" pitchFamily="65" charset="-120"/>
                        </a:rPr>
                        <a:t>中央行政機關室內公共區域免費無線上網熱點查詢服務</a:t>
                      </a:r>
                      <a:endParaRPr lang="zh-TW" sz="2400" kern="100">
                        <a:effectLst/>
                        <a:latin typeface="Times New Roman" panose="02020603050405020304" pitchFamily="18" charset="0"/>
                        <a:ea typeface="新細明體" panose="02020500000000000000" pitchFamily="18" charset="-120"/>
                      </a:endParaRP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spcAft>
                          <a:spcPts val="0"/>
                        </a:spcAft>
                      </a:pPr>
                      <a:r>
                        <a:rPr lang="en-US" sz="2400" kern="100">
                          <a:effectLst/>
                          <a:latin typeface="Times New Roman" panose="02020603050405020304" pitchFamily="18" charset="0"/>
                          <a:ea typeface="新細明體" panose="02020500000000000000" pitchFamily="18" charset="-120"/>
                        </a:rPr>
                        <a:t>199</a:t>
                      </a:r>
                      <a:endParaRPr lang="zh-TW" sz="2400" kern="100">
                        <a:effectLst/>
                        <a:latin typeface="Times New Roman" panose="02020603050405020304" pitchFamily="18" charset="0"/>
                        <a:ea typeface="新細明體" panose="02020500000000000000" pitchFamily="18" charset="-120"/>
                      </a:endParaRPr>
                    </a:p>
                  </a:txBody>
                  <a:tcPr marL="17780" marR="177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7338">
                <a:tc>
                  <a:txBody>
                    <a:bodyPr/>
                    <a:lstStyle/>
                    <a:p>
                      <a:pPr algn="ctr" fontAlgn="b"/>
                      <a:r>
                        <a:rPr lang="en-US" altLang="zh-TW" sz="2400" b="0" i="0" u="none" strike="noStrike" dirty="0">
                          <a:effectLst/>
                          <a:latin typeface="標楷體" panose="03000509000000000000" pitchFamily="65" charset="-120"/>
                          <a:ea typeface="標楷體" panose="03000509000000000000" pitchFamily="65" charset="-120"/>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spcAft>
                          <a:spcPts val="0"/>
                        </a:spcAft>
                      </a:pPr>
                      <a:r>
                        <a:rPr lang="zh-TW" sz="2400" kern="100" dirty="0">
                          <a:effectLst/>
                          <a:latin typeface="Times New Roman" panose="02020603050405020304" pitchFamily="18" charset="0"/>
                          <a:ea typeface="標楷體" panose="03000509000000000000" pitchFamily="65" charset="-120"/>
                        </a:rPr>
                        <a:t>機關施政績效評估報告</a:t>
                      </a:r>
                      <a:endParaRPr lang="zh-TW" sz="2400" kern="100" dirty="0">
                        <a:effectLst/>
                        <a:latin typeface="Times New Roman" panose="02020603050405020304" pitchFamily="18" charset="0"/>
                        <a:ea typeface="新細明體" panose="02020500000000000000" pitchFamily="18" charset="-120"/>
                      </a:endParaRP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spcAft>
                          <a:spcPts val="0"/>
                        </a:spcAft>
                      </a:pPr>
                      <a:r>
                        <a:rPr lang="en-US" sz="2400" kern="100">
                          <a:effectLst/>
                          <a:latin typeface="Times New Roman" panose="02020603050405020304" pitchFamily="18" charset="0"/>
                          <a:ea typeface="新細明體" panose="02020500000000000000" pitchFamily="18" charset="-120"/>
                        </a:rPr>
                        <a:t>249</a:t>
                      </a:r>
                      <a:endParaRPr lang="zh-TW" sz="2400" kern="100">
                        <a:effectLst/>
                        <a:latin typeface="Times New Roman" panose="02020603050405020304" pitchFamily="18" charset="0"/>
                        <a:ea typeface="新細明體" panose="02020500000000000000" pitchFamily="18" charset="-120"/>
                      </a:endParaRPr>
                    </a:p>
                  </a:txBody>
                  <a:tcPr marL="17780" marR="177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7338">
                <a:tc>
                  <a:txBody>
                    <a:bodyPr/>
                    <a:lstStyle/>
                    <a:p>
                      <a:pPr algn="ctr" fontAlgn="b"/>
                      <a:r>
                        <a:rPr lang="en-US" altLang="zh-TW" sz="2400" b="0" i="0" u="none" strike="noStrike" dirty="0">
                          <a:effectLst/>
                          <a:latin typeface="標楷體" panose="03000509000000000000" pitchFamily="65" charset="-120"/>
                          <a:ea typeface="標楷體" panose="03000509000000000000" pitchFamily="65" charset="-12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spcAft>
                          <a:spcPts val="0"/>
                        </a:spcAft>
                      </a:pPr>
                      <a:r>
                        <a:rPr lang="zh-TW" sz="2400" kern="100">
                          <a:effectLst/>
                          <a:latin typeface="Times New Roman" panose="02020603050405020304" pitchFamily="18" charset="0"/>
                          <a:ea typeface="標楷體" panose="03000509000000000000" pitchFamily="65" charset="-120"/>
                        </a:rPr>
                        <a:t>政府機關唯一識別代碼</a:t>
                      </a:r>
                      <a:r>
                        <a:rPr lang="en-US" sz="2400" kern="100">
                          <a:effectLst/>
                          <a:latin typeface="Times New Roman" panose="02020603050405020304" pitchFamily="18" charset="0"/>
                          <a:ea typeface="標楷體" panose="03000509000000000000" pitchFamily="65" charset="-120"/>
                        </a:rPr>
                        <a:t>(OID)</a:t>
                      </a:r>
                      <a:endParaRPr lang="zh-TW" sz="2400" kern="100">
                        <a:effectLst/>
                        <a:latin typeface="Times New Roman" panose="02020603050405020304" pitchFamily="18" charset="0"/>
                        <a:ea typeface="新細明體" panose="02020500000000000000" pitchFamily="18" charset="-120"/>
                      </a:endParaRP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spcAft>
                          <a:spcPts val="0"/>
                        </a:spcAft>
                      </a:pPr>
                      <a:r>
                        <a:rPr lang="en-US" sz="2400" kern="100">
                          <a:effectLst/>
                          <a:latin typeface="Times New Roman" panose="02020603050405020304" pitchFamily="18" charset="0"/>
                          <a:ea typeface="新細明體" panose="02020500000000000000" pitchFamily="18" charset="-120"/>
                        </a:rPr>
                        <a:t>254</a:t>
                      </a:r>
                      <a:endParaRPr lang="zh-TW" sz="2400" kern="100">
                        <a:effectLst/>
                        <a:latin typeface="Times New Roman" panose="02020603050405020304" pitchFamily="18" charset="0"/>
                        <a:ea typeface="新細明體" panose="02020500000000000000" pitchFamily="18" charset="-120"/>
                      </a:endParaRPr>
                    </a:p>
                  </a:txBody>
                  <a:tcPr marL="17780" marR="177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7338">
                <a:tc>
                  <a:txBody>
                    <a:bodyPr/>
                    <a:lstStyle/>
                    <a:p>
                      <a:pPr algn="ctr" fontAlgn="b"/>
                      <a:r>
                        <a:rPr lang="en-US" altLang="zh-TW" sz="2400" b="0" i="0" u="none" strike="noStrike" dirty="0">
                          <a:effectLst/>
                          <a:latin typeface="標楷體" panose="03000509000000000000" pitchFamily="65" charset="-120"/>
                          <a:ea typeface="標楷體" panose="03000509000000000000" pitchFamily="65" charset="-120"/>
                        </a:rPr>
                        <a:t>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spcAft>
                          <a:spcPts val="0"/>
                        </a:spcAft>
                      </a:pPr>
                      <a:r>
                        <a:rPr lang="zh-TW" sz="2400" kern="100">
                          <a:effectLst/>
                          <a:latin typeface="Times New Roman" panose="02020603050405020304" pitchFamily="18" charset="0"/>
                          <a:ea typeface="標楷體" panose="03000509000000000000" pitchFamily="65" charset="-120"/>
                        </a:rPr>
                        <a:t>數位機會調查</a:t>
                      </a:r>
                      <a:endParaRPr lang="zh-TW" sz="2400" kern="100">
                        <a:effectLst/>
                        <a:latin typeface="Times New Roman" panose="02020603050405020304" pitchFamily="18" charset="0"/>
                        <a:ea typeface="新細明體" panose="02020500000000000000" pitchFamily="18" charset="-120"/>
                      </a:endParaRP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spcAft>
                          <a:spcPts val="0"/>
                        </a:spcAft>
                      </a:pPr>
                      <a:r>
                        <a:rPr lang="en-US" sz="2400" kern="100">
                          <a:effectLst/>
                          <a:latin typeface="Times New Roman" panose="02020603050405020304" pitchFamily="18" charset="0"/>
                          <a:ea typeface="新細明體" panose="02020500000000000000" pitchFamily="18" charset="-120"/>
                        </a:rPr>
                        <a:t>330</a:t>
                      </a:r>
                      <a:endParaRPr lang="zh-TW" sz="2400" kern="100">
                        <a:effectLst/>
                        <a:latin typeface="Times New Roman" panose="02020603050405020304" pitchFamily="18" charset="0"/>
                        <a:ea typeface="新細明體" panose="02020500000000000000" pitchFamily="18" charset="-120"/>
                      </a:endParaRPr>
                    </a:p>
                  </a:txBody>
                  <a:tcPr marL="17780" marR="177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7338">
                <a:tc>
                  <a:txBody>
                    <a:bodyPr/>
                    <a:lstStyle/>
                    <a:p>
                      <a:pPr algn="ctr" fontAlgn="b"/>
                      <a:r>
                        <a:rPr lang="en-US" altLang="zh-TW" sz="2400" b="0" i="0" u="none" strike="noStrike" dirty="0">
                          <a:effectLst/>
                          <a:latin typeface="標楷體" panose="03000509000000000000" pitchFamily="65" charset="-120"/>
                          <a:ea typeface="標楷體" panose="03000509000000000000" pitchFamily="65" charset="-120"/>
                        </a:rPr>
                        <a:t>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spcAft>
                          <a:spcPts val="0"/>
                        </a:spcAft>
                      </a:pPr>
                      <a:r>
                        <a:rPr lang="zh-TW" sz="2400" kern="100">
                          <a:effectLst/>
                          <a:latin typeface="Times New Roman" panose="02020603050405020304" pitchFamily="18" charset="0"/>
                          <a:ea typeface="標楷體" panose="03000509000000000000" pitchFamily="65" charset="-120"/>
                        </a:rPr>
                        <a:t>景氣指標及燈號</a:t>
                      </a:r>
                      <a:endParaRPr lang="zh-TW" sz="2400" kern="100">
                        <a:effectLst/>
                        <a:latin typeface="Times New Roman" panose="02020603050405020304" pitchFamily="18" charset="0"/>
                        <a:ea typeface="新細明體" panose="02020500000000000000" pitchFamily="18" charset="-120"/>
                      </a:endParaRP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spcAft>
                          <a:spcPts val="0"/>
                        </a:spcAft>
                      </a:pPr>
                      <a:r>
                        <a:rPr lang="en-US" sz="2400" kern="100">
                          <a:effectLst/>
                          <a:latin typeface="Times New Roman" panose="02020603050405020304" pitchFamily="18" charset="0"/>
                          <a:ea typeface="新細明體" panose="02020500000000000000" pitchFamily="18" charset="-120"/>
                        </a:rPr>
                        <a:t>335</a:t>
                      </a:r>
                      <a:endParaRPr lang="zh-TW" sz="2400" kern="100">
                        <a:effectLst/>
                        <a:latin typeface="Times New Roman" panose="02020603050405020304" pitchFamily="18" charset="0"/>
                        <a:ea typeface="新細明體" panose="02020500000000000000" pitchFamily="18" charset="-120"/>
                      </a:endParaRPr>
                    </a:p>
                  </a:txBody>
                  <a:tcPr marL="17780" marR="177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7338">
                <a:tc>
                  <a:txBody>
                    <a:bodyPr/>
                    <a:lstStyle/>
                    <a:p>
                      <a:pPr algn="ctr" fontAlgn="b"/>
                      <a:r>
                        <a:rPr lang="en-US" altLang="zh-TW" sz="2400" b="0" i="0" u="none" strike="noStrike" dirty="0">
                          <a:effectLst/>
                          <a:latin typeface="標楷體" panose="03000509000000000000" pitchFamily="65" charset="-120"/>
                          <a:ea typeface="標楷體" panose="03000509000000000000" pitchFamily="65" charset="-120"/>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spcAft>
                          <a:spcPts val="0"/>
                        </a:spcAft>
                      </a:pPr>
                      <a:r>
                        <a:rPr lang="zh-TW" sz="2400" kern="100" dirty="0">
                          <a:effectLst/>
                          <a:latin typeface="Times New Roman" panose="02020603050405020304" pitchFamily="18" charset="0"/>
                          <a:ea typeface="標楷體" panose="03000509000000000000" pitchFamily="65" charset="-120"/>
                        </a:rPr>
                        <a:t>行政院公報</a:t>
                      </a:r>
                      <a:endParaRPr lang="zh-TW" sz="2400" kern="100" dirty="0">
                        <a:effectLst/>
                        <a:latin typeface="Times New Roman" panose="02020603050405020304" pitchFamily="18" charset="0"/>
                        <a:ea typeface="新細明體" panose="02020500000000000000" pitchFamily="18" charset="-120"/>
                      </a:endParaRP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spcAft>
                          <a:spcPts val="0"/>
                        </a:spcAft>
                      </a:pPr>
                      <a:r>
                        <a:rPr lang="en-US" sz="2400" kern="100" dirty="0">
                          <a:effectLst/>
                          <a:latin typeface="Times New Roman" panose="02020603050405020304" pitchFamily="18" charset="0"/>
                          <a:ea typeface="新細明體" panose="02020500000000000000" pitchFamily="18" charset="-120"/>
                        </a:rPr>
                        <a:t>378</a:t>
                      </a:r>
                      <a:endParaRPr lang="zh-TW" sz="2400" kern="100" dirty="0">
                        <a:effectLst/>
                        <a:latin typeface="Times New Roman" panose="02020603050405020304" pitchFamily="18" charset="0"/>
                        <a:ea typeface="新細明體" panose="02020500000000000000" pitchFamily="18" charset="-120"/>
                      </a:endParaRPr>
                    </a:p>
                  </a:txBody>
                  <a:tcPr marL="17780" marR="177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標題 1"/>
          <p:cNvSpPr txBox="1">
            <a:spLocks/>
          </p:cNvSpPr>
          <p:nvPr/>
        </p:nvSpPr>
        <p:spPr>
          <a:xfrm>
            <a:off x="7277100" y="729987"/>
            <a:ext cx="1829372" cy="417764"/>
          </a:xfrm>
          <a:prstGeom prst="rect">
            <a:avLst/>
          </a:prstGeom>
          <a:noFill/>
        </p:spPr>
        <p:txBody>
          <a:bodyPr/>
          <a:lstStyle>
            <a:lvl1pPr algn="ctr" rtl="0" eaLnBrk="0" fontAlgn="base" hangingPunct="0">
              <a:spcBef>
                <a:spcPct val="0"/>
              </a:spcBef>
              <a:spcAft>
                <a:spcPct val="0"/>
              </a:spcAft>
              <a:defRPr kumimoji="1" sz="4000" b="1">
                <a:solidFill>
                  <a:srgbClr val="002060"/>
                </a:solidFill>
                <a:latin typeface="微軟正黑體" pitchFamily="34" charset="-120"/>
                <a:ea typeface="微軟正黑體" pitchFamily="34" charset="-120"/>
                <a:cs typeface="+mj-cs"/>
              </a:defRPr>
            </a:lvl1pPr>
            <a:lvl2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2pPr>
            <a:lvl3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3pPr>
            <a:lvl4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4pPr>
            <a:lvl5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5pPr>
            <a:lvl6pPr marL="457200" algn="ctr" rtl="0" fontAlgn="base">
              <a:spcBef>
                <a:spcPct val="0"/>
              </a:spcBef>
              <a:spcAft>
                <a:spcPct val="0"/>
              </a:spcAft>
              <a:defRPr kumimoji="1" sz="4400">
                <a:solidFill>
                  <a:schemeClr val="tx2"/>
                </a:solidFill>
                <a:latin typeface="新細明體" charset="-120"/>
                <a:ea typeface="華康龍門石碑" pitchFamily="65" charset="-120"/>
              </a:defRPr>
            </a:lvl6pPr>
            <a:lvl7pPr marL="914400" algn="ctr" rtl="0" fontAlgn="base">
              <a:spcBef>
                <a:spcPct val="0"/>
              </a:spcBef>
              <a:spcAft>
                <a:spcPct val="0"/>
              </a:spcAft>
              <a:defRPr kumimoji="1" sz="4400">
                <a:solidFill>
                  <a:schemeClr val="tx2"/>
                </a:solidFill>
                <a:latin typeface="新細明體" charset="-120"/>
                <a:ea typeface="華康龍門石碑" pitchFamily="65" charset="-120"/>
              </a:defRPr>
            </a:lvl7pPr>
            <a:lvl8pPr marL="1371600" algn="ctr" rtl="0" fontAlgn="base">
              <a:spcBef>
                <a:spcPct val="0"/>
              </a:spcBef>
              <a:spcAft>
                <a:spcPct val="0"/>
              </a:spcAft>
              <a:defRPr kumimoji="1" sz="4400">
                <a:solidFill>
                  <a:schemeClr val="tx2"/>
                </a:solidFill>
                <a:latin typeface="新細明體" charset="-120"/>
                <a:ea typeface="華康龍門石碑" pitchFamily="65" charset="-120"/>
              </a:defRPr>
            </a:lvl8pPr>
            <a:lvl9pPr marL="1828800" algn="ctr" rtl="0" fontAlgn="base">
              <a:spcBef>
                <a:spcPct val="0"/>
              </a:spcBef>
              <a:spcAft>
                <a:spcPct val="0"/>
              </a:spcAft>
              <a:defRPr kumimoji="1" sz="4400">
                <a:solidFill>
                  <a:schemeClr val="tx2"/>
                </a:solidFill>
                <a:latin typeface="新細明體" charset="-120"/>
                <a:ea typeface="華康龍門石碑" pitchFamily="65" charset="-120"/>
              </a:defRPr>
            </a:lvl9pPr>
          </a:lstStyle>
          <a:p>
            <a:pPr algn="r"/>
            <a:r>
              <a:rPr lang="en-US" altLang="zh-TW" sz="1600" kern="0" dirty="0" smtClean="0">
                <a:solidFill>
                  <a:srgbClr val="C00000"/>
                </a:solidFill>
                <a:latin typeface="標楷體" panose="03000509000000000000" pitchFamily="65" charset="-120"/>
                <a:ea typeface="標楷體" panose="03000509000000000000" pitchFamily="65" charset="-120"/>
              </a:rPr>
              <a:t>(</a:t>
            </a:r>
            <a:r>
              <a:rPr lang="zh-TW" altLang="en-US" sz="1600" kern="0" dirty="0" smtClean="0">
                <a:solidFill>
                  <a:srgbClr val="C00000"/>
                </a:solidFill>
                <a:latin typeface="標楷體" panose="03000509000000000000" pitchFamily="65" charset="-120"/>
                <a:ea typeface="標楷體" panose="03000509000000000000" pitchFamily="65" charset="-120"/>
              </a:rPr>
              <a:t>詳議程</a:t>
            </a:r>
            <a:r>
              <a:rPr lang="en-US" altLang="zh-TW" sz="1600" kern="0" dirty="0" smtClean="0">
                <a:solidFill>
                  <a:srgbClr val="C00000"/>
                </a:solidFill>
                <a:latin typeface="標楷體" panose="03000509000000000000" pitchFamily="65" charset="-120"/>
                <a:ea typeface="標楷體" panose="03000509000000000000" pitchFamily="65" charset="-120"/>
              </a:rPr>
              <a:t>P.7/</a:t>
            </a:r>
            <a:r>
              <a:rPr lang="zh-TW" altLang="en-US" sz="1600" kern="0" dirty="0" smtClean="0">
                <a:solidFill>
                  <a:srgbClr val="C00000"/>
                </a:solidFill>
                <a:latin typeface="標楷體" panose="03000509000000000000" pitchFamily="65" charset="-120"/>
                <a:ea typeface="標楷體" panose="03000509000000000000" pitchFamily="65" charset="-120"/>
              </a:rPr>
              <a:t>表</a:t>
            </a:r>
            <a:r>
              <a:rPr lang="en-US" altLang="zh-TW" sz="1600" kern="0" dirty="0" smtClean="0">
                <a:solidFill>
                  <a:srgbClr val="C00000"/>
                </a:solidFill>
                <a:latin typeface="標楷體" panose="03000509000000000000" pitchFamily="65" charset="-120"/>
                <a:ea typeface="標楷體" panose="03000509000000000000" pitchFamily="65" charset="-120"/>
              </a:rPr>
              <a:t>4)</a:t>
            </a:r>
            <a:endParaRPr lang="zh-TW" altLang="en-US" sz="1600" kern="0" dirty="0">
              <a:solidFill>
                <a:srgbClr val="C00000"/>
              </a:solidFill>
              <a:latin typeface="標楷體" panose="03000509000000000000" pitchFamily="65" charset="-120"/>
              <a:ea typeface="標楷體" panose="03000509000000000000" pitchFamily="65" charset="-120"/>
            </a:endParaRPr>
          </a:p>
        </p:txBody>
      </p:sp>
      <p:sp>
        <p:nvSpPr>
          <p:cNvPr id="10" name="標題 1"/>
          <p:cNvSpPr txBox="1">
            <a:spLocks/>
          </p:cNvSpPr>
          <p:nvPr/>
        </p:nvSpPr>
        <p:spPr>
          <a:xfrm>
            <a:off x="28187" y="43585"/>
            <a:ext cx="8229600" cy="764704"/>
          </a:xfrm>
          <a:prstGeom prst="rect">
            <a:avLst/>
          </a:prstGeom>
        </p:spPr>
        <p:txBody>
          <a:bodyPr/>
          <a:lstStyle>
            <a:lvl1pPr algn="ctr" rtl="0" eaLnBrk="0" fontAlgn="base" hangingPunct="0">
              <a:spcBef>
                <a:spcPct val="0"/>
              </a:spcBef>
              <a:spcAft>
                <a:spcPct val="0"/>
              </a:spcAft>
              <a:defRPr kumimoji="1" sz="4000" b="1">
                <a:solidFill>
                  <a:srgbClr val="002060"/>
                </a:solidFill>
                <a:latin typeface="微軟正黑體" pitchFamily="34" charset="-120"/>
                <a:ea typeface="微軟正黑體" pitchFamily="34" charset="-120"/>
                <a:cs typeface="+mj-cs"/>
              </a:defRPr>
            </a:lvl1pPr>
            <a:lvl2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2pPr>
            <a:lvl3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3pPr>
            <a:lvl4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4pPr>
            <a:lvl5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5pPr>
            <a:lvl6pPr marL="457200" algn="ctr" rtl="0" fontAlgn="base">
              <a:spcBef>
                <a:spcPct val="0"/>
              </a:spcBef>
              <a:spcAft>
                <a:spcPct val="0"/>
              </a:spcAft>
              <a:defRPr kumimoji="1" sz="4400">
                <a:solidFill>
                  <a:schemeClr val="tx2"/>
                </a:solidFill>
                <a:latin typeface="新細明體" charset="-120"/>
                <a:ea typeface="華康龍門石碑" pitchFamily="65" charset="-120"/>
              </a:defRPr>
            </a:lvl6pPr>
            <a:lvl7pPr marL="914400" algn="ctr" rtl="0" fontAlgn="base">
              <a:spcBef>
                <a:spcPct val="0"/>
              </a:spcBef>
              <a:spcAft>
                <a:spcPct val="0"/>
              </a:spcAft>
              <a:defRPr kumimoji="1" sz="4400">
                <a:solidFill>
                  <a:schemeClr val="tx2"/>
                </a:solidFill>
                <a:latin typeface="新細明體" charset="-120"/>
                <a:ea typeface="華康龍門石碑" pitchFamily="65" charset="-120"/>
              </a:defRPr>
            </a:lvl7pPr>
            <a:lvl8pPr marL="1371600" algn="ctr" rtl="0" fontAlgn="base">
              <a:spcBef>
                <a:spcPct val="0"/>
              </a:spcBef>
              <a:spcAft>
                <a:spcPct val="0"/>
              </a:spcAft>
              <a:defRPr kumimoji="1" sz="4400">
                <a:solidFill>
                  <a:schemeClr val="tx2"/>
                </a:solidFill>
                <a:latin typeface="新細明體" charset="-120"/>
                <a:ea typeface="華康龍門石碑" pitchFamily="65" charset="-120"/>
              </a:defRPr>
            </a:lvl8pPr>
            <a:lvl9pPr marL="1828800" algn="ctr" rtl="0" fontAlgn="base">
              <a:spcBef>
                <a:spcPct val="0"/>
              </a:spcBef>
              <a:spcAft>
                <a:spcPct val="0"/>
              </a:spcAft>
              <a:defRPr kumimoji="1" sz="4400">
                <a:solidFill>
                  <a:schemeClr val="tx2"/>
                </a:solidFill>
                <a:latin typeface="新細明體" charset="-120"/>
                <a:ea typeface="華康龍門石碑" pitchFamily="65" charset="-120"/>
              </a:defRPr>
            </a:lvl9pPr>
          </a:lstStyle>
          <a:p>
            <a:pPr algn="l"/>
            <a:r>
              <a:rPr lang="en-US" altLang="zh-TW" sz="3600" kern="0" dirty="0" smtClean="0"/>
              <a:t>(</a:t>
            </a:r>
            <a:r>
              <a:rPr lang="zh-TW" altLang="en-US" sz="3600" kern="0" dirty="0" smtClean="0"/>
              <a:t>三</a:t>
            </a:r>
            <a:r>
              <a:rPr lang="en-US" altLang="zh-TW" sz="3600" kern="0" dirty="0" smtClean="0"/>
              <a:t>)</a:t>
            </a:r>
            <a:r>
              <a:rPr lang="zh-TW" altLang="en-US" sz="3600" kern="0" dirty="0"/>
              <a:t>資料集下載</a:t>
            </a:r>
            <a:r>
              <a:rPr lang="zh-TW" altLang="en-US" sz="3600" kern="0" dirty="0" smtClean="0"/>
              <a:t>情形</a:t>
            </a:r>
            <a:r>
              <a:rPr lang="en-US" altLang="zh-TW" sz="3600" kern="0" dirty="0" smtClean="0"/>
              <a:t>-2</a:t>
            </a:r>
            <a:r>
              <a:rPr lang="zh-TW" altLang="en-US" sz="3600" kern="0" dirty="0" smtClean="0"/>
              <a:t>項百名內</a:t>
            </a:r>
            <a:endParaRPr lang="zh-TW" altLang="en-US" sz="3600" kern="0" dirty="0"/>
          </a:p>
        </p:txBody>
      </p:sp>
      <p:sp>
        <p:nvSpPr>
          <p:cNvPr id="11" name="標題 1"/>
          <p:cNvSpPr>
            <a:spLocks noGrp="1"/>
          </p:cNvSpPr>
          <p:nvPr>
            <p:ph type="title"/>
          </p:nvPr>
        </p:nvSpPr>
        <p:spPr>
          <a:xfrm>
            <a:off x="467544" y="705248"/>
            <a:ext cx="4248472" cy="430976"/>
          </a:xfrm>
        </p:spPr>
        <p:txBody>
          <a:bodyPr/>
          <a:lstStyle/>
          <a:p>
            <a:pPr algn="l"/>
            <a:r>
              <a:rPr lang="zh-TW" altLang="en-US" sz="2000" dirty="0" smtClean="0"/>
              <a:t>資料開放平臺資料集統計</a:t>
            </a:r>
            <a:r>
              <a:rPr lang="en-US" altLang="zh-TW" sz="2000" dirty="0" smtClean="0"/>
              <a:t>-</a:t>
            </a:r>
            <a:r>
              <a:rPr lang="zh-TW" altLang="en-US" sz="2000" dirty="0" smtClean="0">
                <a:solidFill>
                  <a:srgbClr val="D0610E"/>
                </a:solidFill>
              </a:rPr>
              <a:t>依下載量</a:t>
            </a:r>
            <a:endParaRPr lang="zh-TW" altLang="en-US" sz="2000" dirty="0">
              <a:solidFill>
                <a:srgbClr val="D0610E"/>
              </a:solidFill>
            </a:endParaRPr>
          </a:p>
        </p:txBody>
      </p:sp>
      <p:sp>
        <p:nvSpPr>
          <p:cNvPr id="12" name="文字方塊 11"/>
          <p:cNvSpPr txBox="1"/>
          <p:nvPr/>
        </p:nvSpPr>
        <p:spPr>
          <a:xfrm>
            <a:off x="441123" y="1016749"/>
            <a:ext cx="6809556" cy="261610"/>
          </a:xfrm>
          <a:prstGeom prst="rect">
            <a:avLst/>
          </a:prstGeom>
          <a:noFill/>
        </p:spPr>
        <p:txBody>
          <a:bodyPr vert="horz" wrap="square" rtlCol="0">
            <a:spAutoFit/>
          </a:bodyPr>
          <a:lstStyle/>
          <a:p>
            <a:r>
              <a:rPr lang="en-US" altLang="zh-TW" sz="1100" b="1" u="sng" dirty="0">
                <a:solidFill>
                  <a:schemeClr val="accent6">
                    <a:lumMod val="75000"/>
                  </a:schemeClr>
                </a:solidFill>
              </a:rPr>
              <a:t>https://data.gov.tw/statistics/datasets?page=0&amp;sort=desc&amp;order=%E4%B8%8B%E8%BC%89%E6%AC%A1%E6%95%B8</a:t>
            </a:r>
            <a:endParaRPr lang="zh-TW" altLang="en-US" sz="1100" b="1" u="sng" dirty="0" smtClean="0">
              <a:solidFill>
                <a:schemeClr val="accent6">
                  <a:lumMod val="75000"/>
                </a:schemeClr>
              </a:solidFill>
            </a:endParaRPr>
          </a:p>
        </p:txBody>
      </p:sp>
    </p:spTree>
    <p:extLst>
      <p:ext uri="{BB962C8B-B14F-4D97-AF65-F5344CB8AC3E}">
        <p14:creationId xmlns:p14="http://schemas.microsoft.com/office/powerpoint/2010/main" val="40627316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0"/>
          </p:nvPr>
        </p:nvSpPr>
        <p:spPr/>
        <p:txBody>
          <a:bodyPr/>
          <a:lstStyle/>
          <a:p>
            <a:fld id="{900B4382-7C4E-4E7B-8DB7-FB39E0211E21}" type="slidenum">
              <a:rPr lang="zh-TW" altLang="en-US" smtClean="0">
                <a:solidFill>
                  <a:prstClr val="black"/>
                </a:solidFill>
              </a:rPr>
              <a:pPr/>
              <a:t>16</a:t>
            </a:fld>
            <a:endParaRPr lang="zh-TW" altLang="en-US">
              <a:solidFill>
                <a:prstClr val="black"/>
              </a:solidFill>
            </a:endParaRPr>
          </a:p>
        </p:txBody>
      </p:sp>
      <p:sp>
        <p:nvSpPr>
          <p:cNvPr id="8" name="標題 1"/>
          <p:cNvSpPr txBox="1">
            <a:spLocks/>
          </p:cNvSpPr>
          <p:nvPr/>
        </p:nvSpPr>
        <p:spPr>
          <a:xfrm>
            <a:off x="7668343" y="902103"/>
            <a:ext cx="1415515" cy="417764"/>
          </a:xfrm>
          <a:prstGeom prst="rect">
            <a:avLst/>
          </a:prstGeom>
          <a:noFill/>
        </p:spPr>
        <p:txBody>
          <a:bodyPr/>
          <a:lstStyle>
            <a:lvl1pPr algn="ctr" rtl="0" eaLnBrk="0" fontAlgn="base" hangingPunct="0">
              <a:spcBef>
                <a:spcPct val="0"/>
              </a:spcBef>
              <a:spcAft>
                <a:spcPct val="0"/>
              </a:spcAft>
              <a:defRPr kumimoji="1" sz="4000" b="1">
                <a:solidFill>
                  <a:srgbClr val="002060"/>
                </a:solidFill>
                <a:latin typeface="微軟正黑體" pitchFamily="34" charset="-120"/>
                <a:ea typeface="微軟正黑體" pitchFamily="34" charset="-120"/>
                <a:cs typeface="+mj-cs"/>
              </a:defRPr>
            </a:lvl1pPr>
            <a:lvl2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2pPr>
            <a:lvl3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3pPr>
            <a:lvl4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4pPr>
            <a:lvl5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5pPr>
            <a:lvl6pPr marL="457200" algn="ctr" rtl="0" fontAlgn="base">
              <a:spcBef>
                <a:spcPct val="0"/>
              </a:spcBef>
              <a:spcAft>
                <a:spcPct val="0"/>
              </a:spcAft>
              <a:defRPr kumimoji="1" sz="4400">
                <a:solidFill>
                  <a:schemeClr val="tx2"/>
                </a:solidFill>
                <a:latin typeface="新細明體" charset="-120"/>
                <a:ea typeface="華康龍門石碑" pitchFamily="65" charset="-120"/>
              </a:defRPr>
            </a:lvl6pPr>
            <a:lvl7pPr marL="914400" algn="ctr" rtl="0" fontAlgn="base">
              <a:spcBef>
                <a:spcPct val="0"/>
              </a:spcBef>
              <a:spcAft>
                <a:spcPct val="0"/>
              </a:spcAft>
              <a:defRPr kumimoji="1" sz="4400">
                <a:solidFill>
                  <a:schemeClr val="tx2"/>
                </a:solidFill>
                <a:latin typeface="新細明體" charset="-120"/>
                <a:ea typeface="華康龍門石碑" pitchFamily="65" charset="-120"/>
              </a:defRPr>
            </a:lvl7pPr>
            <a:lvl8pPr marL="1371600" algn="ctr" rtl="0" fontAlgn="base">
              <a:spcBef>
                <a:spcPct val="0"/>
              </a:spcBef>
              <a:spcAft>
                <a:spcPct val="0"/>
              </a:spcAft>
              <a:defRPr kumimoji="1" sz="4400">
                <a:solidFill>
                  <a:schemeClr val="tx2"/>
                </a:solidFill>
                <a:latin typeface="新細明體" charset="-120"/>
                <a:ea typeface="華康龍門石碑" pitchFamily="65" charset="-120"/>
              </a:defRPr>
            </a:lvl8pPr>
            <a:lvl9pPr marL="1828800" algn="ctr" rtl="0" fontAlgn="base">
              <a:spcBef>
                <a:spcPct val="0"/>
              </a:spcBef>
              <a:spcAft>
                <a:spcPct val="0"/>
              </a:spcAft>
              <a:defRPr kumimoji="1" sz="4400">
                <a:solidFill>
                  <a:schemeClr val="tx2"/>
                </a:solidFill>
                <a:latin typeface="新細明體" charset="-120"/>
                <a:ea typeface="華康龍門石碑" pitchFamily="65" charset="-120"/>
              </a:defRPr>
            </a:lvl9pPr>
          </a:lstStyle>
          <a:p>
            <a:pPr algn="r"/>
            <a:r>
              <a:rPr lang="en-US" altLang="zh-TW" sz="1600" kern="0" dirty="0" smtClean="0">
                <a:solidFill>
                  <a:srgbClr val="C00000"/>
                </a:solidFill>
                <a:latin typeface="標楷體" panose="03000509000000000000" pitchFamily="65" charset="-120"/>
                <a:ea typeface="標楷體" panose="03000509000000000000" pitchFamily="65" charset="-120"/>
              </a:rPr>
              <a:t>(</a:t>
            </a:r>
            <a:r>
              <a:rPr lang="zh-TW" altLang="en-US" sz="1600" kern="0" dirty="0" smtClean="0">
                <a:solidFill>
                  <a:srgbClr val="C00000"/>
                </a:solidFill>
                <a:latin typeface="標楷體" panose="03000509000000000000" pitchFamily="65" charset="-120"/>
                <a:ea typeface="標楷體" panose="03000509000000000000" pitchFamily="65" charset="-120"/>
              </a:rPr>
              <a:t>詳議程</a:t>
            </a:r>
            <a:r>
              <a:rPr lang="en-US" altLang="zh-TW" sz="1600" kern="0" dirty="0" smtClean="0">
                <a:solidFill>
                  <a:srgbClr val="C00000"/>
                </a:solidFill>
                <a:latin typeface="標楷體" panose="03000509000000000000" pitchFamily="65" charset="-120"/>
                <a:ea typeface="標楷體" panose="03000509000000000000" pitchFamily="65" charset="-120"/>
              </a:rPr>
              <a:t>P.8)</a:t>
            </a:r>
            <a:endParaRPr lang="zh-TW" altLang="en-US" sz="1600" kern="0" dirty="0">
              <a:solidFill>
                <a:srgbClr val="C00000"/>
              </a:solidFill>
              <a:latin typeface="標楷體" panose="03000509000000000000" pitchFamily="65" charset="-120"/>
              <a:ea typeface="標楷體" panose="03000509000000000000" pitchFamily="65" charset="-120"/>
            </a:endParaRPr>
          </a:p>
        </p:txBody>
      </p:sp>
      <p:graphicFrame>
        <p:nvGraphicFramePr>
          <p:cNvPr id="7" name="資料庫圖表 6"/>
          <p:cNvGraphicFramePr/>
          <p:nvPr>
            <p:extLst>
              <p:ext uri="{D42A27DB-BD31-4B8C-83A1-F6EECF244321}">
                <p14:modId xmlns:p14="http://schemas.microsoft.com/office/powerpoint/2010/main" val="2643921710"/>
              </p:ext>
            </p:extLst>
          </p:nvPr>
        </p:nvGraphicFramePr>
        <p:xfrm>
          <a:off x="574135" y="1694879"/>
          <a:ext cx="7394900" cy="3872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文字方塊 9"/>
          <p:cNvSpPr txBox="1"/>
          <p:nvPr/>
        </p:nvSpPr>
        <p:spPr>
          <a:xfrm>
            <a:off x="5695998" y="1325547"/>
            <a:ext cx="3386125" cy="369332"/>
          </a:xfrm>
          <a:prstGeom prst="rect">
            <a:avLst/>
          </a:prstGeom>
          <a:noFill/>
        </p:spPr>
        <p:txBody>
          <a:bodyPr wrap="square" rtlCol="0">
            <a:spAutoFit/>
          </a:bodyPr>
          <a:lstStyle/>
          <a:p>
            <a:pPr algn="r"/>
            <a:r>
              <a:rPr lang="zh-TW" altLang="en-US" dirty="0" smtClean="0">
                <a:latin typeface="標楷體" panose="03000509000000000000" pitchFamily="65" charset="-120"/>
                <a:ea typeface="標楷體" panose="03000509000000000000" pitchFamily="65" charset="-120"/>
              </a:rPr>
              <a:t>統計區間</a:t>
            </a:r>
            <a:r>
              <a:rPr lang="en-US" altLang="zh-TW" dirty="0" smtClean="0">
                <a:latin typeface="標楷體" panose="03000509000000000000" pitchFamily="65" charset="-120"/>
                <a:ea typeface="標楷體" panose="03000509000000000000" pitchFamily="65" charset="-120"/>
              </a:rPr>
              <a:t>:107.4.11~107.9.30</a:t>
            </a:r>
            <a:endParaRPr lang="zh-TW" altLang="en-US" dirty="0">
              <a:latin typeface="標楷體" panose="03000509000000000000" pitchFamily="65" charset="-120"/>
              <a:ea typeface="標楷體" panose="03000509000000000000" pitchFamily="65" charset="-120"/>
            </a:endParaRPr>
          </a:p>
        </p:txBody>
      </p:sp>
      <p:sp>
        <p:nvSpPr>
          <p:cNvPr id="9" name="標題 1"/>
          <p:cNvSpPr txBox="1">
            <a:spLocks/>
          </p:cNvSpPr>
          <p:nvPr/>
        </p:nvSpPr>
        <p:spPr>
          <a:xfrm>
            <a:off x="28187" y="43585"/>
            <a:ext cx="8229600" cy="764704"/>
          </a:xfrm>
          <a:prstGeom prst="rect">
            <a:avLst/>
          </a:prstGeom>
        </p:spPr>
        <p:txBody>
          <a:bodyPr/>
          <a:lstStyle>
            <a:lvl1pPr algn="ctr" rtl="0" eaLnBrk="0" fontAlgn="base" hangingPunct="0">
              <a:spcBef>
                <a:spcPct val="0"/>
              </a:spcBef>
              <a:spcAft>
                <a:spcPct val="0"/>
              </a:spcAft>
              <a:defRPr kumimoji="1" sz="4000" b="1">
                <a:solidFill>
                  <a:srgbClr val="002060"/>
                </a:solidFill>
                <a:latin typeface="微軟正黑體" pitchFamily="34" charset="-120"/>
                <a:ea typeface="微軟正黑體" pitchFamily="34" charset="-120"/>
                <a:cs typeface="+mj-cs"/>
              </a:defRPr>
            </a:lvl1pPr>
            <a:lvl2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2pPr>
            <a:lvl3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3pPr>
            <a:lvl4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4pPr>
            <a:lvl5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5pPr>
            <a:lvl6pPr marL="457200" algn="ctr" rtl="0" fontAlgn="base">
              <a:spcBef>
                <a:spcPct val="0"/>
              </a:spcBef>
              <a:spcAft>
                <a:spcPct val="0"/>
              </a:spcAft>
              <a:defRPr kumimoji="1" sz="4400">
                <a:solidFill>
                  <a:schemeClr val="tx2"/>
                </a:solidFill>
                <a:latin typeface="新細明體" charset="-120"/>
                <a:ea typeface="華康龍門石碑" pitchFamily="65" charset="-120"/>
              </a:defRPr>
            </a:lvl6pPr>
            <a:lvl7pPr marL="914400" algn="ctr" rtl="0" fontAlgn="base">
              <a:spcBef>
                <a:spcPct val="0"/>
              </a:spcBef>
              <a:spcAft>
                <a:spcPct val="0"/>
              </a:spcAft>
              <a:defRPr kumimoji="1" sz="4400">
                <a:solidFill>
                  <a:schemeClr val="tx2"/>
                </a:solidFill>
                <a:latin typeface="新細明體" charset="-120"/>
                <a:ea typeface="華康龍門石碑" pitchFamily="65" charset="-120"/>
              </a:defRPr>
            </a:lvl7pPr>
            <a:lvl8pPr marL="1371600" algn="ctr" rtl="0" fontAlgn="base">
              <a:spcBef>
                <a:spcPct val="0"/>
              </a:spcBef>
              <a:spcAft>
                <a:spcPct val="0"/>
              </a:spcAft>
              <a:defRPr kumimoji="1" sz="4400">
                <a:solidFill>
                  <a:schemeClr val="tx2"/>
                </a:solidFill>
                <a:latin typeface="新細明體" charset="-120"/>
                <a:ea typeface="華康龍門石碑" pitchFamily="65" charset="-120"/>
              </a:defRPr>
            </a:lvl8pPr>
            <a:lvl9pPr marL="1828800" algn="ctr" rtl="0" fontAlgn="base">
              <a:spcBef>
                <a:spcPct val="0"/>
              </a:spcBef>
              <a:spcAft>
                <a:spcPct val="0"/>
              </a:spcAft>
              <a:defRPr kumimoji="1" sz="4400">
                <a:solidFill>
                  <a:schemeClr val="tx2"/>
                </a:solidFill>
                <a:latin typeface="新細明體" charset="-120"/>
                <a:ea typeface="華康龍門石碑" pitchFamily="65" charset="-120"/>
              </a:defRPr>
            </a:lvl9pPr>
          </a:lstStyle>
          <a:p>
            <a:pPr algn="l"/>
            <a:r>
              <a:rPr lang="en-US" altLang="zh-TW" sz="3600" kern="0" dirty="0"/>
              <a:t>(</a:t>
            </a:r>
            <a:r>
              <a:rPr lang="zh-TW" altLang="en-US" sz="3600" kern="0" dirty="0"/>
              <a:t>四</a:t>
            </a:r>
            <a:r>
              <a:rPr lang="en-US" altLang="zh-TW" sz="3600" kern="0" dirty="0"/>
              <a:t>)</a:t>
            </a:r>
            <a:r>
              <a:rPr lang="zh-TW" altLang="en-US" sz="3600" kern="0" dirty="0"/>
              <a:t>互動專區民眾</a:t>
            </a:r>
            <a:r>
              <a:rPr lang="zh-TW" altLang="en-US" sz="3600" kern="0" dirty="0" smtClean="0"/>
              <a:t>意見</a:t>
            </a:r>
            <a:endParaRPr lang="en-US" altLang="zh-TW" sz="3600" kern="0" dirty="0"/>
          </a:p>
        </p:txBody>
      </p:sp>
      <p:sp>
        <p:nvSpPr>
          <p:cNvPr id="2" name="矩形 1"/>
          <p:cNvSpPr/>
          <p:nvPr/>
        </p:nvSpPr>
        <p:spPr>
          <a:xfrm>
            <a:off x="1259632" y="1119566"/>
            <a:ext cx="1789272" cy="276999"/>
          </a:xfrm>
          <a:prstGeom prst="rect">
            <a:avLst/>
          </a:prstGeom>
        </p:spPr>
        <p:txBody>
          <a:bodyPr wrap="none">
            <a:spAutoFit/>
          </a:bodyPr>
          <a:lstStyle/>
          <a:p>
            <a:r>
              <a:rPr lang="zh-TW" altLang="en-US" sz="1200" b="1" u="sng" dirty="0">
                <a:solidFill>
                  <a:srgbClr val="002060"/>
                </a:solidFill>
              </a:rPr>
              <a:t>https://data.gov.tw/suggests</a:t>
            </a:r>
          </a:p>
        </p:txBody>
      </p:sp>
      <p:sp>
        <p:nvSpPr>
          <p:cNvPr id="3" name="矩形 2"/>
          <p:cNvSpPr/>
          <p:nvPr/>
        </p:nvSpPr>
        <p:spPr>
          <a:xfrm>
            <a:off x="1259632" y="789918"/>
            <a:ext cx="1893467" cy="276999"/>
          </a:xfrm>
          <a:prstGeom prst="rect">
            <a:avLst/>
          </a:prstGeom>
        </p:spPr>
        <p:txBody>
          <a:bodyPr wrap="none">
            <a:spAutoFit/>
          </a:bodyPr>
          <a:lstStyle/>
          <a:p>
            <a:r>
              <a:rPr lang="zh-TW" altLang="en-US" sz="1200" b="1" u="sng" dirty="0">
                <a:solidFill>
                  <a:srgbClr val="002060"/>
                </a:solidFill>
              </a:rPr>
              <a:t>https://data.gov.tw/comments</a:t>
            </a:r>
          </a:p>
        </p:txBody>
      </p:sp>
      <p:sp>
        <p:nvSpPr>
          <p:cNvPr id="11" name="矩形 10"/>
          <p:cNvSpPr/>
          <p:nvPr/>
        </p:nvSpPr>
        <p:spPr>
          <a:xfrm>
            <a:off x="395536" y="816242"/>
            <a:ext cx="954107" cy="276999"/>
          </a:xfrm>
          <a:prstGeom prst="rect">
            <a:avLst/>
          </a:prstGeom>
        </p:spPr>
        <p:txBody>
          <a:bodyPr wrap="none">
            <a:spAutoFit/>
          </a:bodyPr>
          <a:lstStyle/>
          <a:p>
            <a:r>
              <a:rPr lang="zh-TW" altLang="en-US" sz="1200" b="1" dirty="0" smtClean="0">
                <a:solidFill>
                  <a:srgbClr val="D0610E"/>
                </a:solidFill>
              </a:rPr>
              <a:t>我有話要</a:t>
            </a:r>
            <a:r>
              <a:rPr lang="zh-TW" altLang="en-US" sz="1200" b="1" dirty="0">
                <a:solidFill>
                  <a:srgbClr val="D0610E"/>
                </a:solidFill>
              </a:rPr>
              <a:t>說</a:t>
            </a:r>
          </a:p>
        </p:txBody>
      </p:sp>
      <p:sp>
        <p:nvSpPr>
          <p:cNvPr id="12" name="矩形 11"/>
          <p:cNvSpPr/>
          <p:nvPr/>
        </p:nvSpPr>
        <p:spPr>
          <a:xfrm>
            <a:off x="395536" y="1145891"/>
            <a:ext cx="954107" cy="276999"/>
          </a:xfrm>
          <a:prstGeom prst="rect">
            <a:avLst/>
          </a:prstGeom>
        </p:spPr>
        <p:txBody>
          <a:bodyPr wrap="none">
            <a:spAutoFit/>
          </a:bodyPr>
          <a:lstStyle/>
          <a:p>
            <a:r>
              <a:rPr lang="zh-TW" altLang="en-US" sz="1200" b="1" dirty="0" smtClean="0">
                <a:solidFill>
                  <a:srgbClr val="D0610E"/>
                </a:solidFill>
              </a:rPr>
              <a:t>我想要更多</a:t>
            </a:r>
            <a:endParaRPr lang="zh-TW" altLang="en-US" sz="1200" b="1" dirty="0">
              <a:solidFill>
                <a:srgbClr val="D0610E"/>
              </a:solidFill>
            </a:endParaRPr>
          </a:p>
        </p:txBody>
      </p:sp>
    </p:spTree>
    <p:extLst>
      <p:ext uri="{BB962C8B-B14F-4D97-AF65-F5344CB8AC3E}">
        <p14:creationId xmlns:p14="http://schemas.microsoft.com/office/powerpoint/2010/main" val="9829494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0"/>
          </p:nvPr>
        </p:nvSpPr>
        <p:spPr/>
        <p:txBody>
          <a:bodyPr/>
          <a:lstStyle/>
          <a:p>
            <a:fld id="{900B4382-7C4E-4E7B-8DB7-FB39E0211E21}" type="slidenum">
              <a:rPr lang="zh-TW" altLang="en-US" smtClean="0">
                <a:solidFill>
                  <a:prstClr val="black"/>
                </a:solidFill>
              </a:rPr>
              <a:pPr/>
              <a:t>17</a:t>
            </a:fld>
            <a:endParaRPr lang="zh-TW" altLang="en-US">
              <a:solidFill>
                <a:prstClr val="black"/>
              </a:solidFill>
            </a:endParaRPr>
          </a:p>
        </p:txBody>
      </p:sp>
      <p:sp>
        <p:nvSpPr>
          <p:cNvPr id="10" name="矩形 9"/>
          <p:cNvSpPr/>
          <p:nvPr/>
        </p:nvSpPr>
        <p:spPr>
          <a:xfrm>
            <a:off x="502883" y="1342970"/>
            <a:ext cx="3724096" cy="461665"/>
          </a:xfrm>
          <a:prstGeom prst="rect">
            <a:avLst/>
          </a:prstGeom>
        </p:spPr>
        <p:txBody>
          <a:bodyPr wrap="none">
            <a:spAutoFit/>
          </a:bodyPr>
          <a:lstStyle/>
          <a:p>
            <a:pPr marL="1076325" indent="-1076325" fontAlgn="t"/>
            <a:r>
              <a:rPr lang="en-US" altLang="zh-TW" sz="2400" b="1" dirty="0" smtClean="0">
                <a:solidFill>
                  <a:srgbClr val="7030A0"/>
                </a:solidFill>
                <a:latin typeface="標楷體" panose="03000509000000000000" pitchFamily="65" charset="-120"/>
                <a:ea typeface="標楷體" panose="03000509000000000000" pitchFamily="65" charset="-120"/>
              </a:rPr>
              <a:t>4.</a:t>
            </a:r>
            <a:r>
              <a:rPr lang="zh-TW" altLang="en-US" sz="2400" b="1" dirty="0" smtClean="0">
                <a:solidFill>
                  <a:srgbClr val="7030A0"/>
                </a:solidFill>
                <a:latin typeface="標楷體" panose="03000509000000000000" pitchFamily="65" charset="-120"/>
                <a:ea typeface="標楷體" panose="03000509000000000000" pitchFamily="65" charset="-120"/>
              </a:rPr>
              <a:t>經濟處</a:t>
            </a:r>
            <a:r>
              <a:rPr lang="en-US" altLang="zh-TW" sz="2400" b="1" dirty="0" smtClean="0">
                <a:solidFill>
                  <a:srgbClr val="000000"/>
                </a:solidFill>
                <a:latin typeface="標楷體" panose="03000509000000000000" pitchFamily="65" charset="-120"/>
                <a:ea typeface="標楷體" panose="03000509000000000000" pitchFamily="65" charset="-120"/>
              </a:rPr>
              <a:t>-</a:t>
            </a:r>
            <a:r>
              <a:rPr lang="zh-TW" altLang="en-US" sz="2400" b="1" dirty="0">
                <a:solidFill>
                  <a:srgbClr val="0070C0"/>
                </a:solidFill>
                <a:latin typeface="標楷體" panose="03000509000000000000" pitchFamily="65" charset="-120"/>
                <a:ea typeface="標楷體" panose="03000509000000000000" pitchFamily="65" charset="-120"/>
              </a:rPr>
              <a:t>景氣指標及燈號</a:t>
            </a:r>
            <a:endParaRPr lang="en-US" altLang="zh-TW" sz="2400" b="1" dirty="0">
              <a:solidFill>
                <a:srgbClr val="0070C0"/>
              </a:solidFill>
              <a:latin typeface="標楷體" panose="03000509000000000000" pitchFamily="65" charset="-120"/>
              <a:ea typeface="標楷體" panose="03000509000000000000" pitchFamily="65" charset="-120"/>
            </a:endParaRPr>
          </a:p>
        </p:txBody>
      </p:sp>
      <p:graphicFrame>
        <p:nvGraphicFramePr>
          <p:cNvPr id="11" name="表格 10"/>
          <p:cNvGraphicFramePr>
            <a:graphicFrameLocks noGrp="1"/>
          </p:cNvGraphicFramePr>
          <p:nvPr>
            <p:extLst>
              <p:ext uri="{D42A27DB-BD31-4B8C-83A1-F6EECF244321}">
                <p14:modId xmlns:p14="http://schemas.microsoft.com/office/powerpoint/2010/main" val="2648555585"/>
              </p:ext>
            </p:extLst>
          </p:nvPr>
        </p:nvGraphicFramePr>
        <p:xfrm>
          <a:off x="496519" y="1804635"/>
          <a:ext cx="8136000" cy="1253777"/>
        </p:xfrm>
        <a:graphic>
          <a:graphicData uri="http://schemas.openxmlformats.org/drawingml/2006/table">
            <a:tbl>
              <a:tblPr/>
              <a:tblGrid>
                <a:gridCol w="771484"/>
                <a:gridCol w="2808312"/>
                <a:gridCol w="4556204"/>
              </a:tblGrid>
              <a:tr h="387493">
                <a:tc>
                  <a:txBody>
                    <a:bodyPr/>
                    <a:lstStyle/>
                    <a:p>
                      <a:pPr algn="ctr" rtl="0" fontAlgn="ctr"/>
                      <a:r>
                        <a:rPr lang="zh-TW" altLang="en-US" sz="2400" b="1" i="0" u="none" strike="noStrike" dirty="0">
                          <a:solidFill>
                            <a:srgbClr val="FFFFFF"/>
                          </a:solidFill>
                          <a:effectLst/>
                          <a:latin typeface="標楷體" panose="03000509000000000000" pitchFamily="65" charset="-120"/>
                          <a:ea typeface="標楷體" panose="03000509000000000000" pitchFamily="65" charset="-120"/>
                        </a:rPr>
                        <a:t>類別</a:t>
                      </a:r>
                    </a:p>
                  </a:txBody>
                  <a:tcPr marL="4792" marR="4792" marT="47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99"/>
                    </a:solidFill>
                  </a:tcPr>
                </a:tc>
                <a:tc>
                  <a:txBody>
                    <a:bodyPr/>
                    <a:lstStyle/>
                    <a:p>
                      <a:pPr algn="ctr" rtl="0" fontAlgn="ctr"/>
                      <a:r>
                        <a:rPr lang="zh-TW" altLang="en-US" sz="2400" b="1" i="0" u="none" strike="noStrike" dirty="0">
                          <a:solidFill>
                            <a:srgbClr val="FFFFFF"/>
                          </a:solidFill>
                          <a:effectLst/>
                          <a:latin typeface="標楷體" panose="03000509000000000000" pitchFamily="65" charset="-120"/>
                          <a:ea typeface="標楷體" panose="03000509000000000000" pitchFamily="65" charset="-120"/>
                        </a:rPr>
                        <a:t>內容摘要</a:t>
                      </a:r>
                    </a:p>
                  </a:txBody>
                  <a:tcPr marL="4792" marR="4792" marT="47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99"/>
                    </a:solidFill>
                  </a:tcPr>
                </a:tc>
                <a:tc>
                  <a:txBody>
                    <a:bodyPr/>
                    <a:lstStyle/>
                    <a:p>
                      <a:pPr algn="ctr" rtl="0" fontAlgn="t"/>
                      <a:r>
                        <a:rPr lang="zh-TW" altLang="en-US" sz="2400" b="1" i="0" u="none" strike="noStrike" dirty="0">
                          <a:solidFill>
                            <a:srgbClr val="FFFFFF"/>
                          </a:solidFill>
                          <a:effectLst/>
                          <a:latin typeface="標楷體" panose="03000509000000000000" pitchFamily="65" charset="-120"/>
                          <a:ea typeface="標楷體" panose="03000509000000000000" pitchFamily="65" charset="-120"/>
                        </a:rPr>
                        <a:t>處理情形</a:t>
                      </a:r>
                    </a:p>
                  </a:txBody>
                  <a:tcPr marL="4792" marR="4792" marT="47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99"/>
                    </a:solidFill>
                  </a:tcPr>
                </a:tc>
              </a:tr>
              <a:tr h="866284">
                <a:tc>
                  <a:txBody>
                    <a:bodyPr/>
                    <a:lstStyle/>
                    <a:p>
                      <a:pPr algn="ctr" rtl="0" fontAlgn="t"/>
                      <a:r>
                        <a:rPr lang="zh-TW" altLang="en-US" sz="2400" b="0" i="0" u="none" strike="noStrike" dirty="0">
                          <a:solidFill>
                            <a:srgbClr val="000000"/>
                          </a:solidFill>
                          <a:effectLst/>
                          <a:latin typeface="標楷體" panose="03000509000000000000" pitchFamily="65" charset="-120"/>
                          <a:ea typeface="標楷體" panose="03000509000000000000" pitchFamily="65" charset="-120"/>
                        </a:rPr>
                        <a:t>建議　</a:t>
                      </a:r>
                    </a:p>
                  </a:txBody>
                  <a:tcPr marL="4792" marR="4792" marT="47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marL="0" indent="0" algn="l" rtl="0" fontAlgn="t"/>
                      <a:r>
                        <a:rPr lang="zh-TW" altLang="en-US" sz="2400" b="0" i="0" u="none" strike="noStrike" dirty="0" smtClean="0">
                          <a:solidFill>
                            <a:srgbClr val="000000"/>
                          </a:solidFill>
                          <a:effectLst/>
                          <a:latin typeface="標楷體" panose="03000509000000000000" pitchFamily="65" charset="-120"/>
                          <a:ea typeface="標楷體" panose="03000509000000000000" pitchFamily="65" charset="-120"/>
                        </a:rPr>
                        <a:t>新增其他格式</a:t>
                      </a:r>
                      <a:endParaRPr lang="zh-TW" altLang="en-US" sz="2400" b="0" i="0" u="none" strike="noStrike" dirty="0">
                        <a:solidFill>
                          <a:srgbClr val="7030A0"/>
                        </a:solidFill>
                        <a:effectLst/>
                        <a:latin typeface="標楷體" panose="03000509000000000000" pitchFamily="65" charset="-120"/>
                        <a:ea typeface="標楷體" panose="03000509000000000000" pitchFamily="65" charset="-12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zh-TW" altLang="en-US" sz="2400" b="0" i="0" u="none" strike="noStrike" dirty="0" smtClean="0">
                          <a:solidFill>
                            <a:srgbClr val="000000"/>
                          </a:solidFill>
                          <a:effectLst/>
                          <a:latin typeface="標楷體" panose="03000509000000000000" pitchFamily="65" charset="-120"/>
                          <a:ea typeface="標楷體" panose="03000509000000000000" pitchFamily="65" charset="-120"/>
                        </a:rPr>
                        <a:t>已於新增</a:t>
                      </a:r>
                      <a:r>
                        <a:rPr lang="en-US" altLang="zh-TW" sz="2400" b="0" i="0" u="none" strike="noStrike" dirty="0" smtClean="0">
                          <a:solidFill>
                            <a:srgbClr val="000000"/>
                          </a:solidFill>
                          <a:effectLst/>
                          <a:latin typeface="標楷體" panose="03000509000000000000" pitchFamily="65" charset="-120"/>
                          <a:ea typeface="標楷體" panose="03000509000000000000" pitchFamily="65" charset="-120"/>
                        </a:rPr>
                        <a:t>JSON</a:t>
                      </a:r>
                      <a:r>
                        <a:rPr lang="zh-TW" altLang="en-US" sz="2400" b="0" i="0" u="none" strike="noStrike" dirty="0" smtClean="0">
                          <a:solidFill>
                            <a:srgbClr val="000000"/>
                          </a:solidFill>
                          <a:effectLst/>
                          <a:latin typeface="標楷體" panose="03000509000000000000" pitchFamily="65" charset="-120"/>
                          <a:ea typeface="標楷體" panose="03000509000000000000" pitchFamily="65" charset="-120"/>
                        </a:rPr>
                        <a:t>、</a:t>
                      </a:r>
                      <a:r>
                        <a:rPr lang="en-US" altLang="zh-TW" sz="2400" b="0" i="0" u="none" strike="noStrike" dirty="0" smtClean="0">
                          <a:solidFill>
                            <a:srgbClr val="000000"/>
                          </a:solidFill>
                          <a:effectLst/>
                          <a:latin typeface="標楷體" panose="03000509000000000000" pitchFamily="65" charset="-120"/>
                          <a:ea typeface="標楷體" panose="03000509000000000000" pitchFamily="65" charset="-120"/>
                        </a:rPr>
                        <a:t>XML</a:t>
                      </a:r>
                      <a:r>
                        <a:rPr lang="zh-TW" altLang="en-US" sz="2400" b="0" i="0" u="none" strike="noStrike" dirty="0" smtClean="0">
                          <a:solidFill>
                            <a:srgbClr val="000000"/>
                          </a:solidFill>
                          <a:effectLst/>
                          <a:latin typeface="標楷體" panose="03000509000000000000" pitchFamily="65" charset="-120"/>
                          <a:ea typeface="標楷體" panose="03000509000000000000" pitchFamily="65" charset="-120"/>
                        </a:rPr>
                        <a:t>兩種格式</a:t>
                      </a:r>
                      <a:endParaRPr lang="zh-TW" altLang="en-US" sz="2400" b="0" i="0" u="none" strike="noStrike" dirty="0">
                        <a:solidFill>
                          <a:srgbClr val="000000"/>
                        </a:solidFill>
                        <a:effectLst/>
                        <a:latin typeface="標楷體" panose="03000509000000000000" pitchFamily="65" charset="-120"/>
                        <a:ea typeface="標楷體" panose="03000509000000000000" pitchFamily="65" charset="-12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2" name="表格 11"/>
          <p:cNvGraphicFramePr>
            <a:graphicFrameLocks noGrp="1"/>
          </p:cNvGraphicFramePr>
          <p:nvPr>
            <p:extLst>
              <p:ext uri="{D42A27DB-BD31-4B8C-83A1-F6EECF244321}">
                <p14:modId xmlns:p14="http://schemas.microsoft.com/office/powerpoint/2010/main" val="825260738"/>
              </p:ext>
            </p:extLst>
          </p:nvPr>
        </p:nvGraphicFramePr>
        <p:xfrm>
          <a:off x="502883" y="3847106"/>
          <a:ext cx="8136000" cy="2257703"/>
        </p:xfrm>
        <a:graphic>
          <a:graphicData uri="http://schemas.openxmlformats.org/drawingml/2006/table">
            <a:tbl>
              <a:tblPr/>
              <a:tblGrid>
                <a:gridCol w="771484"/>
                <a:gridCol w="2826537"/>
                <a:gridCol w="4537979"/>
              </a:tblGrid>
              <a:tr h="387493">
                <a:tc>
                  <a:txBody>
                    <a:bodyPr/>
                    <a:lstStyle/>
                    <a:p>
                      <a:pPr marL="0" algn="ctr" defTabSz="914400" rtl="0" eaLnBrk="1" fontAlgn="t" latinLnBrk="0" hangingPunct="1"/>
                      <a:r>
                        <a:rPr lang="zh-TW" altLang="en-US" sz="2400" b="1" i="0" u="none" strike="noStrike" kern="1200" dirty="0">
                          <a:solidFill>
                            <a:srgbClr val="FFFFFF"/>
                          </a:solidFill>
                          <a:effectLst/>
                          <a:latin typeface="標楷體" panose="03000509000000000000" pitchFamily="65" charset="-120"/>
                          <a:ea typeface="標楷體" panose="03000509000000000000" pitchFamily="65" charset="-120"/>
                          <a:cs typeface="+mn-cs"/>
                        </a:rPr>
                        <a:t>類別</a:t>
                      </a:r>
                    </a:p>
                  </a:txBody>
                  <a:tcPr marL="4792" marR="4792" marT="47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a:txBody>
                    <a:bodyPr/>
                    <a:lstStyle/>
                    <a:p>
                      <a:pPr marL="0" algn="ctr" defTabSz="914400" rtl="0" eaLnBrk="1" fontAlgn="t" latinLnBrk="0" hangingPunct="1"/>
                      <a:r>
                        <a:rPr lang="zh-TW" altLang="en-US" sz="2400" b="1" i="0" u="none" strike="noStrike" kern="1200" dirty="0">
                          <a:solidFill>
                            <a:srgbClr val="FFFFFF"/>
                          </a:solidFill>
                          <a:effectLst/>
                          <a:latin typeface="標楷體" panose="03000509000000000000" pitchFamily="65" charset="-120"/>
                          <a:ea typeface="標楷體" panose="03000509000000000000" pitchFamily="65" charset="-120"/>
                          <a:cs typeface="+mn-cs"/>
                        </a:rPr>
                        <a:t>內容摘要</a:t>
                      </a:r>
                    </a:p>
                  </a:txBody>
                  <a:tcPr marL="4792" marR="4792" marT="47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a:txBody>
                    <a:bodyPr/>
                    <a:lstStyle/>
                    <a:p>
                      <a:pPr marL="0" algn="ctr" defTabSz="914400" rtl="0" eaLnBrk="1" fontAlgn="t" latinLnBrk="0" hangingPunct="1"/>
                      <a:r>
                        <a:rPr lang="zh-TW" altLang="en-US" sz="2400" b="1" i="0" u="none" strike="noStrike" kern="1200" dirty="0">
                          <a:solidFill>
                            <a:srgbClr val="FFFFFF"/>
                          </a:solidFill>
                          <a:effectLst/>
                          <a:latin typeface="標楷體" panose="03000509000000000000" pitchFamily="65" charset="-120"/>
                          <a:ea typeface="標楷體" panose="03000509000000000000" pitchFamily="65" charset="-120"/>
                          <a:cs typeface="+mn-cs"/>
                        </a:rPr>
                        <a:t>處理情形</a:t>
                      </a:r>
                    </a:p>
                  </a:txBody>
                  <a:tcPr marL="4792" marR="4792" marT="47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r>
              <a:tr h="934106">
                <a:tc>
                  <a:txBody>
                    <a:bodyPr/>
                    <a:lstStyle/>
                    <a:p>
                      <a:pPr algn="ctr" rtl="0" fontAlgn="t"/>
                      <a:r>
                        <a:rPr lang="zh-TW" altLang="en-US" sz="2400" b="0" i="0" u="none" strike="noStrike" dirty="0">
                          <a:solidFill>
                            <a:srgbClr val="000000"/>
                          </a:solidFill>
                          <a:effectLst/>
                          <a:latin typeface="標楷體" panose="03000509000000000000" pitchFamily="65" charset="-120"/>
                          <a:ea typeface="標楷體" panose="03000509000000000000" pitchFamily="65" charset="-120"/>
                        </a:rPr>
                        <a:t>建議　</a:t>
                      </a:r>
                    </a:p>
                  </a:txBody>
                  <a:tcPr marL="4792" marR="4792" marT="47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marL="0" indent="0" algn="l" rtl="0" fontAlgn="t"/>
                      <a:r>
                        <a:rPr lang="zh-TW" altLang="en-US" sz="2400" b="0" i="0" u="none" strike="noStrike" dirty="0" smtClean="0">
                          <a:solidFill>
                            <a:srgbClr val="000000"/>
                          </a:solidFill>
                          <a:effectLst/>
                          <a:latin typeface="標楷體" panose="03000509000000000000" pitchFamily="65" charset="-120"/>
                          <a:ea typeface="標楷體" panose="03000509000000000000" pitchFamily="65" charset="-120"/>
                        </a:rPr>
                        <a:t>建議增加機關代碼欄位</a:t>
                      </a:r>
                      <a:endParaRPr lang="zh-TW" altLang="en-US" sz="2400" b="0" i="0" u="none" strike="noStrike" dirty="0">
                        <a:solidFill>
                          <a:srgbClr val="7030A0"/>
                        </a:solidFill>
                        <a:effectLst/>
                        <a:latin typeface="標楷體" panose="03000509000000000000" pitchFamily="65" charset="-120"/>
                        <a:ea typeface="標楷體" panose="03000509000000000000" pitchFamily="65" charset="-120"/>
                      </a:endParaRPr>
                    </a:p>
                  </a:txBody>
                  <a:tcPr marR="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l" rtl="0" fontAlgn="t"/>
                      <a:r>
                        <a:rPr lang="zh-TW" altLang="en-US" sz="2400" b="0" i="0" u="none" strike="noStrike" dirty="0" smtClean="0">
                          <a:solidFill>
                            <a:srgbClr val="000000"/>
                          </a:solidFill>
                          <a:effectLst/>
                          <a:latin typeface="標楷體" panose="03000509000000000000" pitchFamily="65" charset="-120"/>
                          <a:ea typeface="標楷體" panose="03000509000000000000" pitchFamily="65" charset="-120"/>
                        </a:rPr>
                        <a:t>本會無收錄</a:t>
                      </a:r>
                      <a:r>
                        <a:rPr lang="en-US" altLang="zh-TW" sz="2400" b="0" i="0" u="none" strike="noStrike" dirty="0" smtClean="0">
                          <a:solidFill>
                            <a:srgbClr val="000000"/>
                          </a:solidFill>
                          <a:effectLst/>
                          <a:latin typeface="標楷體" panose="03000509000000000000" pitchFamily="65" charset="-120"/>
                          <a:ea typeface="標楷體" panose="03000509000000000000" pitchFamily="65" charset="-120"/>
                        </a:rPr>
                        <a:t>OID</a:t>
                      </a:r>
                      <a:r>
                        <a:rPr lang="zh-TW" altLang="en-US" sz="2400" b="0" i="0" u="none" strike="noStrike" dirty="0" smtClean="0">
                          <a:solidFill>
                            <a:srgbClr val="000000"/>
                          </a:solidFill>
                          <a:effectLst/>
                          <a:latin typeface="標楷體" panose="03000509000000000000" pitchFamily="65" charset="-120"/>
                          <a:ea typeface="標楷體" panose="03000509000000000000" pitchFamily="65" charset="-120"/>
                        </a:rPr>
                        <a:t>目前機關層級、機關代碼等欄位資訊。</a:t>
                      </a:r>
                      <a:endParaRPr lang="zh-TW" altLang="en-US" sz="2400" b="0" i="0" u="none" strike="noStrike" dirty="0">
                        <a:solidFill>
                          <a:srgbClr val="000000"/>
                        </a:solidFill>
                        <a:effectLst/>
                        <a:latin typeface="標楷體" panose="03000509000000000000" pitchFamily="65" charset="-120"/>
                        <a:ea typeface="標楷體" panose="03000509000000000000" pitchFamily="65" charset="-12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936104">
                <a:tc>
                  <a:txBody>
                    <a:bodyPr/>
                    <a:lstStyle/>
                    <a:p>
                      <a:pPr algn="ctr" rtl="0" fontAlgn="t"/>
                      <a:r>
                        <a:rPr lang="zh-TW" altLang="en-US" sz="2400" b="0" i="0" u="none" strike="noStrike" dirty="0">
                          <a:solidFill>
                            <a:srgbClr val="000000"/>
                          </a:solidFill>
                          <a:effectLst/>
                          <a:latin typeface="標楷體" panose="03000509000000000000" pitchFamily="65" charset="-120"/>
                          <a:ea typeface="標楷體" panose="03000509000000000000" pitchFamily="65" charset="-120"/>
                        </a:rPr>
                        <a:t>建議　</a:t>
                      </a:r>
                    </a:p>
                  </a:txBody>
                  <a:tcPr marL="4792" marR="4792" marT="47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marL="0" indent="0" algn="l" defTabSz="914400" rtl="0" eaLnBrk="1" fontAlgn="t" latinLnBrk="0" hangingPunct="1"/>
                      <a:r>
                        <a:rPr lang="zh-TW" altLang="en-US" sz="2400" b="0" i="0" u="none" strike="noStrike" kern="1200" dirty="0" smtClean="0">
                          <a:solidFill>
                            <a:srgbClr val="000000"/>
                          </a:solidFill>
                          <a:effectLst/>
                          <a:latin typeface="標楷體" panose="03000509000000000000" pitchFamily="65" charset="-120"/>
                          <a:ea typeface="標楷體" panose="03000509000000000000" pitchFamily="65" charset="-120"/>
                          <a:cs typeface="+mn-cs"/>
                        </a:rPr>
                        <a:t>建議機關名稱統一紀錄全銜</a:t>
                      </a:r>
                      <a:endParaRPr lang="zh-TW" altLang="en-US" sz="2400" b="0" i="0" u="none" strike="noStrike" kern="1200" dirty="0">
                        <a:solidFill>
                          <a:srgbClr val="000000"/>
                        </a:solidFill>
                        <a:effectLst/>
                        <a:latin typeface="標楷體" panose="03000509000000000000" pitchFamily="65" charset="-120"/>
                        <a:ea typeface="標楷體" panose="03000509000000000000" pitchFamily="65" charset="-120"/>
                        <a:cs typeface="+mn-cs"/>
                      </a:endParaRPr>
                    </a:p>
                  </a:txBody>
                  <a:tcPr marR="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l" rtl="0" fontAlgn="t"/>
                      <a:r>
                        <a:rPr lang="zh-TW" altLang="en-US" sz="2400" b="0" i="0" u="none" strike="noStrike" dirty="0" smtClean="0">
                          <a:solidFill>
                            <a:srgbClr val="000000"/>
                          </a:solidFill>
                          <a:effectLst/>
                          <a:latin typeface="標楷體" panose="03000509000000000000" pitchFamily="65" charset="-120"/>
                          <a:ea typeface="標楷體" panose="03000509000000000000" pitchFamily="65" charset="-120"/>
                        </a:rPr>
                        <a:t>政府機關資訊，均參考自人事行政總處。</a:t>
                      </a:r>
                      <a:endParaRPr lang="zh-TW" altLang="en-US" sz="2400" b="0" i="0" u="none" strike="noStrike" dirty="0">
                        <a:solidFill>
                          <a:srgbClr val="000000"/>
                        </a:solidFill>
                        <a:effectLst/>
                        <a:latin typeface="標楷體" panose="03000509000000000000" pitchFamily="65" charset="-120"/>
                        <a:ea typeface="標楷體" panose="03000509000000000000" pitchFamily="65" charset="-12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
        <p:nvSpPr>
          <p:cNvPr id="13" name="矩形 12"/>
          <p:cNvSpPr/>
          <p:nvPr/>
        </p:nvSpPr>
        <p:spPr>
          <a:xfrm>
            <a:off x="395536" y="3341143"/>
            <a:ext cx="5724644" cy="461665"/>
          </a:xfrm>
          <a:prstGeom prst="rect">
            <a:avLst/>
          </a:prstGeom>
        </p:spPr>
        <p:txBody>
          <a:bodyPr wrap="none">
            <a:spAutoFit/>
          </a:bodyPr>
          <a:lstStyle/>
          <a:p>
            <a:pPr marL="1076325" indent="-1076325" fontAlgn="t"/>
            <a:r>
              <a:rPr lang="en-US" altLang="zh-TW" sz="2400" b="1" dirty="0" smtClean="0">
                <a:solidFill>
                  <a:srgbClr val="7030A0"/>
                </a:solidFill>
                <a:latin typeface="標楷體" panose="03000509000000000000" pitchFamily="65" charset="-120"/>
                <a:ea typeface="標楷體" panose="03000509000000000000" pitchFamily="65" charset="-120"/>
              </a:rPr>
              <a:t>6-7.</a:t>
            </a:r>
            <a:r>
              <a:rPr lang="zh-TW" altLang="en-US" sz="2400" b="1" dirty="0" smtClean="0">
                <a:solidFill>
                  <a:srgbClr val="7030A0"/>
                </a:solidFill>
                <a:latin typeface="標楷體" panose="03000509000000000000" pitchFamily="65" charset="-120"/>
                <a:ea typeface="標楷體" panose="03000509000000000000" pitchFamily="65" charset="-120"/>
              </a:rPr>
              <a:t>資管</a:t>
            </a:r>
            <a:r>
              <a:rPr lang="zh-TW" altLang="en-US" sz="2400" b="1" dirty="0">
                <a:solidFill>
                  <a:srgbClr val="7030A0"/>
                </a:solidFill>
                <a:latin typeface="標楷體" panose="03000509000000000000" pitchFamily="65" charset="-120"/>
                <a:ea typeface="標楷體" panose="03000509000000000000" pitchFamily="65" charset="-120"/>
              </a:rPr>
              <a:t>處</a:t>
            </a:r>
            <a:r>
              <a:rPr lang="en-US" altLang="zh-TW" sz="2400" b="1" dirty="0" smtClean="0">
                <a:solidFill>
                  <a:srgbClr val="000000"/>
                </a:solidFill>
                <a:latin typeface="標楷體" panose="03000509000000000000" pitchFamily="65" charset="-120"/>
                <a:ea typeface="標楷體" panose="03000509000000000000" pitchFamily="65" charset="-120"/>
              </a:rPr>
              <a:t>-</a:t>
            </a:r>
            <a:r>
              <a:rPr lang="zh-TW" altLang="en-US" sz="2400" b="1" dirty="0">
                <a:solidFill>
                  <a:srgbClr val="0070C0"/>
                </a:solidFill>
                <a:latin typeface="標楷體" panose="03000509000000000000" pitchFamily="65" charset="-120"/>
                <a:ea typeface="標楷體" panose="03000509000000000000" pitchFamily="65" charset="-120"/>
              </a:rPr>
              <a:t>政府機關唯一識別代碼</a:t>
            </a:r>
            <a:r>
              <a:rPr lang="en-US" altLang="zh-TW" sz="2400" b="1" dirty="0">
                <a:solidFill>
                  <a:srgbClr val="0070C0"/>
                </a:solidFill>
                <a:latin typeface="標楷體" panose="03000509000000000000" pitchFamily="65" charset="-120"/>
                <a:ea typeface="標楷體" panose="03000509000000000000" pitchFamily="65" charset="-120"/>
              </a:rPr>
              <a:t>(OID)</a:t>
            </a:r>
          </a:p>
        </p:txBody>
      </p:sp>
      <p:sp>
        <p:nvSpPr>
          <p:cNvPr id="15" name="標題 1"/>
          <p:cNvSpPr txBox="1">
            <a:spLocks/>
          </p:cNvSpPr>
          <p:nvPr/>
        </p:nvSpPr>
        <p:spPr>
          <a:xfrm>
            <a:off x="0" y="54549"/>
            <a:ext cx="8229600" cy="764704"/>
          </a:xfrm>
          <a:prstGeom prst="rect">
            <a:avLst/>
          </a:prstGeom>
        </p:spPr>
        <p:txBody>
          <a:bodyPr/>
          <a:lstStyle>
            <a:lvl1pPr algn="ctr" rtl="0" eaLnBrk="0" fontAlgn="base" hangingPunct="0">
              <a:spcBef>
                <a:spcPct val="0"/>
              </a:spcBef>
              <a:spcAft>
                <a:spcPct val="0"/>
              </a:spcAft>
              <a:defRPr kumimoji="1" sz="4000" b="1">
                <a:solidFill>
                  <a:srgbClr val="002060"/>
                </a:solidFill>
                <a:latin typeface="微軟正黑體" pitchFamily="34" charset="-120"/>
                <a:ea typeface="微軟正黑體" pitchFamily="34" charset="-120"/>
                <a:cs typeface="+mj-cs"/>
              </a:defRPr>
            </a:lvl1pPr>
            <a:lvl2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2pPr>
            <a:lvl3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3pPr>
            <a:lvl4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4pPr>
            <a:lvl5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5pPr>
            <a:lvl6pPr marL="457200" algn="ctr" rtl="0" fontAlgn="base">
              <a:spcBef>
                <a:spcPct val="0"/>
              </a:spcBef>
              <a:spcAft>
                <a:spcPct val="0"/>
              </a:spcAft>
              <a:defRPr kumimoji="1" sz="4400">
                <a:solidFill>
                  <a:schemeClr val="tx2"/>
                </a:solidFill>
                <a:latin typeface="新細明體" charset="-120"/>
                <a:ea typeface="華康龍門石碑" pitchFamily="65" charset="-120"/>
              </a:defRPr>
            </a:lvl6pPr>
            <a:lvl7pPr marL="914400" algn="ctr" rtl="0" fontAlgn="base">
              <a:spcBef>
                <a:spcPct val="0"/>
              </a:spcBef>
              <a:spcAft>
                <a:spcPct val="0"/>
              </a:spcAft>
              <a:defRPr kumimoji="1" sz="4400">
                <a:solidFill>
                  <a:schemeClr val="tx2"/>
                </a:solidFill>
                <a:latin typeface="新細明體" charset="-120"/>
                <a:ea typeface="華康龍門石碑" pitchFamily="65" charset="-120"/>
              </a:defRPr>
            </a:lvl7pPr>
            <a:lvl8pPr marL="1371600" algn="ctr" rtl="0" fontAlgn="base">
              <a:spcBef>
                <a:spcPct val="0"/>
              </a:spcBef>
              <a:spcAft>
                <a:spcPct val="0"/>
              </a:spcAft>
              <a:defRPr kumimoji="1" sz="4400">
                <a:solidFill>
                  <a:schemeClr val="tx2"/>
                </a:solidFill>
                <a:latin typeface="新細明體" charset="-120"/>
                <a:ea typeface="華康龍門石碑" pitchFamily="65" charset="-120"/>
              </a:defRPr>
            </a:lvl8pPr>
            <a:lvl9pPr marL="1828800" algn="ctr" rtl="0" fontAlgn="base">
              <a:spcBef>
                <a:spcPct val="0"/>
              </a:spcBef>
              <a:spcAft>
                <a:spcPct val="0"/>
              </a:spcAft>
              <a:defRPr kumimoji="1" sz="4400">
                <a:solidFill>
                  <a:schemeClr val="tx2"/>
                </a:solidFill>
                <a:latin typeface="新細明體" charset="-120"/>
                <a:ea typeface="華康龍門石碑" pitchFamily="65" charset="-120"/>
              </a:defRPr>
            </a:lvl9pPr>
          </a:lstStyle>
          <a:p>
            <a:pPr algn="l"/>
            <a:r>
              <a:rPr lang="zh-TW" altLang="en-US" sz="3600" kern="0" dirty="0" smtClean="0"/>
              <a:t>「我有話要說</a:t>
            </a:r>
            <a:r>
              <a:rPr lang="zh-TW" altLang="en-US" sz="3600" kern="0" dirty="0"/>
              <a:t>」</a:t>
            </a:r>
            <a:r>
              <a:rPr lang="zh-TW" altLang="en-US" sz="3600" kern="0" dirty="0" smtClean="0"/>
              <a:t>單元民眾建議事項</a:t>
            </a:r>
            <a:r>
              <a:rPr lang="en-US" altLang="zh-TW" sz="3600" kern="0" dirty="0" smtClean="0"/>
              <a:t>(1/2)</a:t>
            </a:r>
            <a:endParaRPr lang="zh-TW" altLang="en-US" sz="3600" kern="0" dirty="0"/>
          </a:p>
        </p:txBody>
      </p:sp>
      <p:sp>
        <p:nvSpPr>
          <p:cNvPr id="16" name="標題 1"/>
          <p:cNvSpPr txBox="1">
            <a:spLocks/>
          </p:cNvSpPr>
          <p:nvPr/>
        </p:nvSpPr>
        <p:spPr>
          <a:xfrm>
            <a:off x="6732240" y="805178"/>
            <a:ext cx="2378654" cy="417764"/>
          </a:xfrm>
          <a:prstGeom prst="rect">
            <a:avLst/>
          </a:prstGeom>
          <a:noFill/>
        </p:spPr>
        <p:txBody>
          <a:bodyPr/>
          <a:lstStyle>
            <a:lvl1pPr algn="ctr" rtl="0" eaLnBrk="0" fontAlgn="base" hangingPunct="0">
              <a:spcBef>
                <a:spcPct val="0"/>
              </a:spcBef>
              <a:spcAft>
                <a:spcPct val="0"/>
              </a:spcAft>
              <a:defRPr kumimoji="1" sz="4000" b="1">
                <a:solidFill>
                  <a:srgbClr val="002060"/>
                </a:solidFill>
                <a:latin typeface="微軟正黑體" pitchFamily="34" charset="-120"/>
                <a:ea typeface="微軟正黑體" pitchFamily="34" charset="-120"/>
                <a:cs typeface="+mj-cs"/>
              </a:defRPr>
            </a:lvl1pPr>
            <a:lvl2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2pPr>
            <a:lvl3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3pPr>
            <a:lvl4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4pPr>
            <a:lvl5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5pPr>
            <a:lvl6pPr marL="457200" algn="ctr" rtl="0" fontAlgn="base">
              <a:spcBef>
                <a:spcPct val="0"/>
              </a:spcBef>
              <a:spcAft>
                <a:spcPct val="0"/>
              </a:spcAft>
              <a:defRPr kumimoji="1" sz="4400">
                <a:solidFill>
                  <a:schemeClr val="tx2"/>
                </a:solidFill>
                <a:latin typeface="新細明體" charset="-120"/>
                <a:ea typeface="華康龍門石碑" pitchFamily="65" charset="-120"/>
              </a:defRPr>
            </a:lvl6pPr>
            <a:lvl7pPr marL="914400" algn="ctr" rtl="0" fontAlgn="base">
              <a:spcBef>
                <a:spcPct val="0"/>
              </a:spcBef>
              <a:spcAft>
                <a:spcPct val="0"/>
              </a:spcAft>
              <a:defRPr kumimoji="1" sz="4400">
                <a:solidFill>
                  <a:schemeClr val="tx2"/>
                </a:solidFill>
                <a:latin typeface="新細明體" charset="-120"/>
                <a:ea typeface="華康龍門石碑" pitchFamily="65" charset="-120"/>
              </a:defRPr>
            </a:lvl7pPr>
            <a:lvl8pPr marL="1371600" algn="ctr" rtl="0" fontAlgn="base">
              <a:spcBef>
                <a:spcPct val="0"/>
              </a:spcBef>
              <a:spcAft>
                <a:spcPct val="0"/>
              </a:spcAft>
              <a:defRPr kumimoji="1" sz="4400">
                <a:solidFill>
                  <a:schemeClr val="tx2"/>
                </a:solidFill>
                <a:latin typeface="新細明體" charset="-120"/>
                <a:ea typeface="華康龍門石碑" pitchFamily="65" charset="-120"/>
              </a:defRPr>
            </a:lvl8pPr>
            <a:lvl9pPr marL="1828800" algn="ctr" rtl="0" fontAlgn="base">
              <a:spcBef>
                <a:spcPct val="0"/>
              </a:spcBef>
              <a:spcAft>
                <a:spcPct val="0"/>
              </a:spcAft>
              <a:defRPr kumimoji="1" sz="4400">
                <a:solidFill>
                  <a:schemeClr val="tx2"/>
                </a:solidFill>
                <a:latin typeface="新細明體" charset="-120"/>
                <a:ea typeface="華康龍門石碑" pitchFamily="65" charset="-120"/>
              </a:defRPr>
            </a:lvl9pPr>
          </a:lstStyle>
          <a:p>
            <a:pPr algn="r"/>
            <a:r>
              <a:rPr lang="en-US" altLang="zh-TW" sz="1600" kern="0" dirty="0" smtClean="0">
                <a:solidFill>
                  <a:srgbClr val="C00000"/>
                </a:solidFill>
                <a:latin typeface="標楷體" panose="03000509000000000000" pitchFamily="65" charset="-120"/>
                <a:ea typeface="標楷體" panose="03000509000000000000" pitchFamily="65" charset="-120"/>
              </a:rPr>
              <a:t>(</a:t>
            </a:r>
            <a:r>
              <a:rPr lang="zh-TW" altLang="en-US" sz="1600" kern="0" dirty="0" smtClean="0">
                <a:solidFill>
                  <a:srgbClr val="C00000"/>
                </a:solidFill>
                <a:latin typeface="標楷體" panose="03000509000000000000" pitchFamily="65" charset="-120"/>
                <a:ea typeface="標楷體" panose="03000509000000000000" pitchFamily="65" charset="-120"/>
              </a:rPr>
              <a:t>詳議程</a:t>
            </a:r>
            <a:r>
              <a:rPr lang="en-US" altLang="zh-TW" sz="1600" kern="0" dirty="0" smtClean="0">
                <a:solidFill>
                  <a:srgbClr val="C00000"/>
                </a:solidFill>
                <a:latin typeface="標楷體" panose="03000509000000000000" pitchFamily="65" charset="-120"/>
                <a:ea typeface="標楷體" panose="03000509000000000000" pitchFamily="65" charset="-120"/>
              </a:rPr>
              <a:t>P.10</a:t>
            </a:r>
            <a:r>
              <a:rPr lang="zh-TW" altLang="en-US" sz="1600" kern="0" dirty="0" smtClean="0">
                <a:solidFill>
                  <a:srgbClr val="C00000"/>
                </a:solidFill>
                <a:latin typeface="標楷體" panose="03000509000000000000" pitchFamily="65" charset="-120"/>
                <a:ea typeface="標楷體" panose="03000509000000000000" pitchFamily="65" charset="-120"/>
              </a:rPr>
              <a:t>、</a:t>
            </a:r>
            <a:r>
              <a:rPr lang="en-US" altLang="zh-TW" sz="1600" kern="0" dirty="0" smtClean="0">
                <a:solidFill>
                  <a:srgbClr val="C00000"/>
                </a:solidFill>
                <a:latin typeface="標楷體" panose="03000509000000000000" pitchFamily="65" charset="-120"/>
                <a:ea typeface="標楷體" panose="03000509000000000000" pitchFamily="65" charset="-120"/>
              </a:rPr>
              <a:t>11/</a:t>
            </a:r>
            <a:r>
              <a:rPr lang="zh-TW" altLang="en-US" sz="1600" kern="0" dirty="0" smtClean="0">
                <a:solidFill>
                  <a:srgbClr val="C00000"/>
                </a:solidFill>
                <a:latin typeface="標楷體" panose="03000509000000000000" pitchFamily="65" charset="-120"/>
                <a:ea typeface="標楷體" panose="03000509000000000000" pitchFamily="65" charset="-120"/>
              </a:rPr>
              <a:t>表</a:t>
            </a:r>
            <a:r>
              <a:rPr lang="en-US" altLang="zh-TW" sz="1600" kern="0" dirty="0" smtClean="0">
                <a:solidFill>
                  <a:srgbClr val="C00000"/>
                </a:solidFill>
                <a:latin typeface="標楷體" panose="03000509000000000000" pitchFamily="65" charset="-120"/>
                <a:ea typeface="標楷體" panose="03000509000000000000" pitchFamily="65" charset="-120"/>
              </a:rPr>
              <a:t>5)</a:t>
            </a:r>
            <a:endParaRPr lang="zh-TW" altLang="en-US" sz="1600" kern="0" dirty="0">
              <a:solidFill>
                <a:srgbClr val="C0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7216604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0"/>
          </p:nvPr>
        </p:nvSpPr>
        <p:spPr/>
        <p:txBody>
          <a:bodyPr/>
          <a:lstStyle/>
          <a:p>
            <a:fld id="{900B4382-7C4E-4E7B-8DB7-FB39E0211E21}" type="slidenum">
              <a:rPr lang="zh-TW" altLang="en-US" smtClean="0">
                <a:solidFill>
                  <a:prstClr val="black"/>
                </a:solidFill>
              </a:rPr>
              <a:pPr/>
              <a:t>18</a:t>
            </a:fld>
            <a:endParaRPr lang="zh-TW" altLang="en-US">
              <a:solidFill>
                <a:prstClr val="black"/>
              </a:solidFill>
            </a:endParaRPr>
          </a:p>
        </p:txBody>
      </p:sp>
      <p:sp>
        <p:nvSpPr>
          <p:cNvPr id="10" name="矩形 9"/>
          <p:cNvSpPr/>
          <p:nvPr/>
        </p:nvSpPr>
        <p:spPr>
          <a:xfrm>
            <a:off x="502883" y="1342970"/>
            <a:ext cx="4647426" cy="461665"/>
          </a:xfrm>
          <a:prstGeom prst="rect">
            <a:avLst/>
          </a:prstGeom>
        </p:spPr>
        <p:txBody>
          <a:bodyPr wrap="none">
            <a:spAutoFit/>
          </a:bodyPr>
          <a:lstStyle/>
          <a:p>
            <a:pPr marL="1076325" indent="-1076325" fontAlgn="t"/>
            <a:r>
              <a:rPr lang="en-US" altLang="zh-TW" sz="2400" b="1" dirty="0" smtClean="0">
                <a:solidFill>
                  <a:srgbClr val="7030A0"/>
                </a:solidFill>
                <a:latin typeface="標楷體" panose="03000509000000000000" pitchFamily="65" charset="-120"/>
                <a:ea typeface="標楷體" panose="03000509000000000000" pitchFamily="65" charset="-120"/>
              </a:rPr>
              <a:t>12.</a:t>
            </a:r>
            <a:r>
              <a:rPr lang="zh-TW" altLang="en-US" sz="2400" b="1" dirty="0" smtClean="0">
                <a:solidFill>
                  <a:srgbClr val="7030A0"/>
                </a:solidFill>
                <a:latin typeface="標楷體" panose="03000509000000000000" pitchFamily="65" charset="-120"/>
                <a:ea typeface="標楷體" panose="03000509000000000000" pitchFamily="65" charset="-120"/>
              </a:rPr>
              <a:t>資管處</a:t>
            </a:r>
            <a:r>
              <a:rPr lang="en-US" altLang="zh-TW" sz="2400" b="1" dirty="0" smtClean="0">
                <a:solidFill>
                  <a:srgbClr val="000000"/>
                </a:solidFill>
                <a:latin typeface="標楷體" panose="03000509000000000000" pitchFamily="65" charset="-120"/>
                <a:ea typeface="標楷體" panose="03000509000000000000" pitchFamily="65" charset="-120"/>
              </a:rPr>
              <a:t>-</a:t>
            </a:r>
            <a:r>
              <a:rPr lang="en-US" altLang="zh-TW" sz="2400" b="1" dirty="0" err="1">
                <a:solidFill>
                  <a:srgbClr val="0070C0"/>
                </a:solidFill>
                <a:latin typeface="標楷體" panose="03000509000000000000" pitchFamily="65" charset="-120"/>
                <a:ea typeface="標楷體" panose="03000509000000000000" pitchFamily="65" charset="-120"/>
              </a:rPr>
              <a:t>iTaiwan</a:t>
            </a:r>
            <a:r>
              <a:rPr lang="zh-TW" altLang="en-US" sz="2400" b="1" dirty="0">
                <a:solidFill>
                  <a:srgbClr val="0070C0"/>
                </a:solidFill>
                <a:latin typeface="標楷體" panose="03000509000000000000" pitchFamily="65" charset="-120"/>
                <a:ea typeface="標楷體" panose="03000509000000000000" pitchFamily="65" charset="-120"/>
              </a:rPr>
              <a:t>無線上網熱點</a:t>
            </a:r>
            <a:endParaRPr lang="en-US" altLang="zh-TW" sz="2400" b="1" dirty="0">
              <a:solidFill>
                <a:srgbClr val="0070C0"/>
              </a:solidFill>
              <a:latin typeface="標楷體" panose="03000509000000000000" pitchFamily="65" charset="-120"/>
              <a:ea typeface="標楷體" panose="03000509000000000000" pitchFamily="65" charset="-120"/>
            </a:endParaRPr>
          </a:p>
        </p:txBody>
      </p:sp>
      <p:graphicFrame>
        <p:nvGraphicFramePr>
          <p:cNvPr id="11" name="表格 10"/>
          <p:cNvGraphicFramePr>
            <a:graphicFrameLocks noGrp="1"/>
          </p:cNvGraphicFramePr>
          <p:nvPr>
            <p:extLst>
              <p:ext uri="{D42A27DB-BD31-4B8C-83A1-F6EECF244321}">
                <p14:modId xmlns:p14="http://schemas.microsoft.com/office/powerpoint/2010/main" val="1154620045"/>
              </p:ext>
            </p:extLst>
          </p:nvPr>
        </p:nvGraphicFramePr>
        <p:xfrm>
          <a:off x="496519" y="1804635"/>
          <a:ext cx="8136000" cy="1515253"/>
        </p:xfrm>
        <a:graphic>
          <a:graphicData uri="http://schemas.openxmlformats.org/drawingml/2006/table">
            <a:tbl>
              <a:tblPr/>
              <a:tblGrid>
                <a:gridCol w="771484"/>
                <a:gridCol w="2808312"/>
                <a:gridCol w="4556204"/>
              </a:tblGrid>
              <a:tr h="387493">
                <a:tc>
                  <a:txBody>
                    <a:bodyPr/>
                    <a:lstStyle/>
                    <a:p>
                      <a:pPr algn="ctr" rtl="0" fontAlgn="ctr"/>
                      <a:r>
                        <a:rPr lang="zh-TW" altLang="en-US" sz="2400" b="1" i="0" u="none" strike="noStrike" dirty="0">
                          <a:solidFill>
                            <a:srgbClr val="FFFFFF"/>
                          </a:solidFill>
                          <a:effectLst/>
                          <a:latin typeface="標楷體" panose="03000509000000000000" pitchFamily="65" charset="-120"/>
                          <a:ea typeface="標楷體" panose="03000509000000000000" pitchFamily="65" charset="-120"/>
                        </a:rPr>
                        <a:t>類別</a:t>
                      </a:r>
                    </a:p>
                  </a:txBody>
                  <a:tcPr marL="4792" marR="4792" marT="47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99"/>
                    </a:solidFill>
                  </a:tcPr>
                </a:tc>
                <a:tc>
                  <a:txBody>
                    <a:bodyPr/>
                    <a:lstStyle/>
                    <a:p>
                      <a:pPr algn="ctr" rtl="0" fontAlgn="ctr"/>
                      <a:r>
                        <a:rPr lang="zh-TW" altLang="en-US" sz="2400" b="1" i="0" u="none" strike="noStrike" dirty="0">
                          <a:solidFill>
                            <a:srgbClr val="FFFFFF"/>
                          </a:solidFill>
                          <a:effectLst/>
                          <a:latin typeface="標楷體" panose="03000509000000000000" pitchFamily="65" charset="-120"/>
                          <a:ea typeface="標楷體" panose="03000509000000000000" pitchFamily="65" charset="-120"/>
                        </a:rPr>
                        <a:t>內容摘要</a:t>
                      </a:r>
                    </a:p>
                  </a:txBody>
                  <a:tcPr marL="4792" marR="4792" marT="47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99"/>
                    </a:solidFill>
                  </a:tcPr>
                </a:tc>
                <a:tc>
                  <a:txBody>
                    <a:bodyPr/>
                    <a:lstStyle/>
                    <a:p>
                      <a:pPr algn="ctr" rtl="0" fontAlgn="t"/>
                      <a:r>
                        <a:rPr lang="zh-TW" altLang="en-US" sz="2400" b="1" i="0" u="none" strike="noStrike" dirty="0">
                          <a:solidFill>
                            <a:srgbClr val="FFFFFF"/>
                          </a:solidFill>
                          <a:effectLst/>
                          <a:latin typeface="標楷體" panose="03000509000000000000" pitchFamily="65" charset="-120"/>
                          <a:ea typeface="標楷體" panose="03000509000000000000" pitchFamily="65" charset="-120"/>
                        </a:rPr>
                        <a:t>處理情形</a:t>
                      </a:r>
                    </a:p>
                  </a:txBody>
                  <a:tcPr marL="4792" marR="4792" marT="47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99"/>
                    </a:solidFill>
                  </a:tcPr>
                </a:tc>
              </a:tr>
              <a:tr h="866284">
                <a:tc>
                  <a:txBody>
                    <a:bodyPr/>
                    <a:lstStyle/>
                    <a:p>
                      <a:pPr algn="ctr" rtl="0" fontAlgn="t"/>
                      <a:r>
                        <a:rPr lang="zh-TW" altLang="en-US" sz="2400" b="0" i="0" u="none" strike="noStrike" dirty="0">
                          <a:solidFill>
                            <a:srgbClr val="000000"/>
                          </a:solidFill>
                          <a:effectLst/>
                          <a:latin typeface="標楷體" panose="03000509000000000000" pitchFamily="65" charset="-120"/>
                          <a:ea typeface="標楷體" panose="03000509000000000000" pitchFamily="65" charset="-120"/>
                        </a:rPr>
                        <a:t>建議　</a:t>
                      </a:r>
                    </a:p>
                  </a:txBody>
                  <a:tcPr marL="4792" marR="4792" marT="47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marL="0" indent="0" algn="l" rtl="0" fontAlgn="t"/>
                      <a:r>
                        <a:rPr lang="zh-TW" altLang="en-US" sz="2400" b="0" i="0" u="none" strike="noStrike" dirty="0" smtClean="0">
                          <a:solidFill>
                            <a:srgbClr val="000000"/>
                          </a:solidFill>
                          <a:effectLst/>
                          <a:latin typeface="標楷體" panose="03000509000000000000" pitchFamily="65" charset="-120"/>
                          <a:ea typeface="標楷體" panose="03000509000000000000" pitchFamily="65" charset="-120"/>
                        </a:rPr>
                        <a:t>使用人次</a:t>
                      </a:r>
                      <a:endParaRPr lang="zh-TW" altLang="en-US" sz="2400" b="0" i="0" u="none" strike="noStrike" dirty="0">
                        <a:solidFill>
                          <a:srgbClr val="7030A0"/>
                        </a:solidFill>
                        <a:effectLst/>
                        <a:latin typeface="標楷體" panose="03000509000000000000" pitchFamily="65" charset="-120"/>
                        <a:ea typeface="標楷體" panose="03000509000000000000" pitchFamily="65" charset="-12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zh-TW" altLang="en-US" sz="2400" b="0" i="0" u="none" strike="noStrike" dirty="0" smtClean="0">
                          <a:solidFill>
                            <a:srgbClr val="000000"/>
                          </a:solidFill>
                          <a:effectLst/>
                          <a:latin typeface="標楷體" panose="03000509000000000000" pitchFamily="65" charset="-120"/>
                          <a:ea typeface="標楷體" panose="03000509000000000000" pitchFamily="65" charset="-120"/>
                        </a:rPr>
                        <a:t>所有熱點一年內的使用人次資料，可於下列資料集取得相關資訊。</a:t>
                      </a:r>
                      <a:r>
                        <a:rPr lang="en-US" altLang="zh-TW" sz="2000" b="0" i="0" u="none" strike="noStrike" dirty="0" smtClean="0">
                          <a:solidFill>
                            <a:srgbClr val="000000"/>
                          </a:solidFill>
                          <a:effectLst/>
                          <a:latin typeface="標楷體" panose="03000509000000000000" pitchFamily="65" charset="-120"/>
                          <a:ea typeface="標楷體" panose="03000509000000000000" pitchFamily="65" charset="-120"/>
                        </a:rPr>
                        <a:t>(https://data.gov.tw/dataset/22114)</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2" name="表格 11"/>
          <p:cNvGraphicFramePr>
            <a:graphicFrameLocks noGrp="1"/>
          </p:cNvGraphicFramePr>
          <p:nvPr>
            <p:extLst>
              <p:ext uri="{D42A27DB-BD31-4B8C-83A1-F6EECF244321}">
                <p14:modId xmlns:p14="http://schemas.microsoft.com/office/powerpoint/2010/main" val="3459907816"/>
              </p:ext>
            </p:extLst>
          </p:nvPr>
        </p:nvGraphicFramePr>
        <p:xfrm>
          <a:off x="509172" y="4594629"/>
          <a:ext cx="8136000" cy="1321599"/>
        </p:xfrm>
        <a:graphic>
          <a:graphicData uri="http://schemas.openxmlformats.org/drawingml/2006/table">
            <a:tbl>
              <a:tblPr/>
              <a:tblGrid>
                <a:gridCol w="771484"/>
                <a:gridCol w="2826537"/>
                <a:gridCol w="4537979"/>
              </a:tblGrid>
              <a:tr h="387493">
                <a:tc>
                  <a:txBody>
                    <a:bodyPr/>
                    <a:lstStyle/>
                    <a:p>
                      <a:pPr marL="0" algn="ctr" defTabSz="914400" rtl="0" eaLnBrk="1" fontAlgn="t" latinLnBrk="0" hangingPunct="1"/>
                      <a:r>
                        <a:rPr lang="zh-TW" altLang="en-US" sz="2400" b="1" i="0" u="none" strike="noStrike" kern="1200" dirty="0">
                          <a:solidFill>
                            <a:srgbClr val="FFFFFF"/>
                          </a:solidFill>
                          <a:effectLst/>
                          <a:latin typeface="標楷體" panose="03000509000000000000" pitchFamily="65" charset="-120"/>
                          <a:ea typeface="標楷體" panose="03000509000000000000" pitchFamily="65" charset="-120"/>
                          <a:cs typeface="+mn-cs"/>
                        </a:rPr>
                        <a:t>類別</a:t>
                      </a:r>
                    </a:p>
                  </a:txBody>
                  <a:tcPr marL="4792" marR="4792" marT="47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a:txBody>
                    <a:bodyPr/>
                    <a:lstStyle/>
                    <a:p>
                      <a:pPr marL="0" algn="ctr" defTabSz="914400" rtl="0" eaLnBrk="1" fontAlgn="t" latinLnBrk="0" hangingPunct="1"/>
                      <a:r>
                        <a:rPr lang="zh-TW" altLang="en-US" sz="2400" b="1" i="0" u="none" strike="noStrike" kern="1200" dirty="0">
                          <a:solidFill>
                            <a:srgbClr val="FFFFFF"/>
                          </a:solidFill>
                          <a:effectLst/>
                          <a:latin typeface="標楷體" panose="03000509000000000000" pitchFamily="65" charset="-120"/>
                          <a:ea typeface="標楷體" panose="03000509000000000000" pitchFamily="65" charset="-120"/>
                          <a:cs typeface="+mn-cs"/>
                        </a:rPr>
                        <a:t>內容摘要</a:t>
                      </a:r>
                    </a:p>
                  </a:txBody>
                  <a:tcPr marL="4792" marR="4792" marT="47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a:txBody>
                    <a:bodyPr/>
                    <a:lstStyle/>
                    <a:p>
                      <a:pPr marL="0" algn="ctr" defTabSz="914400" rtl="0" eaLnBrk="1" fontAlgn="t" latinLnBrk="0" hangingPunct="1"/>
                      <a:r>
                        <a:rPr lang="zh-TW" altLang="en-US" sz="2400" b="1" i="0" u="none" strike="noStrike" kern="1200" dirty="0">
                          <a:solidFill>
                            <a:srgbClr val="FFFFFF"/>
                          </a:solidFill>
                          <a:effectLst/>
                          <a:latin typeface="標楷體" panose="03000509000000000000" pitchFamily="65" charset="-120"/>
                          <a:ea typeface="標楷體" panose="03000509000000000000" pitchFamily="65" charset="-120"/>
                          <a:cs typeface="+mn-cs"/>
                        </a:rPr>
                        <a:t>處理情形</a:t>
                      </a:r>
                    </a:p>
                  </a:txBody>
                  <a:tcPr marL="4792" marR="4792" marT="47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r>
              <a:tr h="934106">
                <a:tc>
                  <a:txBody>
                    <a:bodyPr/>
                    <a:lstStyle/>
                    <a:p>
                      <a:pPr algn="ctr" rtl="0" fontAlgn="t"/>
                      <a:r>
                        <a:rPr lang="zh-TW" altLang="en-US" sz="2400" b="0" i="0" u="none" strike="noStrike" dirty="0">
                          <a:solidFill>
                            <a:srgbClr val="000000"/>
                          </a:solidFill>
                          <a:effectLst/>
                          <a:latin typeface="標楷體" panose="03000509000000000000" pitchFamily="65" charset="-120"/>
                          <a:ea typeface="標楷體" panose="03000509000000000000" pitchFamily="65" charset="-120"/>
                        </a:rPr>
                        <a:t>建議　</a:t>
                      </a:r>
                    </a:p>
                  </a:txBody>
                  <a:tcPr marL="4792" marR="4792" marT="47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marL="0" indent="0" algn="l" rtl="0" fontAlgn="t"/>
                      <a:r>
                        <a:rPr lang="zh-TW" altLang="en-US" sz="2400" b="0" i="0" u="none" strike="noStrike" dirty="0" smtClean="0">
                          <a:solidFill>
                            <a:srgbClr val="000000"/>
                          </a:solidFill>
                          <a:effectLst/>
                          <a:latin typeface="標楷體" panose="03000509000000000000" pitchFamily="65" charset="-120"/>
                          <a:ea typeface="標楷體" panose="03000509000000000000" pitchFamily="65" charset="-120"/>
                        </a:rPr>
                        <a:t>建議改善下載資料的「更新說明</a:t>
                      </a:r>
                      <a:r>
                        <a:rPr lang="en-US" altLang="zh-TW" sz="2400" b="0" i="0" u="none" strike="noStrike" dirty="0" smtClean="0">
                          <a:solidFill>
                            <a:srgbClr val="000000"/>
                          </a:solidFill>
                          <a:effectLst/>
                          <a:latin typeface="標楷體" panose="03000509000000000000" pitchFamily="65" charset="-120"/>
                          <a:ea typeface="標楷體" panose="03000509000000000000" pitchFamily="65" charset="-120"/>
                        </a:rPr>
                        <a:t>.txt</a:t>
                      </a:r>
                      <a:r>
                        <a:rPr lang="zh-TW" altLang="en-US" sz="2400" b="0" i="0" u="none" strike="noStrike" dirty="0" smtClean="0">
                          <a:solidFill>
                            <a:srgbClr val="000000"/>
                          </a:solidFill>
                          <a:effectLst/>
                          <a:latin typeface="標楷體" panose="03000509000000000000" pitchFamily="65" charset="-120"/>
                          <a:ea typeface="標楷體" panose="03000509000000000000" pitchFamily="65" charset="-120"/>
                        </a:rPr>
                        <a:t>」</a:t>
                      </a:r>
                      <a:endParaRPr lang="zh-TW" altLang="en-US" sz="2400" b="0" i="0" u="none" strike="noStrike" dirty="0">
                        <a:solidFill>
                          <a:srgbClr val="7030A0"/>
                        </a:solidFill>
                        <a:effectLst/>
                        <a:latin typeface="標楷體" panose="03000509000000000000" pitchFamily="65" charset="-120"/>
                        <a:ea typeface="標楷體" panose="03000509000000000000" pitchFamily="65" charset="-120"/>
                      </a:endParaRPr>
                    </a:p>
                  </a:txBody>
                  <a:tcPr marR="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l" rtl="0" fontAlgn="t"/>
                      <a:r>
                        <a:rPr lang="zh-TW" altLang="en-US" sz="2400" b="0" i="0" u="none" strike="noStrike" dirty="0" smtClean="0">
                          <a:solidFill>
                            <a:srgbClr val="000000"/>
                          </a:solidFill>
                          <a:effectLst/>
                          <a:latin typeface="標楷體" panose="03000509000000000000" pitchFamily="65" charset="-120"/>
                          <a:ea typeface="標楷體" panose="03000509000000000000" pitchFamily="65" charset="-120"/>
                        </a:rPr>
                        <a:t>配合辦理，調整更新日期、檔名。</a:t>
                      </a:r>
                      <a:endParaRPr lang="zh-TW" altLang="en-US" sz="2400" b="0" i="0" u="none" strike="noStrike" dirty="0">
                        <a:solidFill>
                          <a:srgbClr val="000000"/>
                        </a:solidFill>
                        <a:effectLst/>
                        <a:latin typeface="標楷體" panose="03000509000000000000" pitchFamily="65" charset="-120"/>
                        <a:ea typeface="標楷體" panose="03000509000000000000" pitchFamily="65" charset="-12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
        <p:nvSpPr>
          <p:cNvPr id="13" name="矩形 12"/>
          <p:cNvSpPr/>
          <p:nvPr/>
        </p:nvSpPr>
        <p:spPr>
          <a:xfrm>
            <a:off x="496519" y="4077038"/>
            <a:ext cx="7879080" cy="461665"/>
          </a:xfrm>
          <a:prstGeom prst="rect">
            <a:avLst/>
          </a:prstGeom>
        </p:spPr>
        <p:txBody>
          <a:bodyPr wrap="none">
            <a:spAutoFit/>
          </a:bodyPr>
          <a:lstStyle/>
          <a:p>
            <a:pPr marL="1076325" indent="-1076325" fontAlgn="t"/>
            <a:r>
              <a:rPr lang="en-US" altLang="zh-TW" sz="2400" b="1" dirty="0" smtClean="0">
                <a:solidFill>
                  <a:srgbClr val="7030A0"/>
                </a:solidFill>
                <a:latin typeface="標楷體" panose="03000509000000000000" pitchFamily="65" charset="-120"/>
                <a:ea typeface="標楷體" panose="03000509000000000000" pitchFamily="65" charset="-120"/>
              </a:rPr>
              <a:t>25.</a:t>
            </a:r>
            <a:r>
              <a:rPr lang="zh-TW" altLang="en-US" sz="2400" b="1" dirty="0" smtClean="0">
                <a:solidFill>
                  <a:srgbClr val="7030A0"/>
                </a:solidFill>
                <a:latin typeface="標楷體" panose="03000509000000000000" pitchFamily="65" charset="-120"/>
                <a:ea typeface="標楷體" panose="03000509000000000000" pitchFamily="65" charset="-120"/>
              </a:rPr>
              <a:t>資管</a:t>
            </a:r>
            <a:r>
              <a:rPr lang="zh-TW" altLang="en-US" sz="2400" b="1" dirty="0">
                <a:solidFill>
                  <a:srgbClr val="7030A0"/>
                </a:solidFill>
                <a:latin typeface="標楷體" panose="03000509000000000000" pitchFamily="65" charset="-120"/>
                <a:ea typeface="標楷體" panose="03000509000000000000" pitchFamily="65" charset="-120"/>
              </a:rPr>
              <a:t>處</a:t>
            </a:r>
            <a:r>
              <a:rPr lang="en-US" altLang="zh-TW" sz="2400" b="1" dirty="0" smtClean="0">
                <a:solidFill>
                  <a:srgbClr val="000000"/>
                </a:solidFill>
                <a:latin typeface="標楷體" panose="03000509000000000000" pitchFamily="65" charset="-120"/>
                <a:ea typeface="標楷體" panose="03000509000000000000" pitchFamily="65" charset="-120"/>
              </a:rPr>
              <a:t>-</a:t>
            </a:r>
            <a:r>
              <a:rPr lang="en-US" altLang="zh-TW" sz="2400" b="1" dirty="0">
                <a:solidFill>
                  <a:srgbClr val="0070C0"/>
                </a:solidFill>
                <a:latin typeface="標楷體" panose="03000509000000000000" pitchFamily="65" charset="-120"/>
                <a:ea typeface="標楷體" panose="03000509000000000000" pitchFamily="65" charset="-120"/>
              </a:rPr>
              <a:t>CNS11643</a:t>
            </a:r>
            <a:r>
              <a:rPr lang="zh-TW" altLang="en-US" sz="2400" b="1" dirty="0">
                <a:solidFill>
                  <a:srgbClr val="0070C0"/>
                </a:solidFill>
                <a:latin typeface="標楷體" panose="03000509000000000000" pitchFamily="65" charset="-120"/>
                <a:ea typeface="標楷體" panose="03000509000000000000" pitchFamily="65" charset="-120"/>
              </a:rPr>
              <a:t>中文標準交換碼全字庫</a:t>
            </a:r>
            <a:r>
              <a:rPr lang="en-US" altLang="zh-TW" sz="2400" b="1" dirty="0">
                <a:solidFill>
                  <a:srgbClr val="0070C0"/>
                </a:solidFill>
                <a:latin typeface="標楷體" panose="03000509000000000000" pitchFamily="65" charset="-120"/>
                <a:ea typeface="標楷體" panose="03000509000000000000" pitchFamily="65" charset="-120"/>
              </a:rPr>
              <a:t>(</a:t>
            </a:r>
            <a:r>
              <a:rPr lang="zh-TW" altLang="en-US" sz="2400" b="1" dirty="0">
                <a:solidFill>
                  <a:srgbClr val="0070C0"/>
                </a:solidFill>
                <a:latin typeface="標楷體" panose="03000509000000000000" pitchFamily="65" charset="-120"/>
                <a:ea typeface="標楷體" panose="03000509000000000000" pitchFamily="65" charset="-120"/>
              </a:rPr>
              <a:t>簡稱全字庫</a:t>
            </a:r>
            <a:r>
              <a:rPr lang="en-US" altLang="zh-TW" sz="2400" b="1" dirty="0">
                <a:solidFill>
                  <a:srgbClr val="0070C0"/>
                </a:solidFill>
                <a:latin typeface="標楷體" panose="03000509000000000000" pitchFamily="65" charset="-120"/>
                <a:ea typeface="標楷體" panose="03000509000000000000" pitchFamily="65" charset="-120"/>
              </a:rPr>
              <a:t>)</a:t>
            </a:r>
          </a:p>
        </p:txBody>
      </p:sp>
      <p:sp>
        <p:nvSpPr>
          <p:cNvPr id="16" name="標題 1"/>
          <p:cNvSpPr txBox="1">
            <a:spLocks/>
          </p:cNvSpPr>
          <p:nvPr/>
        </p:nvSpPr>
        <p:spPr>
          <a:xfrm>
            <a:off x="6804248" y="805178"/>
            <a:ext cx="2306646" cy="417764"/>
          </a:xfrm>
          <a:prstGeom prst="rect">
            <a:avLst/>
          </a:prstGeom>
          <a:noFill/>
        </p:spPr>
        <p:txBody>
          <a:bodyPr/>
          <a:lstStyle>
            <a:lvl1pPr algn="ctr" rtl="0" eaLnBrk="0" fontAlgn="base" hangingPunct="0">
              <a:spcBef>
                <a:spcPct val="0"/>
              </a:spcBef>
              <a:spcAft>
                <a:spcPct val="0"/>
              </a:spcAft>
              <a:defRPr kumimoji="1" sz="4000" b="1">
                <a:solidFill>
                  <a:srgbClr val="002060"/>
                </a:solidFill>
                <a:latin typeface="微軟正黑體" pitchFamily="34" charset="-120"/>
                <a:ea typeface="微軟正黑體" pitchFamily="34" charset="-120"/>
                <a:cs typeface="+mj-cs"/>
              </a:defRPr>
            </a:lvl1pPr>
            <a:lvl2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2pPr>
            <a:lvl3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3pPr>
            <a:lvl4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4pPr>
            <a:lvl5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5pPr>
            <a:lvl6pPr marL="457200" algn="ctr" rtl="0" fontAlgn="base">
              <a:spcBef>
                <a:spcPct val="0"/>
              </a:spcBef>
              <a:spcAft>
                <a:spcPct val="0"/>
              </a:spcAft>
              <a:defRPr kumimoji="1" sz="4400">
                <a:solidFill>
                  <a:schemeClr val="tx2"/>
                </a:solidFill>
                <a:latin typeface="新細明體" charset="-120"/>
                <a:ea typeface="華康龍門石碑" pitchFamily="65" charset="-120"/>
              </a:defRPr>
            </a:lvl6pPr>
            <a:lvl7pPr marL="914400" algn="ctr" rtl="0" fontAlgn="base">
              <a:spcBef>
                <a:spcPct val="0"/>
              </a:spcBef>
              <a:spcAft>
                <a:spcPct val="0"/>
              </a:spcAft>
              <a:defRPr kumimoji="1" sz="4400">
                <a:solidFill>
                  <a:schemeClr val="tx2"/>
                </a:solidFill>
                <a:latin typeface="新細明體" charset="-120"/>
                <a:ea typeface="華康龍門石碑" pitchFamily="65" charset="-120"/>
              </a:defRPr>
            </a:lvl7pPr>
            <a:lvl8pPr marL="1371600" algn="ctr" rtl="0" fontAlgn="base">
              <a:spcBef>
                <a:spcPct val="0"/>
              </a:spcBef>
              <a:spcAft>
                <a:spcPct val="0"/>
              </a:spcAft>
              <a:defRPr kumimoji="1" sz="4400">
                <a:solidFill>
                  <a:schemeClr val="tx2"/>
                </a:solidFill>
                <a:latin typeface="新細明體" charset="-120"/>
                <a:ea typeface="華康龍門石碑" pitchFamily="65" charset="-120"/>
              </a:defRPr>
            </a:lvl8pPr>
            <a:lvl9pPr marL="1828800" algn="ctr" rtl="0" fontAlgn="base">
              <a:spcBef>
                <a:spcPct val="0"/>
              </a:spcBef>
              <a:spcAft>
                <a:spcPct val="0"/>
              </a:spcAft>
              <a:defRPr kumimoji="1" sz="4400">
                <a:solidFill>
                  <a:schemeClr val="tx2"/>
                </a:solidFill>
                <a:latin typeface="新細明體" charset="-120"/>
                <a:ea typeface="華康龍門石碑" pitchFamily="65" charset="-120"/>
              </a:defRPr>
            </a:lvl9pPr>
          </a:lstStyle>
          <a:p>
            <a:pPr algn="r"/>
            <a:r>
              <a:rPr lang="en-US" altLang="zh-TW" sz="1600" kern="0" dirty="0" smtClean="0">
                <a:solidFill>
                  <a:srgbClr val="C00000"/>
                </a:solidFill>
                <a:latin typeface="標楷體" panose="03000509000000000000" pitchFamily="65" charset="-120"/>
                <a:ea typeface="標楷體" panose="03000509000000000000" pitchFamily="65" charset="-120"/>
              </a:rPr>
              <a:t>(</a:t>
            </a:r>
            <a:r>
              <a:rPr lang="zh-TW" altLang="en-US" sz="1600" kern="0" dirty="0" smtClean="0">
                <a:solidFill>
                  <a:srgbClr val="C00000"/>
                </a:solidFill>
                <a:latin typeface="標楷體" panose="03000509000000000000" pitchFamily="65" charset="-120"/>
                <a:ea typeface="標楷體" panose="03000509000000000000" pitchFamily="65" charset="-120"/>
              </a:rPr>
              <a:t>詳議程</a:t>
            </a:r>
            <a:r>
              <a:rPr lang="en-US" altLang="zh-TW" sz="1600" kern="0" dirty="0" smtClean="0">
                <a:solidFill>
                  <a:srgbClr val="C00000"/>
                </a:solidFill>
                <a:latin typeface="標楷體" panose="03000509000000000000" pitchFamily="65" charset="-120"/>
                <a:ea typeface="標楷體" panose="03000509000000000000" pitchFamily="65" charset="-120"/>
              </a:rPr>
              <a:t>P.12</a:t>
            </a:r>
            <a:r>
              <a:rPr lang="zh-TW" altLang="en-US" sz="1600" kern="0" dirty="0" smtClean="0">
                <a:solidFill>
                  <a:srgbClr val="C00000"/>
                </a:solidFill>
                <a:latin typeface="標楷體" panose="03000509000000000000" pitchFamily="65" charset="-120"/>
                <a:ea typeface="標楷體" panose="03000509000000000000" pitchFamily="65" charset="-120"/>
              </a:rPr>
              <a:t>、</a:t>
            </a:r>
            <a:r>
              <a:rPr lang="en-US" altLang="zh-TW" sz="1600" kern="0" dirty="0" smtClean="0">
                <a:solidFill>
                  <a:srgbClr val="C00000"/>
                </a:solidFill>
                <a:latin typeface="標楷體" panose="03000509000000000000" pitchFamily="65" charset="-120"/>
                <a:ea typeface="標楷體" panose="03000509000000000000" pitchFamily="65" charset="-120"/>
              </a:rPr>
              <a:t>15/</a:t>
            </a:r>
            <a:r>
              <a:rPr lang="zh-TW" altLang="en-US" sz="1600" kern="0" dirty="0" smtClean="0">
                <a:solidFill>
                  <a:srgbClr val="C00000"/>
                </a:solidFill>
                <a:latin typeface="標楷體" panose="03000509000000000000" pitchFamily="65" charset="-120"/>
                <a:ea typeface="標楷體" panose="03000509000000000000" pitchFamily="65" charset="-120"/>
              </a:rPr>
              <a:t>表</a:t>
            </a:r>
            <a:r>
              <a:rPr lang="en-US" altLang="zh-TW" sz="1600" kern="0" dirty="0" smtClean="0">
                <a:solidFill>
                  <a:srgbClr val="C00000"/>
                </a:solidFill>
                <a:latin typeface="標楷體" panose="03000509000000000000" pitchFamily="65" charset="-120"/>
                <a:ea typeface="標楷體" panose="03000509000000000000" pitchFamily="65" charset="-120"/>
              </a:rPr>
              <a:t>5)</a:t>
            </a:r>
            <a:endParaRPr lang="zh-TW" altLang="en-US" sz="1600" kern="0" dirty="0">
              <a:solidFill>
                <a:srgbClr val="C00000"/>
              </a:solidFill>
              <a:latin typeface="標楷體" panose="03000509000000000000" pitchFamily="65" charset="-120"/>
              <a:ea typeface="標楷體" panose="03000509000000000000" pitchFamily="65" charset="-120"/>
            </a:endParaRPr>
          </a:p>
        </p:txBody>
      </p:sp>
      <p:sp>
        <p:nvSpPr>
          <p:cNvPr id="17" name="標題 1"/>
          <p:cNvSpPr txBox="1">
            <a:spLocks/>
          </p:cNvSpPr>
          <p:nvPr/>
        </p:nvSpPr>
        <p:spPr>
          <a:xfrm>
            <a:off x="0" y="54549"/>
            <a:ext cx="8229600" cy="764704"/>
          </a:xfrm>
          <a:prstGeom prst="rect">
            <a:avLst/>
          </a:prstGeom>
        </p:spPr>
        <p:txBody>
          <a:bodyPr/>
          <a:lstStyle>
            <a:lvl1pPr algn="ctr" rtl="0" eaLnBrk="0" fontAlgn="base" hangingPunct="0">
              <a:spcBef>
                <a:spcPct val="0"/>
              </a:spcBef>
              <a:spcAft>
                <a:spcPct val="0"/>
              </a:spcAft>
              <a:defRPr kumimoji="1" sz="4000" b="1">
                <a:solidFill>
                  <a:srgbClr val="002060"/>
                </a:solidFill>
                <a:latin typeface="微軟正黑體" pitchFamily="34" charset="-120"/>
                <a:ea typeface="微軟正黑體" pitchFamily="34" charset="-120"/>
                <a:cs typeface="+mj-cs"/>
              </a:defRPr>
            </a:lvl1pPr>
            <a:lvl2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2pPr>
            <a:lvl3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3pPr>
            <a:lvl4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4pPr>
            <a:lvl5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5pPr>
            <a:lvl6pPr marL="457200" algn="ctr" rtl="0" fontAlgn="base">
              <a:spcBef>
                <a:spcPct val="0"/>
              </a:spcBef>
              <a:spcAft>
                <a:spcPct val="0"/>
              </a:spcAft>
              <a:defRPr kumimoji="1" sz="4400">
                <a:solidFill>
                  <a:schemeClr val="tx2"/>
                </a:solidFill>
                <a:latin typeface="新細明體" charset="-120"/>
                <a:ea typeface="華康龍門石碑" pitchFamily="65" charset="-120"/>
              </a:defRPr>
            </a:lvl6pPr>
            <a:lvl7pPr marL="914400" algn="ctr" rtl="0" fontAlgn="base">
              <a:spcBef>
                <a:spcPct val="0"/>
              </a:spcBef>
              <a:spcAft>
                <a:spcPct val="0"/>
              </a:spcAft>
              <a:defRPr kumimoji="1" sz="4400">
                <a:solidFill>
                  <a:schemeClr val="tx2"/>
                </a:solidFill>
                <a:latin typeface="新細明體" charset="-120"/>
                <a:ea typeface="華康龍門石碑" pitchFamily="65" charset="-120"/>
              </a:defRPr>
            </a:lvl7pPr>
            <a:lvl8pPr marL="1371600" algn="ctr" rtl="0" fontAlgn="base">
              <a:spcBef>
                <a:spcPct val="0"/>
              </a:spcBef>
              <a:spcAft>
                <a:spcPct val="0"/>
              </a:spcAft>
              <a:defRPr kumimoji="1" sz="4400">
                <a:solidFill>
                  <a:schemeClr val="tx2"/>
                </a:solidFill>
                <a:latin typeface="新細明體" charset="-120"/>
                <a:ea typeface="華康龍門石碑" pitchFamily="65" charset="-120"/>
              </a:defRPr>
            </a:lvl8pPr>
            <a:lvl9pPr marL="1828800" algn="ctr" rtl="0" fontAlgn="base">
              <a:spcBef>
                <a:spcPct val="0"/>
              </a:spcBef>
              <a:spcAft>
                <a:spcPct val="0"/>
              </a:spcAft>
              <a:defRPr kumimoji="1" sz="4400">
                <a:solidFill>
                  <a:schemeClr val="tx2"/>
                </a:solidFill>
                <a:latin typeface="新細明體" charset="-120"/>
                <a:ea typeface="華康龍門石碑" pitchFamily="65" charset="-120"/>
              </a:defRPr>
            </a:lvl9pPr>
          </a:lstStyle>
          <a:p>
            <a:pPr algn="l"/>
            <a:r>
              <a:rPr lang="zh-TW" altLang="en-US" sz="3600" kern="0" dirty="0" smtClean="0"/>
              <a:t>「我有話要說</a:t>
            </a:r>
            <a:r>
              <a:rPr lang="zh-TW" altLang="en-US" sz="3600" kern="0" dirty="0"/>
              <a:t>」</a:t>
            </a:r>
            <a:r>
              <a:rPr lang="zh-TW" altLang="en-US" sz="3600" kern="0" dirty="0" smtClean="0"/>
              <a:t>單元民眾建議事項</a:t>
            </a:r>
            <a:r>
              <a:rPr lang="en-US" altLang="zh-TW" sz="3600" kern="0" dirty="0" smtClean="0"/>
              <a:t>(2/2)</a:t>
            </a:r>
            <a:endParaRPr lang="zh-TW" altLang="en-US" sz="3600" kern="0" dirty="0"/>
          </a:p>
        </p:txBody>
      </p:sp>
    </p:spTree>
    <p:extLst>
      <p:ext uri="{BB962C8B-B14F-4D97-AF65-F5344CB8AC3E}">
        <p14:creationId xmlns:p14="http://schemas.microsoft.com/office/powerpoint/2010/main" val="23667344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0"/>
          </p:nvPr>
        </p:nvSpPr>
        <p:spPr/>
        <p:txBody>
          <a:bodyPr/>
          <a:lstStyle/>
          <a:p>
            <a:fld id="{900B4382-7C4E-4E7B-8DB7-FB39E0211E21}" type="slidenum">
              <a:rPr lang="zh-TW" altLang="en-US" smtClean="0">
                <a:solidFill>
                  <a:prstClr val="black"/>
                </a:solidFill>
              </a:rPr>
              <a:pPr/>
              <a:t>19</a:t>
            </a:fld>
            <a:endParaRPr lang="zh-TW" altLang="en-US">
              <a:solidFill>
                <a:prstClr val="black"/>
              </a:solidFill>
            </a:endParaRPr>
          </a:p>
        </p:txBody>
      </p:sp>
      <p:graphicFrame>
        <p:nvGraphicFramePr>
          <p:cNvPr id="13" name="表格 12"/>
          <p:cNvGraphicFramePr>
            <a:graphicFrameLocks noGrp="1"/>
          </p:cNvGraphicFramePr>
          <p:nvPr>
            <p:extLst>
              <p:ext uri="{D42A27DB-BD31-4B8C-83A1-F6EECF244321}">
                <p14:modId xmlns:p14="http://schemas.microsoft.com/office/powerpoint/2010/main" val="2356203692"/>
              </p:ext>
            </p:extLst>
          </p:nvPr>
        </p:nvGraphicFramePr>
        <p:xfrm>
          <a:off x="395536" y="1222942"/>
          <a:ext cx="8424936" cy="5205428"/>
        </p:xfrm>
        <a:graphic>
          <a:graphicData uri="http://schemas.openxmlformats.org/drawingml/2006/table">
            <a:tbl>
              <a:tblPr/>
              <a:tblGrid>
                <a:gridCol w="5512625"/>
                <a:gridCol w="2912311"/>
              </a:tblGrid>
              <a:tr h="523523">
                <a:tc>
                  <a:txBody>
                    <a:bodyPr/>
                    <a:lstStyle/>
                    <a:p>
                      <a:pPr algn="ctr" rtl="0" fontAlgn="ctr"/>
                      <a:r>
                        <a:rPr lang="zh-TW" altLang="en-US" sz="2400" b="1" i="0" u="none" strike="noStrike" dirty="0" smtClean="0">
                          <a:solidFill>
                            <a:srgbClr val="FFFFFF"/>
                          </a:solidFill>
                          <a:effectLst/>
                          <a:latin typeface="標楷體" panose="03000509000000000000" pitchFamily="65" charset="-120"/>
                          <a:ea typeface="標楷體" panose="03000509000000000000" pitchFamily="65" charset="-120"/>
                        </a:rPr>
                        <a:t>民眾建議資料集名稱</a:t>
                      </a:r>
                      <a:r>
                        <a:rPr lang="en-US" altLang="zh-TW" sz="2400" b="1" i="0" u="none" strike="noStrike" dirty="0" smtClean="0">
                          <a:solidFill>
                            <a:srgbClr val="FFFFFF"/>
                          </a:solidFill>
                          <a:effectLst/>
                          <a:latin typeface="標楷體" panose="03000509000000000000" pitchFamily="65" charset="-120"/>
                          <a:ea typeface="標楷體" panose="03000509000000000000" pitchFamily="65" charset="-120"/>
                        </a:rPr>
                        <a:t>/</a:t>
                      </a:r>
                      <a:r>
                        <a:rPr lang="zh-TW" altLang="en-US" sz="2400" b="1" i="0" u="none" strike="noStrike" dirty="0" smtClean="0">
                          <a:solidFill>
                            <a:srgbClr val="FFFFFF"/>
                          </a:solidFill>
                          <a:effectLst/>
                          <a:latin typeface="標楷體" panose="03000509000000000000" pitchFamily="65" charset="-120"/>
                          <a:ea typeface="標楷體" panose="03000509000000000000" pitchFamily="65" charset="-120"/>
                        </a:rPr>
                        <a:t>欄位</a:t>
                      </a:r>
                      <a:endParaRPr lang="zh-TW" altLang="en-US" sz="2400" b="1" i="0" u="none" strike="noStrike" dirty="0">
                        <a:solidFill>
                          <a:srgbClr val="FFFFFF"/>
                        </a:solidFill>
                        <a:effectLst/>
                        <a:latin typeface="標楷體" panose="03000509000000000000" pitchFamily="65" charset="-120"/>
                        <a:ea typeface="標楷體" panose="03000509000000000000" pitchFamily="65" charset="-120"/>
                      </a:endParaRPr>
                    </a:p>
                  </a:txBody>
                  <a:tcPr marL="4792" marR="4792" marT="47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28A8"/>
                    </a:solidFill>
                  </a:tcPr>
                </a:tc>
                <a:tc>
                  <a:txBody>
                    <a:bodyPr/>
                    <a:lstStyle/>
                    <a:p>
                      <a:pPr algn="ctr" rtl="0" fontAlgn="t"/>
                      <a:r>
                        <a:rPr lang="zh-TW" altLang="en-US" sz="2400" b="1" i="0" u="none" strike="noStrike" dirty="0" smtClean="0">
                          <a:solidFill>
                            <a:srgbClr val="FFFFFF"/>
                          </a:solidFill>
                          <a:effectLst/>
                          <a:latin typeface="標楷體" panose="03000509000000000000" pitchFamily="65" charset="-120"/>
                          <a:ea typeface="標楷體" panose="03000509000000000000" pitchFamily="65" charset="-120"/>
                        </a:rPr>
                        <a:t>執行進度</a:t>
                      </a:r>
                      <a:endParaRPr lang="zh-TW" altLang="en-US" sz="2400" b="1" i="0" u="none" strike="noStrike" dirty="0">
                        <a:solidFill>
                          <a:srgbClr val="FFFFFF"/>
                        </a:solidFill>
                        <a:effectLst/>
                        <a:latin typeface="標楷體" panose="03000509000000000000" pitchFamily="65" charset="-120"/>
                        <a:ea typeface="標楷體" panose="03000509000000000000" pitchFamily="65" charset="-120"/>
                      </a:endParaRPr>
                    </a:p>
                  </a:txBody>
                  <a:tcPr marL="4792" marR="4792" marT="47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28A8"/>
                    </a:solidFill>
                  </a:tcPr>
                </a:tc>
              </a:tr>
              <a:tr h="4681905">
                <a:tc>
                  <a:txBody>
                    <a:bodyPr/>
                    <a:lstStyle/>
                    <a:p>
                      <a:pPr>
                        <a:spcAft>
                          <a:spcPts val="0"/>
                        </a:spcAft>
                      </a:pPr>
                      <a:r>
                        <a:rPr lang="zh-TW" altLang="en-US" sz="2000" b="1" u="sng" kern="0" dirty="0" smtClean="0">
                          <a:solidFill>
                            <a:schemeClr val="accent6">
                              <a:lumMod val="75000"/>
                            </a:schemeClr>
                          </a:solidFill>
                          <a:effectLst/>
                          <a:latin typeface="標楷體" panose="03000509000000000000" pitchFamily="65" charset="-120"/>
                          <a:ea typeface="標楷體" panose="03000509000000000000" pitchFamily="65" charset="-120"/>
                          <a:cs typeface="Tahoma" panose="020B0604030504040204" pitchFamily="34" charset="0"/>
                        </a:rPr>
                        <a:t>發表日期</a:t>
                      </a:r>
                      <a:r>
                        <a:rPr lang="en-US" altLang="zh-TW" sz="2000" b="1" u="sng" kern="0" dirty="0" smtClean="0">
                          <a:solidFill>
                            <a:schemeClr val="accent6">
                              <a:lumMod val="75000"/>
                            </a:schemeClr>
                          </a:solidFill>
                          <a:effectLst/>
                          <a:latin typeface="標楷體" panose="03000509000000000000" pitchFamily="65" charset="-120"/>
                          <a:ea typeface="標楷體" panose="03000509000000000000" pitchFamily="65" charset="-120"/>
                          <a:cs typeface="Tahoma" panose="020B0604030504040204" pitchFamily="34" charset="0"/>
                        </a:rPr>
                        <a:t>:</a:t>
                      </a:r>
                      <a:r>
                        <a:rPr lang="en-US" altLang="zh-TW" sz="2000" b="0" u="none" kern="0" dirty="0" smtClean="0">
                          <a:solidFill>
                            <a:schemeClr val="accent6">
                              <a:lumMod val="75000"/>
                            </a:schemeClr>
                          </a:solidFill>
                          <a:effectLst/>
                          <a:latin typeface="標楷體" panose="03000509000000000000" pitchFamily="65" charset="-120"/>
                          <a:ea typeface="標楷體" panose="03000509000000000000" pitchFamily="65" charset="-120"/>
                          <a:cs typeface="Tahoma" panose="020B0604030504040204" pitchFamily="34" charset="0"/>
                        </a:rPr>
                        <a:t>107</a:t>
                      </a:r>
                      <a:r>
                        <a:rPr lang="zh-TW" altLang="en-US" sz="2000" b="0" u="none" kern="0" dirty="0" smtClean="0">
                          <a:solidFill>
                            <a:schemeClr val="accent6">
                              <a:lumMod val="75000"/>
                            </a:schemeClr>
                          </a:solidFill>
                          <a:effectLst/>
                          <a:latin typeface="標楷體" panose="03000509000000000000" pitchFamily="65" charset="-120"/>
                          <a:ea typeface="標楷體" panose="03000509000000000000" pitchFamily="65" charset="-120"/>
                          <a:cs typeface="Tahoma" panose="020B0604030504040204" pitchFamily="34" charset="0"/>
                        </a:rPr>
                        <a:t>年</a:t>
                      </a:r>
                      <a:r>
                        <a:rPr lang="en-US" altLang="zh-TW" sz="2000" b="0" u="none" kern="0" dirty="0" smtClean="0">
                          <a:solidFill>
                            <a:schemeClr val="accent6">
                              <a:lumMod val="75000"/>
                            </a:schemeClr>
                          </a:solidFill>
                          <a:effectLst/>
                          <a:latin typeface="標楷體" panose="03000509000000000000" pitchFamily="65" charset="-120"/>
                          <a:ea typeface="標楷體" panose="03000509000000000000" pitchFamily="65" charset="-120"/>
                          <a:cs typeface="Tahoma" panose="020B0604030504040204" pitchFamily="34" charset="0"/>
                        </a:rPr>
                        <a:t>7</a:t>
                      </a:r>
                      <a:r>
                        <a:rPr lang="zh-TW" altLang="en-US" sz="2000" b="0" u="none" kern="0" dirty="0" smtClean="0">
                          <a:solidFill>
                            <a:schemeClr val="accent6">
                              <a:lumMod val="75000"/>
                            </a:schemeClr>
                          </a:solidFill>
                          <a:effectLst/>
                          <a:latin typeface="標楷體" panose="03000509000000000000" pitchFamily="65" charset="-120"/>
                          <a:ea typeface="標楷體" panose="03000509000000000000" pitchFamily="65" charset="-120"/>
                          <a:cs typeface="Tahoma" panose="020B0604030504040204" pitchFamily="34" charset="0"/>
                        </a:rPr>
                        <a:t>月</a:t>
                      </a:r>
                      <a:r>
                        <a:rPr lang="en-US" altLang="zh-TW" sz="2000" b="0" u="none" kern="0" dirty="0" smtClean="0">
                          <a:solidFill>
                            <a:schemeClr val="accent6">
                              <a:lumMod val="75000"/>
                            </a:schemeClr>
                          </a:solidFill>
                          <a:effectLst/>
                          <a:latin typeface="標楷體" panose="03000509000000000000" pitchFamily="65" charset="-120"/>
                          <a:ea typeface="標楷體" panose="03000509000000000000" pitchFamily="65" charset="-120"/>
                          <a:cs typeface="Tahoma" panose="020B0604030504040204" pitchFamily="34" charset="0"/>
                        </a:rPr>
                        <a:t>10</a:t>
                      </a:r>
                      <a:r>
                        <a:rPr lang="zh-TW" altLang="en-US" sz="2000" b="0" u="none" kern="0" dirty="0" smtClean="0">
                          <a:solidFill>
                            <a:schemeClr val="accent6">
                              <a:lumMod val="75000"/>
                            </a:schemeClr>
                          </a:solidFill>
                          <a:effectLst/>
                          <a:latin typeface="標楷體" panose="03000509000000000000" pitchFamily="65" charset="-120"/>
                          <a:ea typeface="標楷體" panose="03000509000000000000" pitchFamily="65" charset="-120"/>
                          <a:cs typeface="Tahoma" panose="020B0604030504040204" pitchFamily="34" charset="0"/>
                        </a:rPr>
                        <a:t>日</a:t>
                      </a:r>
                      <a:endParaRPr lang="en-US" altLang="zh-TW" sz="2000" b="0" u="none" kern="0" dirty="0" smtClean="0">
                        <a:solidFill>
                          <a:schemeClr val="accent6">
                            <a:lumMod val="75000"/>
                          </a:schemeClr>
                        </a:solidFill>
                        <a:effectLst/>
                        <a:latin typeface="標楷體" panose="03000509000000000000" pitchFamily="65" charset="-120"/>
                        <a:ea typeface="標楷體" panose="03000509000000000000" pitchFamily="65" charset="-120"/>
                        <a:cs typeface="Tahoma" panose="020B0604030504040204" pitchFamily="34" charset="0"/>
                      </a:endParaRPr>
                    </a:p>
                    <a:p>
                      <a:pPr>
                        <a:spcAft>
                          <a:spcPts val="0"/>
                        </a:spcAft>
                      </a:pPr>
                      <a:r>
                        <a:rPr lang="zh-TW" altLang="en-US" sz="2000" b="1" u="sng" kern="0" dirty="0" smtClean="0">
                          <a:solidFill>
                            <a:schemeClr val="accent6">
                              <a:lumMod val="75000"/>
                            </a:schemeClr>
                          </a:solidFill>
                          <a:effectLst/>
                          <a:latin typeface="標楷體" panose="03000509000000000000" pitchFamily="65" charset="-120"/>
                          <a:ea typeface="標楷體" panose="03000509000000000000" pitchFamily="65" charset="-120"/>
                          <a:cs typeface="Tahoma" panose="020B0604030504040204" pitchFamily="34" charset="0"/>
                        </a:rPr>
                        <a:t>建議資料集名稱</a:t>
                      </a:r>
                      <a:r>
                        <a:rPr lang="en-US" altLang="zh-TW" sz="2000" b="1" u="sng" kern="0" dirty="0" smtClean="0">
                          <a:solidFill>
                            <a:schemeClr val="accent6">
                              <a:lumMod val="75000"/>
                            </a:schemeClr>
                          </a:solidFill>
                          <a:effectLst/>
                          <a:latin typeface="標楷體" panose="03000509000000000000" pitchFamily="65" charset="-120"/>
                          <a:ea typeface="標楷體" panose="03000509000000000000" pitchFamily="65" charset="-120"/>
                          <a:cs typeface="Tahoma" panose="020B0604030504040204" pitchFamily="34" charset="0"/>
                        </a:rPr>
                        <a:t>: </a:t>
                      </a:r>
                    </a:p>
                    <a:p>
                      <a:pPr>
                        <a:spcAft>
                          <a:spcPts val="0"/>
                        </a:spcAft>
                      </a:pPr>
                      <a:r>
                        <a:rPr lang="zh-TW" altLang="en-US" sz="2000" kern="0" dirty="0" smtClean="0">
                          <a:solidFill>
                            <a:schemeClr val="accent6">
                              <a:lumMod val="75000"/>
                            </a:schemeClr>
                          </a:solidFill>
                          <a:effectLst/>
                          <a:latin typeface="標楷體" panose="03000509000000000000" pitchFamily="65" charset="-120"/>
                          <a:ea typeface="標楷體" panose="03000509000000000000" pitchFamily="65" charset="-120"/>
                          <a:cs typeface="Tahoma" panose="020B0604030504040204" pitchFamily="34" charset="0"/>
                        </a:rPr>
                        <a:t>國家檔案資訊網完整清單</a:t>
                      </a:r>
                    </a:p>
                    <a:p>
                      <a:pPr>
                        <a:spcAft>
                          <a:spcPts val="0"/>
                        </a:spcAft>
                      </a:pPr>
                      <a:r>
                        <a:rPr lang="zh-TW" altLang="en-US" sz="2000" b="1" u="sng" kern="0" dirty="0" smtClean="0">
                          <a:solidFill>
                            <a:schemeClr val="accent6">
                              <a:lumMod val="75000"/>
                            </a:schemeClr>
                          </a:solidFill>
                          <a:effectLst/>
                          <a:latin typeface="標楷體" panose="03000509000000000000" pitchFamily="65" charset="-120"/>
                          <a:ea typeface="標楷體" panose="03000509000000000000" pitchFamily="65" charset="-120"/>
                          <a:cs typeface="Tahoma" panose="020B0604030504040204" pitchFamily="34" charset="0"/>
                        </a:rPr>
                        <a:t>建議開放的欄位</a:t>
                      </a:r>
                      <a:r>
                        <a:rPr lang="en-US" altLang="zh-TW" sz="2000" b="1" u="sng" kern="0" dirty="0" smtClean="0">
                          <a:solidFill>
                            <a:schemeClr val="accent6">
                              <a:lumMod val="75000"/>
                            </a:schemeClr>
                          </a:solidFill>
                          <a:effectLst/>
                          <a:latin typeface="標楷體" panose="03000509000000000000" pitchFamily="65" charset="-120"/>
                          <a:ea typeface="標楷體" panose="03000509000000000000" pitchFamily="65" charset="-120"/>
                          <a:cs typeface="Tahoma" panose="020B0604030504040204" pitchFamily="34" charset="0"/>
                        </a:rPr>
                        <a:t>:</a:t>
                      </a:r>
                      <a:r>
                        <a:rPr lang="en-US" altLang="zh-TW" sz="2000" kern="0" dirty="0" smtClean="0">
                          <a:solidFill>
                            <a:schemeClr val="accent6">
                              <a:lumMod val="75000"/>
                            </a:schemeClr>
                          </a:solidFill>
                          <a:effectLst/>
                          <a:latin typeface="標楷體" panose="03000509000000000000" pitchFamily="65" charset="-120"/>
                          <a:ea typeface="標楷體" panose="03000509000000000000" pitchFamily="65" charset="-120"/>
                          <a:cs typeface="Tahoma" panose="020B0604030504040204" pitchFamily="34" charset="0"/>
                        </a:rPr>
                        <a:t> </a:t>
                      </a:r>
                    </a:p>
                    <a:p>
                      <a:pPr>
                        <a:spcAft>
                          <a:spcPts val="0"/>
                        </a:spcAft>
                      </a:pPr>
                      <a:r>
                        <a:rPr lang="zh-TW" altLang="en-US" sz="2000" kern="0" dirty="0" smtClean="0">
                          <a:solidFill>
                            <a:schemeClr val="accent6">
                              <a:lumMod val="75000"/>
                            </a:schemeClr>
                          </a:solidFill>
                          <a:effectLst/>
                          <a:latin typeface="標楷體" panose="03000509000000000000" pitchFamily="65" charset="-120"/>
                          <a:ea typeface="標楷體" panose="03000509000000000000" pitchFamily="65" charset="-120"/>
                          <a:cs typeface="Tahoma" panose="020B0604030504040204" pitchFamily="34" charset="0"/>
                        </a:rPr>
                        <a:t>檔號、全宗名、案名、檔案起迄日期、檔案產生者、媒體型式、數量、典藏位置、內容摘要、主題、相關資料、徵集時間、附註、檔案典藏機關、數位化資訊</a:t>
                      </a:r>
                    </a:p>
                    <a:p>
                      <a:pPr>
                        <a:spcAft>
                          <a:spcPts val="0"/>
                        </a:spcAft>
                      </a:pPr>
                      <a:r>
                        <a:rPr lang="zh-TW" altLang="en-US" sz="2000" b="1" u="sng" kern="0" dirty="0" smtClean="0">
                          <a:solidFill>
                            <a:schemeClr val="accent6">
                              <a:lumMod val="75000"/>
                            </a:schemeClr>
                          </a:solidFill>
                          <a:effectLst/>
                          <a:latin typeface="標楷體" panose="03000509000000000000" pitchFamily="65" charset="-120"/>
                          <a:ea typeface="標楷體" panose="03000509000000000000" pitchFamily="65" charset="-120"/>
                          <a:cs typeface="Tahoma" panose="020B0604030504040204" pitchFamily="34" charset="0"/>
                        </a:rPr>
                        <a:t>建議原因</a:t>
                      </a:r>
                      <a:r>
                        <a:rPr lang="en-US" altLang="zh-TW" sz="2000" b="1" u="sng" kern="0" dirty="0" smtClean="0">
                          <a:solidFill>
                            <a:schemeClr val="accent6">
                              <a:lumMod val="75000"/>
                            </a:schemeClr>
                          </a:solidFill>
                          <a:effectLst/>
                          <a:latin typeface="標楷體" panose="03000509000000000000" pitchFamily="65" charset="-120"/>
                          <a:ea typeface="標楷體" panose="03000509000000000000" pitchFamily="65" charset="-120"/>
                          <a:cs typeface="Tahoma" panose="020B0604030504040204" pitchFamily="34" charset="0"/>
                        </a:rPr>
                        <a:t>: </a:t>
                      </a:r>
                    </a:p>
                    <a:p>
                      <a:pPr algn="l">
                        <a:spcAft>
                          <a:spcPts val="0"/>
                        </a:spcAft>
                      </a:pPr>
                      <a:r>
                        <a:rPr lang="zh-TW" altLang="en-US" sz="2000" kern="0" dirty="0" smtClean="0">
                          <a:solidFill>
                            <a:schemeClr val="accent6">
                              <a:lumMod val="75000"/>
                            </a:schemeClr>
                          </a:solidFill>
                          <a:effectLst/>
                          <a:latin typeface="標楷體" panose="03000509000000000000" pitchFamily="65" charset="-120"/>
                          <a:ea typeface="標楷體" panose="03000509000000000000" pitchFamily="65" charset="-120"/>
                          <a:cs typeface="Tahoma" panose="020B0604030504040204" pitchFamily="34" charset="0"/>
                        </a:rPr>
                        <a:t>國家檔案局徵集許多資料，唯</a:t>
                      </a:r>
                      <a:r>
                        <a:rPr lang="en-US" altLang="zh-TW" sz="2000" kern="0" dirty="0" smtClean="0">
                          <a:solidFill>
                            <a:schemeClr val="accent6">
                              <a:lumMod val="75000"/>
                            </a:schemeClr>
                          </a:solidFill>
                          <a:effectLst/>
                          <a:latin typeface="標楷體" panose="03000509000000000000" pitchFamily="65" charset="-120"/>
                          <a:ea typeface="標楷體" panose="03000509000000000000" pitchFamily="65" charset="-120"/>
                          <a:cs typeface="Tahoma" panose="020B0604030504040204" pitchFamily="34" charset="0"/>
                        </a:rPr>
                        <a:t>https://aa.archives.gov.tw </a:t>
                      </a:r>
                      <a:r>
                        <a:rPr lang="zh-TW" altLang="en-US" sz="2000" kern="0" dirty="0" smtClean="0">
                          <a:solidFill>
                            <a:schemeClr val="accent6">
                              <a:lumMod val="75000"/>
                            </a:schemeClr>
                          </a:solidFill>
                          <a:effectLst/>
                          <a:latin typeface="標楷體" panose="03000509000000000000" pitchFamily="65" charset="-120"/>
                          <a:ea typeface="標楷體" panose="03000509000000000000" pitchFamily="65" charset="-120"/>
                          <a:cs typeface="Tahoma" panose="020B0604030504040204" pitchFamily="34" charset="0"/>
                        </a:rPr>
                        <a:t>國家檔案資訊網搜尋不具彈性，加上伺服器較慢，對於研究者而言略有不便。希望檔案局可以直接開放完整清單，以利研究進行。</a:t>
                      </a:r>
                      <a:endParaRPr lang="zh-TW" altLang="en-US" sz="2000" kern="0" dirty="0">
                        <a:solidFill>
                          <a:schemeClr val="accent6">
                            <a:lumMod val="75000"/>
                          </a:schemeClr>
                        </a:solidFill>
                        <a:effectLst/>
                        <a:latin typeface="標楷體" panose="03000509000000000000" pitchFamily="65" charset="-120"/>
                        <a:ea typeface="標楷體" panose="03000509000000000000" pitchFamily="65" charset="-120"/>
                        <a:cs typeface="Tahoma" panose="020B060403050404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TW" sz="2000" b="1" kern="0" dirty="0" smtClean="0">
                          <a:solidFill>
                            <a:srgbClr val="002060"/>
                          </a:solidFill>
                          <a:effectLst/>
                          <a:latin typeface="標楷體" panose="03000509000000000000" pitchFamily="65" charset="-120"/>
                          <a:ea typeface="標楷體" panose="03000509000000000000" pitchFamily="65" charset="-120"/>
                          <a:cs typeface="Tahoma" panose="020B0604030504040204" pitchFamily="34" charset="0"/>
                        </a:rPr>
                        <a:t>(</a:t>
                      </a:r>
                      <a:r>
                        <a:rPr lang="zh-TW" altLang="en-US" sz="2000" b="1" kern="0" dirty="0" smtClean="0">
                          <a:solidFill>
                            <a:srgbClr val="002060"/>
                          </a:solidFill>
                          <a:effectLst/>
                          <a:latin typeface="標楷體" panose="03000509000000000000" pitchFamily="65" charset="-120"/>
                          <a:ea typeface="標楷體" panose="03000509000000000000" pitchFamily="65" charset="-120"/>
                          <a:cs typeface="Tahoma" panose="020B0604030504040204" pitchFamily="34" charset="0"/>
                        </a:rPr>
                        <a:t>檔案管理局回應</a:t>
                      </a:r>
                      <a:r>
                        <a:rPr lang="en-US" altLang="zh-TW" sz="2000" b="1" kern="0" dirty="0" smtClean="0">
                          <a:solidFill>
                            <a:srgbClr val="002060"/>
                          </a:solidFill>
                          <a:effectLst/>
                          <a:latin typeface="標楷體" panose="03000509000000000000" pitchFamily="65" charset="-120"/>
                          <a:ea typeface="標楷體" panose="03000509000000000000" pitchFamily="65" charset="-120"/>
                          <a:cs typeface="Tahoma" panose="020B0604030504040204" pitchFamily="34" charset="0"/>
                        </a:rPr>
                        <a:t>)</a:t>
                      </a:r>
                    </a:p>
                    <a:p>
                      <a:pPr>
                        <a:spcAft>
                          <a:spcPts val="0"/>
                        </a:spcAft>
                      </a:pPr>
                      <a:r>
                        <a:rPr lang="zh-TW" altLang="en-US" sz="2000" kern="0" dirty="0" smtClean="0">
                          <a:solidFill>
                            <a:srgbClr val="002060"/>
                          </a:solidFill>
                          <a:effectLst/>
                          <a:latin typeface="標楷體" panose="03000509000000000000" pitchFamily="65" charset="-120"/>
                          <a:ea typeface="標楷體" panose="03000509000000000000" pitchFamily="65" charset="-120"/>
                          <a:cs typeface="Tahoma" panose="020B0604030504040204" pitchFamily="34" charset="0"/>
                        </a:rPr>
                        <a:t>已於政府資料開放平台公開「人文及科技發展」等類別之案名清單。</a:t>
                      </a:r>
                      <a:r>
                        <a:rPr lang="zh-TW" altLang="en-US" sz="2000" u="sng" kern="0" dirty="0" smtClean="0">
                          <a:solidFill>
                            <a:srgbClr val="002060"/>
                          </a:solidFill>
                          <a:effectLst/>
                          <a:latin typeface="標楷體" panose="03000509000000000000" pitchFamily="65" charset="-120"/>
                          <a:ea typeface="標楷體" panose="03000509000000000000" pitchFamily="65" charset="-120"/>
                          <a:cs typeface="Tahoma" panose="020B0604030504040204" pitchFamily="34" charset="0"/>
                        </a:rPr>
                        <a:t>將定期整理開放</a:t>
                      </a:r>
                      <a:r>
                        <a:rPr lang="zh-TW" altLang="en-US" sz="2000" kern="0" dirty="0" smtClean="0">
                          <a:solidFill>
                            <a:srgbClr val="002060"/>
                          </a:solidFill>
                          <a:effectLst/>
                          <a:latin typeface="標楷體" panose="03000509000000000000" pitchFamily="65" charset="-120"/>
                          <a:ea typeface="標楷體" panose="03000509000000000000" pitchFamily="65" charset="-120"/>
                          <a:cs typeface="Tahoma" panose="020B0604030504040204" pitchFamily="34" charset="0"/>
                        </a:rPr>
                        <a:t>國家檔案完整之案名清單。</a:t>
                      </a:r>
                      <a:endParaRPr lang="en-US" altLang="zh-TW" sz="2000" kern="0" dirty="0" smtClean="0">
                        <a:solidFill>
                          <a:srgbClr val="002060"/>
                        </a:solidFill>
                        <a:effectLst/>
                        <a:latin typeface="標楷體" panose="03000509000000000000" pitchFamily="65" charset="-120"/>
                        <a:ea typeface="標楷體" panose="03000509000000000000" pitchFamily="65" charset="-120"/>
                        <a:cs typeface="Tahoma" panose="020B0604030504040204" pitchFamily="34" charset="0"/>
                      </a:endParaRPr>
                    </a:p>
                    <a:p>
                      <a:pPr>
                        <a:spcAft>
                          <a:spcPts val="0"/>
                        </a:spcAft>
                      </a:pPr>
                      <a:endParaRPr lang="en-US" altLang="zh-TW" sz="2000" kern="0" dirty="0" smtClean="0">
                        <a:solidFill>
                          <a:srgbClr val="002060"/>
                        </a:solidFill>
                        <a:effectLst/>
                        <a:latin typeface="標楷體" panose="03000509000000000000" pitchFamily="65" charset="-120"/>
                        <a:ea typeface="標楷體" panose="03000509000000000000" pitchFamily="65" charset="-120"/>
                        <a:cs typeface="Tahoma" panose="020B0604030504040204" pitchFamily="34" charset="0"/>
                      </a:endParaRPr>
                    </a:p>
                    <a:p>
                      <a:pPr>
                        <a:spcAft>
                          <a:spcPts val="0"/>
                        </a:spcAft>
                      </a:pPr>
                      <a:r>
                        <a:rPr lang="en-US" altLang="zh-TW" sz="2000" b="1" kern="0" dirty="0" smtClean="0">
                          <a:solidFill>
                            <a:srgbClr val="A828A8"/>
                          </a:solidFill>
                          <a:effectLst/>
                          <a:latin typeface="標楷體" panose="03000509000000000000" pitchFamily="65" charset="-120"/>
                          <a:ea typeface="標楷體" panose="03000509000000000000" pitchFamily="65" charset="-120"/>
                          <a:cs typeface="Tahoma" panose="020B0604030504040204" pitchFamily="34" charset="0"/>
                        </a:rPr>
                        <a:t>(</a:t>
                      </a:r>
                      <a:r>
                        <a:rPr lang="zh-TW" altLang="en-US" sz="2000" b="1" kern="0" dirty="0" smtClean="0">
                          <a:solidFill>
                            <a:srgbClr val="A828A8"/>
                          </a:solidFill>
                          <a:effectLst/>
                          <a:latin typeface="標楷體" panose="03000509000000000000" pitchFamily="65" charset="-120"/>
                          <a:ea typeface="標楷體" panose="03000509000000000000" pitchFamily="65" charset="-120"/>
                          <a:cs typeface="Tahoma" panose="020B0604030504040204" pitchFamily="34" charset="0"/>
                        </a:rPr>
                        <a:t>已列入本次盤點擬開放項目</a:t>
                      </a:r>
                      <a:r>
                        <a:rPr lang="en-US" altLang="zh-TW" sz="2000" b="1" kern="0" dirty="0" smtClean="0">
                          <a:solidFill>
                            <a:srgbClr val="A828A8"/>
                          </a:solidFill>
                          <a:effectLst/>
                          <a:latin typeface="標楷體" panose="03000509000000000000" pitchFamily="65" charset="-120"/>
                          <a:ea typeface="標楷體" panose="03000509000000000000" pitchFamily="65" charset="-120"/>
                          <a:cs typeface="Tahoma" panose="020B0604030504040204" pitchFamily="34" charset="0"/>
                        </a:rPr>
                        <a:t>)</a:t>
                      </a:r>
                      <a:endParaRPr lang="zh-TW" sz="2000" b="1" kern="100" dirty="0">
                        <a:solidFill>
                          <a:srgbClr val="A828A8"/>
                        </a:solidFill>
                        <a:effectLst/>
                        <a:latin typeface="標楷體" panose="03000509000000000000" pitchFamily="65" charset="-120"/>
                        <a:ea typeface="標楷體" panose="03000509000000000000" pitchFamily="65" charset="-12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標題 1"/>
          <p:cNvSpPr txBox="1">
            <a:spLocks/>
          </p:cNvSpPr>
          <p:nvPr/>
        </p:nvSpPr>
        <p:spPr>
          <a:xfrm>
            <a:off x="7236296" y="805178"/>
            <a:ext cx="1850835" cy="417764"/>
          </a:xfrm>
          <a:prstGeom prst="rect">
            <a:avLst/>
          </a:prstGeom>
          <a:noFill/>
        </p:spPr>
        <p:txBody>
          <a:bodyPr/>
          <a:lstStyle>
            <a:lvl1pPr algn="ctr" rtl="0" eaLnBrk="0" fontAlgn="base" hangingPunct="0">
              <a:spcBef>
                <a:spcPct val="0"/>
              </a:spcBef>
              <a:spcAft>
                <a:spcPct val="0"/>
              </a:spcAft>
              <a:defRPr kumimoji="1" sz="4000" b="1">
                <a:solidFill>
                  <a:srgbClr val="002060"/>
                </a:solidFill>
                <a:latin typeface="微軟正黑體" pitchFamily="34" charset="-120"/>
                <a:ea typeface="微軟正黑體" pitchFamily="34" charset="-120"/>
                <a:cs typeface="+mj-cs"/>
              </a:defRPr>
            </a:lvl1pPr>
            <a:lvl2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2pPr>
            <a:lvl3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3pPr>
            <a:lvl4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4pPr>
            <a:lvl5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5pPr>
            <a:lvl6pPr marL="457200" algn="ctr" rtl="0" fontAlgn="base">
              <a:spcBef>
                <a:spcPct val="0"/>
              </a:spcBef>
              <a:spcAft>
                <a:spcPct val="0"/>
              </a:spcAft>
              <a:defRPr kumimoji="1" sz="4400">
                <a:solidFill>
                  <a:schemeClr val="tx2"/>
                </a:solidFill>
                <a:latin typeface="新細明體" charset="-120"/>
                <a:ea typeface="華康龍門石碑" pitchFamily="65" charset="-120"/>
              </a:defRPr>
            </a:lvl6pPr>
            <a:lvl7pPr marL="914400" algn="ctr" rtl="0" fontAlgn="base">
              <a:spcBef>
                <a:spcPct val="0"/>
              </a:spcBef>
              <a:spcAft>
                <a:spcPct val="0"/>
              </a:spcAft>
              <a:defRPr kumimoji="1" sz="4400">
                <a:solidFill>
                  <a:schemeClr val="tx2"/>
                </a:solidFill>
                <a:latin typeface="新細明體" charset="-120"/>
                <a:ea typeface="華康龍門石碑" pitchFamily="65" charset="-120"/>
              </a:defRPr>
            </a:lvl7pPr>
            <a:lvl8pPr marL="1371600" algn="ctr" rtl="0" fontAlgn="base">
              <a:spcBef>
                <a:spcPct val="0"/>
              </a:spcBef>
              <a:spcAft>
                <a:spcPct val="0"/>
              </a:spcAft>
              <a:defRPr kumimoji="1" sz="4400">
                <a:solidFill>
                  <a:schemeClr val="tx2"/>
                </a:solidFill>
                <a:latin typeface="新細明體" charset="-120"/>
                <a:ea typeface="華康龍門石碑" pitchFamily="65" charset="-120"/>
              </a:defRPr>
            </a:lvl8pPr>
            <a:lvl9pPr marL="1828800" algn="ctr" rtl="0" fontAlgn="base">
              <a:spcBef>
                <a:spcPct val="0"/>
              </a:spcBef>
              <a:spcAft>
                <a:spcPct val="0"/>
              </a:spcAft>
              <a:defRPr kumimoji="1" sz="4400">
                <a:solidFill>
                  <a:schemeClr val="tx2"/>
                </a:solidFill>
                <a:latin typeface="新細明體" charset="-120"/>
                <a:ea typeface="華康龍門石碑" pitchFamily="65" charset="-120"/>
              </a:defRPr>
            </a:lvl9pPr>
          </a:lstStyle>
          <a:p>
            <a:pPr algn="r"/>
            <a:r>
              <a:rPr lang="en-US" altLang="zh-TW" sz="1600" kern="0" dirty="0" smtClean="0">
                <a:solidFill>
                  <a:srgbClr val="C00000"/>
                </a:solidFill>
                <a:latin typeface="標楷體" panose="03000509000000000000" pitchFamily="65" charset="-120"/>
                <a:ea typeface="標楷體" panose="03000509000000000000" pitchFamily="65" charset="-120"/>
              </a:rPr>
              <a:t>(</a:t>
            </a:r>
            <a:r>
              <a:rPr lang="zh-TW" altLang="en-US" sz="1600" kern="0" dirty="0" smtClean="0">
                <a:solidFill>
                  <a:srgbClr val="C00000"/>
                </a:solidFill>
                <a:latin typeface="標楷體" panose="03000509000000000000" pitchFamily="65" charset="-120"/>
                <a:ea typeface="標楷體" panose="03000509000000000000" pitchFamily="65" charset="-120"/>
              </a:rPr>
              <a:t>詳議程</a:t>
            </a:r>
            <a:r>
              <a:rPr lang="en-US" altLang="zh-TW" sz="1600" kern="0" dirty="0" smtClean="0">
                <a:solidFill>
                  <a:srgbClr val="C00000"/>
                </a:solidFill>
                <a:latin typeface="標楷體" panose="03000509000000000000" pitchFamily="65" charset="-120"/>
                <a:ea typeface="標楷體" panose="03000509000000000000" pitchFamily="65" charset="-120"/>
              </a:rPr>
              <a:t>P.17/</a:t>
            </a:r>
            <a:r>
              <a:rPr lang="zh-TW" altLang="en-US" sz="1600" kern="0" dirty="0" smtClean="0">
                <a:solidFill>
                  <a:srgbClr val="C00000"/>
                </a:solidFill>
                <a:latin typeface="標楷體" panose="03000509000000000000" pitchFamily="65" charset="-120"/>
                <a:ea typeface="標楷體" panose="03000509000000000000" pitchFamily="65" charset="-120"/>
              </a:rPr>
              <a:t>表</a:t>
            </a:r>
            <a:r>
              <a:rPr lang="en-US" altLang="zh-TW" sz="1600" kern="0" dirty="0" smtClean="0">
                <a:solidFill>
                  <a:srgbClr val="C00000"/>
                </a:solidFill>
                <a:latin typeface="標楷體" panose="03000509000000000000" pitchFamily="65" charset="-120"/>
                <a:ea typeface="標楷體" panose="03000509000000000000" pitchFamily="65" charset="-120"/>
              </a:rPr>
              <a:t>6)</a:t>
            </a:r>
            <a:endParaRPr lang="zh-TW" altLang="en-US" sz="1600" kern="0" dirty="0">
              <a:solidFill>
                <a:srgbClr val="C00000"/>
              </a:solidFill>
              <a:latin typeface="標楷體" panose="03000509000000000000" pitchFamily="65" charset="-120"/>
              <a:ea typeface="標楷體" panose="03000509000000000000" pitchFamily="65" charset="-120"/>
            </a:endParaRPr>
          </a:p>
        </p:txBody>
      </p:sp>
      <p:sp>
        <p:nvSpPr>
          <p:cNvPr id="10" name="標題 1"/>
          <p:cNvSpPr txBox="1">
            <a:spLocks/>
          </p:cNvSpPr>
          <p:nvPr/>
        </p:nvSpPr>
        <p:spPr>
          <a:xfrm>
            <a:off x="27773" y="40474"/>
            <a:ext cx="8229600" cy="764704"/>
          </a:xfrm>
          <a:prstGeom prst="rect">
            <a:avLst/>
          </a:prstGeom>
        </p:spPr>
        <p:txBody>
          <a:bodyPr/>
          <a:lstStyle>
            <a:lvl1pPr algn="ctr" rtl="0" eaLnBrk="0" fontAlgn="base" hangingPunct="0">
              <a:spcBef>
                <a:spcPct val="0"/>
              </a:spcBef>
              <a:spcAft>
                <a:spcPct val="0"/>
              </a:spcAft>
              <a:defRPr kumimoji="1" sz="4000" b="1">
                <a:solidFill>
                  <a:srgbClr val="002060"/>
                </a:solidFill>
                <a:latin typeface="微軟正黑體" pitchFamily="34" charset="-120"/>
                <a:ea typeface="微軟正黑體" pitchFamily="34" charset="-120"/>
                <a:cs typeface="+mj-cs"/>
              </a:defRPr>
            </a:lvl1pPr>
            <a:lvl2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2pPr>
            <a:lvl3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3pPr>
            <a:lvl4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4pPr>
            <a:lvl5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5pPr>
            <a:lvl6pPr marL="457200" algn="ctr" rtl="0" fontAlgn="base">
              <a:spcBef>
                <a:spcPct val="0"/>
              </a:spcBef>
              <a:spcAft>
                <a:spcPct val="0"/>
              </a:spcAft>
              <a:defRPr kumimoji="1" sz="4400">
                <a:solidFill>
                  <a:schemeClr val="tx2"/>
                </a:solidFill>
                <a:latin typeface="新細明體" charset="-120"/>
                <a:ea typeface="華康龍門石碑" pitchFamily="65" charset="-120"/>
              </a:defRPr>
            </a:lvl6pPr>
            <a:lvl7pPr marL="914400" algn="ctr" rtl="0" fontAlgn="base">
              <a:spcBef>
                <a:spcPct val="0"/>
              </a:spcBef>
              <a:spcAft>
                <a:spcPct val="0"/>
              </a:spcAft>
              <a:defRPr kumimoji="1" sz="4400">
                <a:solidFill>
                  <a:schemeClr val="tx2"/>
                </a:solidFill>
                <a:latin typeface="新細明體" charset="-120"/>
                <a:ea typeface="華康龍門石碑" pitchFamily="65" charset="-120"/>
              </a:defRPr>
            </a:lvl7pPr>
            <a:lvl8pPr marL="1371600" algn="ctr" rtl="0" fontAlgn="base">
              <a:spcBef>
                <a:spcPct val="0"/>
              </a:spcBef>
              <a:spcAft>
                <a:spcPct val="0"/>
              </a:spcAft>
              <a:defRPr kumimoji="1" sz="4400">
                <a:solidFill>
                  <a:schemeClr val="tx2"/>
                </a:solidFill>
                <a:latin typeface="新細明體" charset="-120"/>
                <a:ea typeface="華康龍門石碑" pitchFamily="65" charset="-120"/>
              </a:defRPr>
            </a:lvl8pPr>
            <a:lvl9pPr marL="1828800" algn="ctr" rtl="0" fontAlgn="base">
              <a:spcBef>
                <a:spcPct val="0"/>
              </a:spcBef>
              <a:spcAft>
                <a:spcPct val="0"/>
              </a:spcAft>
              <a:defRPr kumimoji="1" sz="4400">
                <a:solidFill>
                  <a:schemeClr val="tx2"/>
                </a:solidFill>
                <a:latin typeface="新細明體" charset="-120"/>
                <a:ea typeface="華康龍門石碑" pitchFamily="65" charset="-120"/>
              </a:defRPr>
            </a:lvl9pPr>
          </a:lstStyle>
          <a:p>
            <a:pPr algn="l"/>
            <a:r>
              <a:rPr lang="zh-TW" altLang="en-US" sz="3600" kern="0" dirty="0" smtClean="0"/>
              <a:t>「</a:t>
            </a:r>
            <a:r>
              <a:rPr lang="zh-TW" altLang="en-US" sz="3600" dirty="0"/>
              <a:t>我想要更多</a:t>
            </a:r>
            <a:r>
              <a:rPr lang="zh-TW" altLang="en-US" sz="3600" kern="0" dirty="0" smtClean="0"/>
              <a:t>」單元民眾建議事項</a:t>
            </a:r>
            <a:r>
              <a:rPr lang="en-US" altLang="zh-TW" sz="3600" kern="0" dirty="0" smtClean="0"/>
              <a:t>(1/3)</a:t>
            </a:r>
            <a:endParaRPr lang="zh-TW" altLang="en-US" sz="3600" kern="0" dirty="0"/>
          </a:p>
        </p:txBody>
      </p:sp>
    </p:spTree>
    <p:extLst>
      <p:ext uri="{BB962C8B-B14F-4D97-AF65-F5344CB8AC3E}">
        <p14:creationId xmlns:p14="http://schemas.microsoft.com/office/powerpoint/2010/main" val="23593498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922114"/>
          </a:xfrm>
        </p:spPr>
        <p:txBody>
          <a:bodyPr/>
          <a:lstStyle/>
          <a:p>
            <a:r>
              <a:rPr lang="zh-TW" altLang="en-US" dirty="0" smtClean="0"/>
              <a:t>議  程</a:t>
            </a:r>
            <a:endParaRPr lang="zh-TW" altLang="en-US" dirty="0"/>
          </a:p>
        </p:txBody>
      </p:sp>
      <p:sp>
        <p:nvSpPr>
          <p:cNvPr id="4" name="投影片編號版面配置區 3"/>
          <p:cNvSpPr>
            <a:spLocks noGrp="1"/>
          </p:cNvSpPr>
          <p:nvPr>
            <p:ph type="sldNum" sz="quarter" idx="10"/>
          </p:nvPr>
        </p:nvSpPr>
        <p:spPr/>
        <p:txBody>
          <a:bodyPr/>
          <a:lstStyle/>
          <a:p>
            <a:fld id="{3AE53AB2-F19A-4BD0-B915-C2175D5F5FF6}" type="slidenum">
              <a:rPr lang="en-US" altLang="zh-TW" smtClean="0">
                <a:solidFill>
                  <a:srgbClr val="000000"/>
                </a:solidFill>
              </a:rPr>
              <a:pPr/>
              <a:t>2</a:t>
            </a:fld>
            <a:endParaRPr lang="en-US" altLang="zh-TW" dirty="0">
              <a:solidFill>
                <a:srgbClr val="000000"/>
              </a:solidFill>
            </a:endParaRP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1633891454"/>
              </p:ext>
            </p:extLst>
          </p:nvPr>
        </p:nvGraphicFramePr>
        <p:xfrm>
          <a:off x="971600" y="1052736"/>
          <a:ext cx="7643192" cy="56346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25371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0"/>
          </p:nvPr>
        </p:nvSpPr>
        <p:spPr/>
        <p:txBody>
          <a:bodyPr/>
          <a:lstStyle/>
          <a:p>
            <a:fld id="{900B4382-7C4E-4E7B-8DB7-FB39E0211E21}" type="slidenum">
              <a:rPr lang="zh-TW" altLang="en-US" smtClean="0">
                <a:solidFill>
                  <a:prstClr val="black"/>
                </a:solidFill>
              </a:rPr>
              <a:pPr/>
              <a:t>20</a:t>
            </a:fld>
            <a:endParaRPr lang="zh-TW" altLang="en-US">
              <a:solidFill>
                <a:prstClr val="black"/>
              </a:solidFill>
            </a:endParaRPr>
          </a:p>
        </p:txBody>
      </p:sp>
      <p:graphicFrame>
        <p:nvGraphicFramePr>
          <p:cNvPr id="13" name="表格 12"/>
          <p:cNvGraphicFramePr>
            <a:graphicFrameLocks noGrp="1"/>
          </p:cNvGraphicFramePr>
          <p:nvPr>
            <p:extLst>
              <p:ext uri="{D42A27DB-BD31-4B8C-83A1-F6EECF244321}">
                <p14:modId xmlns:p14="http://schemas.microsoft.com/office/powerpoint/2010/main" val="1988322224"/>
              </p:ext>
            </p:extLst>
          </p:nvPr>
        </p:nvGraphicFramePr>
        <p:xfrm>
          <a:off x="395536" y="1222942"/>
          <a:ext cx="8424936" cy="5133038"/>
        </p:xfrm>
        <a:graphic>
          <a:graphicData uri="http://schemas.openxmlformats.org/drawingml/2006/table">
            <a:tbl>
              <a:tblPr/>
              <a:tblGrid>
                <a:gridCol w="5435986"/>
                <a:gridCol w="2988950"/>
              </a:tblGrid>
              <a:tr h="524669">
                <a:tc>
                  <a:txBody>
                    <a:bodyPr/>
                    <a:lstStyle/>
                    <a:p>
                      <a:pPr algn="ctr" rtl="0" fontAlgn="ctr"/>
                      <a:r>
                        <a:rPr lang="zh-TW" altLang="en-US" sz="2400" b="1" i="0" u="none" strike="noStrike" dirty="0" smtClean="0">
                          <a:solidFill>
                            <a:srgbClr val="FFFFFF"/>
                          </a:solidFill>
                          <a:effectLst/>
                          <a:latin typeface="標楷體" panose="03000509000000000000" pitchFamily="65" charset="-120"/>
                          <a:ea typeface="標楷體" panose="03000509000000000000" pitchFamily="65" charset="-120"/>
                        </a:rPr>
                        <a:t>民眾建議資料集名稱</a:t>
                      </a:r>
                      <a:r>
                        <a:rPr lang="en-US" altLang="zh-TW" sz="2400" b="1" i="0" u="none" strike="noStrike" dirty="0" smtClean="0">
                          <a:solidFill>
                            <a:srgbClr val="FFFFFF"/>
                          </a:solidFill>
                          <a:effectLst/>
                          <a:latin typeface="標楷體" panose="03000509000000000000" pitchFamily="65" charset="-120"/>
                          <a:ea typeface="標楷體" panose="03000509000000000000" pitchFamily="65" charset="-120"/>
                        </a:rPr>
                        <a:t>/</a:t>
                      </a:r>
                      <a:r>
                        <a:rPr lang="zh-TW" altLang="en-US" sz="2400" b="1" i="0" u="none" strike="noStrike" dirty="0" smtClean="0">
                          <a:solidFill>
                            <a:srgbClr val="FFFFFF"/>
                          </a:solidFill>
                          <a:effectLst/>
                          <a:latin typeface="標楷體" panose="03000509000000000000" pitchFamily="65" charset="-120"/>
                          <a:ea typeface="標楷體" panose="03000509000000000000" pitchFamily="65" charset="-120"/>
                        </a:rPr>
                        <a:t>欄位</a:t>
                      </a:r>
                      <a:endParaRPr lang="zh-TW" altLang="en-US" sz="2400" b="1" i="0" u="none" strike="noStrike" dirty="0">
                        <a:solidFill>
                          <a:srgbClr val="FFFFFF"/>
                        </a:solidFill>
                        <a:effectLst/>
                        <a:latin typeface="標楷體" panose="03000509000000000000" pitchFamily="65" charset="-120"/>
                        <a:ea typeface="標楷體" panose="03000509000000000000" pitchFamily="65" charset="-120"/>
                      </a:endParaRPr>
                    </a:p>
                  </a:txBody>
                  <a:tcPr marL="4792" marR="4792" marT="47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28A8"/>
                    </a:solidFill>
                  </a:tcPr>
                </a:tc>
                <a:tc>
                  <a:txBody>
                    <a:bodyPr/>
                    <a:lstStyle/>
                    <a:p>
                      <a:pPr algn="ctr" rtl="0" fontAlgn="t"/>
                      <a:r>
                        <a:rPr lang="zh-TW" altLang="en-US" sz="2400" b="1" i="0" u="none" strike="noStrike" dirty="0" smtClean="0">
                          <a:solidFill>
                            <a:srgbClr val="FFFFFF"/>
                          </a:solidFill>
                          <a:effectLst/>
                          <a:latin typeface="標楷體" panose="03000509000000000000" pitchFamily="65" charset="-120"/>
                          <a:ea typeface="標楷體" panose="03000509000000000000" pitchFamily="65" charset="-120"/>
                        </a:rPr>
                        <a:t>執行進度</a:t>
                      </a:r>
                      <a:endParaRPr lang="zh-TW" altLang="en-US" sz="2400" b="1" i="0" u="none" strike="noStrike" dirty="0">
                        <a:solidFill>
                          <a:srgbClr val="FFFFFF"/>
                        </a:solidFill>
                        <a:effectLst/>
                        <a:latin typeface="標楷體" panose="03000509000000000000" pitchFamily="65" charset="-120"/>
                        <a:ea typeface="標楷體" panose="03000509000000000000" pitchFamily="65" charset="-120"/>
                      </a:endParaRPr>
                    </a:p>
                  </a:txBody>
                  <a:tcPr marL="4792" marR="4792" marT="47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28A8"/>
                    </a:solidFill>
                  </a:tcPr>
                </a:tc>
              </a:tr>
              <a:tr h="4608369">
                <a:tc>
                  <a:txBody>
                    <a:bodyPr/>
                    <a:lstStyle/>
                    <a:p>
                      <a:pPr marL="93663" indent="0">
                        <a:spcAft>
                          <a:spcPts val="0"/>
                        </a:spcAft>
                      </a:pPr>
                      <a:r>
                        <a:rPr lang="zh-TW" altLang="en-US" sz="2000" b="1" u="sng" kern="0" dirty="0" smtClean="0">
                          <a:solidFill>
                            <a:srgbClr val="002060"/>
                          </a:solidFill>
                          <a:effectLst/>
                          <a:latin typeface="標楷體" panose="03000509000000000000" pitchFamily="65" charset="-120"/>
                          <a:ea typeface="標楷體" panose="03000509000000000000" pitchFamily="65" charset="-120"/>
                          <a:cs typeface="Tahoma" panose="020B0604030504040204" pitchFamily="34" charset="0"/>
                        </a:rPr>
                        <a:t>發表日期</a:t>
                      </a:r>
                      <a:r>
                        <a:rPr lang="en-US" altLang="zh-TW" sz="2000" b="1" u="sng" kern="0" dirty="0" smtClean="0">
                          <a:solidFill>
                            <a:srgbClr val="002060"/>
                          </a:solidFill>
                          <a:effectLst/>
                          <a:latin typeface="標楷體" panose="03000509000000000000" pitchFamily="65" charset="-120"/>
                          <a:ea typeface="標楷體" panose="03000509000000000000" pitchFamily="65" charset="-120"/>
                          <a:cs typeface="Tahoma" panose="020B0604030504040204" pitchFamily="34" charset="0"/>
                        </a:rPr>
                        <a:t>:</a:t>
                      </a:r>
                      <a:r>
                        <a:rPr lang="en-US" altLang="zh-TW" sz="2000" b="0" u="none" kern="0" dirty="0" smtClean="0">
                          <a:solidFill>
                            <a:srgbClr val="002060"/>
                          </a:solidFill>
                          <a:effectLst/>
                          <a:latin typeface="標楷體" panose="03000509000000000000" pitchFamily="65" charset="-120"/>
                          <a:ea typeface="標楷體" panose="03000509000000000000" pitchFamily="65" charset="-120"/>
                          <a:cs typeface="Tahoma" panose="020B0604030504040204" pitchFamily="34" charset="0"/>
                        </a:rPr>
                        <a:t>107</a:t>
                      </a:r>
                      <a:r>
                        <a:rPr lang="zh-TW" altLang="en-US" sz="2000" b="0" u="none" kern="0" dirty="0" smtClean="0">
                          <a:solidFill>
                            <a:srgbClr val="002060"/>
                          </a:solidFill>
                          <a:effectLst/>
                          <a:latin typeface="標楷體" panose="03000509000000000000" pitchFamily="65" charset="-120"/>
                          <a:ea typeface="標楷體" panose="03000509000000000000" pitchFamily="65" charset="-120"/>
                          <a:cs typeface="Tahoma" panose="020B0604030504040204" pitchFamily="34" charset="0"/>
                        </a:rPr>
                        <a:t>年</a:t>
                      </a:r>
                      <a:r>
                        <a:rPr lang="en-US" altLang="zh-TW" sz="2000" b="0" u="none" kern="0" dirty="0" smtClean="0">
                          <a:solidFill>
                            <a:srgbClr val="002060"/>
                          </a:solidFill>
                          <a:effectLst/>
                          <a:latin typeface="標楷體" panose="03000509000000000000" pitchFamily="65" charset="-120"/>
                          <a:ea typeface="標楷體" panose="03000509000000000000" pitchFamily="65" charset="-120"/>
                          <a:cs typeface="Tahoma" panose="020B0604030504040204" pitchFamily="34" charset="0"/>
                        </a:rPr>
                        <a:t>8</a:t>
                      </a:r>
                      <a:r>
                        <a:rPr lang="zh-TW" altLang="en-US" sz="2000" b="0" u="none" kern="0" dirty="0" smtClean="0">
                          <a:solidFill>
                            <a:srgbClr val="002060"/>
                          </a:solidFill>
                          <a:effectLst/>
                          <a:latin typeface="標楷體" panose="03000509000000000000" pitchFamily="65" charset="-120"/>
                          <a:ea typeface="標楷體" panose="03000509000000000000" pitchFamily="65" charset="-120"/>
                          <a:cs typeface="Tahoma" panose="020B0604030504040204" pitchFamily="34" charset="0"/>
                        </a:rPr>
                        <a:t>月</a:t>
                      </a:r>
                      <a:r>
                        <a:rPr lang="en-US" altLang="zh-TW" sz="2000" b="0" u="none" kern="0" dirty="0" smtClean="0">
                          <a:solidFill>
                            <a:srgbClr val="002060"/>
                          </a:solidFill>
                          <a:effectLst/>
                          <a:latin typeface="標楷體" panose="03000509000000000000" pitchFamily="65" charset="-120"/>
                          <a:ea typeface="標楷體" panose="03000509000000000000" pitchFamily="65" charset="-120"/>
                          <a:cs typeface="Tahoma" panose="020B0604030504040204" pitchFamily="34" charset="0"/>
                        </a:rPr>
                        <a:t>14</a:t>
                      </a:r>
                      <a:r>
                        <a:rPr lang="zh-TW" altLang="en-US" sz="2000" b="0" u="none" kern="0" dirty="0" smtClean="0">
                          <a:solidFill>
                            <a:srgbClr val="002060"/>
                          </a:solidFill>
                          <a:effectLst/>
                          <a:latin typeface="標楷體" panose="03000509000000000000" pitchFamily="65" charset="-120"/>
                          <a:ea typeface="標楷體" panose="03000509000000000000" pitchFamily="65" charset="-120"/>
                          <a:cs typeface="Tahoma" panose="020B0604030504040204" pitchFamily="34" charset="0"/>
                        </a:rPr>
                        <a:t>日</a:t>
                      </a:r>
                      <a:endParaRPr lang="en-US" altLang="zh-TW" sz="2000" b="0" u="none" kern="0" dirty="0" smtClean="0">
                        <a:solidFill>
                          <a:srgbClr val="002060"/>
                        </a:solidFill>
                        <a:effectLst/>
                        <a:latin typeface="標楷體" panose="03000509000000000000" pitchFamily="65" charset="-120"/>
                        <a:ea typeface="標楷體" panose="03000509000000000000" pitchFamily="65" charset="-120"/>
                        <a:cs typeface="Tahoma" panose="020B0604030504040204" pitchFamily="34" charset="0"/>
                      </a:endParaRPr>
                    </a:p>
                    <a:p>
                      <a:pPr marL="93663" indent="0">
                        <a:spcAft>
                          <a:spcPts val="0"/>
                        </a:spcAft>
                      </a:pPr>
                      <a:r>
                        <a:rPr lang="zh-TW" sz="2000" b="1" u="sng" kern="0" dirty="0" smtClean="0">
                          <a:solidFill>
                            <a:srgbClr val="002060"/>
                          </a:solidFill>
                          <a:effectLst/>
                          <a:latin typeface="標楷體" panose="03000509000000000000" pitchFamily="65" charset="-120"/>
                          <a:ea typeface="標楷體" panose="03000509000000000000" pitchFamily="65" charset="-120"/>
                          <a:cs typeface="Tahoma" panose="020B0604030504040204" pitchFamily="34" charset="0"/>
                        </a:rPr>
                        <a:t>建議</a:t>
                      </a:r>
                      <a:r>
                        <a:rPr lang="zh-TW" sz="2000" b="1" u="sng" kern="0" dirty="0">
                          <a:solidFill>
                            <a:srgbClr val="002060"/>
                          </a:solidFill>
                          <a:effectLst/>
                          <a:latin typeface="標楷體" panose="03000509000000000000" pitchFamily="65" charset="-120"/>
                          <a:ea typeface="標楷體" panose="03000509000000000000" pitchFamily="65" charset="-120"/>
                          <a:cs typeface="Tahoma" panose="020B0604030504040204" pitchFamily="34" charset="0"/>
                        </a:rPr>
                        <a:t>資料集名稱</a:t>
                      </a:r>
                      <a:r>
                        <a:rPr lang="en-US" sz="2000" b="1" u="sng" kern="0" dirty="0">
                          <a:solidFill>
                            <a:srgbClr val="002060"/>
                          </a:solidFill>
                          <a:effectLst/>
                          <a:latin typeface="標楷體" panose="03000509000000000000" pitchFamily="65" charset="-120"/>
                          <a:ea typeface="標楷體" panose="03000509000000000000" pitchFamily="65" charset="-120"/>
                          <a:cs typeface="Tahoma" panose="020B0604030504040204" pitchFamily="34" charset="0"/>
                        </a:rPr>
                        <a:t>: </a:t>
                      </a:r>
                      <a:endParaRPr lang="zh-TW" sz="2000" kern="100" dirty="0">
                        <a:solidFill>
                          <a:srgbClr val="002060"/>
                        </a:solidFill>
                        <a:effectLst/>
                        <a:latin typeface="標楷體" panose="03000509000000000000" pitchFamily="65" charset="-120"/>
                        <a:ea typeface="標楷體" panose="03000509000000000000" pitchFamily="65" charset="-120"/>
                      </a:endParaRPr>
                    </a:p>
                    <a:p>
                      <a:pPr marL="93663" indent="0">
                        <a:spcAft>
                          <a:spcPts val="0"/>
                        </a:spcAft>
                      </a:pPr>
                      <a:r>
                        <a:rPr lang="en-US" sz="2000" kern="0" dirty="0" err="1">
                          <a:solidFill>
                            <a:srgbClr val="002060"/>
                          </a:solidFill>
                          <a:effectLst/>
                          <a:latin typeface="標楷體" panose="03000509000000000000" pitchFamily="65" charset="-120"/>
                          <a:ea typeface="標楷體" panose="03000509000000000000" pitchFamily="65" charset="-120"/>
                          <a:cs typeface="Tahoma" panose="020B0604030504040204" pitchFamily="34" charset="0"/>
                        </a:rPr>
                        <a:t>iTaiwan</a:t>
                      </a:r>
                      <a:r>
                        <a:rPr lang="zh-TW" sz="2000" kern="0" dirty="0">
                          <a:solidFill>
                            <a:srgbClr val="002060"/>
                          </a:solidFill>
                          <a:effectLst/>
                          <a:latin typeface="標楷體" panose="03000509000000000000" pitchFamily="65" charset="-120"/>
                          <a:ea typeface="標楷體" panose="03000509000000000000" pitchFamily="65" charset="-120"/>
                          <a:cs typeface="Tahoma" panose="020B0604030504040204" pitchFamily="34" charset="0"/>
                        </a:rPr>
                        <a:t>連線者輪闊統計</a:t>
                      </a:r>
                      <a:endParaRPr lang="zh-TW" sz="2000" kern="100" dirty="0">
                        <a:solidFill>
                          <a:srgbClr val="002060"/>
                        </a:solidFill>
                        <a:effectLst/>
                        <a:latin typeface="標楷體" panose="03000509000000000000" pitchFamily="65" charset="-120"/>
                        <a:ea typeface="標楷體" panose="03000509000000000000" pitchFamily="65" charset="-120"/>
                      </a:endParaRPr>
                    </a:p>
                    <a:p>
                      <a:pPr marL="93663" indent="0">
                        <a:spcAft>
                          <a:spcPts val="0"/>
                        </a:spcAft>
                      </a:pPr>
                      <a:r>
                        <a:rPr lang="zh-TW" sz="2000" b="1" u="sng" kern="0" dirty="0">
                          <a:solidFill>
                            <a:srgbClr val="002060"/>
                          </a:solidFill>
                          <a:effectLst/>
                          <a:latin typeface="標楷體" panose="03000509000000000000" pitchFamily="65" charset="-120"/>
                          <a:ea typeface="標楷體" panose="03000509000000000000" pitchFamily="65" charset="-120"/>
                          <a:cs typeface="Tahoma" panose="020B0604030504040204" pitchFamily="34" charset="0"/>
                        </a:rPr>
                        <a:t>建議開放的欄位</a:t>
                      </a:r>
                      <a:r>
                        <a:rPr lang="en-US" sz="2000" b="1" u="sng" kern="0" dirty="0">
                          <a:solidFill>
                            <a:srgbClr val="002060"/>
                          </a:solidFill>
                          <a:effectLst/>
                          <a:latin typeface="標楷體" panose="03000509000000000000" pitchFamily="65" charset="-120"/>
                          <a:ea typeface="標楷體" panose="03000509000000000000" pitchFamily="65" charset="-120"/>
                          <a:cs typeface="Tahoma" panose="020B0604030504040204" pitchFamily="34" charset="0"/>
                        </a:rPr>
                        <a:t>: </a:t>
                      </a:r>
                      <a:endParaRPr lang="zh-TW" sz="2000" kern="100" dirty="0">
                        <a:solidFill>
                          <a:srgbClr val="002060"/>
                        </a:solidFill>
                        <a:effectLst/>
                        <a:latin typeface="標楷體" panose="03000509000000000000" pitchFamily="65" charset="-120"/>
                        <a:ea typeface="標楷體" panose="03000509000000000000" pitchFamily="65" charset="-120"/>
                      </a:endParaRPr>
                    </a:p>
                    <a:p>
                      <a:pPr marL="93663" indent="0">
                        <a:spcAft>
                          <a:spcPts val="0"/>
                        </a:spcAft>
                      </a:pPr>
                      <a:r>
                        <a:rPr lang="zh-TW" sz="2000" kern="0" dirty="0">
                          <a:solidFill>
                            <a:srgbClr val="002060"/>
                          </a:solidFill>
                          <a:effectLst/>
                          <a:latin typeface="標楷體" panose="03000509000000000000" pitchFamily="65" charset="-120"/>
                          <a:ea typeface="標楷體" panose="03000509000000000000" pitchFamily="65" charset="-120"/>
                          <a:cs typeface="Tahoma" panose="020B0604030504040204" pitchFamily="34" charset="0"/>
                        </a:rPr>
                        <a:t>您好，系統無回覆功能</a:t>
                      </a:r>
                      <a:r>
                        <a:rPr lang="en-US" sz="2000" kern="0" dirty="0">
                          <a:solidFill>
                            <a:srgbClr val="002060"/>
                          </a:solidFill>
                          <a:effectLst/>
                          <a:latin typeface="標楷體" panose="03000509000000000000" pitchFamily="65" charset="-120"/>
                          <a:ea typeface="標楷體" panose="03000509000000000000" pitchFamily="65" charset="-120"/>
                          <a:cs typeface="Tahoma" panose="020B0604030504040204" pitchFamily="34" charset="0"/>
                        </a:rPr>
                        <a:t>(</a:t>
                      </a:r>
                      <a:r>
                        <a:rPr lang="zh-TW" sz="2000" kern="0" dirty="0">
                          <a:solidFill>
                            <a:srgbClr val="002060"/>
                          </a:solidFill>
                          <a:effectLst/>
                          <a:latin typeface="標楷體" panose="03000509000000000000" pitchFamily="65" charset="-120"/>
                          <a:ea typeface="標楷體" panose="03000509000000000000" pitchFamily="65" charset="-120"/>
                          <a:cs typeface="Tahoma" panose="020B0604030504040204" pitchFamily="34" charset="0"/>
                        </a:rPr>
                        <a:t>編號</a:t>
                      </a:r>
                      <a:r>
                        <a:rPr lang="en-US" sz="2000" kern="0" dirty="0">
                          <a:solidFill>
                            <a:srgbClr val="002060"/>
                          </a:solidFill>
                          <a:effectLst/>
                          <a:latin typeface="標楷體" panose="03000509000000000000" pitchFamily="65" charset="-120"/>
                          <a:ea typeface="標楷體" panose="03000509000000000000" pitchFamily="65" charset="-120"/>
                          <a:cs typeface="Tahoma" panose="020B0604030504040204" pitchFamily="34" charset="0"/>
                        </a:rPr>
                        <a:t>75848)</a:t>
                      </a:r>
                      <a:r>
                        <a:rPr lang="zh-TW" sz="2000" kern="0" dirty="0">
                          <a:solidFill>
                            <a:srgbClr val="002060"/>
                          </a:solidFill>
                          <a:effectLst/>
                          <a:latin typeface="標楷體" panose="03000509000000000000" pitchFamily="65" charset="-120"/>
                          <a:ea typeface="標楷體" panose="03000509000000000000" pitchFamily="65" charset="-120"/>
                          <a:cs typeface="Tahoma" panose="020B0604030504040204" pitchFamily="34" charset="0"/>
                        </a:rPr>
                        <a:t>，故再詢問貴會回覆之內容預計</a:t>
                      </a:r>
                      <a:r>
                        <a:rPr lang="en-US" sz="2000" kern="0" dirty="0">
                          <a:solidFill>
                            <a:srgbClr val="002060"/>
                          </a:solidFill>
                          <a:effectLst/>
                          <a:latin typeface="標楷體" panose="03000509000000000000" pitchFamily="65" charset="-120"/>
                          <a:ea typeface="標楷體" panose="03000509000000000000" pitchFamily="65" charset="-120"/>
                          <a:cs typeface="Tahoma" panose="020B0604030504040204" pitchFamily="34" charset="0"/>
                        </a:rPr>
                        <a:t>107</a:t>
                      </a:r>
                      <a:r>
                        <a:rPr lang="zh-TW" sz="2000" kern="0" dirty="0">
                          <a:solidFill>
                            <a:srgbClr val="002060"/>
                          </a:solidFill>
                          <a:effectLst/>
                          <a:latin typeface="標楷體" panose="03000509000000000000" pitchFamily="65" charset="-120"/>
                          <a:ea typeface="標楷體" panose="03000509000000000000" pitchFamily="65" charset="-120"/>
                          <a:cs typeface="Tahoma" panose="020B0604030504040204" pitchFamily="34" charset="0"/>
                        </a:rPr>
                        <a:t>年</a:t>
                      </a:r>
                      <a:r>
                        <a:rPr lang="en-US" sz="2000" kern="0" dirty="0">
                          <a:solidFill>
                            <a:srgbClr val="002060"/>
                          </a:solidFill>
                          <a:effectLst/>
                          <a:latin typeface="標楷體" panose="03000509000000000000" pitchFamily="65" charset="-120"/>
                          <a:ea typeface="標楷體" panose="03000509000000000000" pitchFamily="65" charset="-120"/>
                          <a:cs typeface="Tahoma" panose="020B0604030504040204" pitchFamily="34" charset="0"/>
                        </a:rPr>
                        <a:t>Q2</a:t>
                      </a:r>
                      <a:r>
                        <a:rPr lang="zh-TW" sz="2000" kern="0" dirty="0">
                          <a:solidFill>
                            <a:srgbClr val="002060"/>
                          </a:solidFill>
                          <a:effectLst/>
                          <a:latin typeface="標楷體" panose="03000509000000000000" pitchFamily="65" charset="-120"/>
                          <a:ea typeface="標楷體" panose="03000509000000000000" pitchFamily="65" charset="-120"/>
                          <a:cs typeface="Tahoma" panose="020B0604030504040204" pitchFamily="34" charset="0"/>
                        </a:rPr>
                        <a:t>會開放，目前已過</a:t>
                      </a:r>
                      <a:r>
                        <a:rPr lang="en-US" sz="2000" kern="0" dirty="0">
                          <a:solidFill>
                            <a:srgbClr val="002060"/>
                          </a:solidFill>
                          <a:effectLst/>
                          <a:latin typeface="標楷體" panose="03000509000000000000" pitchFamily="65" charset="-120"/>
                          <a:ea typeface="標楷體" panose="03000509000000000000" pitchFamily="65" charset="-120"/>
                          <a:cs typeface="Tahoma" panose="020B0604030504040204" pitchFamily="34" charset="0"/>
                        </a:rPr>
                        <a:t>Q2</a:t>
                      </a:r>
                      <a:r>
                        <a:rPr lang="zh-TW" sz="2000" kern="0" dirty="0">
                          <a:solidFill>
                            <a:srgbClr val="002060"/>
                          </a:solidFill>
                          <a:effectLst/>
                          <a:latin typeface="標楷體" panose="03000509000000000000" pitchFamily="65" charset="-120"/>
                          <a:ea typeface="標楷體" panose="03000509000000000000" pitchFamily="65" charset="-120"/>
                          <a:cs typeface="Tahoma" panose="020B0604030504040204" pitchFamily="34" charset="0"/>
                        </a:rPr>
                        <a:t>，不知是否實際開放的時間點？ 資料集</a:t>
                      </a:r>
                      <a:r>
                        <a:rPr lang="en-US" sz="2000" kern="0" dirty="0">
                          <a:solidFill>
                            <a:srgbClr val="002060"/>
                          </a:solidFill>
                          <a:effectLst/>
                          <a:latin typeface="標楷體" panose="03000509000000000000" pitchFamily="65" charset="-120"/>
                          <a:ea typeface="標楷體" panose="03000509000000000000" pitchFamily="65" charset="-120"/>
                          <a:cs typeface="Tahoma" panose="020B0604030504040204" pitchFamily="34" charset="0"/>
                        </a:rPr>
                        <a:t>1</a:t>
                      </a:r>
                      <a:r>
                        <a:rPr lang="zh-TW" sz="2000" kern="0" dirty="0">
                          <a:solidFill>
                            <a:srgbClr val="002060"/>
                          </a:solidFill>
                          <a:effectLst/>
                          <a:latin typeface="標楷體" panose="03000509000000000000" pitchFamily="65" charset="-120"/>
                          <a:ea typeface="標楷體" panose="03000509000000000000" pitchFamily="65" charset="-120"/>
                          <a:cs typeface="Tahoma" panose="020B0604030504040204" pitchFamily="34" charset="0"/>
                        </a:rPr>
                        <a:t>：</a:t>
                      </a:r>
                      <a:r>
                        <a:rPr lang="en-US" sz="2000" kern="0" dirty="0" err="1">
                          <a:solidFill>
                            <a:srgbClr val="002060"/>
                          </a:solidFill>
                          <a:effectLst/>
                          <a:latin typeface="標楷體" panose="03000509000000000000" pitchFamily="65" charset="-120"/>
                          <a:ea typeface="標楷體" panose="03000509000000000000" pitchFamily="65" charset="-120"/>
                          <a:cs typeface="Tahoma" panose="020B0604030504040204" pitchFamily="34" charset="0"/>
                        </a:rPr>
                        <a:t>iTaiwan</a:t>
                      </a:r>
                      <a:r>
                        <a:rPr lang="zh-TW" sz="2000" kern="0" dirty="0">
                          <a:solidFill>
                            <a:srgbClr val="002060"/>
                          </a:solidFill>
                          <a:effectLst/>
                          <a:latin typeface="標楷體" panose="03000509000000000000" pitchFamily="65" charset="-120"/>
                          <a:ea typeface="標楷體" panose="03000509000000000000" pitchFamily="65" charset="-120"/>
                          <a:cs typeface="Tahoma" panose="020B0604030504040204" pitchFamily="34" charset="0"/>
                        </a:rPr>
                        <a:t>點位、國內使用者連線次數、國外使用者連線次數 資料集</a:t>
                      </a:r>
                      <a:r>
                        <a:rPr lang="en-US" sz="2000" kern="0" dirty="0">
                          <a:solidFill>
                            <a:srgbClr val="002060"/>
                          </a:solidFill>
                          <a:effectLst/>
                          <a:latin typeface="標楷體" panose="03000509000000000000" pitchFamily="65" charset="-120"/>
                          <a:ea typeface="標楷體" panose="03000509000000000000" pitchFamily="65" charset="-120"/>
                          <a:cs typeface="Tahoma" panose="020B0604030504040204" pitchFamily="34" charset="0"/>
                        </a:rPr>
                        <a:t>2</a:t>
                      </a:r>
                      <a:r>
                        <a:rPr lang="zh-TW" sz="2000" kern="0" dirty="0">
                          <a:solidFill>
                            <a:srgbClr val="002060"/>
                          </a:solidFill>
                          <a:effectLst/>
                          <a:latin typeface="標楷體" panose="03000509000000000000" pitchFamily="65" charset="-120"/>
                          <a:ea typeface="標楷體" panose="03000509000000000000" pitchFamily="65" charset="-120"/>
                          <a:cs typeface="Tahoma" panose="020B0604030504040204" pitchFamily="34" charset="0"/>
                        </a:rPr>
                        <a:t>：</a:t>
                      </a:r>
                      <a:r>
                        <a:rPr lang="en-US" sz="2000" kern="0" dirty="0" err="1">
                          <a:solidFill>
                            <a:srgbClr val="002060"/>
                          </a:solidFill>
                          <a:effectLst/>
                          <a:latin typeface="標楷體" panose="03000509000000000000" pitchFamily="65" charset="-120"/>
                          <a:ea typeface="標楷體" panose="03000509000000000000" pitchFamily="65" charset="-120"/>
                          <a:cs typeface="Tahoma" panose="020B0604030504040204" pitchFamily="34" charset="0"/>
                        </a:rPr>
                        <a:t>iTaiwan</a:t>
                      </a:r>
                      <a:r>
                        <a:rPr lang="zh-TW" sz="2000" kern="0" dirty="0">
                          <a:solidFill>
                            <a:srgbClr val="002060"/>
                          </a:solidFill>
                          <a:effectLst/>
                          <a:latin typeface="標楷體" panose="03000509000000000000" pitchFamily="65" charset="-120"/>
                          <a:ea typeface="標楷體" panose="03000509000000000000" pitchFamily="65" charset="-120"/>
                          <a:cs typeface="Tahoma" panose="020B0604030504040204" pitchFamily="34" charset="0"/>
                        </a:rPr>
                        <a:t>點位、前一次連線的</a:t>
                      </a:r>
                      <a:r>
                        <a:rPr lang="en-US" sz="2000" kern="0" dirty="0" err="1">
                          <a:solidFill>
                            <a:srgbClr val="002060"/>
                          </a:solidFill>
                          <a:effectLst/>
                          <a:latin typeface="標楷體" panose="03000509000000000000" pitchFamily="65" charset="-120"/>
                          <a:ea typeface="標楷體" panose="03000509000000000000" pitchFamily="65" charset="-120"/>
                          <a:cs typeface="Tahoma" panose="020B0604030504040204" pitchFamily="34" charset="0"/>
                        </a:rPr>
                        <a:t>iTaiwan</a:t>
                      </a:r>
                      <a:r>
                        <a:rPr lang="zh-TW" sz="2000" kern="0" dirty="0">
                          <a:solidFill>
                            <a:srgbClr val="002060"/>
                          </a:solidFill>
                          <a:effectLst/>
                          <a:latin typeface="標楷體" panose="03000509000000000000" pitchFamily="65" charset="-120"/>
                          <a:ea typeface="標楷體" panose="03000509000000000000" pitchFamily="65" charset="-120"/>
                          <a:cs typeface="Tahoma" panose="020B0604030504040204" pitchFamily="34" charset="0"/>
                        </a:rPr>
                        <a:t>點位、國內使用者連線次數、國外使用者連線次數</a:t>
                      </a:r>
                      <a:endParaRPr lang="zh-TW" sz="2000" kern="100" dirty="0">
                        <a:solidFill>
                          <a:srgbClr val="002060"/>
                        </a:solidFill>
                        <a:effectLst/>
                        <a:latin typeface="標楷體" panose="03000509000000000000" pitchFamily="65" charset="-120"/>
                        <a:ea typeface="標楷體" panose="03000509000000000000" pitchFamily="65" charset="-120"/>
                      </a:endParaRPr>
                    </a:p>
                    <a:p>
                      <a:pPr marL="93663" indent="0">
                        <a:spcAft>
                          <a:spcPts val="0"/>
                        </a:spcAft>
                      </a:pPr>
                      <a:r>
                        <a:rPr lang="zh-TW" sz="2000" b="1" u="sng" kern="0" dirty="0">
                          <a:solidFill>
                            <a:srgbClr val="002060"/>
                          </a:solidFill>
                          <a:effectLst/>
                          <a:latin typeface="標楷體" panose="03000509000000000000" pitchFamily="65" charset="-120"/>
                          <a:ea typeface="標楷體" panose="03000509000000000000" pitchFamily="65" charset="-120"/>
                          <a:cs typeface="Tahoma" panose="020B0604030504040204" pitchFamily="34" charset="0"/>
                        </a:rPr>
                        <a:t>建議原因</a:t>
                      </a:r>
                      <a:r>
                        <a:rPr lang="en-US" sz="2000" b="1" u="sng" kern="0" dirty="0">
                          <a:solidFill>
                            <a:srgbClr val="002060"/>
                          </a:solidFill>
                          <a:effectLst/>
                          <a:latin typeface="標楷體" panose="03000509000000000000" pitchFamily="65" charset="-120"/>
                          <a:ea typeface="標楷體" panose="03000509000000000000" pitchFamily="65" charset="-120"/>
                          <a:cs typeface="Tahoma" panose="020B0604030504040204" pitchFamily="34" charset="0"/>
                        </a:rPr>
                        <a:t>: </a:t>
                      </a:r>
                      <a:endParaRPr lang="zh-TW" sz="2000" kern="100" dirty="0">
                        <a:solidFill>
                          <a:srgbClr val="002060"/>
                        </a:solidFill>
                        <a:effectLst/>
                        <a:latin typeface="標楷體" panose="03000509000000000000" pitchFamily="65" charset="-120"/>
                        <a:ea typeface="標楷體" panose="03000509000000000000" pitchFamily="65" charset="-120"/>
                      </a:endParaRPr>
                    </a:p>
                    <a:p>
                      <a:pPr marL="93663" indent="0">
                        <a:spcAft>
                          <a:spcPts val="0"/>
                        </a:spcAft>
                      </a:pPr>
                      <a:r>
                        <a:rPr lang="zh-TW" sz="2000" kern="0" dirty="0">
                          <a:solidFill>
                            <a:srgbClr val="002060"/>
                          </a:solidFill>
                          <a:effectLst/>
                          <a:latin typeface="標楷體" panose="03000509000000000000" pitchFamily="65" charset="-120"/>
                          <a:ea typeface="標楷體" panose="03000509000000000000" pitchFamily="65" charset="-120"/>
                          <a:cs typeface="Tahoma" panose="020B0604030504040204" pitchFamily="34" charset="0"/>
                        </a:rPr>
                        <a:t>可協助分析國內外使用者遊程行為分析，協助台灣觀光決策分析之用</a:t>
                      </a:r>
                      <a:endParaRPr lang="zh-TW" sz="2000" kern="100" dirty="0">
                        <a:solidFill>
                          <a:srgbClr val="002060"/>
                        </a:solidFill>
                        <a:effectLst/>
                        <a:latin typeface="標楷體" panose="03000509000000000000" pitchFamily="65" charset="-120"/>
                        <a:ea typeface="標楷體" panose="03000509000000000000" pitchFamily="65" charset="-12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3663" indent="0" algn="just">
                        <a:spcAft>
                          <a:spcPts val="0"/>
                        </a:spcAft>
                      </a:pPr>
                      <a:r>
                        <a:rPr lang="en-US" sz="2000" b="1" kern="0" dirty="0">
                          <a:solidFill>
                            <a:srgbClr val="002060"/>
                          </a:solidFill>
                          <a:effectLst/>
                          <a:latin typeface="標楷體" panose="03000509000000000000" pitchFamily="65" charset="-120"/>
                          <a:ea typeface="標楷體" panose="03000509000000000000" pitchFamily="65" charset="-120"/>
                          <a:cs typeface="Tahoma" panose="020B0604030504040204" pitchFamily="34" charset="0"/>
                        </a:rPr>
                        <a:t>(</a:t>
                      </a:r>
                      <a:r>
                        <a:rPr lang="zh-HK" sz="2000" b="1" kern="0" dirty="0">
                          <a:solidFill>
                            <a:srgbClr val="002060"/>
                          </a:solidFill>
                          <a:effectLst/>
                          <a:latin typeface="標楷體" panose="03000509000000000000" pitchFamily="65" charset="-120"/>
                          <a:ea typeface="標楷體" panose="03000509000000000000" pitchFamily="65" charset="-120"/>
                          <a:cs typeface="Tahoma" panose="020B0604030504040204" pitchFamily="34" charset="0"/>
                        </a:rPr>
                        <a:t>資訊管理處回應</a:t>
                      </a:r>
                      <a:r>
                        <a:rPr lang="en-US" sz="2000" b="1" kern="0" dirty="0">
                          <a:solidFill>
                            <a:srgbClr val="002060"/>
                          </a:solidFill>
                          <a:effectLst/>
                          <a:latin typeface="標楷體" panose="03000509000000000000" pitchFamily="65" charset="-120"/>
                          <a:ea typeface="標楷體" panose="03000509000000000000" pitchFamily="65" charset="-120"/>
                          <a:cs typeface="Tahoma" panose="020B0604030504040204" pitchFamily="34" charset="0"/>
                        </a:rPr>
                        <a:t>)</a:t>
                      </a:r>
                      <a:endParaRPr lang="zh-TW" sz="2000" kern="100" dirty="0">
                        <a:solidFill>
                          <a:srgbClr val="002060"/>
                        </a:solidFill>
                        <a:effectLst/>
                        <a:latin typeface="標楷體" panose="03000509000000000000" pitchFamily="65" charset="-120"/>
                        <a:ea typeface="標楷體" panose="03000509000000000000" pitchFamily="65" charset="-120"/>
                      </a:endParaRPr>
                    </a:p>
                    <a:p>
                      <a:pPr marL="93663" indent="0" algn="l">
                        <a:spcAft>
                          <a:spcPts val="0"/>
                        </a:spcAft>
                      </a:pPr>
                      <a:r>
                        <a:rPr lang="zh-TW" sz="2000" kern="0" dirty="0" smtClean="0">
                          <a:solidFill>
                            <a:srgbClr val="002060"/>
                          </a:solidFill>
                          <a:effectLst/>
                          <a:latin typeface="標楷體" panose="03000509000000000000" pitchFamily="65" charset="-120"/>
                          <a:ea typeface="標楷體" panose="03000509000000000000" pitchFamily="65" charset="-120"/>
                          <a:cs typeface="Tahoma" panose="020B0604030504040204" pitchFamily="34" charset="0"/>
                        </a:rPr>
                        <a:t>有關</a:t>
                      </a:r>
                      <a:r>
                        <a:rPr lang="en-US" sz="2000" kern="0" dirty="0" err="1">
                          <a:solidFill>
                            <a:srgbClr val="002060"/>
                          </a:solidFill>
                          <a:effectLst/>
                          <a:latin typeface="標楷體" panose="03000509000000000000" pitchFamily="65" charset="-120"/>
                          <a:ea typeface="標楷體" panose="03000509000000000000" pitchFamily="65" charset="-120"/>
                          <a:cs typeface="Tahoma" panose="020B0604030504040204" pitchFamily="34" charset="0"/>
                        </a:rPr>
                        <a:t>iTaiwan</a:t>
                      </a:r>
                      <a:r>
                        <a:rPr lang="zh-TW" sz="2000" kern="0" dirty="0">
                          <a:solidFill>
                            <a:srgbClr val="002060"/>
                          </a:solidFill>
                          <a:effectLst/>
                          <a:latin typeface="標楷體" panose="03000509000000000000" pitchFamily="65" charset="-120"/>
                          <a:ea typeface="標楷體" panose="03000509000000000000" pitchFamily="65" charset="-120"/>
                          <a:cs typeface="Tahoma" panose="020B0604030504040204" pitchFamily="34" charset="0"/>
                        </a:rPr>
                        <a:t>各點位國內外使用者連線次數</a:t>
                      </a:r>
                      <a:r>
                        <a:rPr lang="zh-TW" sz="2000" kern="0" dirty="0" smtClean="0">
                          <a:solidFill>
                            <a:srgbClr val="002060"/>
                          </a:solidFill>
                          <a:effectLst/>
                          <a:latin typeface="標楷體" panose="03000509000000000000" pitchFamily="65" charset="-120"/>
                          <a:ea typeface="標楷體" panose="03000509000000000000" pitchFamily="65" charset="-120"/>
                          <a:cs typeface="Tahoma" panose="020B0604030504040204" pitchFamily="34" charset="0"/>
                        </a:rPr>
                        <a:t>，</a:t>
                      </a:r>
                      <a:r>
                        <a:rPr lang="zh-TW" sz="2000" u="sng" kern="0" dirty="0" smtClean="0">
                          <a:solidFill>
                            <a:srgbClr val="002060"/>
                          </a:solidFill>
                          <a:effectLst/>
                          <a:latin typeface="標楷體" panose="03000509000000000000" pitchFamily="65" charset="-120"/>
                          <a:ea typeface="標楷體" panose="03000509000000000000" pitchFamily="65" charset="-120"/>
                          <a:cs typeface="Tahoma" panose="020B0604030504040204" pitchFamily="34" charset="0"/>
                        </a:rPr>
                        <a:t>將</a:t>
                      </a:r>
                      <a:r>
                        <a:rPr lang="zh-TW" sz="2000" u="sng" kern="0" dirty="0">
                          <a:solidFill>
                            <a:srgbClr val="002060"/>
                          </a:solidFill>
                          <a:effectLst/>
                          <a:latin typeface="標楷體" panose="03000509000000000000" pitchFamily="65" charset="-120"/>
                          <a:ea typeface="標楷體" panose="03000509000000000000" pitchFamily="65" charset="-120"/>
                          <a:cs typeface="Tahoma" panose="020B0604030504040204" pitchFamily="34" charset="0"/>
                        </a:rPr>
                        <a:t>於</a:t>
                      </a:r>
                      <a:r>
                        <a:rPr lang="en-US" sz="2000" u="sng" kern="0" dirty="0">
                          <a:solidFill>
                            <a:srgbClr val="002060"/>
                          </a:solidFill>
                          <a:effectLst/>
                          <a:latin typeface="標楷體" panose="03000509000000000000" pitchFamily="65" charset="-120"/>
                          <a:ea typeface="標楷體" panose="03000509000000000000" pitchFamily="65" charset="-120"/>
                          <a:cs typeface="Tahoma" panose="020B0604030504040204" pitchFamily="34" charset="0"/>
                        </a:rPr>
                        <a:t>107</a:t>
                      </a:r>
                      <a:r>
                        <a:rPr lang="zh-TW" sz="2000" u="sng" kern="0" dirty="0">
                          <a:solidFill>
                            <a:srgbClr val="002060"/>
                          </a:solidFill>
                          <a:effectLst/>
                          <a:latin typeface="標楷體" panose="03000509000000000000" pitchFamily="65" charset="-120"/>
                          <a:ea typeface="標楷體" panose="03000509000000000000" pitchFamily="65" charset="-120"/>
                          <a:cs typeface="Tahoma" panose="020B0604030504040204" pitchFamily="34" charset="0"/>
                        </a:rPr>
                        <a:t>年</a:t>
                      </a:r>
                      <a:r>
                        <a:rPr lang="en-US" sz="2000" u="sng" kern="0" dirty="0">
                          <a:solidFill>
                            <a:srgbClr val="002060"/>
                          </a:solidFill>
                          <a:effectLst/>
                          <a:latin typeface="標楷體" panose="03000509000000000000" pitchFamily="65" charset="-120"/>
                          <a:ea typeface="標楷體" panose="03000509000000000000" pitchFamily="65" charset="-120"/>
                          <a:cs typeface="Tahoma" panose="020B0604030504040204" pitchFamily="34" charset="0"/>
                        </a:rPr>
                        <a:t>12</a:t>
                      </a:r>
                      <a:r>
                        <a:rPr lang="zh-TW" sz="2000" u="sng" kern="0" dirty="0">
                          <a:solidFill>
                            <a:srgbClr val="002060"/>
                          </a:solidFill>
                          <a:effectLst/>
                          <a:latin typeface="標楷體" panose="03000509000000000000" pitchFamily="65" charset="-120"/>
                          <a:ea typeface="標楷體" panose="03000509000000000000" pitchFamily="65" charset="-120"/>
                          <a:cs typeface="Tahoma" panose="020B0604030504040204" pitchFamily="34" charset="0"/>
                        </a:rPr>
                        <a:t>月底前提供</a:t>
                      </a:r>
                      <a:r>
                        <a:rPr lang="zh-TW" sz="2000" kern="0" dirty="0">
                          <a:solidFill>
                            <a:srgbClr val="002060"/>
                          </a:solidFill>
                          <a:effectLst/>
                          <a:latin typeface="標楷體" panose="03000509000000000000" pitchFamily="65" charset="-120"/>
                          <a:ea typeface="標楷體" panose="03000509000000000000" pitchFamily="65" charset="-120"/>
                          <a:cs typeface="Tahoma" panose="020B0604030504040204" pitchFamily="34" charset="0"/>
                        </a:rPr>
                        <a:t>，</a:t>
                      </a:r>
                      <a:r>
                        <a:rPr lang="en-US" sz="2000" kern="0" dirty="0">
                          <a:solidFill>
                            <a:srgbClr val="002060"/>
                          </a:solidFill>
                          <a:effectLst/>
                          <a:latin typeface="標楷體" panose="03000509000000000000" pitchFamily="65" charset="-120"/>
                          <a:ea typeface="標楷體" panose="03000509000000000000" pitchFamily="65" charset="-120"/>
                          <a:cs typeface="Tahoma" panose="020B0604030504040204" pitchFamily="34" charset="0"/>
                        </a:rPr>
                        <a:t/>
                      </a:r>
                      <a:br>
                        <a:rPr lang="en-US" sz="2000" kern="0" dirty="0">
                          <a:solidFill>
                            <a:srgbClr val="002060"/>
                          </a:solidFill>
                          <a:effectLst/>
                          <a:latin typeface="標楷體" panose="03000509000000000000" pitchFamily="65" charset="-120"/>
                          <a:ea typeface="標楷體" panose="03000509000000000000" pitchFamily="65" charset="-120"/>
                          <a:cs typeface="Tahoma" panose="020B0604030504040204" pitchFamily="34" charset="0"/>
                        </a:rPr>
                      </a:br>
                      <a:r>
                        <a:rPr lang="zh-TW" sz="2000" kern="0" dirty="0">
                          <a:solidFill>
                            <a:srgbClr val="002060"/>
                          </a:solidFill>
                          <a:effectLst/>
                          <a:latin typeface="標楷體" panose="03000509000000000000" pitchFamily="65" charset="-120"/>
                          <a:ea typeface="標楷體" panose="03000509000000000000" pitchFamily="65" charset="-120"/>
                          <a:cs typeface="Tahoma" panose="020B0604030504040204" pitchFamily="34" charset="0"/>
                        </a:rPr>
                        <a:t>另外有關</a:t>
                      </a:r>
                      <a:r>
                        <a:rPr lang="en-US" sz="2000" kern="0" dirty="0" err="1">
                          <a:solidFill>
                            <a:srgbClr val="002060"/>
                          </a:solidFill>
                          <a:effectLst/>
                          <a:latin typeface="標楷體" panose="03000509000000000000" pitchFamily="65" charset="-120"/>
                          <a:ea typeface="標楷體" panose="03000509000000000000" pitchFamily="65" charset="-120"/>
                          <a:cs typeface="Tahoma" panose="020B0604030504040204" pitchFamily="34" charset="0"/>
                        </a:rPr>
                        <a:t>iTaiwan</a:t>
                      </a:r>
                      <a:r>
                        <a:rPr lang="zh-TW" sz="2000" kern="0" dirty="0">
                          <a:solidFill>
                            <a:srgbClr val="002060"/>
                          </a:solidFill>
                          <a:effectLst/>
                          <a:latin typeface="標楷體" panose="03000509000000000000" pitchFamily="65" charset="-120"/>
                          <a:ea typeface="標楷體" panose="03000509000000000000" pitchFamily="65" charset="-120"/>
                          <a:cs typeface="Tahoma" panose="020B0604030504040204" pitchFamily="34" charset="0"/>
                        </a:rPr>
                        <a:t>點位連線軌跡，因涉及個人資料去識別化及資料呈現等議題，將持續評估開放之態樣及可行性。</a:t>
                      </a:r>
                      <a:r>
                        <a:rPr lang="en-US" sz="2000" kern="0" dirty="0">
                          <a:solidFill>
                            <a:srgbClr val="002060"/>
                          </a:solidFill>
                          <a:effectLst/>
                          <a:latin typeface="標楷體" panose="03000509000000000000" pitchFamily="65" charset="-120"/>
                          <a:ea typeface="標楷體" panose="03000509000000000000" pitchFamily="65" charset="-120"/>
                          <a:cs typeface="Tahoma" panose="020B0604030504040204" pitchFamily="34" charset="0"/>
                        </a:rPr>
                        <a:t/>
                      </a:r>
                      <a:br>
                        <a:rPr lang="en-US" sz="2000" kern="0" dirty="0">
                          <a:solidFill>
                            <a:srgbClr val="002060"/>
                          </a:solidFill>
                          <a:effectLst/>
                          <a:latin typeface="標楷體" panose="03000509000000000000" pitchFamily="65" charset="-120"/>
                          <a:ea typeface="標楷體" panose="03000509000000000000" pitchFamily="65" charset="-120"/>
                          <a:cs typeface="Tahoma" panose="020B0604030504040204" pitchFamily="34" charset="0"/>
                        </a:rPr>
                      </a:br>
                      <a:endParaRPr lang="zh-TW" sz="2000" kern="100" dirty="0">
                        <a:solidFill>
                          <a:srgbClr val="002060"/>
                        </a:solidFill>
                        <a:effectLst/>
                        <a:latin typeface="標楷體" panose="03000509000000000000" pitchFamily="65" charset="-120"/>
                        <a:ea typeface="標楷體" panose="03000509000000000000" pitchFamily="65" charset="-12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標題 1"/>
          <p:cNvSpPr txBox="1">
            <a:spLocks/>
          </p:cNvSpPr>
          <p:nvPr/>
        </p:nvSpPr>
        <p:spPr>
          <a:xfrm>
            <a:off x="27773" y="40474"/>
            <a:ext cx="8229600" cy="764704"/>
          </a:xfrm>
          <a:prstGeom prst="rect">
            <a:avLst/>
          </a:prstGeom>
        </p:spPr>
        <p:txBody>
          <a:bodyPr/>
          <a:lstStyle>
            <a:lvl1pPr algn="ctr" rtl="0" eaLnBrk="0" fontAlgn="base" hangingPunct="0">
              <a:spcBef>
                <a:spcPct val="0"/>
              </a:spcBef>
              <a:spcAft>
                <a:spcPct val="0"/>
              </a:spcAft>
              <a:defRPr kumimoji="1" sz="4000" b="1">
                <a:solidFill>
                  <a:srgbClr val="002060"/>
                </a:solidFill>
                <a:latin typeface="微軟正黑體" pitchFamily="34" charset="-120"/>
                <a:ea typeface="微軟正黑體" pitchFamily="34" charset="-120"/>
                <a:cs typeface="+mj-cs"/>
              </a:defRPr>
            </a:lvl1pPr>
            <a:lvl2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2pPr>
            <a:lvl3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3pPr>
            <a:lvl4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4pPr>
            <a:lvl5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5pPr>
            <a:lvl6pPr marL="457200" algn="ctr" rtl="0" fontAlgn="base">
              <a:spcBef>
                <a:spcPct val="0"/>
              </a:spcBef>
              <a:spcAft>
                <a:spcPct val="0"/>
              </a:spcAft>
              <a:defRPr kumimoji="1" sz="4400">
                <a:solidFill>
                  <a:schemeClr val="tx2"/>
                </a:solidFill>
                <a:latin typeface="新細明體" charset="-120"/>
                <a:ea typeface="華康龍門石碑" pitchFamily="65" charset="-120"/>
              </a:defRPr>
            </a:lvl6pPr>
            <a:lvl7pPr marL="914400" algn="ctr" rtl="0" fontAlgn="base">
              <a:spcBef>
                <a:spcPct val="0"/>
              </a:spcBef>
              <a:spcAft>
                <a:spcPct val="0"/>
              </a:spcAft>
              <a:defRPr kumimoji="1" sz="4400">
                <a:solidFill>
                  <a:schemeClr val="tx2"/>
                </a:solidFill>
                <a:latin typeface="新細明體" charset="-120"/>
                <a:ea typeface="華康龍門石碑" pitchFamily="65" charset="-120"/>
              </a:defRPr>
            </a:lvl7pPr>
            <a:lvl8pPr marL="1371600" algn="ctr" rtl="0" fontAlgn="base">
              <a:spcBef>
                <a:spcPct val="0"/>
              </a:spcBef>
              <a:spcAft>
                <a:spcPct val="0"/>
              </a:spcAft>
              <a:defRPr kumimoji="1" sz="4400">
                <a:solidFill>
                  <a:schemeClr val="tx2"/>
                </a:solidFill>
                <a:latin typeface="新細明體" charset="-120"/>
                <a:ea typeface="華康龍門石碑" pitchFamily="65" charset="-120"/>
              </a:defRPr>
            </a:lvl8pPr>
            <a:lvl9pPr marL="1828800" algn="ctr" rtl="0" fontAlgn="base">
              <a:spcBef>
                <a:spcPct val="0"/>
              </a:spcBef>
              <a:spcAft>
                <a:spcPct val="0"/>
              </a:spcAft>
              <a:defRPr kumimoji="1" sz="4400">
                <a:solidFill>
                  <a:schemeClr val="tx2"/>
                </a:solidFill>
                <a:latin typeface="新細明體" charset="-120"/>
                <a:ea typeface="華康龍門石碑" pitchFamily="65" charset="-120"/>
              </a:defRPr>
            </a:lvl9pPr>
          </a:lstStyle>
          <a:p>
            <a:pPr algn="l"/>
            <a:r>
              <a:rPr lang="zh-TW" altLang="en-US" sz="3600" kern="0" dirty="0" smtClean="0"/>
              <a:t>「</a:t>
            </a:r>
            <a:r>
              <a:rPr lang="zh-TW" altLang="en-US" sz="3600" dirty="0"/>
              <a:t>我想要更多</a:t>
            </a:r>
            <a:r>
              <a:rPr lang="zh-TW" altLang="en-US" sz="3600" kern="0" dirty="0" smtClean="0"/>
              <a:t>」</a:t>
            </a:r>
            <a:r>
              <a:rPr lang="zh-TW" altLang="en-US" sz="3600" kern="0" dirty="0"/>
              <a:t>單元民眾建議事項</a:t>
            </a:r>
            <a:r>
              <a:rPr lang="en-US" altLang="zh-TW" sz="3600" kern="0" dirty="0" smtClean="0"/>
              <a:t>(2/3)</a:t>
            </a:r>
            <a:endParaRPr lang="zh-TW" altLang="en-US" sz="3600" kern="0" dirty="0"/>
          </a:p>
        </p:txBody>
      </p:sp>
      <p:sp>
        <p:nvSpPr>
          <p:cNvPr id="11" name="標題 1"/>
          <p:cNvSpPr txBox="1">
            <a:spLocks/>
          </p:cNvSpPr>
          <p:nvPr/>
        </p:nvSpPr>
        <p:spPr>
          <a:xfrm>
            <a:off x="7236296" y="805178"/>
            <a:ext cx="1882304" cy="417764"/>
          </a:xfrm>
          <a:prstGeom prst="rect">
            <a:avLst/>
          </a:prstGeom>
          <a:noFill/>
        </p:spPr>
        <p:txBody>
          <a:bodyPr/>
          <a:lstStyle>
            <a:lvl1pPr algn="ctr" rtl="0" eaLnBrk="0" fontAlgn="base" hangingPunct="0">
              <a:spcBef>
                <a:spcPct val="0"/>
              </a:spcBef>
              <a:spcAft>
                <a:spcPct val="0"/>
              </a:spcAft>
              <a:defRPr kumimoji="1" sz="4000" b="1">
                <a:solidFill>
                  <a:srgbClr val="002060"/>
                </a:solidFill>
                <a:latin typeface="微軟正黑體" pitchFamily="34" charset="-120"/>
                <a:ea typeface="微軟正黑體" pitchFamily="34" charset="-120"/>
                <a:cs typeface="+mj-cs"/>
              </a:defRPr>
            </a:lvl1pPr>
            <a:lvl2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2pPr>
            <a:lvl3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3pPr>
            <a:lvl4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4pPr>
            <a:lvl5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5pPr>
            <a:lvl6pPr marL="457200" algn="ctr" rtl="0" fontAlgn="base">
              <a:spcBef>
                <a:spcPct val="0"/>
              </a:spcBef>
              <a:spcAft>
                <a:spcPct val="0"/>
              </a:spcAft>
              <a:defRPr kumimoji="1" sz="4400">
                <a:solidFill>
                  <a:schemeClr val="tx2"/>
                </a:solidFill>
                <a:latin typeface="新細明體" charset="-120"/>
                <a:ea typeface="華康龍門石碑" pitchFamily="65" charset="-120"/>
              </a:defRPr>
            </a:lvl6pPr>
            <a:lvl7pPr marL="914400" algn="ctr" rtl="0" fontAlgn="base">
              <a:spcBef>
                <a:spcPct val="0"/>
              </a:spcBef>
              <a:spcAft>
                <a:spcPct val="0"/>
              </a:spcAft>
              <a:defRPr kumimoji="1" sz="4400">
                <a:solidFill>
                  <a:schemeClr val="tx2"/>
                </a:solidFill>
                <a:latin typeface="新細明體" charset="-120"/>
                <a:ea typeface="華康龍門石碑" pitchFamily="65" charset="-120"/>
              </a:defRPr>
            </a:lvl7pPr>
            <a:lvl8pPr marL="1371600" algn="ctr" rtl="0" fontAlgn="base">
              <a:spcBef>
                <a:spcPct val="0"/>
              </a:spcBef>
              <a:spcAft>
                <a:spcPct val="0"/>
              </a:spcAft>
              <a:defRPr kumimoji="1" sz="4400">
                <a:solidFill>
                  <a:schemeClr val="tx2"/>
                </a:solidFill>
                <a:latin typeface="新細明體" charset="-120"/>
                <a:ea typeface="華康龍門石碑" pitchFamily="65" charset="-120"/>
              </a:defRPr>
            </a:lvl8pPr>
            <a:lvl9pPr marL="1828800" algn="ctr" rtl="0" fontAlgn="base">
              <a:spcBef>
                <a:spcPct val="0"/>
              </a:spcBef>
              <a:spcAft>
                <a:spcPct val="0"/>
              </a:spcAft>
              <a:defRPr kumimoji="1" sz="4400">
                <a:solidFill>
                  <a:schemeClr val="tx2"/>
                </a:solidFill>
                <a:latin typeface="新細明體" charset="-120"/>
                <a:ea typeface="華康龍門石碑" pitchFamily="65" charset="-120"/>
              </a:defRPr>
            </a:lvl9pPr>
          </a:lstStyle>
          <a:p>
            <a:pPr algn="r"/>
            <a:r>
              <a:rPr lang="en-US" altLang="zh-TW" sz="1600" kern="0" dirty="0" smtClean="0">
                <a:solidFill>
                  <a:srgbClr val="C00000"/>
                </a:solidFill>
                <a:latin typeface="標楷體" panose="03000509000000000000" pitchFamily="65" charset="-120"/>
                <a:ea typeface="標楷體" panose="03000509000000000000" pitchFamily="65" charset="-120"/>
              </a:rPr>
              <a:t>(</a:t>
            </a:r>
            <a:r>
              <a:rPr lang="zh-TW" altLang="en-US" sz="1600" kern="0" dirty="0" smtClean="0">
                <a:solidFill>
                  <a:srgbClr val="C00000"/>
                </a:solidFill>
                <a:latin typeface="標楷體" panose="03000509000000000000" pitchFamily="65" charset="-120"/>
                <a:ea typeface="標楷體" panose="03000509000000000000" pitchFamily="65" charset="-120"/>
              </a:rPr>
              <a:t>詳議程</a:t>
            </a:r>
            <a:r>
              <a:rPr lang="en-US" altLang="zh-TW" sz="1600" kern="0" dirty="0" smtClean="0">
                <a:solidFill>
                  <a:srgbClr val="C00000"/>
                </a:solidFill>
                <a:latin typeface="標楷體" panose="03000509000000000000" pitchFamily="65" charset="-120"/>
                <a:ea typeface="標楷體" panose="03000509000000000000" pitchFamily="65" charset="-120"/>
              </a:rPr>
              <a:t>P.18/</a:t>
            </a:r>
            <a:r>
              <a:rPr lang="zh-TW" altLang="en-US" sz="1600" kern="0" dirty="0" smtClean="0">
                <a:solidFill>
                  <a:srgbClr val="C00000"/>
                </a:solidFill>
                <a:latin typeface="標楷體" panose="03000509000000000000" pitchFamily="65" charset="-120"/>
                <a:ea typeface="標楷體" panose="03000509000000000000" pitchFamily="65" charset="-120"/>
              </a:rPr>
              <a:t>表</a:t>
            </a:r>
            <a:r>
              <a:rPr lang="en-US" altLang="zh-TW" sz="1600" kern="0" dirty="0" smtClean="0">
                <a:solidFill>
                  <a:srgbClr val="C00000"/>
                </a:solidFill>
                <a:latin typeface="標楷體" panose="03000509000000000000" pitchFamily="65" charset="-120"/>
                <a:ea typeface="標楷體" panose="03000509000000000000" pitchFamily="65" charset="-120"/>
              </a:rPr>
              <a:t>6)</a:t>
            </a:r>
            <a:endParaRPr lang="zh-TW" altLang="en-US" sz="1600" kern="0" dirty="0">
              <a:solidFill>
                <a:srgbClr val="C0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5241765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0"/>
          </p:nvPr>
        </p:nvSpPr>
        <p:spPr/>
        <p:txBody>
          <a:bodyPr/>
          <a:lstStyle/>
          <a:p>
            <a:fld id="{900B4382-7C4E-4E7B-8DB7-FB39E0211E21}" type="slidenum">
              <a:rPr lang="zh-TW" altLang="en-US" smtClean="0">
                <a:solidFill>
                  <a:prstClr val="black"/>
                </a:solidFill>
              </a:rPr>
              <a:pPr/>
              <a:t>21</a:t>
            </a:fld>
            <a:endParaRPr lang="zh-TW" altLang="en-US">
              <a:solidFill>
                <a:prstClr val="black"/>
              </a:solidFill>
            </a:endParaRPr>
          </a:p>
        </p:txBody>
      </p:sp>
      <p:graphicFrame>
        <p:nvGraphicFramePr>
          <p:cNvPr id="13" name="表格 12"/>
          <p:cNvGraphicFramePr>
            <a:graphicFrameLocks noGrp="1"/>
          </p:cNvGraphicFramePr>
          <p:nvPr>
            <p:extLst>
              <p:ext uri="{D42A27DB-BD31-4B8C-83A1-F6EECF244321}">
                <p14:modId xmlns:p14="http://schemas.microsoft.com/office/powerpoint/2010/main" val="49619323"/>
              </p:ext>
            </p:extLst>
          </p:nvPr>
        </p:nvGraphicFramePr>
        <p:xfrm>
          <a:off x="395536" y="1222942"/>
          <a:ext cx="8424936" cy="5260408"/>
        </p:xfrm>
        <a:graphic>
          <a:graphicData uri="http://schemas.openxmlformats.org/drawingml/2006/table">
            <a:tbl>
              <a:tblPr/>
              <a:tblGrid>
                <a:gridCol w="5512625"/>
                <a:gridCol w="2912311"/>
              </a:tblGrid>
              <a:tr h="506367">
                <a:tc>
                  <a:txBody>
                    <a:bodyPr/>
                    <a:lstStyle/>
                    <a:p>
                      <a:pPr algn="ctr" rtl="0" fontAlgn="ctr"/>
                      <a:r>
                        <a:rPr lang="zh-TW" altLang="en-US" sz="2400" b="1" i="0" u="none" strike="noStrike" dirty="0" smtClean="0">
                          <a:solidFill>
                            <a:srgbClr val="FFFFFF"/>
                          </a:solidFill>
                          <a:effectLst/>
                          <a:latin typeface="標楷體" panose="03000509000000000000" pitchFamily="65" charset="-120"/>
                          <a:ea typeface="標楷體" panose="03000509000000000000" pitchFamily="65" charset="-120"/>
                        </a:rPr>
                        <a:t>民眾建議資料集名稱</a:t>
                      </a:r>
                      <a:r>
                        <a:rPr lang="en-US" altLang="zh-TW" sz="2400" b="1" i="0" u="none" strike="noStrike" dirty="0" smtClean="0">
                          <a:solidFill>
                            <a:srgbClr val="FFFFFF"/>
                          </a:solidFill>
                          <a:effectLst/>
                          <a:latin typeface="標楷體" panose="03000509000000000000" pitchFamily="65" charset="-120"/>
                          <a:ea typeface="標楷體" panose="03000509000000000000" pitchFamily="65" charset="-120"/>
                        </a:rPr>
                        <a:t>/</a:t>
                      </a:r>
                      <a:r>
                        <a:rPr lang="zh-TW" altLang="en-US" sz="2400" b="1" i="0" u="none" strike="noStrike" dirty="0" smtClean="0">
                          <a:solidFill>
                            <a:srgbClr val="FFFFFF"/>
                          </a:solidFill>
                          <a:effectLst/>
                          <a:latin typeface="標楷體" panose="03000509000000000000" pitchFamily="65" charset="-120"/>
                          <a:ea typeface="標楷體" panose="03000509000000000000" pitchFamily="65" charset="-120"/>
                        </a:rPr>
                        <a:t>欄位</a:t>
                      </a:r>
                      <a:endParaRPr lang="zh-TW" altLang="en-US" sz="2400" b="1" i="0" u="none" strike="noStrike" dirty="0">
                        <a:solidFill>
                          <a:srgbClr val="FFFFFF"/>
                        </a:solidFill>
                        <a:effectLst/>
                        <a:latin typeface="標楷體" panose="03000509000000000000" pitchFamily="65" charset="-120"/>
                        <a:ea typeface="標楷體" panose="03000509000000000000" pitchFamily="65" charset="-120"/>
                      </a:endParaRPr>
                    </a:p>
                  </a:txBody>
                  <a:tcPr marL="4792" marR="4792" marT="47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28A8"/>
                    </a:solidFill>
                  </a:tcPr>
                </a:tc>
                <a:tc>
                  <a:txBody>
                    <a:bodyPr/>
                    <a:lstStyle/>
                    <a:p>
                      <a:pPr algn="ctr" rtl="0" fontAlgn="t"/>
                      <a:r>
                        <a:rPr lang="zh-TW" altLang="en-US" sz="2400" b="1" i="0" u="none" strike="noStrike" dirty="0" smtClean="0">
                          <a:solidFill>
                            <a:srgbClr val="FFFFFF"/>
                          </a:solidFill>
                          <a:effectLst/>
                          <a:latin typeface="標楷體" panose="03000509000000000000" pitchFamily="65" charset="-120"/>
                          <a:ea typeface="標楷體" panose="03000509000000000000" pitchFamily="65" charset="-120"/>
                        </a:rPr>
                        <a:t>執行進度</a:t>
                      </a:r>
                      <a:endParaRPr lang="zh-TW" altLang="en-US" sz="2400" b="1" i="0" u="none" strike="noStrike" dirty="0">
                        <a:solidFill>
                          <a:srgbClr val="FFFFFF"/>
                        </a:solidFill>
                        <a:effectLst/>
                        <a:latin typeface="標楷體" panose="03000509000000000000" pitchFamily="65" charset="-120"/>
                        <a:ea typeface="標楷體" panose="03000509000000000000" pitchFamily="65" charset="-120"/>
                      </a:endParaRPr>
                    </a:p>
                  </a:txBody>
                  <a:tcPr marL="4792" marR="4792" marT="47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28A8"/>
                    </a:solidFill>
                  </a:tcPr>
                </a:tc>
              </a:tr>
              <a:tr h="4754041">
                <a:tc>
                  <a:txBody>
                    <a:bodyPr/>
                    <a:lstStyle/>
                    <a:p>
                      <a:pPr marL="93663" indent="0" algn="l">
                        <a:spcAft>
                          <a:spcPts val="0"/>
                        </a:spcAft>
                      </a:pPr>
                      <a:r>
                        <a:rPr lang="zh-TW" altLang="en-US" sz="1800" b="1" u="sng" kern="0" dirty="0" smtClean="0">
                          <a:solidFill>
                            <a:srgbClr val="002060"/>
                          </a:solidFill>
                          <a:effectLst/>
                          <a:latin typeface="Times New Roman" panose="02020603050405020304" pitchFamily="18" charset="0"/>
                          <a:ea typeface="標楷體" panose="03000509000000000000" pitchFamily="65" charset="-120"/>
                          <a:cs typeface="Tahoma" panose="020B0604030504040204" pitchFamily="34" charset="0"/>
                        </a:rPr>
                        <a:t>發表日期</a:t>
                      </a:r>
                      <a:r>
                        <a:rPr lang="en-US" altLang="zh-TW" sz="1800" b="1" u="sng" kern="0" dirty="0" smtClean="0">
                          <a:solidFill>
                            <a:srgbClr val="002060"/>
                          </a:solidFill>
                          <a:effectLst/>
                          <a:latin typeface="Times New Roman" panose="02020603050405020304" pitchFamily="18" charset="0"/>
                          <a:ea typeface="標楷體" panose="03000509000000000000" pitchFamily="65" charset="-120"/>
                          <a:cs typeface="Tahoma" panose="020B0604030504040204" pitchFamily="34" charset="0"/>
                        </a:rPr>
                        <a:t>:</a:t>
                      </a:r>
                      <a:r>
                        <a:rPr lang="en-US" altLang="zh-TW" sz="1800" b="0" u="none" kern="0" dirty="0" smtClean="0">
                          <a:solidFill>
                            <a:srgbClr val="002060"/>
                          </a:solidFill>
                          <a:effectLst/>
                          <a:latin typeface="Times New Roman" panose="02020603050405020304" pitchFamily="18" charset="0"/>
                          <a:ea typeface="標楷體" panose="03000509000000000000" pitchFamily="65" charset="-120"/>
                          <a:cs typeface="Tahoma" panose="020B0604030504040204" pitchFamily="34" charset="0"/>
                        </a:rPr>
                        <a:t>107</a:t>
                      </a:r>
                      <a:r>
                        <a:rPr lang="zh-TW" altLang="en-US" sz="1800" b="0" u="none" kern="0" dirty="0" smtClean="0">
                          <a:solidFill>
                            <a:srgbClr val="002060"/>
                          </a:solidFill>
                          <a:effectLst/>
                          <a:latin typeface="Times New Roman" panose="02020603050405020304" pitchFamily="18" charset="0"/>
                          <a:ea typeface="標楷體" panose="03000509000000000000" pitchFamily="65" charset="-120"/>
                          <a:cs typeface="Tahoma" panose="020B0604030504040204" pitchFamily="34" charset="0"/>
                        </a:rPr>
                        <a:t>年</a:t>
                      </a:r>
                      <a:r>
                        <a:rPr lang="en-US" altLang="zh-TW" sz="1800" b="0" u="none" kern="0" dirty="0" smtClean="0">
                          <a:solidFill>
                            <a:srgbClr val="002060"/>
                          </a:solidFill>
                          <a:effectLst/>
                          <a:latin typeface="Times New Roman" panose="02020603050405020304" pitchFamily="18" charset="0"/>
                          <a:ea typeface="標楷體" panose="03000509000000000000" pitchFamily="65" charset="-120"/>
                          <a:cs typeface="Tahoma" panose="020B0604030504040204" pitchFamily="34" charset="0"/>
                        </a:rPr>
                        <a:t>8</a:t>
                      </a:r>
                      <a:r>
                        <a:rPr lang="zh-TW" altLang="en-US" sz="1800" b="0" u="none" kern="0" dirty="0" smtClean="0">
                          <a:solidFill>
                            <a:srgbClr val="002060"/>
                          </a:solidFill>
                          <a:effectLst/>
                          <a:latin typeface="Times New Roman" panose="02020603050405020304" pitchFamily="18" charset="0"/>
                          <a:ea typeface="標楷體" panose="03000509000000000000" pitchFamily="65" charset="-120"/>
                          <a:cs typeface="Tahoma" panose="020B0604030504040204" pitchFamily="34" charset="0"/>
                        </a:rPr>
                        <a:t>月</a:t>
                      </a:r>
                      <a:r>
                        <a:rPr lang="en-US" altLang="zh-TW" sz="1800" b="0" u="none" kern="0" dirty="0" smtClean="0">
                          <a:solidFill>
                            <a:srgbClr val="002060"/>
                          </a:solidFill>
                          <a:effectLst/>
                          <a:latin typeface="Times New Roman" panose="02020603050405020304" pitchFamily="18" charset="0"/>
                          <a:ea typeface="標楷體" panose="03000509000000000000" pitchFamily="65" charset="-120"/>
                          <a:cs typeface="Tahoma" panose="020B0604030504040204" pitchFamily="34" charset="0"/>
                        </a:rPr>
                        <a:t>23</a:t>
                      </a:r>
                      <a:r>
                        <a:rPr lang="zh-TW" altLang="en-US" sz="1800" b="0" u="none" kern="0" dirty="0" smtClean="0">
                          <a:solidFill>
                            <a:srgbClr val="002060"/>
                          </a:solidFill>
                          <a:effectLst/>
                          <a:latin typeface="Times New Roman" panose="02020603050405020304" pitchFamily="18" charset="0"/>
                          <a:ea typeface="標楷體" panose="03000509000000000000" pitchFamily="65" charset="-120"/>
                          <a:cs typeface="Tahoma" panose="020B0604030504040204" pitchFamily="34" charset="0"/>
                        </a:rPr>
                        <a:t>日</a:t>
                      </a:r>
                      <a:endParaRPr lang="en-US" altLang="zh-TW" sz="1800" b="0" u="none" kern="0" dirty="0" smtClean="0">
                        <a:solidFill>
                          <a:srgbClr val="002060"/>
                        </a:solidFill>
                        <a:effectLst/>
                        <a:latin typeface="Times New Roman" panose="02020603050405020304" pitchFamily="18" charset="0"/>
                        <a:ea typeface="標楷體" panose="03000509000000000000" pitchFamily="65" charset="-120"/>
                        <a:cs typeface="Tahoma" panose="020B0604030504040204" pitchFamily="34" charset="0"/>
                      </a:endParaRPr>
                    </a:p>
                    <a:p>
                      <a:pPr marL="93663" indent="0" algn="l">
                        <a:spcAft>
                          <a:spcPts val="0"/>
                        </a:spcAft>
                      </a:pPr>
                      <a:r>
                        <a:rPr lang="zh-TW" sz="1800" b="1" u="sng" kern="0" dirty="0" smtClean="0">
                          <a:solidFill>
                            <a:srgbClr val="002060"/>
                          </a:solidFill>
                          <a:effectLst/>
                          <a:latin typeface="Times New Roman" panose="02020603050405020304" pitchFamily="18" charset="0"/>
                          <a:ea typeface="標楷體" panose="03000509000000000000" pitchFamily="65" charset="-120"/>
                          <a:cs typeface="Tahoma" panose="020B0604030504040204" pitchFamily="34" charset="0"/>
                        </a:rPr>
                        <a:t>建議</a:t>
                      </a:r>
                      <a:r>
                        <a:rPr lang="zh-TW" sz="1800" b="1" u="sng" kern="0" dirty="0">
                          <a:solidFill>
                            <a:srgbClr val="002060"/>
                          </a:solidFill>
                          <a:effectLst/>
                          <a:latin typeface="Times New Roman" panose="02020603050405020304" pitchFamily="18" charset="0"/>
                          <a:ea typeface="標楷體" panose="03000509000000000000" pitchFamily="65" charset="-120"/>
                          <a:cs typeface="Tahoma" panose="020B0604030504040204" pitchFamily="34" charset="0"/>
                        </a:rPr>
                        <a:t>資料集名稱</a:t>
                      </a:r>
                      <a:r>
                        <a:rPr lang="en-US" sz="1800" b="1" u="sng" kern="0" dirty="0">
                          <a:solidFill>
                            <a:srgbClr val="002060"/>
                          </a:solidFill>
                          <a:effectLst/>
                          <a:latin typeface="Times New Roman" panose="02020603050405020304" pitchFamily="18" charset="0"/>
                          <a:ea typeface="標楷體" panose="03000509000000000000" pitchFamily="65" charset="-120"/>
                          <a:cs typeface="Tahoma" panose="020B0604030504040204" pitchFamily="34" charset="0"/>
                        </a:rPr>
                        <a:t>: </a:t>
                      </a:r>
                      <a:endParaRPr lang="zh-TW" sz="1800" kern="100" dirty="0">
                        <a:solidFill>
                          <a:srgbClr val="002060"/>
                        </a:solidFill>
                        <a:effectLst/>
                        <a:latin typeface="Times New Roman" panose="02020603050405020304" pitchFamily="18" charset="0"/>
                        <a:ea typeface="新細明體" panose="02020500000000000000" pitchFamily="18" charset="-120"/>
                      </a:endParaRPr>
                    </a:p>
                    <a:p>
                      <a:pPr marL="93663" indent="0" algn="l">
                        <a:spcAft>
                          <a:spcPts val="0"/>
                        </a:spcAft>
                      </a:pPr>
                      <a:r>
                        <a:rPr lang="zh-TW" sz="1800" kern="0" dirty="0">
                          <a:solidFill>
                            <a:srgbClr val="002060"/>
                          </a:solidFill>
                          <a:effectLst/>
                          <a:latin typeface="Times New Roman" panose="02020603050405020304" pitchFamily="18" charset="0"/>
                          <a:ea typeface="標楷體" panose="03000509000000000000" pitchFamily="65" charset="-120"/>
                          <a:cs typeface="Tahoma" panose="020B0604030504040204" pitchFamily="34" charset="0"/>
                        </a:rPr>
                        <a:t>辦理人民申請提供政府資訊案件統計</a:t>
                      </a:r>
                      <a:endParaRPr lang="zh-TW" sz="1800" kern="100" dirty="0">
                        <a:solidFill>
                          <a:srgbClr val="002060"/>
                        </a:solidFill>
                        <a:effectLst/>
                        <a:latin typeface="Times New Roman" panose="02020603050405020304" pitchFamily="18" charset="0"/>
                        <a:ea typeface="新細明體" panose="02020500000000000000" pitchFamily="18" charset="-120"/>
                      </a:endParaRPr>
                    </a:p>
                    <a:p>
                      <a:pPr marL="93663" indent="0" algn="l">
                        <a:spcAft>
                          <a:spcPts val="0"/>
                        </a:spcAft>
                      </a:pPr>
                      <a:r>
                        <a:rPr lang="zh-TW" sz="1800" b="1" u="sng" kern="0" dirty="0">
                          <a:solidFill>
                            <a:srgbClr val="002060"/>
                          </a:solidFill>
                          <a:effectLst/>
                          <a:latin typeface="Times New Roman" panose="02020603050405020304" pitchFamily="18" charset="0"/>
                          <a:ea typeface="標楷體" panose="03000509000000000000" pitchFamily="65" charset="-120"/>
                          <a:cs typeface="Tahoma" panose="020B0604030504040204" pitchFamily="34" charset="0"/>
                        </a:rPr>
                        <a:t>建議開放的欄位</a:t>
                      </a:r>
                      <a:r>
                        <a:rPr lang="en-US" sz="1800" b="1" u="sng" kern="0" dirty="0">
                          <a:solidFill>
                            <a:srgbClr val="002060"/>
                          </a:solidFill>
                          <a:effectLst/>
                          <a:latin typeface="Times New Roman" panose="02020603050405020304" pitchFamily="18" charset="0"/>
                          <a:ea typeface="標楷體" panose="03000509000000000000" pitchFamily="65" charset="-120"/>
                          <a:cs typeface="Tahoma" panose="020B0604030504040204" pitchFamily="34" charset="0"/>
                        </a:rPr>
                        <a:t>: </a:t>
                      </a:r>
                      <a:endParaRPr lang="zh-TW" sz="1800" kern="100" dirty="0">
                        <a:solidFill>
                          <a:srgbClr val="002060"/>
                        </a:solidFill>
                        <a:effectLst/>
                        <a:latin typeface="Times New Roman" panose="02020603050405020304" pitchFamily="18" charset="0"/>
                        <a:ea typeface="新細明體" panose="02020500000000000000" pitchFamily="18" charset="-120"/>
                      </a:endParaRPr>
                    </a:p>
                    <a:p>
                      <a:pPr marL="93663" indent="0" algn="l">
                        <a:spcAft>
                          <a:spcPts val="0"/>
                        </a:spcAft>
                      </a:pPr>
                      <a:r>
                        <a:rPr lang="zh-TW" sz="1800" kern="0" dirty="0">
                          <a:solidFill>
                            <a:srgbClr val="002060"/>
                          </a:solidFill>
                          <a:effectLst/>
                          <a:latin typeface="Times New Roman" panose="02020603050405020304" pitchFamily="18" charset="0"/>
                          <a:ea typeface="標楷體" panose="03000509000000000000" pitchFamily="65" charset="-120"/>
                          <a:cs typeface="Tahoma" panose="020B0604030504040204" pitchFamily="34" charset="0"/>
                        </a:rPr>
                        <a:t>已辦結之申請提供政府資訊案件總數、申請內容全部核准案件數、申請內容部分核准案件數、申請內容全部駁回案件數</a:t>
                      </a:r>
                      <a:endParaRPr lang="zh-TW" sz="1800" kern="100" dirty="0">
                        <a:solidFill>
                          <a:srgbClr val="002060"/>
                        </a:solidFill>
                        <a:effectLst/>
                        <a:latin typeface="Times New Roman" panose="02020603050405020304" pitchFamily="18" charset="0"/>
                        <a:ea typeface="新細明體" panose="02020500000000000000" pitchFamily="18" charset="-120"/>
                      </a:endParaRPr>
                    </a:p>
                    <a:p>
                      <a:pPr marL="93663" indent="0" algn="l">
                        <a:spcAft>
                          <a:spcPts val="0"/>
                        </a:spcAft>
                      </a:pPr>
                      <a:r>
                        <a:rPr lang="zh-TW" sz="1800" b="1" u="sng" kern="0" dirty="0">
                          <a:solidFill>
                            <a:srgbClr val="002060"/>
                          </a:solidFill>
                          <a:effectLst/>
                          <a:latin typeface="Times New Roman" panose="02020603050405020304" pitchFamily="18" charset="0"/>
                          <a:ea typeface="標楷體" panose="03000509000000000000" pitchFamily="65" charset="-120"/>
                          <a:cs typeface="Tahoma" panose="020B0604030504040204" pitchFamily="34" charset="0"/>
                        </a:rPr>
                        <a:t>建議原因</a:t>
                      </a:r>
                      <a:r>
                        <a:rPr lang="en-US" sz="1800" b="1" u="sng" kern="0" dirty="0">
                          <a:solidFill>
                            <a:srgbClr val="002060"/>
                          </a:solidFill>
                          <a:effectLst/>
                          <a:latin typeface="Times New Roman" panose="02020603050405020304" pitchFamily="18" charset="0"/>
                          <a:ea typeface="標楷體" panose="03000509000000000000" pitchFamily="65" charset="-120"/>
                          <a:cs typeface="Tahoma" panose="020B0604030504040204" pitchFamily="34" charset="0"/>
                        </a:rPr>
                        <a:t>: </a:t>
                      </a:r>
                      <a:endParaRPr lang="zh-TW" sz="1800" kern="100" dirty="0">
                        <a:solidFill>
                          <a:srgbClr val="002060"/>
                        </a:solidFill>
                        <a:effectLst/>
                        <a:latin typeface="Times New Roman" panose="02020603050405020304" pitchFamily="18" charset="0"/>
                        <a:ea typeface="新細明體" panose="02020500000000000000" pitchFamily="18" charset="-120"/>
                      </a:endParaRPr>
                    </a:p>
                    <a:p>
                      <a:pPr marL="93663" indent="0" algn="l">
                        <a:spcAft>
                          <a:spcPts val="0"/>
                        </a:spcAft>
                      </a:pPr>
                      <a:r>
                        <a:rPr lang="zh-TW" sz="1800" kern="0" dirty="0">
                          <a:solidFill>
                            <a:srgbClr val="002060"/>
                          </a:solidFill>
                          <a:effectLst/>
                          <a:latin typeface="Times New Roman" panose="02020603050405020304" pitchFamily="18" charset="0"/>
                          <a:ea typeface="標楷體" panose="03000509000000000000" pitchFamily="65" charset="-120"/>
                          <a:cs typeface="Tahoma" panose="020B0604030504040204" pitchFamily="34" charset="0"/>
                        </a:rPr>
                        <a:t>行政院先前有要求行政院所屬機關發佈辦理人民申請提供政府資訊案件統計（依據第</a:t>
                      </a:r>
                      <a:r>
                        <a:rPr lang="en-US" sz="1800" kern="0" dirty="0">
                          <a:solidFill>
                            <a:srgbClr val="002060"/>
                          </a:solidFill>
                          <a:effectLst/>
                          <a:latin typeface="Times New Roman" panose="02020603050405020304" pitchFamily="18" charset="0"/>
                          <a:ea typeface="標楷體" panose="03000509000000000000" pitchFamily="65" charset="-120"/>
                          <a:cs typeface="Tahoma" panose="020B0604030504040204" pitchFamily="34" charset="0"/>
                        </a:rPr>
                        <a:t>7</a:t>
                      </a:r>
                      <a:r>
                        <a:rPr lang="zh-TW" sz="1800" kern="0" dirty="0">
                          <a:solidFill>
                            <a:srgbClr val="002060"/>
                          </a:solidFill>
                          <a:effectLst/>
                          <a:latin typeface="Times New Roman" panose="02020603050405020304" pitchFamily="18" charset="0"/>
                          <a:ea typeface="標楷體" panose="03000509000000000000" pitchFamily="65" charset="-120"/>
                          <a:cs typeface="Tahoma" panose="020B0604030504040204" pitchFamily="34" charset="0"/>
                        </a:rPr>
                        <a:t>次中央廉政委員會行政院長裁示辦理） 例如經濟部就有公開在網站上（</a:t>
                      </a:r>
                      <a:r>
                        <a:rPr lang="en-US" sz="1800" kern="0" dirty="0">
                          <a:solidFill>
                            <a:srgbClr val="002060"/>
                          </a:solidFill>
                          <a:effectLst/>
                          <a:latin typeface="Times New Roman" panose="02020603050405020304" pitchFamily="18" charset="0"/>
                          <a:ea typeface="標楷體" panose="03000509000000000000" pitchFamily="65" charset="-120"/>
                          <a:cs typeface="Tahoma" panose="020B0604030504040204" pitchFamily="34" charset="0"/>
                        </a:rPr>
                        <a:t>https://www.moea.gov.tw/Mns/populace/content/wHandMenuFile.ashx?file_id=17205</a:t>
                      </a:r>
                      <a:r>
                        <a:rPr lang="zh-TW" sz="1800" kern="0" dirty="0">
                          <a:solidFill>
                            <a:srgbClr val="002060"/>
                          </a:solidFill>
                          <a:effectLst/>
                          <a:latin typeface="Times New Roman" panose="02020603050405020304" pitchFamily="18" charset="0"/>
                          <a:ea typeface="標楷體" panose="03000509000000000000" pitchFamily="65" charset="-120"/>
                          <a:cs typeface="Tahoma" panose="020B0604030504040204" pitchFamily="34" charset="0"/>
                        </a:rPr>
                        <a:t>） 可是經查詢並非所有部會都有公布（至少包含但不限於國防部、財政部、勞動部） 而且行政院自己就沒有公布 建請行政院 院本部 增加此資料集或統計數據，並且行政院也必須把各部會彙總數據一併公布。</a:t>
                      </a:r>
                      <a:endParaRPr lang="zh-TW" sz="1800" kern="100" dirty="0">
                        <a:solidFill>
                          <a:srgbClr val="002060"/>
                        </a:solidFill>
                        <a:effectLst/>
                        <a:latin typeface="Times New Roman" panose="02020603050405020304" pitchFamily="18" charset="0"/>
                        <a:ea typeface="新細明體" panose="02020500000000000000" pitchFamily="18" charset="-12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3663" indent="0" algn="just">
                        <a:spcAft>
                          <a:spcPts val="0"/>
                        </a:spcAft>
                        <a:tabLst/>
                      </a:pPr>
                      <a:r>
                        <a:rPr lang="en-US" sz="2000" b="1" kern="0" dirty="0">
                          <a:solidFill>
                            <a:srgbClr val="002060"/>
                          </a:solidFill>
                          <a:effectLst/>
                          <a:latin typeface="標楷體" panose="03000509000000000000" pitchFamily="65" charset="-120"/>
                          <a:ea typeface="新細明體" panose="02020500000000000000" pitchFamily="18" charset="-120"/>
                          <a:cs typeface="Tahoma" panose="020B0604030504040204" pitchFamily="34" charset="0"/>
                        </a:rPr>
                        <a:t>(</a:t>
                      </a:r>
                      <a:r>
                        <a:rPr lang="zh-HK" sz="2000" b="1" kern="0" dirty="0">
                          <a:solidFill>
                            <a:srgbClr val="002060"/>
                          </a:solidFill>
                          <a:effectLst/>
                          <a:latin typeface="Times New Roman" panose="02020603050405020304" pitchFamily="18" charset="0"/>
                          <a:ea typeface="標楷體" panose="03000509000000000000" pitchFamily="65" charset="-120"/>
                          <a:cs typeface="Tahoma" panose="020B0604030504040204" pitchFamily="34" charset="0"/>
                        </a:rPr>
                        <a:t>秘書室回應</a:t>
                      </a:r>
                      <a:r>
                        <a:rPr lang="en-US" sz="2000" b="1" kern="0" dirty="0">
                          <a:solidFill>
                            <a:srgbClr val="002060"/>
                          </a:solidFill>
                          <a:effectLst/>
                          <a:latin typeface="標楷體" panose="03000509000000000000" pitchFamily="65" charset="-120"/>
                          <a:ea typeface="新細明體" panose="02020500000000000000" pitchFamily="18" charset="-120"/>
                          <a:cs typeface="Tahoma" panose="020B0604030504040204" pitchFamily="34" charset="0"/>
                        </a:rPr>
                        <a:t>)</a:t>
                      </a:r>
                      <a:endParaRPr lang="zh-TW" sz="1800" kern="100" dirty="0">
                        <a:solidFill>
                          <a:srgbClr val="002060"/>
                        </a:solidFill>
                        <a:effectLst/>
                        <a:latin typeface="Times New Roman" panose="02020603050405020304" pitchFamily="18" charset="0"/>
                        <a:ea typeface="新細明體" panose="02020500000000000000" pitchFamily="18" charset="-120"/>
                      </a:endParaRPr>
                    </a:p>
                    <a:p>
                      <a:pPr marL="93663" indent="0" algn="l">
                        <a:spcAft>
                          <a:spcPts val="0"/>
                        </a:spcAft>
                        <a:tabLst/>
                      </a:pPr>
                      <a:r>
                        <a:rPr lang="zh-TW" sz="2000" kern="0" dirty="0" smtClean="0">
                          <a:solidFill>
                            <a:srgbClr val="002060"/>
                          </a:solidFill>
                          <a:effectLst/>
                          <a:latin typeface="Times New Roman" panose="02020603050405020304" pitchFamily="18" charset="0"/>
                          <a:ea typeface="標楷體" panose="03000509000000000000" pitchFamily="65" charset="-120"/>
                          <a:cs typeface="Tahoma" panose="020B0604030504040204" pitchFamily="34" charset="0"/>
                        </a:rPr>
                        <a:t>本</a:t>
                      </a:r>
                      <a:r>
                        <a:rPr lang="zh-TW" sz="2000" kern="0" dirty="0">
                          <a:solidFill>
                            <a:srgbClr val="002060"/>
                          </a:solidFill>
                          <a:effectLst/>
                          <a:latin typeface="Times New Roman" panose="02020603050405020304" pitchFamily="18" charset="0"/>
                          <a:ea typeface="標楷體" panose="03000509000000000000" pitchFamily="65" charset="-120"/>
                          <a:cs typeface="Tahoma" panose="020B0604030504040204" pitchFamily="34" charset="0"/>
                        </a:rPr>
                        <a:t>會於近日完成統計後，即將「辦理人民申請提供政府資訊案件統計」公告於本會網站，另</a:t>
                      </a:r>
                      <a:r>
                        <a:rPr lang="zh-TW" sz="2000" u="sng" kern="0" dirty="0">
                          <a:solidFill>
                            <a:srgbClr val="002060"/>
                          </a:solidFill>
                          <a:effectLst/>
                          <a:latin typeface="Times New Roman" panose="02020603050405020304" pitchFamily="18" charset="0"/>
                          <a:ea typeface="標楷體" panose="03000509000000000000" pitchFamily="65" charset="-120"/>
                          <a:cs typeface="Tahoma" panose="020B0604030504040204" pitchFamily="34" charset="0"/>
                        </a:rPr>
                        <a:t>預計於本</a:t>
                      </a:r>
                      <a:r>
                        <a:rPr lang="en-US" sz="2000" u="sng" kern="0" dirty="0">
                          <a:solidFill>
                            <a:srgbClr val="002060"/>
                          </a:solidFill>
                          <a:effectLst/>
                          <a:latin typeface="Times New Roman" panose="02020603050405020304" pitchFamily="18" charset="0"/>
                          <a:ea typeface="標楷體" panose="03000509000000000000" pitchFamily="65" charset="-120"/>
                          <a:cs typeface="Tahoma" panose="020B0604030504040204" pitchFamily="34" charset="0"/>
                        </a:rPr>
                        <a:t>(107)</a:t>
                      </a:r>
                      <a:r>
                        <a:rPr lang="zh-TW" sz="2000" u="sng" kern="0" dirty="0">
                          <a:solidFill>
                            <a:srgbClr val="002060"/>
                          </a:solidFill>
                          <a:effectLst/>
                          <a:latin typeface="Times New Roman" panose="02020603050405020304" pitchFamily="18" charset="0"/>
                          <a:ea typeface="標楷體" panose="03000509000000000000" pitchFamily="65" charset="-120"/>
                          <a:cs typeface="Tahoma" panose="020B0604030504040204" pitchFamily="34" charset="0"/>
                        </a:rPr>
                        <a:t>年第</a:t>
                      </a:r>
                      <a:r>
                        <a:rPr lang="en-US" sz="2000" u="sng" kern="0" dirty="0">
                          <a:solidFill>
                            <a:srgbClr val="002060"/>
                          </a:solidFill>
                          <a:effectLst/>
                          <a:latin typeface="Times New Roman" panose="02020603050405020304" pitchFamily="18" charset="0"/>
                          <a:ea typeface="標楷體" panose="03000509000000000000" pitchFamily="65" charset="-120"/>
                          <a:cs typeface="Tahoma" panose="020B0604030504040204" pitchFamily="34" charset="0"/>
                        </a:rPr>
                        <a:t>4</a:t>
                      </a:r>
                      <a:r>
                        <a:rPr lang="zh-TW" sz="2000" u="sng" kern="0" dirty="0">
                          <a:solidFill>
                            <a:srgbClr val="002060"/>
                          </a:solidFill>
                          <a:effectLst/>
                          <a:latin typeface="Times New Roman" panose="02020603050405020304" pitchFamily="18" charset="0"/>
                          <a:ea typeface="標楷體" panose="03000509000000000000" pitchFamily="65" charset="-120"/>
                          <a:cs typeface="Tahoma" panose="020B0604030504040204" pitchFamily="34" charset="0"/>
                        </a:rPr>
                        <a:t>季起開放</a:t>
                      </a:r>
                      <a:r>
                        <a:rPr lang="zh-TW" sz="2000" kern="0" dirty="0">
                          <a:solidFill>
                            <a:srgbClr val="002060"/>
                          </a:solidFill>
                          <a:effectLst/>
                          <a:latin typeface="Times New Roman" panose="02020603050405020304" pitchFamily="18" charset="0"/>
                          <a:ea typeface="標楷體" panose="03000509000000000000" pitchFamily="65" charset="-120"/>
                          <a:cs typeface="Tahoma" panose="020B0604030504040204" pitchFamily="34" charset="0"/>
                        </a:rPr>
                        <a:t>該資料集於本平臺上，屆時歡迎您前往瀏覽及下載，謝謝您寶貴的建議</a:t>
                      </a:r>
                      <a:r>
                        <a:rPr lang="zh-TW" sz="2000" kern="0" dirty="0" smtClean="0">
                          <a:solidFill>
                            <a:srgbClr val="002060"/>
                          </a:solidFill>
                          <a:effectLst/>
                          <a:latin typeface="Times New Roman" panose="02020603050405020304" pitchFamily="18" charset="0"/>
                          <a:ea typeface="標楷體" panose="03000509000000000000" pitchFamily="65" charset="-120"/>
                          <a:cs typeface="Tahoma" panose="020B0604030504040204" pitchFamily="34" charset="0"/>
                        </a:rPr>
                        <a:t>。</a:t>
                      </a:r>
                      <a:endParaRPr lang="en-US" altLang="zh-TW" sz="2000" kern="0" dirty="0" smtClean="0">
                        <a:solidFill>
                          <a:srgbClr val="002060"/>
                        </a:solidFill>
                        <a:effectLst/>
                        <a:latin typeface="Times New Roman" panose="02020603050405020304" pitchFamily="18" charset="0"/>
                        <a:ea typeface="標楷體" panose="03000509000000000000" pitchFamily="65" charset="-120"/>
                        <a:cs typeface="Tahoma" panose="020B0604030504040204" pitchFamily="34" charset="0"/>
                      </a:endParaRPr>
                    </a:p>
                    <a:p>
                      <a:pPr marL="93663" indent="0" algn="l">
                        <a:spcAft>
                          <a:spcPts val="0"/>
                        </a:spcAft>
                        <a:tabLst/>
                      </a:pPr>
                      <a:endParaRPr lang="en-US" sz="2000" kern="0" dirty="0" smtClean="0">
                        <a:solidFill>
                          <a:srgbClr val="002060"/>
                        </a:solidFill>
                        <a:effectLst/>
                        <a:latin typeface="Times New Roman" panose="02020603050405020304" pitchFamily="18" charset="0"/>
                        <a:ea typeface="標楷體" panose="03000509000000000000" pitchFamily="65" charset="-120"/>
                        <a:cs typeface="Tahoma" panose="020B0604030504040204" pitchFamily="34" charset="0"/>
                      </a:endParaRPr>
                    </a:p>
                    <a:p>
                      <a:pPr marL="93663" marR="0" lvl="0" indent="0" algn="l" defTabSz="914400" rtl="0" eaLnBrk="1" fontAlgn="auto" latinLnBrk="0" hangingPunct="1">
                        <a:lnSpc>
                          <a:spcPct val="100000"/>
                        </a:lnSpc>
                        <a:spcBef>
                          <a:spcPts val="0"/>
                        </a:spcBef>
                        <a:spcAft>
                          <a:spcPts val="0"/>
                        </a:spcAft>
                        <a:buClrTx/>
                        <a:buSzTx/>
                        <a:buFontTx/>
                        <a:buNone/>
                        <a:tabLst/>
                        <a:defRPr/>
                      </a:pPr>
                      <a:r>
                        <a:rPr lang="en-US" altLang="zh-TW" sz="2000" b="1" kern="0" dirty="0" smtClean="0">
                          <a:solidFill>
                            <a:srgbClr val="A828A8"/>
                          </a:solidFill>
                          <a:effectLst/>
                          <a:latin typeface="標楷體" panose="03000509000000000000" pitchFamily="65" charset="-120"/>
                          <a:ea typeface="標楷體" panose="03000509000000000000" pitchFamily="65" charset="-120"/>
                          <a:cs typeface="Tahoma" panose="020B0604030504040204" pitchFamily="34" charset="0"/>
                        </a:rPr>
                        <a:t>(</a:t>
                      </a:r>
                      <a:r>
                        <a:rPr lang="zh-TW" altLang="en-US" sz="2000" b="1" kern="0" dirty="0" smtClean="0">
                          <a:solidFill>
                            <a:srgbClr val="A828A8"/>
                          </a:solidFill>
                          <a:effectLst/>
                          <a:latin typeface="標楷體" panose="03000509000000000000" pitchFamily="65" charset="-120"/>
                          <a:ea typeface="標楷體" panose="03000509000000000000" pitchFamily="65" charset="-120"/>
                          <a:cs typeface="Tahoma" panose="020B0604030504040204" pitchFamily="34" charset="0"/>
                        </a:rPr>
                        <a:t>已列入本次盤點擬開放項目</a:t>
                      </a:r>
                      <a:r>
                        <a:rPr lang="en-US" altLang="zh-TW" sz="2000" b="1" kern="0" dirty="0" smtClean="0">
                          <a:solidFill>
                            <a:srgbClr val="A828A8"/>
                          </a:solidFill>
                          <a:effectLst/>
                          <a:latin typeface="標楷體" panose="03000509000000000000" pitchFamily="65" charset="-120"/>
                          <a:ea typeface="標楷體" panose="03000509000000000000" pitchFamily="65" charset="-120"/>
                          <a:cs typeface="Tahoma" panose="020B0604030504040204" pitchFamily="34" charset="0"/>
                        </a:rPr>
                        <a:t>)</a:t>
                      </a:r>
                      <a:r>
                        <a:rPr lang="en-US" sz="2000" kern="0" dirty="0">
                          <a:solidFill>
                            <a:srgbClr val="002060"/>
                          </a:solidFill>
                          <a:effectLst/>
                          <a:latin typeface="Times New Roman" panose="02020603050405020304" pitchFamily="18" charset="0"/>
                          <a:ea typeface="標楷體" panose="03000509000000000000" pitchFamily="65" charset="-120"/>
                          <a:cs typeface="Tahoma" panose="020B0604030504040204" pitchFamily="34" charset="0"/>
                        </a:rPr>
                        <a:t/>
                      </a:r>
                      <a:br>
                        <a:rPr lang="en-US" sz="2000" kern="0" dirty="0">
                          <a:solidFill>
                            <a:srgbClr val="002060"/>
                          </a:solidFill>
                          <a:effectLst/>
                          <a:latin typeface="Times New Roman" panose="02020603050405020304" pitchFamily="18" charset="0"/>
                          <a:ea typeface="標楷體" panose="03000509000000000000" pitchFamily="65" charset="-120"/>
                          <a:cs typeface="Tahoma" panose="020B0604030504040204" pitchFamily="34" charset="0"/>
                        </a:rPr>
                      </a:br>
                      <a:endParaRPr lang="zh-TW" sz="1800" kern="100" dirty="0">
                        <a:solidFill>
                          <a:srgbClr val="002060"/>
                        </a:solidFill>
                        <a:effectLst/>
                        <a:latin typeface="Times New Roman" panose="02020603050405020304" pitchFamily="18" charset="0"/>
                        <a:ea typeface="新細明體" panose="02020500000000000000" pitchFamily="18" charset="-12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標題 1"/>
          <p:cNvSpPr txBox="1">
            <a:spLocks/>
          </p:cNvSpPr>
          <p:nvPr/>
        </p:nvSpPr>
        <p:spPr>
          <a:xfrm>
            <a:off x="27773" y="40474"/>
            <a:ext cx="8229600" cy="764704"/>
          </a:xfrm>
          <a:prstGeom prst="rect">
            <a:avLst/>
          </a:prstGeom>
        </p:spPr>
        <p:txBody>
          <a:bodyPr/>
          <a:lstStyle>
            <a:lvl1pPr algn="ctr" rtl="0" eaLnBrk="0" fontAlgn="base" hangingPunct="0">
              <a:spcBef>
                <a:spcPct val="0"/>
              </a:spcBef>
              <a:spcAft>
                <a:spcPct val="0"/>
              </a:spcAft>
              <a:defRPr kumimoji="1" sz="4000" b="1">
                <a:solidFill>
                  <a:srgbClr val="002060"/>
                </a:solidFill>
                <a:latin typeface="微軟正黑體" pitchFamily="34" charset="-120"/>
                <a:ea typeface="微軟正黑體" pitchFamily="34" charset="-120"/>
                <a:cs typeface="+mj-cs"/>
              </a:defRPr>
            </a:lvl1pPr>
            <a:lvl2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2pPr>
            <a:lvl3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3pPr>
            <a:lvl4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4pPr>
            <a:lvl5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5pPr>
            <a:lvl6pPr marL="457200" algn="ctr" rtl="0" fontAlgn="base">
              <a:spcBef>
                <a:spcPct val="0"/>
              </a:spcBef>
              <a:spcAft>
                <a:spcPct val="0"/>
              </a:spcAft>
              <a:defRPr kumimoji="1" sz="4400">
                <a:solidFill>
                  <a:schemeClr val="tx2"/>
                </a:solidFill>
                <a:latin typeface="新細明體" charset="-120"/>
                <a:ea typeface="華康龍門石碑" pitchFamily="65" charset="-120"/>
              </a:defRPr>
            </a:lvl6pPr>
            <a:lvl7pPr marL="914400" algn="ctr" rtl="0" fontAlgn="base">
              <a:spcBef>
                <a:spcPct val="0"/>
              </a:spcBef>
              <a:spcAft>
                <a:spcPct val="0"/>
              </a:spcAft>
              <a:defRPr kumimoji="1" sz="4400">
                <a:solidFill>
                  <a:schemeClr val="tx2"/>
                </a:solidFill>
                <a:latin typeface="新細明體" charset="-120"/>
                <a:ea typeface="華康龍門石碑" pitchFamily="65" charset="-120"/>
              </a:defRPr>
            </a:lvl7pPr>
            <a:lvl8pPr marL="1371600" algn="ctr" rtl="0" fontAlgn="base">
              <a:spcBef>
                <a:spcPct val="0"/>
              </a:spcBef>
              <a:spcAft>
                <a:spcPct val="0"/>
              </a:spcAft>
              <a:defRPr kumimoji="1" sz="4400">
                <a:solidFill>
                  <a:schemeClr val="tx2"/>
                </a:solidFill>
                <a:latin typeface="新細明體" charset="-120"/>
                <a:ea typeface="華康龍門石碑" pitchFamily="65" charset="-120"/>
              </a:defRPr>
            </a:lvl8pPr>
            <a:lvl9pPr marL="1828800" algn="ctr" rtl="0" fontAlgn="base">
              <a:spcBef>
                <a:spcPct val="0"/>
              </a:spcBef>
              <a:spcAft>
                <a:spcPct val="0"/>
              </a:spcAft>
              <a:defRPr kumimoji="1" sz="4400">
                <a:solidFill>
                  <a:schemeClr val="tx2"/>
                </a:solidFill>
                <a:latin typeface="新細明體" charset="-120"/>
                <a:ea typeface="華康龍門石碑" pitchFamily="65" charset="-120"/>
              </a:defRPr>
            </a:lvl9pPr>
          </a:lstStyle>
          <a:p>
            <a:pPr algn="l"/>
            <a:r>
              <a:rPr lang="zh-TW" altLang="en-US" sz="3600" kern="0" dirty="0" smtClean="0"/>
              <a:t>「</a:t>
            </a:r>
            <a:r>
              <a:rPr lang="zh-TW" altLang="en-US" sz="3600" dirty="0"/>
              <a:t>我想要更多</a:t>
            </a:r>
            <a:r>
              <a:rPr lang="zh-TW" altLang="en-US" sz="3600" kern="0" dirty="0" smtClean="0"/>
              <a:t>」</a:t>
            </a:r>
            <a:r>
              <a:rPr lang="zh-TW" altLang="en-US" sz="3600" kern="0" dirty="0"/>
              <a:t>單元民眾建議事項</a:t>
            </a:r>
            <a:r>
              <a:rPr lang="en-US" altLang="zh-TW" sz="3600" kern="0" dirty="0" smtClean="0"/>
              <a:t>(3/3)</a:t>
            </a:r>
            <a:endParaRPr lang="zh-TW" altLang="en-US" sz="3600" kern="0" dirty="0"/>
          </a:p>
        </p:txBody>
      </p:sp>
      <p:sp>
        <p:nvSpPr>
          <p:cNvPr id="11" name="標題 1"/>
          <p:cNvSpPr txBox="1">
            <a:spLocks/>
          </p:cNvSpPr>
          <p:nvPr/>
        </p:nvSpPr>
        <p:spPr>
          <a:xfrm>
            <a:off x="7164287" y="805178"/>
            <a:ext cx="1927611" cy="417764"/>
          </a:xfrm>
          <a:prstGeom prst="rect">
            <a:avLst/>
          </a:prstGeom>
          <a:noFill/>
        </p:spPr>
        <p:txBody>
          <a:bodyPr/>
          <a:lstStyle>
            <a:lvl1pPr algn="ctr" rtl="0" eaLnBrk="0" fontAlgn="base" hangingPunct="0">
              <a:spcBef>
                <a:spcPct val="0"/>
              </a:spcBef>
              <a:spcAft>
                <a:spcPct val="0"/>
              </a:spcAft>
              <a:defRPr kumimoji="1" sz="4000" b="1">
                <a:solidFill>
                  <a:srgbClr val="002060"/>
                </a:solidFill>
                <a:latin typeface="微軟正黑體" pitchFamily="34" charset="-120"/>
                <a:ea typeface="微軟正黑體" pitchFamily="34" charset="-120"/>
                <a:cs typeface="+mj-cs"/>
              </a:defRPr>
            </a:lvl1pPr>
            <a:lvl2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2pPr>
            <a:lvl3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3pPr>
            <a:lvl4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4pPr>
            <a:lvl5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5pPr>
            <a:lvl6pPr marL="457200" algn="ctr" rtl="0" fontAlgn="base">
              <a:spcBef>
                <a:spcPct val="0"/>
              </a:spcBef>
              <a:spcAft>
                <a:spcPct val="0"/>
              </a:spcAft>
              <a:defRPr kumimoji="1" sz="4400">
                <a:solidFill>
                  <a:schemeClr val="tx2"/>
                </a:solidFill>
                <a:latin typeface="新細明體" charset="-120"/>
                <a:ea typeface="華康龍門石碑" pitchFamily="65" charset="-120"/>
              </a:defRPr>
            </a:lvl6pPr>
            <a:lvl7pPr marL="914400" algn="ctr" rtl="0" fontAlgn="base">
              <a:spcBef>
                <a:spcPct val="0"/>
              </a:spcBef>
              <a:spcAft>
                <a:spcPct val="0"/>
              </a:spcAft>
              <a:defRPr kumimoji="1" sz="4400">
                <a:solidFill>
                  <a:schemeClr val="tx2"/>
                </a:solidFill>
                <a:latin typeface="新細明體" charset="-120"/>
                <a:ea typeface="華康龍門石碑" pitchFamily="65" charset="-120"/>
              </a:defRPr>
            </a:lvl7pPr>
            <a:lvl8pPr marL="1371600" algn="ctr" rtl="0" fontAlgn="base">
              <a:spcBef>
                <a:spcPct val="0"/>
              </a:spcBef>
              <a:spcAft>
                <a:spcPct val="0"/>
              </a:spcAft>
              <a:defRPr kumimoji="1" sz="4400">
                <a:solidFill>
                  <a:schemeClr val="tx2"/>
                </a:solidFill>
                <a:latin typeface="新細明體" charset="-120"/>
                <a:ea typeface="華康龍門石碑" pitchFamily="65" charset="-120"/>
              </a:defRPr>
            </a:lvl8pPr>
            <a:lvl9pPr marL="1828800" algn="ctr" rtl="0" fontAlgn="base">
              <a:spcBef>
                <a:spcPct val="0"/>
              </a:spcBef>
              <a:spcAft>
                <a:spcPct val="0"/>
              </a:spcAft>
              <a:defRPr kumimoji="1" sz="4400">
                <a:solidFill>
                  <a:schemeClr val="tx2"/>
                </a:solidFill>
                <a:latin typeface="新細明體" charset="-120"/>
                <a:ea typeface="華康龍門石碑" pitchFamily="65" charset="-120"/>
              </a:defRPr>
            </a:lvl9pPr>
          </a:lstStyle>
          <a:p>
            <a:pPr algn="r"/>
            <a:r>
              <a:rPr lang="en-US" altLang="zh-TW" sz="1600" kern="0" dirty="0" smtClean="0">
                <a:solidFill>
                  <a:srgbClr val="C00000"/>
                </a:solidFill>
                <a:latin typeface="標楷體" panose="03000509000000000000" pitchFamily="65" charset="-120"/>
                <a:ea typeface="標楷體" panose="03000509000000000000" pitchFamily="65" charset="-120"/>
              </a:rPr>
              <a:t>(</a:t>
            </a:r>
            <a:r>
              <a:rPr lang="zh-TW" altLang="en-US" sz="1600" kern="0" dirty="0" smtClean="0">
                <a:solidFill>
                  <a:srgbClr val="C00000"/>
                </a:solidFill>
                <a:latin typeface="標楷體" panose="03000509000000000000" pitchFamily="65" charset="-120"/>
                <a:ea typeface="標楷體" panose="03000509000000000000" pitchFamily="65" charset="-120"/>
              </a:rPr>
              <a:t>詳議程</a:t>
            </a:r>
            <a:r>
              <a:rPr lang="en-US" altLang="zh-TW" sz="1600" kern="0" dirty="0" smtClean="0">
                <a:solidFill>
                  <a:srgbClr val="C00000"/>
                </a:solidFill>
                <a:latin typeface="標楷體" panose="03000509000000000000" pitchFamily="65" charset="-120"/>
                <a:ea typeface="標楷體" panose="03000509000000000000" pitchFamily="65" charset="-120"/>
              </a:rPr>
              <a:t>P.18/</a:t>
            </a:r>
            <a:r>
              <a:rPr lang="zh-TW" altLang="en-US" sz="1600" kern="0" dirty="0" smtClean="0">
                <a:solidFill>
                  <a:srgbClr val="C00000"/>
                </a:solidFill>
                <a:latin typeface="標楷體" panose="03000509000000000000" pitchFamily="65" charset="-120"/>
                <a:ea typeface="標楷體" panose="03000509000000000000" pitchFamily="65" charset="-120"/>
              </a:rPr>
              <a:t>表</a:t>
            </a:r>
            <a:r>
              <a:rPr lang="en-US" altLang="zh-TW" sz="1600" kern="0" dirty="0" smtClean="0">
                <a:solidFill>
                  <a:srgbClr val="C00000"/>
                </a:solidFill>
                <a:latin typeface="標楷體" panose="03000509000000000000" pitchFamily="65" charset="-120"/>
                <a:ea typeface="標楷體" panose="03000509000000000000" pitchFamily="65" charset="-120"/>
              </a:rPr>
              <a:t>6)</a:t>
            </a:r>
            <a:endParaRPr lang="zh-TW" altLang="en-US" sz="1600" kern="0" dirty="0">
              <a:solidFill>
                <a:srgbClr val="C0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526105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lum bright="70000" contrast="-70000"/>
          </a:blip>
          <a:stretch>
            <a:fillRect/>
          </a:stretch>
        </p:blipFill>
        <p:spPr>
          <a:xfrm>
            <a:off x="35496" y="1"/>
            <a:ext cx="2657757" cy="2636912"/>
          </a:xfrm>
          <a:prstGeom prst="rect">
            <a:avLst/>
          </a:prstGeom>
        </p:spPr>
      </p:pic>
      <p:sp>
        <p:nvSpPr>
          <p:cNvPr id="3" name="投影片編號版面配置區 2"/>
          <p:cNvSpPr>
            <a:spLocks noGrp="1"/>
          </p:cNvSpPr>
          <p:nvPr>
            <p:ph type="sldNum" sz="quarter" idx="10"/>
          </p:nvPr>
        </p:nvSpPr>
        <p:spPr/>
        <p:txBody>
          <a:bodyPr/>
          <a:lstStyle/>
          <a:p>
            <a:fld id="{7D2482D3-2F6B-4BC9-8197-F5C0F2E18EF8}" type="slidenum">
              <a:rPr lang="en-US" altLang="zh-TW" smtClean="0">
                <a:solidFill>
                  <a:srgbClr val="000000"/>
                </a:solidFill>
              </a:rPr>
              <a:pPr/>
              <a:t>22</a:t>
            </a:fld>
            <a:endParaRPr lang="en-US" altLang="zh-TW">
              <a:solidFill>
                <a:srgbClr val="000000"/>
              </a:solidFill>
            </a:endParaRPr>
          </a:p>
        </p:txBody>
      </p:sp>
      <p:sp>
        <p:nvSpPr>
          <p:cNvPr id="10" name="標題 1"/>
          <p:cNvSpPr txBox="1">
            <a:spLocks/>
          </p:cNvSpPr>
          <p:nvPr/>
        </p:nvSpPr>
        <p:spPr>
          <a:xfrm>
            <a:off x="1223120" y="1170320"/>
            <a:ext cx="7920880" cy="720080"/>
          </a:xfrm>
          <a:prstGeom prst="rect">
            <a:avLst/>
          </a:prstGeom>
        </p:spPr>
        <p:txBody>
          <a:bodyPr/>
          <a:lstStyle>
            <a:lvl1pPr algn="ctr" rtl="0" eaLnBrk="0" fontAlgn="base" hangingPunct="0">
              <a:spcBef>
                <a:spcPct val="0"/>
              </a:spcBef>
              <a:spcAft>
                <a:spcPct val="0"/>
              </a:spcAft>
              <a:defRPr kumimoji="1" sz="4000" b="1">
                <a:solidFill>
                  <a:srgbClr val="002060"/>
                </a:solidFill>
                <a:latin typeface="微軟正黑體" pitchFamily="34" charset="-120"/>
                <a:ea typeface="微軟正黑體" pitchFamily="34" charset="-120"/>
                <a:cs typeface="+mj-cs"/>
              </a:defRPr>
            </a:lvl1pPr>
            <a:lvl2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2pPr>
            <a:lvl3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3pPr>
            <a:lvl4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4pPr>
            <a:lvl5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5pPr>
            <a:lvl6pPr marL="457200" algn="ctr" rtl="0" fontAlgn="base">
              <a:spcBef>
                <a:spcPct val="0"/>
              </a:spcBef>
              <a:spcAft>
                <a:spcPct val="0"/>
              </a:spcAft>
              <a:defRPr kumimoji="1" sz="4400">
                <a:solidFill>
                  <a:schemeClr val="tx2"/>
                </a:solidFill>
                <a:latin typeface="新細明體" charset="-120"/>
                <a:ea typeface="華康龍門石碑" pitchFamily="65" charset="-120"/>
              </a:defRPr>
            </a:lvl6pPr>
            <a:lvl7pPr marL="914400" algn="ctr" rtl="0" fontAlgn="base">
              <a:spcBef>
                <a:spcPct val="0"/>
              </a:spcBef>
              <a:spcAft>
                <a:spcPct val="0"/>
              </a:spcAft>
              <a:defRPr kumimoji="1" sz="4400">
                <a:solidFill>
                  <a:schemeClr val="tx2"/>
                </a:solidFill>
                <a:latin typeface="新細明體" charset="-120"/>
                <a:ea typeface="華康龍門石碑" pitchFamily="65" charset="-120"/>
              </a:defRPr>
            </a:lvl7pPr>
            <a:lvl8pPr marL="1371600" algn="ctr" rtl="0" fontAlgn="base">
              <a:spcBef>
                <a:spcPct val="0"/>
              </a:spcBef>
              <a:spcAft>
                <a:spcPct val="0"/>
              </a:spcAft>
              <a:defRPr kumimoji="1" sz="4400">
                <a:solidFill>
                  <a:schemeClr val="tx2"/>
                </a:solidFill>
                <a:latin typeface="新細明體" charset="-120"/>
                <a:ea typeface="華康龍門石碑" pitchFamily="65" charset="-120"/>
              </a:defRPr>
            </a:lvl8pPr>
            <a:lvl9pPr marL="1828800" algn="ctr" rtl="0" fontAlgn="base">
              <a:spcBef>
                <a:spcPct val="0"/>
              </a:spcBef>
              <a:spcAft>
                <a:spcPct val="0"/>
              </a:spcAft>
              <a:defRPr kumimoji="1" sz="4400">
                <a:solidFill>
                  <a:schemeClr val="tx2"/>
                </a:solidFill>
                <a:latin typeface="新細明體" charset="-120"/>
                <a:ea typeface="華康龍門石碑" pitchFamily="65" charset="-120"/>
              </a:defRPr>
            </a:lvl9pPr>
          </a:lstStyle>
          <a:p>
            <a:pPr algn="l"/>
            <a:r>
              <a:rPr lang="zh-TW" altLang="en-US" kern="0" dirty="0" smtClean="0"/>
              <a:t>肆、</a:t>
            </a:r>
            <a:r>
              <a:rPr lang="zh-TW" altLang="en-US" kern="0" dirty="0"/>
              <a:t>本會資料開放推動現況</a:t>
            </a:r>
          </a:p>
        </p:txBody>
      </p:sp>
      <mc:AlternateContent xmlns:mc="http://schemas.openxmlformats.org/markup-compatibility/2006" xmlns:a14="http://schemas.microsoft.com/office/drawing/2010/main">
        <mc:Choice Requires="a14">
          <p:sp>
            <p:nvSpPr>
              <p:cNvPr id="8" name="文字方塊 7"/>
              <p:cNvSpPr txBox="1"/>
              <p:nvPr/>
            </p:nvSpPr>
            <p:spPr>
              <a:xfrm rot="17062641">
                <a:off x="210024" y="3212065"/>
                <a:ext cx="1322991" cy="940963"/>
              </a:xfrm>
              <a:prstGeom prst="rect">
                <a:avLst/>
              </a:prstGeom>
              <a:noFill/>
            </p:spPr>
            <p:txBody>
              <a:bodyPr vert="eaVert"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sz="8000" b="1" i="0" smtClean="0">
                          <a:solidFill>
                            <a:srgbClr val="D0610E"/>
                          </a:solidFill>
                          <a:effectLst>
                            <a:outerShdw blurRad="38100" dist="38100" dir="2700000" algn="tl">
                              <a:srgbClr val="000000">
                                <a:alpha val="43137"/>
                              </a:srgbClr>
                            </a:outerShdw>
                          </a:effectLst>
                          <a:latin typeface="Cambria Math" panose="02040503050406030204" pitchFamily="18" charset="0"/>
                        </a:rPr>
                        <m:t>√</m:t>
                      </m:r>
                    </m:oMath>
                  </m:oMathPara>
                </a14:m>
                <a:endParaRPr lang="zh-TW" altLang="en-US" sz="8000" b="1" dirty="0" smtClean="0">
                  <a:solidFill>
                    <a:srgbClr val="D0610E"/>
                  </a:solidFill>
                  <a:effectLst>
                    <a:outerShdw blurRad="38100" dist="38100" dir="2700000" algn="tl">
                      <a:srgbClr val="000000">
                        <a:alpha val="43137"/>
                      </a:srgbClr>
                    </a:outerShdw>
                  </a:effectLst>
                </a:endParaRPr>
              </a:p>
            </p:txBody>
          </p:sp>
        </mc:Choice>
        <mc:Fallback xmlns="">
          <p:sp>
            <p:nvSpPr>
              <p:cNvPr id="8" name="文字方塊 7"/>
              <p:cNvSpPr txBox="1">
                <a:spLocks noRot="1" noChangeAspect="1" noMove="1" noResize="1" noEditPoints="1" noAdjustHandles="1" noChangeArrowheads="1" noChangeShapeType="1" noTextEdit="1"/>
              </p:cNvSpPr>
              <p:nvPr/>
            </p:nvSpPr>
            <p:spPr>
              <a:xfrm rot="17062641">
                <a:off x="210024" y="3212065"/>
                <a:ext cx="1322991" cy="940963"/>
              </a:xfrm>
              <a:prstGeom prst="rect">
                <a:avLst/>
              </a:prstGeom>
              <a:blipFill rotWithShape="0">
                <a:blip r:embed="rId4"/>
                <a:stretch>
                  <a:fillRect/>
                </a:stretch>
              </a:blipFill>
            </p:spPr>
            <p:txBody>
              <a:bodyPr/>
              <a:lstStyle/>
              <a:p>
                <a:r>
                  <a:rPr lang="zh-TW" altLang="en-US">
                    <a:noFill/>
                  </a:rPr>
                  <a:t> </a:t>
                </a:r>
              </a:p>
            </p:txBody>
          </p:sp>
        </mc:Fallback>
      </mc:AlternateContent>
      <p:sp>
        <p:nvSpPr>
          <p:cNvPr id="11" name="標題 1"/>
          <p:cNvSpPr txBox="1">
            <a:spLocks/>
          </p:cNvSpPr>
          <p:nvPr/>
        </p:nvSpPr>
        <p:spPr>
          <a:xfrm>
            <a:off x="989540" y="2427769"/>
            <a:ext cx="8125777" cy="3672408"/>
          </a:xfrm>
          <a:prstGeom prst="rect">
            <a:avLst/>
          </a:prstGeom>
        </p:spPr>
        <p:txBody>
          <a:bodyPr/>
          <a:lstStyle>
            <a:lvl1pPr algn="ctr" rtl="0" eaLnBrk="0" fontAlgn="base" hangingPunct="0">
              <a:spcBef>
                <a:spcPct val="0"/>
              </a:spcBef>
              <a:spcAft>
                <a:spcPct val="0"/>
              </a:spcAft>
              <a:defRPr kumimoji="1" sz="4000" b="1">
                <a:solidFill>
                  <a:srgbClr val="002060"/>
                </a:solidFill>
                <a:latin typeface="微軟正黑體" pitchFamily="34" charset="-120"/>
                <a:ea typeface="微軟正黑體" pitchFamily="34" charset="-120"/>
                <a:cs typeface="+mj-cs"/>
              </a:defRPr>
            </a:lvl1pPr>
            <a:lvl2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2pPr>
            <a:lvl3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3pPr>
            <a:lvl4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4pPr>
            <a:lvl5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5pPr>
            <a:lvl6pPr marL="457200" algn="ctr" rtl="0" fontAlgn="base">
              <a:spcBef>
                <a:spcPct val="0"/>
              </a:spcBef>
              <a:spcAft>
                <a:spcPct val="0"/>
              </a:spcAft>
              <a:defRPr kumimoji="1" sz="4400">
                <a:solidFill>
                  <a:schemeClr val="tx2"/>
                </a:solidFill>
                <a:latin typeface="新細明體" charset="-120"/>
                <a:ea typeface="華康龍門石碑" pitchFamily="65" charset="-120"/>
              </a:defRPr>
            </a:lvl6pPr>
            <a:lvl7pPr marL="914400" algn="ctr" rtl="0" fontAlgn="base">
              <a:spcBef>
                <a:spcPct val="0"/>
              </a:spcBef>
              <a:spcAft>
                <a:spcPct val="0"/>
              </a:spcAft>
              <a:defRPr kumimoji="1" sz="4400">
                <a:solidFill>
                  <a:schemeClr val="tx2"/>
                </a:solidFill>
                <a:latin typeface="新細明體" charset="-120"/>
                <a:ea typeface="華康龍門石碑" pitchFamily="65" charset="-120"/>
              </a:defRPr>
            </a:lvl7pPr>
            <a:lvl8pPr marL="1371600" algn="ctr" rtl="0" fontAlgn="base">
              <a:spcBef>
                <a:spcPct val="0"/>
              </a:spcBef>
              <a:spcAft>
                <a:spcPct val="0"/>
              </a:spcAft>
              <a:defRPr kumimoji="1" sz="4400">
                <a:solidFill>
                  <a:schemeClr val="tx2"/>
                </a:solidFill>
                <a:latin typeface="新細明體" charset="-120"/>
                <a:ea typeface="華康龍門石碑" pitchFamily="65" charset="-120"/>
              </a:defRPr>
            </a:lvl8pPr>
            <a:lvl9pPr marL="1828800" algn="ctr" rtl="0" fontAlgn="base">
              <a:spcBef>
                <a:spcPct val="0"/>
              </a:spcBef>
              <a:spcAft>
                <a:spcPct val="0"/>
              </a:spcAft>
              <a:defRPr kumimoji="1" sz="4400">
                <a:solidFill>
                  <a:schemeClr val="tx2"/>
                </a:solidFill>
                <a:latin typeface="新細明體" charset="-120"/>
                <a:ea typeface="華康龍門石碑" pitchFamily="65" charset="-120"/>
              </a:defRPr>
            </a:lvl9pPr>
          </a:lstStyle>
          <a:p>
            <a:pPr marL="901700" indent="-901700" algn="l">
              <a:lnSpc>
                <a:spcPct val="150000"/>
              </a:lnSpc>
              <a:spcBef>
                <a:spcPts val="600"/>
              </a:spcBef>
              <a:spcAft>
                <a:spcPts val="600"/>
              </a:spcAft>
            </a:pPr>
            <a:r>
              <a:rPr lang="zh-TW" altLang="en-US" sz="3600" kern="0" dirty="0" smtClean="0">
                <a:latin typeface="微軟正黑體 Light" panose="020B0304030504040204" pitchFamily="34" charset="-120"/>
                <a:ea typeface="微軟正黑體 Light" panose="020B0304030504040204" pitchFamily="34" charset="-120"/>
              </a:rPr>
              <a:t>一、本會於政府資料開放平臺開放情形</a:t>
            </a:r>
            <a:endParaRPr lang="en-US" altLang="zh-TW" sz="3600" kern="0" dirty="0">
              <a:latin typeface="微軟正黑體 Light" panose="020B0304030504040204" pitchFamily="34" charset="-120"/>
              <a:ea typeface="微軟正黑體 Light" panose="020B0304030504040204" pitchFamily="34" charset="-120"/>
            </a:endParaRPr>
          </a:p>
          <a:p>
            <a:pPr algn="l">
              <a:lnSpc>
                <a:spcPct val="150000"/>
              </a:lnSpc>
              <a:spcBef>
                <a:spcPts val="600"/>
              </a:spcBef>
              <a:spcAft>
                <a:spcPts val="600"/>
              </a:spcAft>
            </a:pPr>
            <a:r>
              <a:rPr lang="zh-TW" altLang="en-US" sz="3600" u="sng" kern="0" dirty="0" smtClean="0">
                <a:solidFill>
                  <a:srgbClr val="D0610E"/>
                </a:solidFill>
                <a:latin typeface="微軟正黑體 Light" panose="020B0304030504040204" pitchFamily="34" charset="-120"/>
                <a:ea typeface="微軟正黑體 Light" panose="020B0304030504040204" pitchFamily="34" charset="-120"/>
              </a:rPr>
              <a:t>二、</a:t>
            </a:r>
            <a:r>
              <a:rPr lang="zh-TW" altLang="en-US" sz="3600" u="sng" kern="0" dirty="0">
                <a:solidFill>
                  <a:srgbClr val="D0610E"/>
                </a:solidFill>
                <a:latin typeface="微軟正黑體 Light" panose="020B0304030504040204" pitchFamily="34" charset="-120"/>
                <a:ea typeface="微軟正黑體 Light" panose="020B0304030504040204" pitchFamily="34" charset="-120"/>
              </a:rPr>
              <a:t>各單位</a:t>
            </a:r>
            <a:r>
              <a:rPr lang="zh-TW" altLang="zh-TW" sz="3600" u="sng" kern="0" dirty="0">
                <a:solidFill>
                  <a:srgbClr val="D0610E"/>
                </a:solidFill>
                <a:latin typeface="微軟正黑體 Light" panose="020B0304030504040204" pitchFamily="34" charset="-120"/>
                <a:ea typeface="微軟正黑體 Light" panose="020B0304030504040204" pitchFamily="34" charset="-120"/>
              </a:rPr>
              <a:t>目前資料開放</a:t>
            </a:r>
            <a:r>
              <a:rPr lang="zh-TW" altLang="zh-TW" sz="3600" u="sng" kern="0" dirty="0" smtClean="0">
                <a:solidFill>
                  <a:srgbClr val="D0610E"/>
                </a:solidFill>
                <a:latin typeface="微軟正黑體 Light" panose="020B0304030504040204" pitchFamily="34" charset="-120"/>
                <a:ea typeface="微軟正黑體 Light" panose="020B0304030504040204" pitchFamily="34" charset="-120"/>
              </a:rPr>
              <a:t>情形</a:t>
            </a:r>
            <a:endParaRPr lang="en-US" altLang="zh-TW" sz="3600" u="sng" kern="0" dirty="0" smtClean="0">
              <a:solidFill>
                <a:srgbClr val="D0610E"/>
              </a:solidFill>
              <a:latin typeface="微軟正黑體 Light" panose="020B0304030504040204" pitchFamily="34" charset="-120"/>
              <a:ea typeface="微軟正黑體 Light" panose="020B0304030504040204" pitchFamily="34" charset="-120"/>
            </a:endParaRPr>
          </a:p>
          <a:p>
            <a:pPr algn="l">
              <a:lnSpc>
                <a:spcPct val="150000"/>
              </a:lnSpc>
              <a:spcBef>
                <a:spcPts val="600"/>
              </a:spcBef>
              <a:spcAft>
                <a:spcPts val="600"/>
              </a:spcAft>
            </a:pPr>
            <a:r>
              <a:rPr lang="zh-TW" altLang="en-US" sz="3600" kern="0" dirty="0" smtClean="0">
                <a:latin typeface="微軟正黑體 Light" panose="020B0304030504040204" pitchFamily="34" charset="-120"/>
                <a:ea typeface="微軟正黑體 Light" panose="020B0304030504040204" pitchFamily="34" charset="-120"/>
              </a:rPr>
              <a:t>三、</a:t>
            </a:r>
            <a:r>
              <a:rPr lang="zh-TW" altLang="en-US" sz="3600" kern="0" dirty="0">
                <a:latin typeface="微軟正黑體 Light" panose="020B0304030504040204" pitchFamily="34" charset="-120"/>
                <a:ea typeface="微軟正黑體 Light" panose="020B0304030504040204" pitchFamily="34" charset="-120"/>
              </a:rPr>
              <a:t>前次會議至今執行成果</a:t>
            </a:r>
            <a:endParaRPr lang="en-US" altLang="zh-TW" sz="3600" kern="0" dirty="0">
              <a:latin typeface="微軟正黑體 Light" panose="020B0304030504040204" pitchFamily="34" charset="-120"/>
              <a:ea typeface="微軟正黑體 Light" panose="020B0304030504040204" pitchFamily="34" charset="-120"/>
            </a:endParaRPr>
          </a:p>
          <a:p>
            <a:pPr algn="l">
              <a:lnSpc>
                <a:spcPct val="150000"/>
              </a:lnSpc>
              <a:spcBef>
                <a:spcPts val="600"/>
              </a:spcBef>
              <a:spcAft>
                <a:spcPts val="600"/>
              </a:spcAft>
            </a:pPr>
            <a:r>
              <a:rPr lang="zh-TW" altLang="en-US" sz="3600" kern="100" dirty="0" smtClean="0">
                <a:latin typeface="微軟正黑體 Light" panose="020B0304030504040204" pitchFamily="34" charset="-120"/>
                <a:ea typeface="微軟正黑體 Light" panose="020B0304030504040204" pitchFamily="34" charset="-120"/>
                <a:cs typeface="Times New Roman"/>
              </a:rPr>
              <a:t>四、資料開放相關訊息</a:t>
            </a:r>
            <a:endParaRPr lang="zh-TW" altLang="en-US" sz="3600" kern="0" dirty="0">
              <a:latin typeface="微軟正黑體 Light" panose="020B0304030504040204" pitchFamily="34" charset="-120"/>
              <a:ea typeface="微軟正黑體 Light" panose="020B0304030504040204" pitchFamily="34" charset="-120"/>
            </a:endParaRPr>
          </a:p>
          <a:p>
            <a:pPr algn="l">
              <a:spcBef>
                <a:spcPts val="600"/>
              </a:spcBef>
              <a:spcAft>
                <a:spcPts val="600"/>
              </a:spcAft>
            </a:pPr>
            <a:endParaRPr lang="zh-TW" altLang="en-US" sz="3600" kern="0" dirty="0">
              <a:latin typeface="微軟正黑體 Light" panose="020B0304030504040204" pitchFamily="34" charset="-120"/>
              <a:ea typeface="微軟正黑體 Light" panose="020B0304030504040204" pitchFamily="34" charset="-120"/>
            </a:endParaRPr>
          </a:p>
        </p:txBody>
      </p:sp>
    </p:spTree>
    <p:extLst>
      <p:ext uri="{BB962C8B-B14F-4D97-AF65-F5344CB8AC3E}">
        <p14:creationId xmlns:p14="http://schemas.microsoft.com/office/powerpoint/2010/main" val="238953308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10344" y="0"/>
            <a:ext cx="9133656" cy="764704"/>
          </a:xfrm>
        </p:spPr>
        <p:txBody>
          <a:bodyPr/>
          <a:lstStyle/>
          <a:p>
            <a:pPr algn="l"/>
            <a:r>
              <a:rPr lang="zh-TW" altLang="en-US" sz="3600" dirty="0"/>
              <a:t>二</a:t>
            </a:r>
            <a:r>
              <a:rPr lang="zh-TW" altLang="en-US" sz="3600" dirty="0" smtClean="0"/>
              <a:t>、</a:t>
            </a:r>
            <a:r>
              <a:rPr lang="zh-TW" altLang="en-US" sz="3600" dirty="0"/>
              <a:t>各單位目前資料開放</a:t>
            </a:r>
            <a:r>
              <a:rPr lang="zh-TW" altLang="en-US" sz="3600" dirty="0" smtClean="0"/>
              <a:t>情形</a:t>
            </a:r>
            <a:endParaRPr lang="zh-TW" altLang="en-US" sz="3600" dirty="0"/>
          </a:p>
        </p:txBody>
      </p:sp>
      <p:sp>
        <p:nvSpPr>
          <p:cNvPr id="4" name="投影片編號版面配置區 3"/>
          <p:cNvSpPr>
            <a:spLocks noGrp="1"/>
          </p:cNvSpPr>
          <p:nvPr>
            <p:ph type="sldNum" sz="quarter" idx="10"/>
          </p:nvPr>
        </p:nvSpPr>
        <p:spPr/>
        <p:txBody>
          <a:bodyPr/>
          <a:lstStyle/>
          <a:p>
            <a:fld id="{900B4382-7C4E-4E7B-8DB7-FB39E0211E21}" type="slidenum">
              <a:rPr lang="zh-TW" altLang="en-US" smtClean="0">
                <a:solidFill>
                  <a:prstClr val="black"/>
                </a:solidFill>
              </a:rPr>
              <a:pPr/>
              <a:t>23</a:t>
            </a:fld>
            <a:endParaRPr lang="zh-TW" altLang="en-US">
              <a:solidFill>
                <a:prstClr val="black"/>
              </a:solidFill>
            </a:endParaRPr>
          </a:p>
        </p:txBody>
      </p:sp>
      <p:sp>
        <p:nvSpPr>
          <p:cNvPr id="7" name="標題 1"/>
          <p:cNvSpPr txBox="1">
            <a:spLocks/>
          </p:cNvSpPr>
          <p:nvPr/>
        </p:nvSpPr>
        <p:spPr>
          <a:xfrm>
            <a:off x="7236296" y="816112"/>
            <a:ext cx="1883750" cy="417764"/>
          </a:xfrm>
          <a:prstGeom prst="rect">
            <a:avLst/>
          </a:prstGeom>
          <a:noFill/>
        </p:spPr>
        <p:txBody>
          <a:bodyPr/>
          <a:lstStyle>
            <a:lvl1pPr algn="ctr" rtl="0" eaLnBrk="0" fontAlgn="base" hangingPunct="0">
              <a:spcBef>
                <a:spcPct val="0"/>
              </a:spcBef>
              <a:spcAft>
                <a:spcPct val="0"/>
              </a:spcAft>
              <a:defRPr kumimoji="1" sz="4000" b="1">
                <a:solidFill>
                  <a:srgbClr val="002060"/>
                </a:solidFill>
                <a:latin typeface="微軟正黑體" pitchFamily="34" charset="-120"/>
                <a:ea typeface="微軟正黑體" pitchFamily="34" charset="-120"/>
                <a:cs typeface="+mj-cs"/>
              </a:defRPr>
            </a:lvl1pPr>
            <a:lvl2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2pPr>
            <a:lvl3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3pPr>
            <a:lvl4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4pPr>
            <a:lvl5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5pPr>
            <a:lvl6pPr marL="457200" algn="ctr" rtl="0" fontAlgn="base">
              <a:spcBef>
                <a:spcPct val="0"/>
              </a:spcBef>
              <a:spcAft>
                <a:spcPct val="0"/>
              </a:spcAft>
              <a:defRPr kumimoji="1" sz="4400">
                <a:solidFill>
                  <a:schemeClr val="tx2"/>
                </a:solidFill>
                <a:latin typeface="新細明體" charset="-120"/>
                <a:ea typeface="華康龍門石碑" pitchFamily="65" charset="-120"/>
              </a:defRPr>
            </a:lvl6pPr>
            <a:lvl7pPr marL="914400" algn="ctr" rtl="0" fontAlgn="base">
              <a:spcBef>
                <a:spcPct val="0"/>
              </a:spcBef>
              <a:spcAft>
                <a:spcPct val="0"/>
              </a:spcAft>
              <a:defRPr kumimoji="1" sz="4400">
                <a:solidFill>
                  <a:schemeClr val="tx2"/>
                </a:solidFill>
                <a:latin typeface="新細明體" charset="-120"/>
                <a:ea typeface="華康龍門石碑" pitchFamily="65" charset="-120"/>
              </a:defRPr>
            </a:lvl7pPr>
            <a:lvl8pPr marL="1371600" algn="ctr" rtl="0" fontAlgn="base">
              <a:spcBef>
                <a:spcPct val="0"/>
              </a:spcBef>
              <a:spcAft>
                <a:spcPct val="0"/>
              </a:spcAft>
              <a:defRPr kumimoji="1" sz="4400">
                <a:solidFill>
                  <a:schemeClr val="tx2"/>
                </a:solidFill>
                <a:latin typeface="新細明體" charset="-120"/>
                <a:ea typeface="華康龍門石碑" pitchFamily="65" charset="-120"/>
              </a:defRPr>
            </a:lvl8pPr>
            <a:lvl9pPr marL="1828800" algn="ctr" rtl="0" fontAlgn="base">
              <a:spcBef>
                <a:spcPct val="0"/>
              </a:spcBef>
              <a:spcAft>
                <a:spcPct val="0"/>
              </a:spcAft>
              <a:defRPr kumimoji="1" sz="4400">
                <a:solidFill>
                  <a:schemeClr val="tx2"/>
                </a:solidFill>
                <a:latin typeface="新細明體" charset="-120"/>
                <a:ea typeface="華康龍門石碑" pitchFamily="65" charset="-120"/>
              </a:defRPr>
            </a:lvl9pPr>
          </a:lstStyle>
          <a:p>
            <a:pPr algn="r"/>
            <a:r>
              <a:rPr lang="en-US" altLang="zh-TW" sz="1600" kern="0" dirty="0" smtClean="0">
                <a:solidFill>
                  <a:srgbClr val="C00000"/>
                </a:solidFill>
                <a:latin typeface="標楷體" panose="03000509000000000000" pitchFamily="65" charset="-120"/>
                <a:ea typeface="標楷體" panose="03000509000000000000" pitchFamily="65" charset="-120"/>
              </a:rPr>
              <a:t>(</a:t>
            </a:r>
            <a:r>
              <a:rPr lang="zh-TW" altLang="en-US" sz="1600" kern="0" dirty="0" smtClean="0">
                <a:solidFill>
                  <a:srgbClr val="C00000"/>
                </a:solidFill>
                <a:latin typeface="標楷體" panose="03000509000000000000" pitchFamily="65" charset="-120"/>
                <a:ea typeface="標楷體" panose="03000509000000000000" pitchFamily="65" charset="-120"/>
              </a:rPr>
              <a:t>詳議程</a:t>
            </a:r>
            <a:r>
              <a:rPr lang="en-US" altLang="zh-TW" sz="1600" kern="0" dirty="0" smtClean="0">
                <a:solidFill>
                  <a:srgbClr val="C00000"/>
                </a:solidFill>
                <a:latin typeface="標楷體" panose="03000509000000000000" pitchFamily="65" charset="-120"/>
                <a:ea typeface="標楷體" panose="03000509000000000000" pitchFamily="65" charset="-120"/>
              </a:rPr>
              <a:t>P.19/</a:t>
            </a:r>
            <a:r>
              <a:rPr lang="zh-TW" altLang="en-US" sz="1600" kern="0" dirty="0" smtClean="0">
                <a:solidFill>
                  <a:srgbClr val="C00000"/>
                </a:solidFill>
                <a:latin typeface="標楷體" panose="03000509000000000000" pitchFamily="65" charset="-120"/>
                <a:ea typeface="標楷體" panose="03000509000000000000" pitchFamily="65" charset="-120"/>
              </a:rPr>
              <a:t>表</a:t>
            </a:r>
            <a:r>
              <a:rPr lang="en-US" altLang="zh-TW" sz="1600" kern="0" dirty="0" smtClean="0">
                <a:solidFill>
                  <a:srgbClr val="C00000"/>
                </a:solidFill>
                <a:latin typeface="標楷體" panose="03000509000000000000" pitchFamily="65" charset="-120"/>
                <a:ea typeface="標楷體" panose="03000509000000000000" pitchFamily="65" charset="-120"/>
              </a:rPr>
              <a:t>7)</a:t>
            </a:r>
            <a:endParaRPr lang="zh-TW" altLang="en-US" sz="1600" kern="0" dirty="0">
              <a:solidFill>
                <a:srgbClr val="C00000"/>
              </a:solidFill>
              <a:latin typeface="標楷體" panose="03000509000000000000" pitchFamily="65" charset="-120"/>
              <a:ea typeface="標楷體" panose="03000509000000000000" pitchFamily="65" charset="-120"/>
            </a:endParaRPr>
          </a:p>
        </p:txBody>
      </p:sp>
      <p:graphicFrame>
        <p:nvGraphicFramePr>
          <p:cNvPr id="11" name="圖表 10"/>
          <p:cNvGraphicFramePr>
            <a:graphicFrameLocks/>
          </p:cNvGraphicFramePr>
          <p:nvPr>
            <p:extLst>
              <p:ext uri="{D42A27DB-BD31-4B8C-83A1-F6EECF244321}">
                <p14:modId xmlns:p14="http://schemas.microsoft.com/office/powerpoint/2010/main" val="1265626766"/>
              </p:ext>
            </p:extLst>
          </p:nvPr>
        </p:nvGraphicFramePr>
        <p:xfrm>
          <a:off x="715350" y="1285284"/>
          <a:ext cx="7904172" cy="49461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791030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lum bright="70000" contrast="-70000"/>
          </a:blip>
          <a:stretch>
            <a:fillRect/>
          </a:stretch>
        </p:blipFill>
        <p:spPr>
          <a:xfrm>
            <a:off x="35496" y="1"/>
            <a:ext cx="2657757" cy="2636912"/>
          </a:xfrm>
          <a:prstGeom prst="rect">
            <a:avLst/>
          </a:prstGeom>
        </p:spPr>
      </p:pic>
      <p:sp>
        <p:nvSpPr>
          <p:cNvPr id="3" name="投影片編號版面配置區 2"/>
          <p:cNvSpPr>
            <a:spLocks noGrp="1"/>
          </p:cNvSpPr>
          <p:nvPr>
            <p:ph type="sldNum" sz="quarter" idx="10"/>
          </p:nvPr>
        </p:nvSpPr>
        <p:spPr/>
        <p:txBody>
          <a:bodyPr/>
          <a:lstStyle/>
          <a:p>
            <a:fld id="{7D2482D3-2F6B-4BC9-8197-F5C0F2E18EF8}" type="slidenum">
              <a:rPr lang="en-US" altLang="zh-TW" smtClean="0">
                <a:solidFill>
                  <a:srgbClr val="000000"/>
                </a:solidFill>
              </a:rPr>
              <a:pPr/>
              <a:t>24</a:t>
            </a:fld>
            <a:endParaRPr lang="en-US" altLang="zh-TW">
              <a:solidFill>
                <a:srgbClr val="000000"/>
              </a:solidFill>
            </a:endParaRPr>
          </a:p>
        </p:txBody>
      </p:sp>
      <p:sp>
        <p:nvSpPr>
          <p:cNvPr id="10" name="標題 1"/>
          <p:cNvSpPr txBox="1">
            <a:spLocks/>
          </p:cNvSpPr>
          <p:nvPr/>
        </p:nvSpPr>
        <p:spPr>
          <a:xfrm>
            <a:off x="1223120" y="1170320"/>
            <a:ext cx="7920880" cy="720080"/>
          </a:xfrm>
          <a:prstGeom prst="rect">
            <a:avLst/>
          </a:prstGeom>
        </p:spPr>
        <p:txBody>
          <a:bodyPr/>
          <a:lstStyle>
            <a:lvl1pPr algn="ctr" rtl="0" eaLnBrk="0" fontAlgn="base" hangingPunct="0">
              <a:spcBef>
                <a:spcPct val="0"/>
              </a:spcBef>
              <a:spcAft>
                <a:spcPct val="0"/>
              </a:spcAft>
              <a:defRPr kumimoji="1" sz="4000" b="1">
                <a:solidFill>
                  <a:srgbClr val="002060"/>
                </a:solidFill>
                <a:latin typeface="微軟正黑體" pitchFamily="34" charset="-120"/>
                <a:ea typeface="微軟正黑體" pitchFamily="34" charset="-120"/>
                <a:cs typeface="+mj-cs"/>
              </a:defRPr>
            </a:lvl1pPr>
            <a:lvl2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2pPr>
            <a:lvl3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3pPr>
            <a:lvl4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4pPr>
            <a:lvl5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5pPr>
            <a:lvl6pPr marL="457200" algn="ctr" rtl="0" fontAlgn="base">
              <a:spcBef>
                <a:spcPct val="0"/>
              </a:spcBef>
              <a:spcAft>
                <a:spcPct val="0"/>
              </a:spcAft>
              <a:defRPr kumimoji="1" sz="4400">
                <a:solidFill>
                  <a:schemeClr val="tx2"/>
                </a:solidFill>
                <a:latin typeface="新細明體" charset="-120"/>
                <a:ea typeface="華康龍門石碑" pitchFamily="65" charset="-120"/>
              </a:defRPr>
            </a:lvl6pPr>
            <a:lvl7pPr marL="914400" algn="ctr" rtl="0" fontAlgn="base">
              <a:spcBef>
                <a:spcPct val="0"/>
              </a:spcBef>
              <a:spcAft>
                <a:spcPct val="0"/>
              </a:spcAft>
              <a:defRPr kumimoji="1" sz="4400">
                <a:solidFill>
                  <a:schemeClr val="tx2"/>
                </a:solidFill>
                <a:latin typeface="新細明體" charset="-120"/>
                <a:ea typeface="華康龍門石碑" pitchFamily="65" charset="-120"/>
              </a:defRPr>
            </a:lvl7pPr>
            <a:lvl8pPr marL="1371600" algn="ctr" rtl="0" fontAlgn="base">
              <a:spcBef>
                <a:spcPct val="0"/>
              </a:spcBef>
              <a:spcAft>
                <a:spcPct val="0"/>
              </a:spcAft>
              <a:defRPr kumimoji="1" sz="4400">
                <a:solidFill>
                  <a:schemeClr val="tx2"/>
                </a:solidFill>
                <a:latin typeface="新細明體" charset="-120"/>
                <a:ea typeface="華康龍門石碑" pitchFamily="65" charset="-120"/>
              </a:defRPr>
            </a:lvl8pPr>
            <a:lvl9pPr marL="1828800" algn="ctr" rtl="0" fontAlgn="base">
              <a:spcBef>
                <a:spcPct val="0"/>
              </a:spcBef>
              <a:spcAft>
                <a:spcPct val="0"/>
              </a:spcAft>
              <a:defRPr kumimoji="1" sz="4400">
                <a:solidFill>
                  <a:schemeClr val="tx2"/>
                </a:solidFill>
                <a:latin typeface="新細明體" charset="-120"/>
                <a:ea typeface="華康龍門石碑" pitchFamily="65" charset="-120"/>
              </a:defRPr>
            </a:lvl9pPr>
          </a:lstStyle>
          <a:p>
            <a:pPr algn="l"/>
            <a:r>
              <a:rPr lang="zh-TW" altLang="en-US" kern="0" dirty="0" smtClean="0"/>
              <a:t>肆、</a:t>
            </a:r>
            <a:r>
              <a:rPr lang="zh-TW" altLang="en-US" kern="0" dirty="0"/>
              <a:t>本會資料開放推動現況</a:t>
            </a:r>
          </a:p>
        </p:txBody>
      </p:sp>
      <mc:AlternateContent xmlns:mc="http://schemas.openxmlformats.org/markup-compatibility/2006" xmlns:a14="http://schemas.microsoft.com/office/drawing/2010/main">
        <mc:Choice Requires="a14">
          <p:sp>
            <p:nvSpPr>
              <p:cNvPr id="8" name="文字方塊 7"/>
              <p:cNvSpPr txBox="1"/>
              <p:nvPr/>
            </p:nvSpPr>
            <p:spPr>
              <a:xfrm rot="17062641">
                <a:off x="138018" y="4220177"/>
                <a:ext cx="1322991" cy="940963"/>
              </a:xfrm>
              <a:prstGeom prst="rect">
                <a:avLst/>
              </a:prstGeom>
              <a:noFill/>
            </p:spPr>
            <p:txBody>
              <a:bodyPr vert="eaVert"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sz="8000" b="1" i="0" smtClean="0">
                          <a:solidFill>
                            <a:srgbClr val="D0610E"/>
                          </a:solidFill>
                          <a:effectLst>
                            <a:outerShdw blurRad="38100" dist="38100" dir="2700000" algn="tl">
                              <a:srgbClr val="000000">
                                <a:alpha val="43137"/>
                              </a:srgbClr>
                            </a:outerShdw>
                          </a:effectLst>
                          <a:latin typeface="Cambria Math" panose="02040503050406030204" pitchFamily="18" charset="0"/>
                        </a:rPr>
                        <m:t>√</m:t>
                      </m:r>
                    </m:oMath>
                  </m:oMathPara>
                </a14:m>
                <a:endParaRPr lang="zh-TW" altLang="en-US" sz="8000" b="1" dirty="0" smtClean="0">
                  <a:solidFill>
                    <a:srgbClr val="D0610E"/>
                  </a:solidFill>
                  <a:effectLst>
                    <a:outerShdw blurRad="38100" dist="38100" dir="2700000" algn="tl">
                      <a:srgbClr val="000000">
                        <a:alpha val="43137"/>
                      </a:srgbClr>
                    </a:outerShdw>
                  </a:effectLst>
                </a:endParaRPr>
              </a:p>
            </p:txBody>
          </p:sp>
        </mc:Choice>
        <mc:Fallback xmlns="">
          <p:sp>
            <p:nvSpPr>
              <p:cNvPr id="8" name="文字方塊 7"/>
              <p:cNvSpPr txBox="1">
                <a:spLocks noRot="1" noChangeAspect="1" noMove="1" noResize="1" noEditPoints="1" noAdjustHandles="1" noChangeArrowheads="1" noChangeShapeType="1" noTextEdit="1"/>
              </p:cNvSpPr>
              <p:nvPr/>
            </p:nvSpPr>
            <p:spPr>
              <a:xfrm rot="17062641">
                <a:off x="138018" y="4220177"/>
                <a:ext cx="1322991" cy="940963"/>
              </a:xfrm>
              <a:prstGeom prst="rect">
                <a:avLst/>
              </a:prstGeom>
              <a:blipFill rotWithShape="0">
                <a:blip r:embed="rId4"/>
                <a:stretch>
                  <a:fillRect/>
                </a:stretch>
              </a:blipFill>
            </p:spPr>
            <p:txBody>
              <a:bodyPr/>
              <a:lstStyle/>
              <a:p>
                <a:r>
                  <a:rPr lang="zh-TW" altLang="en-US">
                    <a:noFill/>
                  </a:rPr>
                  <a:t> </a:t>
                </a:r>
              </a:p>
            </p:txBody>
          </p:sp>
        </mc:Fallback>
      </mc:AlternateContent>
      <p:sp>
        <p:nvSpPr>
          <p:cNvPr id="11" name="標題 1"/>
          <p:cNvSpPr txBox="1">
            <a:spLocks/>
          </p:cNvSpPr>
          <p:nvPr/>
        </p:nvSpPr>
        <p:spPr>
          <a:xfrm>
            <a:off x="989540" y="2427769"/>
            <a:ext cx="8125777" cy="3672408"/>
          </a:xfrm>
          <a:prstGeom prst="rect">
            <a:avLst/>
          </a:prstGeom>
        </p:spPr>
        <p:txBody>
          <a:bodyPr/>
          <a:lstStyle>
            <a:lvl1pPr algn="ctr" rtl="0" eaLnBrk="0" fontAlgn="base" hangingPunct="0">
              <a:spcBef>
                <a:spcPct val="0"/>
              </a:spcBef>
              <a:spcAft>
                <a:spcPct val="0"/>
              </a:spcAft>
              <a:defRPr kumimoji="1" sz="4000" b="1">
                <a:solidFill>
                  <a:srgbClr val="002060"/>
                </a:solidFill>
                <a:latin typeface="微軟正黑體" pitchFamily="34" charset="-120"/>
                <a:ea typeface="微軟正黑體" pitchFamily="34" charset="-120"/>
                <a:cs typeface="+mj-cs"/>
              </a:defRPr>
            </a:lvl1pPr>
            <a:lvl2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2pPr>
            <a:lvl3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3pPr>
            <a:lvl4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4pPr>
            <a:lvl5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5pPr>
            <a:lvl6pPr marL="457200" algn="ctr" rtl="0" fontAlgn="base">
              <a:spcBef>
                <a:spcPct val="0"/>
              </a:spcBef>
              <a:spcAft>
                <a:spcPct val="0"/>
              </a:spcAft>
              <a:defRPr kumimoji="1" sz="4400">
                <a:solidFill>
                  <a:schemeClr val="tx2"/>
                </a:solidFill>
                <a:latin typeface="新細明體" charset="-120"/>
                <a:ea typeface="華康龍門石碑" pitchFamily="65" charset="-120"/>
              </a:defRPr>
            </a:lvl6pPr>
            <a:lvl7pPr marL="914400" algn="ctr" rtl="0" fontAlgn="base">
              <a:spcBef>
                <a:spcPct val="0"/>
              </a:spcBef>
              <a:spcAft>
                <a:spcPct val="0"/>
              </a:spcAft>
              <a:defRPr kumimoji="1" sz="4400">
                <a:solidFill>
                  <a:schemeClr val="tx2"/>
                </a:solidFill>
                <a:latin typeface="新細明體" charset="-120"/>
                <a:ea typeface="華康龍門石碑" pitchFamily="65" charset="-120"/>
              </a:defRPr>
            </a:lvl7pPr>
            <a:lvl8pPr marL="1371600" algn="ctr" rtl="0" fontAlgn="base">
              <a:spcBef>
                <a:spcPct val="0"/>
              </a:spcBef>
              <a:spcAft>
                <a:spcPct val="0"/>
              </a:spcAft>
              <a:defRPr kumimoji="1" sz="4400">
                <a:solidFill>
                  <a:schemeClr val="tx2"/>
                </a:solidFill>
                <a:latin typeface="新細明體" charset="-120"/>
                <a:ea typeface="華康龍門石碑" pitchFamily="65" charset="-120"/>
              </a:defRPr>
            </a:lvl8pPr>
            <a:lvl9pPr marL="1828800" algn="ctr" rtl="0" fontAlgn="base">
              <a:spcBef>
                <a:spcPct val="0"/>
              </a:spcBef>
              <a:spcAft>
                <a:spcPct val="0"/>
              </a:spcAft>
              <a:defRPr kumimoji="1" sz="4400">
                <a:solidFill>
                  <a:schemeClr val="tx2"/>
                </a:solidFill>
                <a:latin typeface="新細明體" charset="-120"/>
                <a:ea typeface="華康龍門石碑" pitchFamily="65" charset="-120"/>
              </a:defRPr>
            </a:lvl9pPr>
          </a:lstStyle>
          <a:p>
            <a:pPr marL="901700" indent="-901700" algn="l">
              <a:lnSpc>
                <a:spcPct val="150000"/>
              </a:lnSpc>
              <a:spcBef>
                <a:spcPts val="600"/>
              </a:spcBef>
              <a:spcAft>
                <a:spcPts val="600"/>
              </a:spcAft>
            </a:pPr>
            <a:r>
              <a:rPr lang="zh-TW" altLang="en-US" sz="3600" kern="0" dirty="0" smtClean="0">
                <a:latin typeface="微軟正黑體 Light" panose="020B0304030504040204" pitchFamily="34" charset="-120"/>
                <a:ea typeface="微軟正黑體 Light" panose="020B0304030504040204" pitchFamily="34" charset="-120"/>
              </a:rPr>
              <a:t>一、本會於政府資料開放平臺開放情形</a:t>
            </a:r>
            <a:endParaRPr lang="en-US" altLang="zh-TW" sz="3600" kern="0" dirty="0">
              <a:latin typeface="微軟正黑體 Light" panose="020B0304030504040204" pitchFamily="34" charset="-120"/>
              <a:ea typeface="微軟正黑體 Light" panose="020B0304030504040204" pitchFamily="34" charset="-120"/>
            </a:endParaRPr>
          </a:p>
          <a:p>
            <a:pPr algn="l">
              <a:lnSpc>
                <a:spcPct val="150000"/>
              </a:lnSpc>
              <a:spcBef>
                <a:spcPts val="600"/>
              </a:spcBef>
              <a:spcAft>
                <a:spcPts val="600"/>
              </a:spcAft>
            </a:pPr>
            <a:r>
              <a:rPr lang="zh-TW" altLang="en-US" sz="3600" kern="0" dirty="0">
                <a:latin typeface="微軟正黑體 Light" panose="020B0304030504040204" pitchFamily="34" charset="-120"/>
                <a:ea typeface="微軟正黑體 Light" panose="020B0304030504040204" pitchFamily="34" charset="-120"/>
              </a:rPr>
              <a:t>二、各單位</a:t>
            </a:r>
            <a:r>
              <a:rPr lang="zh-TW" altLang="zh-TW" sz="3600" kern="0" dirty="0">
                <a:latin typeface="微軟正黑體 Light" panose="020B0304030504040204" pitchFamily="34" charset="-120"/>
                <a:ea typeface="微軟正黑體 Light" panose="020B0304030504040204" pitchFamily="34" charset="-120"/>
              </a:rPr>
              <a:t>目前資料開放情形</a:t>
            </a:r>
            <a:endParaRPr lang="en-US" altLang="zh-TW" sz="3600" kern="0" dirty="0">
              <a:latin typeface="微軟正黑體 Light" panose="020B0304030504040204" pitchFamily="34" charset="-120"/>
              <a:ea typeface="微軟正黑體 Light" panose="020B0304030504040204" pitchFamily="34" charset="-120"/>
            </a:endParaRPr>
          </a:p>
          <a:p>
            <a:pPr algn="l">
              <a:lnSpc>
                <a:spcPct val="150000"/>
              </a:lnSpc>
              <a:spcBef>
                <a:spcPts val="600"/>
              </a:spcBef>
              <a:spcAft>
                <a:spcPts val="600"/>
              </a:spcAft>
            </a:pPr>
            <a:r>
              <a:rPr lang="zh-TW" altLang="en-US" sz="3600" u="sng" kern="0" dirty="0">
                <a:solidFill>
                  <a:srgbClr val="D0610E"/>
                </a:solidFill>
                <a:latin typeface="微軟正黑體 Light" panose="020B0304030504040204" pitchFamily="34" charset="-120"/>
                <a:ea typeface="微軟正黑體 Light" panose="020B0304030504040204" pitchFamily="34" charset="-120"/>
              </a:rPr>
              <a:t>三、前次會議至今執行成果</a:t>
            </a:r>
            <a:endParaRPr lang="en-US" altLang="zh-TW" sz="3600" u="sng" kern="0" dirty="0">
              <a:solidFill>
                <a:srgbClr val="D0610E"/>
              </a:solidFill>
              <a:latin typeface="微軟正黑體 Light" panose="020B0304030504040204" pitchFamily="34" charset="-120"/>
              <a:ea typeface="微軟正黑體 Light" panose="020B0304030504040204" pitchFamily="34" charset="-120"/>
            </a:endParaRPr>
          </a:p>
          <a:p>
            <a:pPr algn="l">
              <a:lnSpc>
                <a:spcPct val="150000"/>
              </a:lnSpc>
              <a:spcBef>
                <a:spcPts val="600"/>
              </a:spcBef>
              <a:spcAft>
                <a:spcPts val="600"/>
              </a:spcAft>
            </a:pPr>
            <a:r>
              <a:rPr lang="zh-TW" altLang="en-US" sz="3600" kern="100" dirty="0" smtClean="0">
                <a:latin typeface="微軟正黑體 Light" panose="020B0304030504040204" pitchFamily="34" charset="-120"/>
                <a:ea typeface="微軟正黑體 Light" panose="020B0304030504040204" pitchFamily="34" charset="-120"/>
                <a:cs typeface="Times New Roman"/>
              </a:rPr>
              <a:t>四、資料開放相關訊息</a:t>
            </a:r>
            <a:endParaRPr lang="zh-TW" altLang="en-US" sz="3600" kern="0" dirty="0">
              <a:latin typeface="微軟正黑體 Light" panose="020B0304030504040204" pitchFamily="34" charset="-120"/>
              <a:ea typeface="微軟正黑體 Light" panose="020B0304030504040204" pitchFamily="34" charset="-120"/>
            </a:endParaRPr>
          </a:p>
          <a:p>
            <a:pPr algn="l">
              <a:spcBef>
                <a:spcPts val="600"/>
              </a:spcBef>
              <a:spcAft>
                <a:spcPts val="600"/>
              </a:spcAft>
            </a:pPr>
            <a:endParaRPr lang="zh-TW" altLang="en-US" sz="3600" kern="0" dirty="0">
              <a:latin typeface="微軟正黑體 Light" panose="020B0304030504040204" pitchFamily="34" charset="-120"/>
              <a:ea typeface="微軟正黑體 Light" panose="020B0304030504040204" pitchFamily="34" charset="-120"/>
            </a:endParaRPr>
          </a:p>
        </p:txBody>
      </p:sp>
    </p:spTree>
    <p:extLst>
      <p:ext uri="{BB962C8B-B14F-4D97-AF65-F5344CB8AC3E}">
        <p14:creationId xmlns:p14="http://schemas.microsoft.com/office/powerpoint/2010/main" val="145997276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10344" y="0"/>
            <a:ext cx="9133656" cy="1143000"/>
          </a:xfrm>
        </p:spPr>
        <p:txBody>
          <a:bodyPr/>
          <a:lstStyle/>
          <a:p>
            <a:pPr algn="l"/>
            <a:r>
              <a:rPr lang="zh-TW" altLang="en-US" dirty="0" smtClean="0"/>
              <a:t>三、</a:t>
            </a:r>
            <a:r>
              <a:rPr lang="zh-TW" altLang="en-US" dirty="0">
                <a:solidFill>
                  <a:schemeClr val="accent6">
                    <a:lumMod val="50000"/>
                  </a:schemeClr>
                </a:solidFill>
              </a:rPr>
              <a:t>前次會議至今執行</a:t>
            </a:r>
            <a:r>
              <a:rPr lang="zh-TW" altLang="en-US" dirty="0" smtClean="0">
                <a:solidFill>
                  <a:schemeClr val="accent6">
                    <a:lumMod val="50000"/>
                  </a:schemeClr>
                </a:solidFill>
              </a:rPr>
              <a:t>成果</a:t>
            </a:r>
            <a:endParaRPr lang="zh-TW" altLang="en-US" dirty="0"/>
          </a:p>
        </p:txBody>
      </p:sp>
      <p:sp>
        <p:nvSpPr>
          <p:cNvPr id="4" name="投影片編號版面配置區 3"/>
          <p:cNvSpPr>
            <a:spLocks noGrp="1"/>
          </p:cNvSpPr>
          <p:nvPr>
            <p:ph type="sldNum" sz="quarter" idx="10"/>
          </p:nvPr>
        </p:nvSpPr>
        <p:spPr/>
        <p:txBody>
          <a:bodyPr/>
          <a:lstStyle/>
          <a:p>
            <a:fld id="{900B4382-7C4E-4E7B-8DB7-FB39E0211E21}" type="slidenum">
              <a:rPr lang="zh-TW" altLang="en-US" smtClean="0">
                <a:solidFill>
                  <a:prstClr val="black"/>
                </a:solidFill>
              </a:rPr>
              <a:pPr/>
              <a:t>25</a:t>
            </a:fld>
            <a:endParaRPr lang="zh-TW" altLang="en-US">
              <a:solidFill>
                <a:prstClr val="black"/>
              </a:solidFill>
            </a:endParaRPr>
          </a:p>
        </p:txBody>
      </p:sp>
      <p:sp>
        <p:nvSpPr>
          <p:cNvPr id="8" name="直線圖說文字 1 7"/>
          <p:cNvSpPr/>
          <p:nvPr/>
        </p:nvSpPr>
        <p:spPr bwMode="auto">
          <a:xfrm rot="21243482">
            <a:off x="591126" y="3481928"/>
            <a:ext cx="2376264" cy="968335"/>
          </a:xfrm>
          <a:prstGeom prst="borderCallout1">
            <a:avLst>
              <a:gd name="adj1" fmla="val 101303"/>
              <a:gd name="adj2" fmla="val 50115"/>
              <a:gd name="adj3" fmla="val 220200"/>
              <a:gd name="adj4" fmla="val 69389"/>
            </a:avLst>
          </a:prstGeom>
          <a:solidFill>
            <a:srgbClr val="FFFFFF"/>
          </a:solidFill>
          <a:ln w="28575" cap="flat" cmpd="sng" algn="ctr">
            <a:solidFill>
              <a:srgbClr val="7030A0"/>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800" b="1" dirty="0">
                <a:solidFill>
                  <a:schemeClr val="accent2"/>
                </a:solidFill>
                <a:latin typeface="標楷體" pitchFamily="65" charset="-120"/>
                <a:ea typeface="標楷體" pitchFamily="65" charset="-120"/>
              </a:rPr>
              <a:t>前次會議</a:t>
            </a:r>
            <a:r>
              <a:rPr kumimoji="1" lang="zh-TW" altLang="en-US" sz="2800" b="1" dirty="0" smtClean="0">
                <a:solidFill>
                  <a:schemeClr val="accent2"/>
                </a:solidFill>
                <a:latin typeface="標楷體" pitchFamily="65" charset="-120"/>
                <a:ea typeface="標楷體" pitchFamily="65" charset="-120"/>
              </a:rPr>
              <a:t>核定</a:t>
            </a:r>
            <a:r>
              <a:rPr kumimoji="1" lang="en-US" altLang="zh-TW" sz="2800" b="1" dirty="0" smtClean="0">
                <a:solidFill>
                  <a:schemeClr val="accent2"/>
                </a:solidFill>
                <a:latin typeface="標楷體" pitchFamily="65" charset="-120"/>
                <a:ea typeface="標楷體" pitchFamily="65" charset="-120"/>
              </a:rPr>
              <a:t>34</a:t>
            </a:r>
            <a:r>
              <a:rPr kumimoji="1" lang="zh-TW" altLang="en-US" sz="2800" b="1" dirty="0" smtClean="0">
                <a:solidFill>
                  <a:schemeClr val="accent2"/>
                </a:solidFill>
                <a:latin typeface="標楷體" pitchFamily="65" charset="-120"/>
                <a:ea typeface="標楷體" pitchFamily="65" charset="-120"/>
              </a:rPr>
              <a:t>項</a:t>
            </a:r>
            <a:r>
              <a:rPr kumimoji="1" lang="zh-TW" altLang="en-US" sz="2800" b="1" dirty="0">
                <a:solidFill>
                  <a:schemeClr val="accent2"/>
                </a:solidFill>
                <a:latin typeface="標楷體" pitchFamily="65" charset="-120"/>
                <a:ea typeface="標楷體" pitchFamily="65" charset="-120"/>
              </a:rPr>
              <a:t>上架</a:t>
            </a:r>
          </a:p>
        </p:txBody>
      </p:sp>
      <p:graphicFrame>
        <p:nvGraphicFramePr>
          <p:cNvPr id="11" name="資料庫圖表 10"/>
          <p:cNvGraphicFramePr/>
          <p:nvPr>
            <p:extLst>
              <p:ext uri="{D42A27DB-BD31-4B8C-83A1-F6EECF244321}">
                <p14:modId xmlns:p14="http://schemas.microsoft.com/office/powerpoint/2010/main" val="1436556270"/>
              </p:ext>
            </p:extLst>
          </p:nvPr>
        </p:nvGraphicFramePr>
        <p:xfrm>
          <a:off x="1511660" y="5585761"/>
          <a:ext cx="6516724" cy="543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直線圖說文字 1 13"/>
          <p:cNvSpPr/>
          <p:nvPr/>
        </p:nvSpPr>
        <p:spPr bwMode="auto">
          <a:xfrm>
            <a:off x="6228184" y="3961034"/>
            <a:ext cx="1915300" cy="948717"/>
          </a:xfrm>
          <a:prstGeom prst="borderCallout1">
            <a:avLst>
              <a:gd name="adj1" fmla="val 103229"/>
              <a:gd name="adj2" fmla="val 44987"/>
              <a:gd name="adj3" fmla="val 172681"/>
              <a:gd name="adj4" fmla="val 44664"/>
            </a:avLst>
          </a:prstGeom>
          <a:solidFill>
            <a:srgbClr val="FFFFFF"/>
          </a:solidFill>
          <a:ln w="28575" cap="flat" cmpd="sng" algn="ctr">
            <a:solidFill>
              <a:srgbClr val="7030A0"/>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800" b="1" dirty="0" smtClean="0">
                <a:solidFill>
                  <a:schemeClr val="accent2"/>
                </a:solidFill>
                <a:latin typeface="標楷體" pitchFamily="65" charset="-120"/>
                <a:ea typeface="標楷體" pitchFamily="65" charset="-120"/>
              </a:rPr>
              <a:t>第</a:t>
            </a:r>
            <a:r>
              <a:rPr kumimoji="1" lang="en-US" altLang="zh-TW" sz="2800" b="1" dirty="0" smtClean="0">
                <a:solidFill>
                  <a:schemeClr val="accent2"/>
                </a:solidFill>
                <a:latin typeface="標楷體" pitchFamily="65" charset="-120"/>
                <a:ea typeface="標楷體" pitchFamily="65" charset="-120"/>
              </a:rPr>
              <a:t>3</a:t>
            </a:r>
            <a:r>
              <a:rPr kumimoji="1" lang="zh-TW" altLang="en-US" sz="2800" b="1" dirty="0" smtClean="0">
                <a:solidFill>
                  <a:schemeClr val="accent2"/>
                </a:solidFill>
                <a:latin typeface="標楷體" pitchFamily="65" charset="-120"/>
                <a:ea typeface="標楷體" pitchFamily="65" charset="-120"/>
              </a:rPr>
              <a:t>季盤點</a:t>
            </a:r>
            <a:endParaRPr kumimoji="1" lang="zh-TW" altLang="en-US" sz="2800" b="1" dirty="0">
              <a:solidFill>
                <a:schemeClr val="accent2"/>
              </a:solidFill>
              <a:latin typeface="標楷體" pitchFamily="65" charset="-120"/>
              <a:ea typeface="標楷體" pitchFamily="65" charset="-120"/>
            </a:endParaRPr>
          </a:p>
        </p:txBody>
      </p:sp>
      <p:sp>
        <p:nvSpPr>
          <p:cNvPr id="15" name="標題 1"/>
          <p:cNvSpPr txBox="1">
            <a:spLocks/>
          </p:cNvSpPr>
          <p:nvPr/>
        </p:nvSpPr>
        <p:spPr>
          <a:xfrm>
            <a:off x="7452320" y="823849"/>
            <a:ext cx="1691680" cy="417764"/>
          </a:xfrm>
          <a:prstGeom prst="rect">
            <a:avLst/>
          </a:prstGeom>
          <a:noFill/>
        </p:spPr>
        <p:txBody>
          <a:bodyPr/>
          <a:lstStyle>
            <a:lvl1pPr algn="ctr" rtl="0" eaLnBrk="0" fontAlgn="base" hangingPunct="0">
              <a:spcBef>
                <a:spcPct val="0"/>
              </a:spcBef>
              <a:spcAft>
                <a:spcPct val="0"/>
              </a:spcAft>
              <a:defRPr kumimoji="1" sz="4000" b="1">
                <a:solidFill>
                  <a:srgbClr val="002060"/>
                </a:solidFill>
                <a:latin typeface="微軟正黑體" pitchFamily="34" charset="-120"/>
                <a:ea typeface="微軟正黑體" pitchFamily="34" charset="-120"/>
                <a:cs typeface="+mj-cs"/>
              </a:defRPr>
            </a:lvl1pPr>
            <a:lvl2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2pPr>
            <a:lvl3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3pPr>
            <a:lvl4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4pPr>
            <a:lvl5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5pPr>
            <a:lvl6pPr marL="457200" algn="ctr" rtl="0" fontAlgn="base">
              <a:spcBef>
                <a:spcPct val="0"/>
              </a:spcBef>
              <a:spcAft>
                <a:spcPct val="0"/>
              </a:spcAft>
              <a:defRPr kumimoji="1" sz="4400">
                <a:solidFill>
                  <a:schemeClr val="tx2"/>
                </a:solidFill>
                <a:latin typeface="新細明體" charset="-120"/>
                <a:ea typeface="華康龍門石碑" pitchFamily="65" charset="-120"/>
              </a:defRPr>
            </a:lvl6pPr>
            <a:lvl7pPr marL="914400" algn="ctr" rtl="0" fontAlgn="base">
              <a:spcBef>
                <a:spcPct val="0"/>
              </a:spcBef>
              <a:spcAft>
                <a:spcPct val="0"/>
              </a:spcAft>
              <a:defRPr kumimoji="1" sz="4400">
                <a:solidFill>
                  <a:schemeClr val="tx2"/>
                </a:solidFill>
                <a:latin typeface="新細明體" charset="-120"/>
                <a:ea typeface="華康龍門石碑" pitchFamily="65" charset="-120"/>
              </a:defRPr>
            </a:lvl7pPr>
            <a:lvl8pPr marL="1371600" algn="ctr" rtl="0" fontAlgn="base">
              <a:spcBef>
                <a:spcPct val="0"/>
              </a:spcBef>
              <a:spcAft>
                <a:spcPct val="0"/>
              </a:spcAft>
              <a:defRPr kumimoji="1" sz="4400">
                <a:solidFill>
                  <a:schemeClr val="tx2"/>
                </a:solidFill>
                <a:latin typeface="新細明體" charset="-120"/>
                <a:ea typeface="華康龍門石碑" pitchFamily="65" charset="-120"/>
              </a:defRPr>
            </a:lvl8pPr>
            <a:lvl9pPr marL="1828800" algn="ctr" rtl="0" fontAlgn="base">
              <a:spcBef>
                <a:spcPct val="0"/>
              </a:spcBef>
              <a:spcAft>
                <a:spcPct val="0"/>
              </a:spcAft>
              <a:defRPr kumimoji="1" sz="4400">
                <a:solidFill>
                  <a:schemeClr val="tx2"/>
                </a:solidFill>
                <a:latin typeface="新細明體" charset="-120"/>
                <a:ea typeface="華康龍門石碑" pitchFamily="65" charset="-120"/>
              </a:defRPr>
            </a:lvl9pPr>
          </a:lstStyle>
          <a:p>
            <a:pPr algn="r"/>
            <a:r>
              <a:rPr lang="en-US" altLang="zh-TW" sz="1600" kern="0" dirty="0" smtClean="0">
                <a:solidFill>
                  <a:srgbClr val="C00000"/>
                </a:solidFill>
                <a:latin typeface="標楷體" panose="03000509000000000000" pitchFamily="65" charset="-120"/>
                <a:ea typeface="標楷體" panose="03000509000000000000" pitchFamily="65" charset="-120"/>
              </a:rPr>
              <a:t>(</a:t>
            </a:r>
            <a:r>
              <a:rPr lang="zh-TW" altLang="en-US" sz="1600" kern="0" dirty="0" smtClean="0">
                <a:solidFill>
                  <a:srgbClr val="C00000"/>
                </a:solidFill>
                <a:latin typeface="標楷體" panose="03000509000000000000" pitchFamily="65" charset="-120"/>
                <a:ea typeface="標楷體" panose="03000509000000000000" pitchFamily="65" charset="-120"/>
              </a:rPr>
              <a:t>詳議程</a:t>
            </a:r>
            <a:r>
              <a:rPr lang="en-US" altLang="zh-TW" sz="1600" kern="0" dirty="0" smtClean="0">
                <a:solidFill>
                  <a:srgbClr val="C00000"/>
                </a:solidFill>
                <a:latin typeface="標楷體" panose="03000509000000000000" pitchFamily="65" charset="-120"/>
                <a:ea typeface="標楷體" panose="03000509000000000000" pitchFamily="65" charset="-120"/>
              </a:rPr>
              <a:t>P.20)</a:t>
            </a:r>
            <a:endParaRPr lang="zh-TW" altLang="en-US" sz="1600" kern="0" dirty="0">
              <a:solidFill>
                <a:srgbClr val="C00000"/>
              </a:solidFill>
              <a:latin typeface="標楷體" panose="03000509000000000000" pitchFamily="65" charset="-120"/>
              <a:ea typeface="標楷體" panose="03000509000000000000" pitchFamily="65" charset="-120"/>
            </a:endParaRPr>
          </a:p>
        </p:txBody>
      </p:sp>
      <p:sp>
        <p:nvSpPr>
          <p:cNvPr id="18" name="直線圖說文字 1 17"/>
          <p:cNvSpPr/>
          <p:nvPr/>
        </p:nvSpPr>
        <p:spPr bwMode="auto">
          <a:xfrm>
            <a:off x="3902173" y="3647521"/>
            <a:ext cx="1915300" cy="948717"/>
          </a:xfrm>
          <a:prstGeom prst="borderCallout1">
            <a:avLst>
              <a:gd name="adj1" fmla="val 103229"/>
              <a:gd name="adj2" fmla="val 48523"/>
              <a:gd name="adj3" fmla="val 203023"/>
              <a:gd name="adj4" fmla="val 64115"/>
            </a:avLst>
          </a:prstGeom>
          <a:solidFill>
            <a:srgbClr val="FFFFFF"/>
          </a:solidFill>
          <a:ln w="28575" cap="flat" cmpd="sng" algn="ctr">
            <a:solidFill>
              <a:srgbClr val="7030A0"/>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800" b="1" dirty="0" smtClean="0">
                <a:solidFill>
                  <a:schemeClr val="accent2"/>
                </a:solidFill>
                <a:latin typeface="標楷體" pitchFamily="65" charset="-120"/>
                <a:ea typeface="標楷體" pitchFamily="65" charset="-120"/>
              </a:rPr>
              <a:t>績效考核作業</a:t>
            </a:r>
            <a:endParaRPr kumimoji="1" lang="zh-TW" altLang="en-US" sz="2800" b="1" dirty="0">
              <a:solidFill>
                <a:schemeClr val="accent2"/>
              </a:solidFill>
              <a:latin typeface="標楷體" pitchFamily="65" charset="-120"/>
              <a:ea typeface="標楷體" pitchFamily="65" charset="-120"/>
            </a:endParaRPr>
          </a:p>
        </p:txBody>
      </p:sp>
      <p:sp>
        <p:nvSpPr>
          <p:cNvPr id="19" name="直線圖說文字 1 18"/>
          <p:cNvSpPr/>
          <p:nvPr/>
        </p:nvSpPr>
        <p:spPr bwMode="auto">
          <a:xfrm rot="271802">
            <a:off x="2730032" y="2448410"/>
            <a:ext cx="1915300" cy="948717"/>
          </a:xfrm>
          <a:prstGeom prst="borderCallout1">
            <a:avLst>
              <a:gd name="adj1" fmla="val 101223"/>
              <a:gd name="adj2" fmla="val 45746"/>
              <a:gd name="adj3" fmla="val 337503"/>
              <a:gd name="adj4" fmla="val 16923"/>
            </a:avLst>
          </a:prstGeom>
          <a:solidFill>
            <a:srgbClr val="FFFFFF"/>
          </a:solidFill>
          <a:ln w="28575" cap="flat" cmpd="sng" algn="ctr">
            <a:solidFill>
              <a:srgbClr val="7030A0"/>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800" b="1" dirty="0" smtClean="0">
                <a:solidFill>
                  <a:schemeClr val="accent2"/>
                </a:solidFill>
                <a:latin typeface="標楷體" pitchFamily="65" charset="-120"/>
                <a:ea typeface="標楷體" pitchFamily="65" charset="-120"/>
              </a:rPr>
              <a:t>教育訓練</a:t>
            </a:r>
            <a:endParaRPr kumimoji="1" lang="zh-TW" altLang="en-US" sz="2800" b="1" dirty="0">
              <a:solidFill>
                <a:schemeClr val="accent2"/>
              </a:solidFill>
              <a:latin typeface="標楷體" pitchFamily="65" charset="-120"/>
              <a:ea typeface="標楷體" pitchFamily="65" charset="-120"/>
            </a:endParaRPr>
          </a:p>
        </p:txBody>
      </p:sp>
      <p:sp>
        <p:nvSpPr>
          <p:cNvPr id="20" name="直線圖說文字 1 19"/>
          <p:cNvSpPr/>
          <p:nvPr/>
        </p:nvSpPr>
        <p:spPr bwMode="auto">
          <a:xfrm>
            <a:off x="5267590" y="2510397"/>
            <a:ext cx="2088232" cy="948717"/>
          </a:xfrm>
          <a:prstGeom prst="borderCallout1">
            <a:avLst>
              <a:gd name="adj1" fmla="val 103229"/>
              <a:gd name="adj2" fmla="val 44987"/>
              <a:gd name="adj3" fmla="val 367231"/>
              <a:gd name="adj4" fmla="val 31509"/>
            </a:avLst>
          </a:prstGeom>
          <a:solidFill>
            <a:srgbClr val="FFFFFF"/>
          </a:solidFill>
          <a:ln w="28575" cap="flat" cmpd="sng" algn="ctr">
            <a:solidFill>
              <a:srgbClr val="7030A0"/>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800" b="1" dirty="0" smtClean="0">
                <a:solidFill>
                  <a:schemeClr val="accent2"/>
                </a:solidFill>
                <a:latin typeface="標楷體" pitchFamily="65" charset="-120"/>
                <a:ea typeface="標楷體" pitchFamily="65" charset="-120"/>
              </a:rPr>
              <a:t>資料集全面檢測修正</a:t>
            </a:r>
            <a:endParaRPr kumimoji="1" lang="zh-TW" altLang="en-US" sz="2800" b="1" dirty="0">
              <a:solidFill>
                <a:schemeClr val="accent2"/>
              </a:solidFill>
              <a:latin typeface="標楷體" pitchFamily="65" charset="-120"/>
              <a:ea typeface="標楷體" pitchFamily="65" charset="-120"/>
            </a:endParaRPr>
          </a:p>
        </p:txBody>
      </p:sp>
      <p:sp>
        <p:nvSpPr>
          <p:cNvPr id="12" name="向右箭號 11"/>
          <p:cNvSpPr/>
          <p:nvPr/>
        </p:nvSpPr>
        <p:spPr bwMode="auto">
          <a:xfrm rot="16200000">
            <a:off x="6086674" y="1876132"/>
            <a:ext cx="450065" cy="360040"/>
          </a:xfrm>
          <a:prstGeom prst="stripedRightArrow">
            <a:avLst/>
          </a:prstGeom>
          <a:solidFill>
            <a:srgbClr val="7030A0">
              <a:alpha val="68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4000" b="1" i="0" u="none" strike="noStrike" cap="none" normalizeH="0" baseline="0" smtClean="0">
              <a:ln>
                <a:noFill/>
              </a:ln>
              <a:solidFill>
                <a:schemeClr val="accent2"/>
              </a:solidFill>
              <a:effectLst/>
              <a:latin typeface="標楷體" pitchFamily="65" charset="-120"/>
              <a:ea typeface="標楷體" pitchFamily="65" charset="-120"/>
            </a:endParaRPr>
          </a:p>
        </p:txBody>
      </p:sp>
      <p:sp>
        <p:nvSpPr>
          <p:cNvPr id="13" name="向右箭號 12"/>
          <p:cNvSpPr/>
          <p:nvPr/>
        </p:nvSpPr>
        <p:spPr bwMode="auto">
          <a:xfrm rot="16200000">
            <a:off x="4565252" y="2035889"/>
            <a:ext cx="733785" cy="324245"/>
          </a:xfrm>
          <a:prstGeom prst="stripedRightArrow">
            <a:avLst/>
          </a:prstGeom>
          <a:solidFill>
            <a:srgbClr val="7030A0">
              <a:alpha val="68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4000" b="1" i="0" u="none" strike="noStrike" cap="none" normalizeH="0" baseline="0" smtClean="0">
              <a:ln>
                <a:noFill/>
              </a:ln>
              <a:solidFill>
                <a:schemeClr val="accent2"/>
              </a:solidFill>
              <a:effectLst/>
              <a:latin typeface="標楷體" pitchFamily="65" charset="-120"/>
              <a:ea typeface="標楷體" pitchFamily="65" charset="-120"/>
            </a:endParaRPr>
          </a:p>
        </p:txBody>
      </p:sp>
      <p:sp>
        <p:nvSpPr>
          <p:cNvPr id="16" name="向右箭號 15"/>
          <p:cNvSpPr/>
          <p:nvPr/>
        </p:nvSpPr>
        <p:spPr bwMode="auto">
          <a:xfrm rot="16200000">
            <a:off x="3338437" y="1861480"/>
            <a:ext cx="450065" cy="360040"/>
          </a:xfrm>
          <a:prstGeom prst="stripedRightArrow">
            <a:avLst/>
          </a:prstGeom>
          <a:solidFill>
            <a:srgbClr val="7030A0">
              <a:alpha val="68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4000" b="1" i="0" u="none" strike="noStrike" cap="none" normalizeH="0" baseline="0" smtClean="0">
              <a:ln>
                <a:noFill/>
              </a:ln>
              <a:solidFill>
                <a:schemeClr val="accent2"/>
              </a:solidFill>
              <a:effectLst/>
              <a:latin typeface="標楷體" pitchFamily="65" charset="-120"/>
              <a:ea typeface="標楷體" pitchFamily="65" charset="-120"/>
            </a:endParaRPr>
          </a:p>
        </p:txBody>
      </p:sp>
      <p:sp>
        <p:nvSpPr>
          <p:cNvPr id="3" name="圓角矩形 2"/>
          <p:cNvSpPr/>
          <p:nvPr/>
        </p:nvSpPr>
        <p:spPr bwMode="auto">
          <a:xfrm>
            <a:off x="2951612" y="1220931"/>
            <a:ext cx="4104875" cy="490351"/>
          </a:xfrm>
          <a:prstGeom prst="roundRect">
            <a:avLst/>
          </a:prstGeom>
          <a:solidFill>
            <a:srgbClr val="FFCCFF">
              <a:alpha val="49000"/>
            </a:srgb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smtClean="0">
                <a:ln>
                  <a:noFill/>
                </a:ln>
                <a:solidFill>
                  <a:srgbClr val="0070C0"/>
                </a:solidFill>
                <a:effectLst/>
                <a:latin typeface="標楷體" pitchFamily="65" charset="-120"/>
                <a:ea typeface="標楷體" pitchFamily="65" charset="-120"/>
              </a:rPr>
              <a:t>資料開放評獎活動前置準備</a:t>
            </a:r>
          </a:p>
        </p:txBody>
      </p:sp>
      <p:sp>
        <p:nvSpPr>
          <p:cNvPr id="5" name="文字方塊 4"/>
          <p:cNvSpPr txBox="1"/>
          <p:nvPr/>
        </p:nvSpPr>
        <p:spPr>
          <a:xfrm>
            <a:off x="7185834" y="5063090"/>
            <a:ext cx="1712777" cy="369332"/>
          </a:xfrm>
          <a:prstGeom prst="rect">
            <a:avLst/>
          </a:prstGeom>
          <a:noFill/>
        </p:spPr>
        <p:txBody>
          <a:bodyPr vert="horz" wrap="square" rtlCol="0">
            <a:spAutoFit/>
          </a:bodyPr>
          <a:lstStyle/>
          <a:p>
            <a:r>
              <a:rPr lang="en-US" altLang="zh-TW" dirty="0" smtClean="0">
                <a:solidFill>
                  <a:schemeClr val="accent6"/>
                </a:solidFill>
                <a:latin typeface="標楷體" panose="03000509000000000000" pitchFamily="65" charset="-120"/>
                <a:ea typeface="標楷體" panose="03000509000000000000" pitchFamily="65" charset="-120"/>
              </a:rPr>
              <a:t>(</a:t>
            </a:r>
            <a:r>
              <a:rPr lang="zh-TW" altLang="en-US" dirty="0" smtClean="0">
                <a:solidFill>
                  <a:schemeClr val="accent6"/>
                </a:solidFill>
                <a:latin typeface="標楷體" panose="03000509000000000000" pitchFamily="65" charset="-120"/>
                <a:ea typeface="標楷體" panose="03000509000000000000" pitchFamily="65" charset="-120"/>
              </a:rPr>
              <a:t>資管處初審</a:t>
            </a:r>
            <a:r>
              <a:rPr lang="en-US" altLang="zh-TW" dirty="0" smtClean="0">
                <a:solidFill>
                  <a:schemeClr val="accent6"/>
                </a:solidFill>
                <a:latin typeface="標楷體" panose="03000509000000000000" pitchFamily="65" charset="-120"/>
                <a:ea typeface="標楷體" panose="03000509000000000000" pitchFamily="65" charset="-120"/>
              </a:rPr>
              <a:t>)</a:t>
            </a:r>
            <a:endParaRPr lang="zh-TW" altLang="en-US" dirty="0" smtClean="0">
              <a:solidFill>
                <a:schemeClr val="accent6"/>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5622774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lum bright="70000" contrast="-70000"/>
          </a:blip>
          <a:stretch>
            <a:fillRect/>
          </a:stretch>
        </p:blipFill>
        <p:spPr>
          <a:xfrm>
            <a:off x="35496" y="1"/>
            <a:ext cx="2657757" cy="2636912"/>
          </a:xfrm>
          <a:prstGeom prst="rect">
            <a:avLst/>
          </a:prstGeom>
        </p:spPr>
      </p:pic>
      <p:sp>
        <p:nvSpPr>
          <p:cNvPr id="3" name="投影片編號版面配置區 2"/>
          <p:cNvSpPr>
            <a:spLocks noGrp="1"/>
          </p:cNvSpPr>
          <p:nvPr>
            <p:ph type="sldNum" sz="quarter" idx="10"/>
          </p:nvPr>
        </p:nvSpPr>
        <p:spPr/>
        <p:txBody>
          <a:bodyPr/>
          <a:lstStyle/>
          <a:p>
            <a:fld id="{7D2482D3-2F6B-4BC9-8197-F5C0F2E18EF8}" type="slidenum">
              <a:rPr lang="en-US" altLang="zh-TW" smtClean="0">
                <a:solidFill>
                  <a:srgbClr val="000000"/>
                </a:solidFill>
              </a:rPr>
              <a:pPr/>
              <a:t>26</a:t>
            </a:fld>
            <a:endParaRPr lang="en-US" altLang="zh-TW">
              <a:solidFill>
                <a:srgbClr val="000000"/>
              </a:solidFill>
            </a:endParaRPr>
          </a:p>
        </p:txBody>
      </p:sp>
      <p:sp>
        <p:nvSpPr>
          <p:cNvPr id="10" name="標題 1"/>
          <p:cNvSpPr txBox="1">
            <a:spLocks/>
          </p:cNvSpPr>
          <p:nvPr/>
        </p:nvSpPr>
        <p:spPr>
          <a:xfrm>
            <a:off x="1223120" y="1170320"/>
            <a:ext cx="7920880" cy="720080"/>
          </a:xfrm>
          <a:prstGeom prst="rect">
            <a:avLst/>
          </a:prstGeom>
        </p:spPr>
        <p:txBody>
          <a:bodyPr/>
          <a:lstStyle>
            <a:lvl1pPr algn="ctr" rtl="0" eaLnBrk="0" fontAlgn="base" hangingPunct="0">
              <a:spcBef>
                <a:spcPct val="0"/>
              </a:spcBef>
              <a:spcAft>
                <a:spcPct val="0"/>
              </a:spcAft>
              <a:defRPr kumimoji="1" sz="4000" b="1">
                <a:solidFill>
                  <a:srgbClr val="002060"/>
                </a:solidFill>
                <a:latin typeface="微軟正黑體" pitchFamily="34" charset="-120"/>
                <a:ea typeface="微軟正黑體" pitchFamily="34" charset="-120"/>
                <a:cs typeface="+mj-cs"/>
              </a:defRPr>
            </a:lvl1pPr>
            <a:lvl2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2pPr>
            <a:lvl3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3pPr>
            <a:lvl4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4pPr>
            <a:lvl5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5pPr>
            <a:lvl6pPr marL="457200" algn="ctr" rtl="0" fontAlgn="base">
              <a:spcBef>
                <a:spcPct val="0"/>
              </a:spcBef>
              <a:spcAft>
                <a:spcPct val="0"/>
              </a:spcAft>
              <a:defRPr kumimoji="1" sz="4400">
                <a:solidFill>
                  <a:schemeClr val="tx2"/>
                </a:solidFill>
                <a:latin typeface="新細明體" charset="-120"/>
                <a:ea typeface="華康龍門石碑" pitchFamily="65" charset="-120"/>
              </a:defRPr>
            </a:lvl6pPr>
            <a:lvl7pPr marL="914400" algn="ctr" rtl="0" fontAlgn="base">
              <a:spcBef>
                <a:spcPct val="0"/>
              </a:spcBef>
              <a:spcAft>
                <a:spcPct val="0"/>
              </a:spcAft>
              <a:defRPr kumimoji="1" sz="4400">
                <a:solidFill>
                  <a:schemeClr val="tx2"/>
                </a:solidFill>
                <a:latin typeface="新細明體" charset="-120"/>
                <a:ea typeface="華康龍門石碑" pitchFamily="65" charset="-120"/>
              </a:defRPr>
            </a:lvl7pPr>
            <a:lvl8pPr marL="1371600" algn="ctr" rtl="0" fontAlgn="base">
              <a:spcBef>
                <a:spcPct val="0"/>
              </a:spcBef>
              <a:spcAft>
                <a:spcPct val="0"/>
              </a:spcAft>
              <a:defRPr kumimoji="1" sz="4400">
                <a:solidFill>
                  <a:schemeClr val="tx2"/>
                </a:solidFill>
                <a:latin typeface="新細明體" charset="-120"/>
                <a:ea typeface="華康龍門石碑" pitchFamily="65" charset="-120"/>
              </a:defRPr>
            </a:lvl8pPr>
            <a:lvl9pPr marL="1828800" algn="ctr" rtl="0" fontAlgn="base">
              <a:spcBef>
                <a:spcPct val="0"/>
              </a:spcBef>
              <a:spcAft>
                <a:spcPct val="0"/>
              </a:spcAft>
              <a:defRPr kumimoji="1" sz="4400">
                <a:solidFill>
                  <a:schemeClr val="tx2"/>
                </a:solidFill>
                <a:latin typeface="新細明體" charset="-120"/>
                <a:ea typeface="華康龍門石碑" pitchFamily="65" charset="-120"/>
              </a:defRPr>
            </a:lvl9pPr>
          </a:lstStyle>
          <a:p>
            <a:pPr algn="l"/>
            <a:r>
              <a:rPr lang="zh-TW" altLang="en-US" kern="0" dirty="0" smtClean="0"/>
              <a:t>肆、</a:t>
            </a:r>
            <a:r>
              <a:rPr lang="zh-TW" altLang="en-US" kern="0" dirty="0"/>
              <a:t>本會資料開放推動現況</a:t>
            </a:r>
          </a:p>
        </p:txBody>
      </p:sp>
      <mc:AlternateContent xmlns:mc="http://schemas.openxmlformats.org/markup-compatibility/2006" xmlns:a14="http://schemas.microsoft.com/office/drawing/2010/main">
        <mc:Choice Requires="a14">
          <p:sp>
            <p:nvSpPr>
              <p:cNvPr id="8" name="文字方塊 7"/>
              <p:cNvSpPr txBox="1"/>
              <p:nvPr/>
            </p:nvSpPr>
            <p:spPr>
              <a:xfrm rot="17062641">
                <a:off x="210025" y="5235215"/>
                <a:ext cx="1322991" cy="940963"/>
              </a:xfrm>
              <a:prstGeom prst="rect">
                <a:avLst/>
              </a:prstGeom>
              <a:noFill/>
            </p:spPr>
            <p:txBody>
              <a:bodyPr vert="eaVert"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sz="8000" b="1" i="0" smtClean="0">
                          <a:solidFill>
                            <a:srgbClr val="D0610E"/>
                          </a:solidFill>
                          <a:effectLst>
                            <a:outerShdw blurRad="38100" dist="38100" dir="2700000" algn="tl">
                              <a:srgbClr val="000000">
                                <a:alpha val="43137"/>
                              </a:srgbClr>
                            </a:outerShdw>
                          </a:effectLst>
                          <a:latin typeface="Cambria Math" panose="02040503050406030204" pitchFamily="18" charset="0"/>
                        </a:rPr>
                        <m:t>√</m:t>
                      </m:r>
                    </m:oMath>
                  </m:oMathPara>
                </a14:m>
                <a:endParaRPr lang="zh-TW" altLang="en-US" sz="8000" b="1" dirty="0" smtClean="0">
                  <a:solidFill>
                    <a:srgbClr val="D0610E"/>
                  </a:solidFill>
                  <a:effectLst>
                    <a:outerShdw blurRad="38100" dist="38100" dir="2700000" algn="tl">
                      <a:srgbClr val="000000">
                        <a:alpha val="43137"/>
                      </a:srgbClr>
                    </a:outerShdw>
                  </a:effectLst>
                </a:endParaRPr>
              </a:p>
            </p:txBody>
          </p:sp>
        </mc:Choice>
        <mc:Fallback xmlns="">
          <p:sp>
            <p:nvSpPr>
              <p:cNvPr id="8" name="文字方塊 7"/>
              <p:cNvSpPr txBox="1">
                <a:spLocks noRot="1" noChangeAspect="1" noMove="1" noResize="1" noEditPoints="1" noAdjustHandles="1" noChangeArrowheads="1" noChangeShapeType="1" noTextEdit="1"/>
              </p:cNvSpPr>
              <p:nvPr/>
            </p:nvSpPr>
            <p:spPr>
              <a:xfrm rot="17062641">
                <a:off x="210025" y="5235215"/>
                <a:ext cx="1322991" cy="940963"/>
              </a:xfrm>
              <a:prstGeom prst="rect">
                <a:avLst/>
              </a:prstGeom>
              <a:blipFill rotWithShape="0">
                <a:blip r:embed="rId4"/>
                <a:stretch>
                  <a:fillRect/>
                </a:stretch>
              </a:blipFill>
            </p:spPr>
            <p:txBody>
              <a:bodyPr/>
              <a:lstStyle/>
              <a:p>
                <a:r>
                  <a:rPr lang="zh-TW" altLang="en-US">
                    <a:noFill/>
                  </a:rPr>
                  <a:t> </a:t>
                </a:r>
              </a:p>
            </p:txBody>
          </p:sp>
        </mc:Fallback>
      </mc:AlternateContent>
      <p:sp>
        <p:nvSpPr>
          <p:cNvPr id="11" name="標題 1"/>
          <p:cNvSpPr txBox="1">
            <a:spLocks/>
          </p:cNvSpPr>
          <p:nvPr/>
        </p:nvSpPr>
        <p:spPr>
          <a:xfrm>
            <a:off x="989540" y="2427769"/>
            <a:ext cx="8125777" cy="3672408"/>
          </a:xfrm>
          <a:prstGeom prst="rect">
            <a:avLst/>
          </a:prstGeom>
          <a:noFill/>
        </p:spPr>
        <p:txBody>
          <a:bodyPr/>
          <a:lstStyle>
            <a:lvl1pPr algn="ctr" rtl="0" eaLnBrk="0" fontAlgn="base" hangingPunct="0">
              <a:spcBef>
                <a:spcPct val="0"/>
              </a:spcBef>
              <a:spcAft>
                <a:spcPct val="0"/>
              </a:spcAft>
              <a:defRPr kumimoji="1" sz="4000" b="1">
                <a:solidFill>
                  <a:srgbClr val="002060"/>
                </a:solidFill>
                <a:latin typeface="微軟正黑體" pitchFamily="34" charset="-120"/>
                <a:ea typeface="微軟正黑體" pitchFamily="34" charset="-120"/>
                <a:cs typeface="+mj-cs"/>
              </a:defRPr>
            </a:lvl1pPr>
            <a:lvl2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2pPr>
            <a:lvl3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3pPr>
            <a:lvl4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4pPr>
            <a:lvl5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5pPr>
            <a:lvl6pPr marL="457200" algn="ctr" rtl="0" fontAlgn="base">
              <a:spcBef>
                <a:spcPct val="0"/>
              </a:spcBef>
              <a:spcAft>
                <a:spcPct val="0"/>
              </a:spcAft>
              <a:defRPr kumimoji="1" sz="4400">
                <a:solidFill>
                  <a:schemeClr val="tx2"/>
                </a:solidFill>
                <a:latin typeface="新細明體" charset="-120"/>
                <a:ea typeface="華康龍門石碑" pitchFamily="65" charset="-120"/>
              </a:defRPr>
            </a:lvl6pPr>
            <a:lvl7pPr marL="914400" algn="ctr" rtl="0" fontAlgn="base">
              <a:spcBef>
                <a:spcPct val="0"/>
              </a:spcBef>
              <a:spcAft>
                <a:spcPct val="0"/>
              </a:spcAft>
              <a:defRPr kumimoji="1" sz="4400">
                <a:solidFill>
                  <a:schemeClr val="tx2"/>
                </a:solidFill>
                <a:latin typeface="新細明體" charset="-120"/>
                <a:ea typeface="華康龍門石碑" pitchFamily="65" charset="-120"/>
              </a:defRPr>
            </a:lvl7pPr>
            <a:lvl8pPr marL="1371600" algn="ctr" rtl="0" fontAlgn="base">
              <a:spcBef>
                <a:spcPct val="0"/>
              </a:spcBef>
              <a:spcAft>
                <a:spcPct val="0"/>
              </a:spcAft>
              <a:defRPr kumimoji="1" sz="4400">
                <a:solidFill>
                  <a:schemeClr val="tx2"/>
                </a:solidFill>
                <a:latin typeface="新細明體" charset="-120"/>
                <a:ea typeface="華康龍門石碑" pitchFamily="65" charset="-120"/>
              </a:defRPr>
            </a:lvl8pPr>
            <a:lvl9pPr marL="1828800" algn="ctr" rtl="0" fontAlgn="base">
              <a:spcBef>
                <a:spcPct val="0"/>
              </a:spcBef>
              <a:spcAft>
                <a:spcPct val="0"/>
              </a:spcAft>
              <a:defRPr kumimoji="1" sz="4400">
                <a:solidFill>
                  <a:schemeClr val="tx2"/>
                </a:solidFill>
                <a:latin typeface="新細明體" charset="-120"/>
                <a:ea typeface="華康龍門石碑" pitchFamily="65" charset="-120"/>
              </a:defRPr>
            </a:lvl9pPr>
          </a:lstStyle>
          <a:p>
            <a:pPr marL="901700" indent="-901700" algn="l">
              <a:lnSpc>
                <a:spcPct val="150000"/>
              </a:lnSpc>
              <a:spcBef>
                <a:spcPts val="600"/>
              </a:spcBef>
              <a:spcAft>
                <a:spcPts val="600"/>
              </a:spcAft>
            </a:pPr>
            <a:r>
              <a:rPr lang="zh-TW" altLang="en-US" sz="3600" kern="0" dirty="0" smtClean="0">
                <a:latin typeface="微軟正黑體 Light" panose="020B0304030504040204" pitchFamily="34" charset="-120"/>
                <a:ea typeface="微軟正黑體 Light" panose="020B0304030504040204" pitchFamily="34" charset="-120"/>
              </a:rPr>
              <a:t>一、本會於政府資料開放平臺開放情形</a:t>
            </a:r>
            <a:endParaRPr lang="en-US" altLang="zh-TW" sz="3600" kern="0" dirty="0">
              <a:latin typeface="微軟正黑體 Light" panose="020B0304030504040204" pitchFamily="34" charset="-120"/>
              <a:ea typeface="微軟正黑體 Light" panose="020B0304030504040204" pitchFamily="34" charset="-120"/>
            </a:endParaRPr>
          </a:p>
          <a:p>
            <a:pPr algn="l">
              <a:lnSpc>
                <a:spcPct val="150000"/>
              </a:lnSpc>
              <a:spcBef>
                <a:spcPts val="600"/>
              </a:spcBef>
              <a:spcAft>
                <a:spcPts val="600"/>
              </a:spcAft>
            </a:pPr>
            <a:r>
              <a:rPr lang="zh-TW" altLang="en-US" sz="3600" kern="0" dirty="0">
                <a:latin typeface="微軟正黑體 Light" panose="020B0304030504040204" pitchFamily="34" charset="-120"/>
                <a:ea typeface="微軟正黑體 Light" panose="020B0304030504040204" pitchFamily="34" charset="-120"/>
              </a:rPr>
              <a:t>二、各單位</a:t>
            </a:r>
            <a:r>
              <a:rPr lang="zh-TW" altLang="zh-TW" sz="3600" kern="0" dirty="0">
                <a:latin typeface="微軟正黑體 Light" panose="020B0304030504040204" pitchFamily="34" charset="-120"/>
                <a:ea typeface="微軟正黑體 Light" panose="020B0304030504040204" pitchFamily="34" charset="-120"/>
              </a:rPr>
              <a:t>目前資料開放情形</a:t>
            </a:r>
            <a:endParaRPr lang="en-US" altLang="zh-TW" sz="3600" kern="0" dirty="0">
              <a:latin typeface="微軟正黑體 Light" panose="020B0304030504040204" pitchFamily="34" charset="-120"/>
              <a:ea typeface="微軟正黑體 Light" panose="020B0304030504040204" pitchFamily="34" charset="-120"/>
            </a:endParaRPr>
          </a:p>
          <a:p>
            <a:pPr algn="l">
              <a:lnSpc>
                <a:spcPct val="150000"/>
              </a:lnSpc>
              <a:spcBef>
                <a:spcPts val="600"/>
              </a:spcBef>
              <a:spcAft>
                <a:spcPts val="600"/>
              </a:spcAft>
            </a:pPr>
            <a:r>
              <a:rPr lang="zh-TW" altLang="en-US" sz="3600" kern="0" dirty="0">
                <a:latin typeface="微軟正黑體 Light" panose="020B0304030504040204" pitchFamily="34" charset="-120"/>
                <a:ea typeface="微軟正黑體 Light" panose="020B0304030504040204" pitchFamily="34" charset="-120"/>
              </a:rPr>
              <a:t>三、前次會議至今執行成果</a:t>
            </a:r>
            <a:endParaRPr lang="en-US" altLang="zh-TW" sz="3600" kern="0" dirty="0">
              <a:latin typeface="微軟正黑體 Light" panose="020B0304030504040204" pitchFamily="34" charset="-120"/>
              <a:ea typeface="微軟正黑體 Light" panose="020B0304030504040204" pitchFamily="34" charset="-120"/>
            </a:endParaRPr>
          </a:p>
          <a:p>
            <a:pPr algn="l">
              <a:lnSpc>
                <a:spcPct val="150000"/>
              </a:lnSpc>
              <a:spcBef>
                <a:spcPts val="600"/>
              </a:spcBef>
              <a:spcAft>
                <a:spcPts val="600"/>
              </a:spcAft>
            </a:pPr>
            <a:r>
              <a:rPr lang="zh-TW" altLang="en-US" sz="3600" u="sng" kern="0" dirty="0">
                <a:solidFill>
                  <a:srgbClr val="D0610E"/>
                </a:solidFill>
                <a:latin typeface="微軟正黑體 Light" panose="020B0304030504040204" pitchFamily="34" charset="-120"/>
                <a:ea typeface="微軟正黑體 Light" panose="020B0304030504040204" pitchFamily="34" charset="-120"/>
              </a:rPr>
              <a:t>四、資料開放相關訊息</a:t>
            </a:r>
          </a:p>
          <a:p>
            <a:pPr algn="l">
              <a:spcBef>
                <a:spcPts val="600"/>
              </a:spcBef>
              <a:spcAft>
                <a:spcPts val="600"/>
              </a:spcAft>
            </a:pPr>
            <a:endParaRPr lang="zh-TW" altLang="en-US" sz="3600" kern="0" dirty="0">
              <a:latin typeface="微軟正黑體 Light" panose="020B0304030504040204" pitchFamily="34" charset="-120"/>
              <a:ea typeface="微軟正黑體 Light" panose="020B0304030504040204" pitchFamily="34" charset="-120"/>
            </a:endParaRPr>
          </a:p>
        </p:txBody>
      </p:sp>
    </p:spTree>
    <p:extLst>
      <p:ext uri="{BB962C8B-B14F-4D97-AF65-F5344CB8AC3E}">
        <p14:creationId xmlns:p14="http://schemas.microsoft.com/office/powerpoint/2010/main" val="125407298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0"/>
          </p:nvPr>
        </p:nvSpPr>
        <p:spPr/>
        <p:txBody>
          <a:bodyPr/>
          <a:lstStyle/>
          <a:p>
            <a:fld id="{3AE53AB2-F19A-4BD0-B915-C2175D5F5FF6}" type="slidenum">
              <a:rPr lang="en-US" altLang="zh-TW" smtClean="0">
                <a:solidFill>
                  <a:srgbClr val="000000"/>
                </a:solidFill>
              </a:rPr>
              <a:pPr/>
              <a:t>27</a:t>
            </a:fld>
            <a:endParaRPr lang="en-US" altLang="zh-TW" dirty="0">
              <a:solidFill>
                <a:srgbClr val="000000"/>
              </a:solidFill>
            </a:endParaRPr>
          </a:p>
        </p:txBody>
      </p:sp>
      <p:sp>
        <p:nvSpPr>
          <p:cNvPr id="6" name="標題 1"/>
          <p:cNvSpPr txBox="1">
            <a:spLocks/>
          </p:cNvSpPr>
          <p:nvPr/>
        </p:nvSpPr>
        <p:spPr>
          <a:xfrm>
            <a:off x="10344" y="0"/>
            <a:ext cx="9133656" cy="692696"/>
          </a:xfrm>
          <a:prstGeom prst="rect">
            <a:avLst/>
          </a:prstGeom>
        </p:spPr>
        <p:txBody>
          <a:bodyPr/>
          <a:lstStyle>
            <a:lvl1pPr algn="ctr" rtl="0" eaLnBrk="0" fontAlgn="base" hangingPunct="0">
              <a:spcBef>
                <a:spcPct val="0"/>
              </a:spcBef>
              <a:spcAft>
                <a:spcPct val="0"/>
              </a:spcAft>
              <a:defRPr kumimoji="1" sz="4000" b="1">
                <a:solidFill>
                  <a:srgbClr val="002060"/>
                </a:solidFill>
                <a:latin typeface="微軟正黑體" pitchFamily="34" charset="-120"/>
                <a:ea typeface="微軟正黑體" pitchFamily="34" charset="-120"/>
                <a:cs typeface="+mj-cs"/>
              </a:defRPr>
            </a:lvl1pPr>
            <a:lvl2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2pPr>
            <a:lvl3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3pPr>
            <a:lvl4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4pPr>
            <a:lvl5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5pPr>
            <a:lvl6pPr marL="457200" algn="ctr" rtl="0" fontAlgn="base">
              <a:spcBef>
                <a:spcPct val="0"/>
              </a:spcBef>
              <a:spcAft>
                <a:spcPct val="0"/>
              </a:spcAft>
              <a:defRPr kumimoji="1" sz="4400">
                <a:solidFill>
                  <a:schemeClr val="tx2"/>
                </a:solidFill>
                <a:latin typeface="新細明體" charset="-120"/>
                <a:ea typeface="華康龍門石碑" pitchFamily="65" charset="-120"/>
              </a:defRPr>
            </a:lvl6pPr>
            <a:lvl7pPr marL="914400" algn="ctr" rtl="0" fontAlgn="base">
              <a:spcBef>
                <a:spcPct val="0"/>
              </a:spcBef>
              <a:spcAft>
                <a:spcPct val="0"/>
              </a:spcAft>
              <a:defRPr kumimoji="1" sz="4400">
                <a:solidFill>
                  <a:schemeClr val="tx2"/>
                </a:solidFill>
                <a:latin typeface="新細明體" charset="-120"/>
                <a:ea typeface="華康龍門石碑" pitchFamily="65" charset="-120"/>
              </a:defRPr>
            </a:lvl7pPr>
            <a:lvl8pPr marL="1371600" algn="ctr" rtl="0" fontAlgn="base">
              <a:spcBef>
                <a:spcPct val="0"/>
              </a:spcBef>
              <a:spcAft>
                <a:spcPct val="0"/>
              </a:spcAft>
              <a:defRPr kumimoji="1" sz="4400">
                <a:solidFill>
                  <a:schemeClr val="tx2"/>
                </a:solidFill>
                <a:latin typeface="新細明體" charset="-120"/>
                <a:ea typeface="華康龍門石碑" pitchFamily="65" charset="-120"/>
              </a:defRPr>
            </a:lvl8pPr>
            <a:lvl9pPr marL="1828800" algn="ctr" rtl="0" fontAlgn="base">
              <a:spcBef>
                <a:spcPct val="0"/>
              </a:spcBef>
              <a:spcAft>
                <a:spcPct val="0"/>
              </a:spcAft>
              <a:defRPr kumimoji="1" sz="4400">
                <a:solidFill>
                  <a:schemeClr val="tx2"/>
                </a:solidFill>
                <a:latin typeface="新細明體" charset="-120"/>
                <a:ea typeface="華康龍門石碑" pitchFamily="65" charset="-120"/>
              </a:defRPr>
            </a:lvl9pPr>
          </a:lstStyle>
          <a:p>
            <a:pPr algn="l"/>
            <a:r>
              <a:rPr lang="zh-TW" altLang="en-US" kern="0" dirty="0" smtClean="0"/>
              <a:t>四、資料開放相關訊息</a:t>
            </a:r>
            <a:r>
              <a:rPr lang="en-US" altLang="zh-TW" kern="0" dirty="0" smtClean="0"/>
              <a:t>(</a:t>
            </a:r>
            <a:r>
              <a:rPr lang="zh-TW" altLang="en-US" kern="0" dirty="0" smtClean="0"/>
              <a:t>一</a:t>
            </a:r>
            <a:r>
              <a:rPr lang="en-US" altLang="zh-TW" kern="0" dirty="0" smtClean="0"/>
              <a:t>)</a:t>
            </a:r>
            <a:endParaRPr lang="zh-TW" altLang="en-US" kern="0" dirty="0"/>
          </a:p>
        </p:txBody>
      </p:sp>
      <p:sp>
        <p:nvSpPr>
          <p:cNvPr id="3" name="內容版面配置區 2"/>
          <p:cNvSpPr>
            <a:spLocks noGrp="1"/>
          </p:cNvSpPr>
          <p:nvPr>
            <p:ph idx="1"/>
          </p:nvPr>
        </p:nvSpPr>
        <p:spPr>
          <a:xfrm>
            <a:off x="755575" y="2409153"/>
            <a:ext cx="7920881" cy="3900168"/>
          </a:xfrm>
        </p:spPr>
        <p:txBody>
          <a:bodyPr/>
          <a:lstStyle/>
          <a:p>
            <a:pPr>
              <a:spcBef>
                <a:spcPts val="600"/>
              </a:spcBef>
              <a:spcAft>
                <a:spcPts val="600"/>
              </a:spcAft>
            </a:pPr>
            <a:r>
              <a:rPr lang="en-US" altLang="zh-TW" sz="2400" u="sng" dirty="0" smtClean="0">
                <a:solidFill>
                  <a:srgbClr val="D0610E"/>
                </a:solidFill>
                <a:latin typeface="標楷體" panose="03000509000000000000" pitchFamily="65" charset="-120"/>
                <a:ea typeface="標楷體" panose="03000509000000000000" pitchFamily="65" charset="-120"/>
              </a:rPr>
              <a:t>107</a:t>
            </a:r>
            <a:r>
              <a:rPr lang="zh-TW" altLang="en-US" sz="2400" u="sng" dirty="0" smtClean="0">
                <a:solidFill>
                  <a:srgbClr val="D0610E"/>
                </a:solidFill>
                <a:latin typeface="標楷體" panose="03000509000000000000" pitchFamily="65" charset="-120"/>
                <a:ea typeface="標楷體" panose="03000509000000000000" pitchFamily="65" charset="-120"/>
              </a:rPr>
              <a:t>年</a:t>
            </a:r>
            <a:r>
              <a:rPr lang="en-US" altLang="zh-TW" sz="2400" u="sng" dirty="0" smtClean="0">
                <a:solidFill>
                  <a:srgbClr val="D0610E"/>
                </a:solidFill>
                <a:latin typeface="標楷體" panose="03000509000000000000" pitchFamily="65" charset="-120"/>
                <a:ea typeface="標楷體" panose="03000509000000000000" pitchFamily="65" charset="-120"/>
              </a:rPr>
              <a:t>5</a:t>
            </a:r>
            <a:r>
              <a:rPr lang="zh-TW" altLang="en-US" sz="2400" u="sng" dirty="0" smtClean="0">
                <a:solidFill>
                  <a:srgbClr val="D0610E"/>
                </a:solidFill>
                <a:latin typeface="標楷體" panose="03000509000000000000" pitchFamily="65" charset="-120"/>
                <a:ea typeface="標楷體" panose="03000509000000000000" pitchFamily="65" charset="-120"/>
              </a:rPr>
              <a:t>月</a:t>
            </a:r>
            <a:endParaRPr lang="en-US" altLang="zh-TW" sz="2400" u="sng" dirty="0" smtClean="0">
              <a:solidFill>
                <a:srgbClr val="D0610E"/>
              </a:solidFill>
              <a:latin typeface="標楷體" panose="03000509000000000000" pitchFamily="65" charset="-120"/>
              <a:ea typeface="標楷體" panose="03000509000000000000" pitchFamily="65" charset="-120"/>
            </a:endParaRPr>
          </a:p>
          <a:p>
            <a:pPr marL="457200" indent="-457200">
              <a:spcBef>
                <a:spcPts val="600"/>
              </a:spcBef>
              <a:spcAft>
                <a:spcPts val="600"/>
              </a:spcAft>
              <a:buFont typeface="Arial" panose="020B0604020202020204" pitchFamily="34" charset="0"/>
              <a:buChar char="•"/>
            </a:pPr>
            <a:r>
              <a:rPr lang="zh-TW" altLang="en-US" sz="3000" dirty="0" smtClean="0">
                <a:latin typeface="標楷體" panose="03000509000000000000" pitchFamily="65" charset="-120"/>
                <a:ea typeface="標楷體" panose="03000509000000000000" pitchFamily="65" charset="-120"/>
              </a:rPr>
              <a:t>台北市電腦公會廣邀內政部、交通部、經濟部共同主辦「</a:t>
            </a:r>
            <a:r>
              <a:rPr lang="en-US" altLang="zh-TW" sz="3000" dirty="0" smtClean="0">
                <a:latin typeface="標楷體" panose="03000509000000000000" pitchFamily="65" charset="-120"/>
                <a:ea typeface="標楷體" panose="03000509000000000000" pitchFamily="65" charset="-120"/>
              </a:rPr>
              <a:t>2018</a:t>
            </a:r>
            <a:r>
              <a:rPr lang="zh-TW" altLang="en-US" sz="3000" dirty="0" smtClean="0">
                <a:latin typeface="標楷體" panose="03000509000000000000" pitchFamily="65" charset="-120"/>
                <a:ea typeface="標楷體" panose="03000509000000000000" pitchFamily="65" charset="-120"/>
              </a:rPr>
              <a:t>資料創新應用競賽」，於</a:t>
            </a:r>
            <a:r>
              <a:rPr lang="en-US" altLang="zh-TW" sz="3000" dirty="0" smtClean="0">
                <a:latin typeface="標楷體" panose="03000509000000000000" pitchFamily="65" charset="-120"/>
                <a:ea typeface="標楷體" panose="03000509000000000000" pitchFamily="65" charset="-120"/>
              </a:rPr>
              <a:t>107</a:t>
            </a:r>
            <a:r>
              <a:rPr lang="zh-TW" altLang="en-US" sz="3000" dirty="0" smtClean="0">
                <a:latin typeface="標楷體" panose="03000509000000000000" pitchFamily="65" charset="-120"/>
                <a:ea typeface="標楷體" panose="03000509000000000000" pitchFamily="65" charset="-120"/>
              </a:rPr>
              <a:t>年</a:t>
            </a:r>
            <a:r>
              <a:rPr lang="en-US" altLang="zh-TW" sz="3000" dirty="0" smtClean="0">
                <a:latin typeface="標楷體" panose="03000509000000000000" pitchFamily="65" charset="-120"/>
                <a:ea typeface="標楷體" panose="03000509000000000000" pitchFamily="65" charset="-120"/>
              </a:rPr>
              <a:t>5</a:t>
            </a:r>
            <a:r>
              <a:rPr lang="zh-TW" altLang="en-US" sz="3000" dirty="0" smtClean="0">
                <a:latin typeface="標楷體" panose="03000509000000000000" pitchFamily="65" charset="-120"/>
                <a:ea typeface="標楷體" panose="03000509000000000000" pitchFamily="65" charset="-120"/>
              </a:rPr>
              <a:t>月</a:t>
            </a:r>
            <a:r>
              <a:rPr lang="en-US" altLang="zh-TW" sz="3000" dirty="0" smtClean="0">
                <a:latin typeface="標楷體" panose="03000509000000000000" pitchFamily="65" charset="-120"/>
                <a:ea typeface="標楷體" panose="03000509000000000000" pitchFamily="65" charset="-120"/>
              </a:rPr>
              <a:t>31</a:t>
            </a:r>
            <a:r>
              <a:rPr lang="zh-TW" altLang="en-US" sz="3000" dirty="0" smtClean="0">
                <a:latin typeface="標楷體" panose="03000509000000000000" pitchFamily="65" charset="-120"/>
                <a:ea typeface="標楷體" panose="03000509000000000000" pitchFamily="65" charset="-120"/>
              </a:rPr>
              <a:t>日舉行決選暨頒獎典禮。</a:t>
            </a:r>
            <a:endParaRPr lang="en-US" altLang="zh-TW" sz="3000" dirty="0" smtClean="0">
              <a:latin typeface="標楷體" panose="03000509000000000000" pitchFamily="65" charset="-120"/>
              <a:ea typeface="標楷體" panose="03000509000000000000" pitchFamily="65" charset="-120"/>
            </a:endParaRPr>
          </a:p>
          <a:p>
            <a:pPr marL="457200" indent="-457200">
              <a:spcBef>
                <a:spcPts val="600"/>
              </a:spcBef>
              <a:spcAft>
                <a:spcPts val="600"/>
              </a:spcAft>
              <a:buFont typeface="Arial" panose="020B0604020202020204" pitchFamily="34" charset="0"/>
              <a:buChar char="•"/>
            </a:pPr>
            <a:r>
              <a:rPr lang="zh-TW" altLang="en-US" sz="3000" dirty="0" smtClean="0">
                <a:latin typeface="標楷體" panose="03000509000000000000" pitchFamily="65" charset="-120"/>
                <a:ea typeface="標楷體" panose="03000509000000000000" pitchFamily="65" charset="-120"/>
              </a:rPr>
              <a:t>共計</a:t>
            </a:r>
            <a:r>
              <a:rPr lang="en-US" altLang="zh-TW" sz="3000" dirty="0">
                <a:latin typeface="標楷體" panose="03000509000000000000" pitchFamily="65" charset="-120"/>
                <a:ea typeface="標楷體" panose="03000509000000000000" pitchFamily="65" charset="-120"/>
              </a:rPr>
              <a:t>42</a:t>
            </a:r>
            <a:r>
              <a:rPr lang="zh-TW" altLang="en-US" sz="3000" dirty="0">
                <a:latin typeface="標楷體" panose="03000509000000000000" pitchFamily="65" charset="-120"/>
                <a:ea typeface="標楷體" panose="03000509000000000000" pitchFamily="65" charset="-120"/>
              </a:rPr>
              <a:t>隊晉級隊伍，總獎金</a:t>
            </a:r>
            <a:r>
              <a:rPr lang="en-US" altLang="zh-TW" sz="3000" dirty="0">
                <a:latin typeface="標楷體" panose="03000509000000000000" pitchFamily="65" charset="-120"/>
                <a:ea typeface="標楷體" panose="03000509000000000000" pitchFamily="65" charset="-120"/>
              </a:rPr>
              <a:t>130</a:t>
            </a:r>
            <a:r>
              <a:rPr lang="zh-TW" altLang="en-US" sz="3000" dirty="0">
                <a:latin typeface="標楷體" panose="03000509000000000000" pitchFamily="65" charset="-120"/>
                <a:ea typeface="標楷體" panose="03000509000000000000" pitchFamily="65" charset="-120"/>
              </a:rPr>
              <a:t>萬元，由「泊車寶」、「</a:t>
            </a:r>
            <a:r>
              <a:rPr lang="en-US" altLang="zh-TW" sz="3000" dirty="0">
                <a:latin typeface="標楷體" panose="03000509000000000000" pitchFamily="65" charset="-120"/>
                <a:ea typeface="標楷體" panose="03000509000000000000" pitchFamily="65" charset="-120"/>
              </a:rPr>
              <a:t>WEGO</a:t>
            </a:r>
            <a:r>
              <a:rPr lang="zh-TW" altLang="en-US" sz="3000" dirty="0">
                <a:latin typeface="標楷體" panose="03000509000000000000" pitchFamily="65" charset="-120"/>
                <a:ea typeface="標楷體" panose="03000509000000000000" pitchFamily="65" charset="-120"/>
              </a:rPr>
              <a:t>」、「茶葉氣象站」、「</a:t>
            </a:r>
            <a:r>
              <a:rPr lang="en-US" altLang="zh-TW" sz="3000" dirty="0" err="1">
                <a:latin typeface="標楷體" panose="03000509000000000000" pitchFamily="65" charset="-120"/>
                <a:ea typeface="標楷體" panose="03000509000000000000" pitchFamily="65" charset="-120"/>
              </a:rPr>
              <a:t>BizWitcher</a:t>
            </a:r>
            <a:r>
              <a:rPr lang="zh-TW" altLang="en-US" sz="3000" dirty="0">
                <a:latin typeface="標楷體" panose="03000509000000000000" pitchFamily="65" charset="-120"/>
                <a:ea typeface="標楷體" panose="03000509000000000000" pitchFamily="65" charset="-120"/>
              </a:rPr>
              <a:t>」等</a:t>
            </a:r>
            <a:r>
              <a:rPr lang="en-US" altLang="zh-TW" sz="3000" dirty="0" smtClean="0">
                <a:latin typeface="標楷體" panose="03000509000000000000" pitchFamily="65" charset="-120"/>
                <a:ea typeface="標楷體" panose="03000509000000000000" pitchFamily="65" charset="-120"/>
              </a:rPr>
              <a:t>4</a:t>
            </a:r>
            <a:r>
              <a:rPr lang="zh-TW" altLang="en-US" sz="3000" dirty="0" smtClean="0">
                <a:latin typeface="標楷體" panose="03000509000000000000" pitchFamily="65" charset="-120"/>
                <a:ea typeface="標楷體" panose="03000509000000000000" pitchFamily="65" charset="-120"/>
              </a:rPr>
              <a:t>隊獲得</a:t>
            </a:r>
            <a:r>
              <a:rPr lang="zh-TW" altLang="en-US" sz="3000" dirty="0">
                <a:latin typeface="標楷體" panose="03000509000000000000" pitchFamily="65" charset="-120"/>
                <a:ea typeface="標楷體" panose="03000509000000000000" pitchFamily="65" charset="-120"/>
              </a:rPr>
              <a:t>金獎</a:t>
            </a:r>
            <a:r>
              <a:rPr lang="zh-TW" altLang="en-US" sz="3000" dirty="0" smtClean="0">
                <a:latin typeface="標楷體" panose="03000509000000000000" pitchFamily="65" charset="-120"/>
                <a:ea typeface="標楷體" panose="03000509000000000000" pitchFamily="65" charset="-120"/>
              </a:rPr>
              <a:t>。</a:t>
            </a:r>
          </a:p>
        </p:txBody>
      </p:sp>
      <p:sp>
        <p:nvSpPr>
          <p:cNvPr id="8" name="標題 1"/>
          <p:cNvSpPr txBox="1">
            <a:spLocks/>
          </p:cNvSpPr>
          <p:nvPr/>
        </p:nvSpPr>
        <p:spPr>
          <a:xfrm>
            <a:off x="10344" y="1052736"/>
            <a:ext cx="9133656" cy="1152127"/>
          </a:xfrm>
          <a:prstGeom prst="rect">
            <a:avLst/>
          </a:prstGeom>
          <a:gradFill flip="none" rotWithShape="1">
            <a:gsLst>
              <a:gs pos="0">
                <a:srgbClr val="6699FF">
                  <a:alpha val="49000"/>
                </a:srgbClr>
              </a:gs>
              <a:gs pos="50000">
                <a:srgbClr val="57FFD7">
                  <a:tint val="44500"/>
                  <a:satMod val="160000"/>
                </a:srgbClr>
              </a:gs>
              <a:gs pos="100000">
                <a:srgbClr val="57FFD7">
                  <a:tint val="23500"/>
                  <a:satMod val="160000"/>
                </a:srgbClr>
              </a:gs>
            </a:gsLst>
            <a:lin ang="16200000" scaled="1"/>
            <a:tileRect/>
          </a:gradFill>
        </p:spPr>
        <p:style>
          <a:lnRef idx="0">
            <a:schemeClr val="accent3"/>
          </a:lnRef>
          <a:fillRef idx="3">
            <a:schemeClr val="accent3"/>
          </a:fillRef>
          <a:effectRef idx="3">
            <a:schemeClr val="accent3"/>
          </a:effectRef>
          <a:fontRef idx="minor">
            <a:schemeClr val="lt1"/>
          </a:fontRef>
        </p:style>
        <p:txBody>
          <a:bodyPr anchor="ctr"/>
          <a:lstStyle>
            <a:lvl1pPr algn="ctr" rtl="0" eaLnBrk="0" fontAlgn="base" hangingPunct="0">
              <a:spcBef>
                <a:spcPct val="0"/>
              </a:spcBef>
              <a:spcAft>
                <a:spcPct val="0"/>
              </a:spcAft>
              <a:defRPr kumimoji="1" sz="4000" b="1">
                <a:solidFill>
                  <a:srgbClr val="002060"/>
                </a:solidFill>
                <a:latin typeface="微軟正黑體" pitchFamily="34" charset="-120"/>
                <a:ea typeface="微軟正黑體" pitchFamily="34" charset="-120"/>
                <a:cs typeface="+mj-cs"/>
              </a:defRPr>
            </a:lvl1pPr>
            <a:lvl2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2pPr>
            <a:lvl3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3pPr>
            <a:lvl4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4pPr>
            <a:lvl5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5pPr>
            <a:lvl6pPr marL="457200" algn="ctr" rtl="0" fontAlgn="base">
              <a:spcBef>
                <a:spcPct val="0"/>
              </a:spcBef>
              <a:spcAft>
                <a:spcPct val="0"/>
              </a:spcAft>
              <a:defRPr kumimoji="1" sz="4400">
                <a:solidFill>
                  <a:schemeClr val="tx2"/>
                </a:solidFill>
                <a:latin typeface="新細明體" charset="-120"/>
                <a:ea typeface="華康龍門石碑" pitchFamily="65" charset="-120"/>
              </a:defRPr>
            </a:lvl6pPr>
            <a:lvl7pPr marL="914400" algn="ctr" rtl="0" fontAlgn="base">
              <a:spcBef>
                <a:spcPct val="0"/>
              </a:spcBef>
              <a:spcAft>
                <a:spcPct val="0"/>
              </a:spcAft>
              <a:defRPr kumimoji="1" sz="4400">
                <a:solidFill>
                  <a:schemeClr val="tx2"/>
                </a:solidFill>
                <a:latin typeface="新細明體" charset="-120"/>
                <a:ea typeface="華康龍門石碑" pitchFamily="65" charset="-120"/>
              </a:defRPr>
            </a:lvl7pPr>
            <a:lvl8pPr marL="1371600" algn="ctr" rtl="0" fontAlgn="base">
              <a:spcBef>
                <a:spcPct val="0"/>
              </a:spcBef>
              <a:spcAft>
                <a:spcPct val="0"/>
              </a:spcAft>
              <a:defRPr kumimoji="1" sz="4400">
                <a:solidFill>
                  <a:schemeClr val="tx2"/>
                </a:solidFill>
                <a:latin typeface="新細明體" charset="-120"/>
                <a:ea typeface="華康龍門石碑" pitchFamily="65" charset="-120"/>
              </a:defRPr>
            </a:lvl8pPr>
            <a:lvl9pPr marL="1828800" algn="ctr" rtl="0" fontAlgn="base">
              <a:spcBef>
                <a:spcPct val="0"/>
              </a:spcBef>
              <a:spcAft>
                <a:spcPct val="0"/>
              </a:spcAft>
              <a:defRPr kumimoji="1" sz="4400">
                <a:solidFill>
                  <a:schemeClr val="tx2"/>
                </a:solidFill>
                <a:latin typeface="新細明體" charset="-120"/>
                <a:ea typeface="華康龍門石碑" pitchFamily="65" charset="-120"/>
              </a:defRPr>
            </a:lvl9pPr>
          </a:lstStyle>
          <a:p>
            <a:pPr marL="896938" indent="-449263" algn="l" defTabSz="915988">
              <a:spcBef>
                <a:spcPts val="1200"/>
              </a:spcBef>
              <a:spcAft>
                <a:spcPts val="1200"/>
              </a:spcAft>
            </a:pPr>
            <a:r>
              <a:rPr lang="zh-TW" altLang="en-US" sz="3600" b="0" spc="-150" dirty="0">
                <a:latin typeface="標楷體" pitchFamily="65" charset="-120"/>
                <a:ea typeface="標楷體" pitchFamily="65" charset="-120"/>
              </a:rPr>
              <a:t>政府部會聯合出擊，共創資料創新服務</a:t>
            </a:r>
            <a:endParaRPr lang="en-US" altLang="zh-TW" sz="3600" b="0" spc="-150" dirty="0">
              <a:latin typeface="標楷體" pitchFamily="65" charset="-120"/>
              <a:ea typeface="標楷體" pitchFamily="65" charset="-120"/>
            </a:endParaRPr>
          </a:p>
        </p:txBody>
      </p:sp>
      <p:sp>
        <p:nvSpPr>
          <p:cNvPr id="7" name="標題 1"/>
          <p:cNvSpPr txBox="1">
            <a:spLocks/>
          </p:cNvSpPr>
          <p:nvPr/>
        </p:nvSpPr>
        <p:spPr>
          <a:xfrm>
            <a:off x="7668344" y="644349"/>
            <a:ext cx="1475656" cy="417764"/>
          </a:xfrm>
          <a:prstGeom prst="rect">
            <a:avLst/>
          </a:prstGeom>
          <a:noFill/>
        </p:spPr>
        <p:txBody>
          <a:bodyPr/>
          <a:lstStyle>
            <a:lvl1pPr algn="ctr" rtl="0" eaLnBrk="0" fontAlgn="base" hangingPunct="0">
              <a:spcBef>
                <a:spcPct val="0"/>
              </a:spcBef>
              <a:spcAft>
                <a:spcPct val="0"/>
              </a:spcAft>
              <a:defRPr kumimoji="1" sz="4000" b="1">
                <a:solidFill>
                  <a:srgbClr val="002060"/>
                </a:solidFill>
                <a:latin typeface="微軟正黑體" pitchFamily="34" charset="-120"/>
                <a:ea typeface="微軟正黑體" pitchFamily="34" charset="-120"/>
                <a:cs typeface="+mj-cs"/>
              </a:defRPr>
            </a:lvl1pPr>
            <a:lvl2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2pPr>
            <a:lvl3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3pPr>
            <a:lvl4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4pPr>
            <a:lvl5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5pPr>
            <a:lvl6pPr marL="457200" algn="ctr" rtl="0" fontAlgn="base">
              <a:spcBef>
                <a:spcPct val="0"/>
              </a:spcBef>
              <a:spcAft>
                <a:spcPct val="0"/>
              </a:spcAft>
              <a:defRPr kumimoji="1" sz="4400">
                <a:solidFill>
                  <a:schemeClr val="tx2"/>
                </a:solidFill>
                <a:latin typeface="新細明體" charset="-120"/>
                <a:ea typeface="華康龍門石碑" pitchFamily="65" charset="-120"/>
              </a:defRPr>
            </a:lvl6pPr>
            <a:lvl7pPr marL="914400" algn="ctr" rtl="0" fontAlgn="base">
              <a:spcBef>
                <a:spcPct val="0"/>
              </a:spcBef>
              <a:spcAft>
                <a:spcPct val="0"/>
              </a:spcAft>
              <a:defRPr kumimoji="1" sz="4400">
                <a:solidFill>
                  <a:schemeClr val="tx2"/>
                </a:solidFill>
                <a:latin typeface="新細明體" charset="-120"/>
                <a:ea typeface="華康龍門石碑" pitchFamily="65" charset="-120"/>
              </a:defRPr>
            </a:lvl7pPr>
            <a:lvl8pPr marL="1371600" algn="ctr" rtl="0" fontAlgn="base">
              <a:spcBef>
                <a:spcPct val="0"/>
              </a:spcBef>
              <a:spcAft>
                <a:spcPct val="0"/>
              </a:spcAft>
              <a:defRPr kumimoji="1" sz="4400">
                <a:solidFill>
                  <a:schemeClr val="tx2"/>
                </a:solidFill>
                <a:latin typeface="新細明體" charset="-120"/>
                <a:ea typeface="華康龍門石碑" pitchFamily="65" charset="-120"/>
              </a:defRPr>
            </a:lvl8pPr>
            <a:lvl9pPr marL="1828800" algn="ctr" rtl="0" fontAlgn="base">
              <a:spcBef>
                <a:spcPct val="0"/>
              </a:spcBef>
              <a:spcAft>
                <a:spcPct val="0"/>
              </a:spcAft>
              <a:defRPr kumimoji="1" sz="4400">
                <a:solidFill>
                  <a:schemeClr val="tx2"/>
                </a:solidFill>
                <a:latin typeface="新細明體" charset="-120"/>
                <a:ea typeface="華康龍門石碑" pitchFamily="65" charset="-120"/>
              </a:defRPr>
            </a:lvl9pPr>
          </a:lstStyle>
          <a:p>
            <a:pPr algn="r"/>
            <a:r>
              <a:rPr lang="en-US" altLang="zh-TW" sz="1600" kern="0" dirty="0" smtClean="0">
                <a:solidFill>
                  <a:srgbClr val="C00000"/>
                </a:solidFill>
                <a:latin typeface="標楷體" panose="03000509000000000000" pitchFamily="65" charset="-120"/>
                <a:ea typeface="標楷體" panose="03000509000000000000" pitchFamily="65" charset="-120"/>
              </a:rPr>
              <a:t>(</a:t>
            </a:r>
            <a:r>
              <a:rPr lang="zh-TW" altLang="en-US" sz="1600" kern="0" dirty="0" smtClean="0">
                <a:solidFill>
                  <a:srgbClr val="C00000"/>
                </a:solidFill>
                <a:latin typeface="標楷體" panose="03000509000000000000" pitchFamily="65" charset="-120"/>
                <a:ea typeface="標楷體" panose="03000509000000000000" pitchFamily="65" charset="-120"/>
              </a:rPr>
              <a:t>詳議程</a:t>
            </a:r>
            <a:r>
              <a:rPr lang="en-US" altLang="zh-TW" sz="1600" kern="0" dirty="0" smtClean="0">
                <a:solidFill>
                  <a:srgbClr val="C00000"/>
                </a:solidFill>
                <a:latin typeface="標楷體" panose="03000509000000000000" pitchFamily="65" charset="-120"/>
                <a:ea typeface="標楷體" panose="03000509000000000000" pitchFamily="65" charset="-120"/>
              </a:rPr>
              <a:t>P.20)</a:t>
            </a:r>
            <a:endParaRPr lang="zh-TW" altLang="en-US" sz="1600" kern="0" dirty="0">
              <a:solidFill>
                <a:srgbClr val="C0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2422912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0"/>
          </p:nvPr>
        </p:nvSpPr>
        <p:spPr/>
        <p:txBody>
          <a:bodyPr/>
          <a:lstStyle/>
          <a:p>
            <a:fld id="{3AE53AB2-F19A-4BD0-B915-C2175D5F5FF6}" type="slidenum">
              <a:rPr lang="en-US" altLang="zh-TW" smtClean="0">
                <a:solidFill>
                  <a:srgbClr val="000000"/>
                </a:solidFill>
              </a:rPr>
              <a:pPr/>
              <a:t>28</a:t>
            </a:fld>
            <a:endParaRPr lang="en-US" altLang="zh-TW" dirty="0">
              <a:solidFill>
                <a:srgbClr val="000000"/>
              </a:solidFill>
            </a:endParaRPr>
          </a:p>
        </p:txBody>
      </p:sp>
      <p:sp>
        <p:nvSpPr>
          <p:cNvPr id="6" name="標題 1"/>
          <p:cNvSpPr txBox="1">
            <a:spLocks/>
          </p:cNvSpPr>
          <p:nvPr/>
        </p:nvSpPr>
        <p:spPr>
          <a:xfrm>
            <a:off x="10344" y="0"/>
            <a:ext cx="9133656" cy="692696"/>
          </a:xfrm>
          <a:prstGeom prst="rect">
            <a:avLst/>
          </a:prstGeom>
        </p:spPr>
        <p:txBody>
          <a:bodyPr/>
          <a:lstStyle>
            <a:lvl1pPr algn="ctr" rtl="0" eaLnBrk="0" fontAlgn="base" hangingPunct="0">
              <a:spcBef>
                <a:spcPct val="0"/>
              </a:spcBef>
              <a:spcAft>
                <a:spcPct val="0"/>
              </a:spcAft>
              <a:defRPr kumimoji="1" sz="4000" b="1">
                <a:solidFill>
                  <a:srgbClr val="002060"/>
                </a:solidFill>
                <a:latin typeface="微軟正黑體" pitchFamily="34" charset="-120"/>
                <a:ea typeface="微軟正黑體" pitchFamily="34" charset="-120"/>
                <a:cs typeface="+mj-cs"/>
              </a:defRPr>
            </a:lvl1pPr>
            <a:lvl2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2pPr>
            <a:lvl3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3pPr>
            <a:lvl4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4pPr>
            <a:lvl5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5pPr>
            <a:lvl6pPr marL="457200" algn="ctr" rtl="0" fontAlgn="base">
              <a:spcBef>
                <a:spcPct val="0"/>
              </a:spcBef>
              <a:spcAft>
                <a:spcPct val="0"/>
              </a:spcAft>
              <a:defRPr kumimoji="1" sz="4400">
                <a:solidFill>
                  <a:schemeClr val="tx2"/>
                </a:solidFill>
                <a:latin typeface="新細明體" charset="-120"/>
                <a:ea typeface="華康龍門石碑" pitchFamily="65" charset="-120"/>
              </a:defRPr>
            </a:lvl6pPr>
            <a:lvl7pPr marL="914400" algn="ctr" rtl="0" fontAlgn="base">
              <a:spcBef>
                <a:spcPct val="0"/>
              </a:spcBef>
              <a:spcAft>
                <a:spcPct val="0"/>
              </a:spcAft>
              <a:defRPr kumimoji="1" sz="4400">
                <a:solidFill>
                  <a:schemeClr val="tx2"/>
                </a:solidFill>
                <a:latin typeface="新細明體" charset="-120"/>
                <a:ea typeface="華康龍門石碑" pitchFamily="65" charset="-120"/>
              </a:defRPr>
            </a:lvl7pPr>
            <a:lvl8pPr marL="1371600" algn="ctr" rtl="0" fontAlgn="base">
              <a:spcBef>
                <a:spcPct val="0"/>
              </a:spcBef>
              <a:spcAft>
                <a:spcPct val="0"/>
              </a:spcAft>
              <a:defRPr kumimoji="1" sz="4400">
                <a:solidFill>
                  <a:schemeClr val="tx2"/>
                </a:solidFill>
                <a:latin typeface="新細明體" charset="-120"/>
                <a:ea typeface="華康龍門石碑" pitchFamily="65" charset="-120"/>
              </a:defRPr>
            </a:lvl8pPr>
            <a:lvl9pPr marL="1828800" algn="ctr" rtl="0" fontAlgn="base">
              <a:spcBef>
                <a:spcPct val="0"/>
              </a:spcBef>
              <a:spcAft>
                <a:spcPct val="0"/>
              </a:spcAft>
              <a:defRPr kumimoji="1" sz="4400">
                <a:solidFill>
                  <a:schemeClr val="tx2"/>
                </a:solidFill>
                <a:latin typeface="新細明體" charset="-120"/>
                <a:ea typeface="華康龍門石碑" pitchFamily="65" charset="-120"/>
              </a:defRPr>
            </a:lvl9pPr>
          </a:lstStyle>
          <a:p>
            <a:pPr algn="l"/>
            <a:r>
              <a:rPr lang="zh-TW" altLang="en-US" kern="0" dirty="0" smtClean="0"/>
              <a:t>四、資料開放相關訊息</a:t>
            </a:r>
            <a:r>
              <a:rPr lang="en-US" altLang="zh-TW" kern="0" dirty="0" smtClean="0"/>
              <a:t>(</a:t>
            </a:r>
            <a:r>
              <a:rPr lang="zh-TW" altLang="en-US" kern="0" dirty="0" smtClean="0"/>
              <a:t>二</a:t>
            </a:r>
            <a:r>
              <a:rPr lang="en-US" altLang="zh-TW" kern="0" dirty="0" smtClean="0"/>
              <a:t>)</a:t>
            </a:r>
            <a:endParaRPr lang="zh-TW" altLang="en-US" kern="0" dirty="0"/>
          </a:p>
        </p:txBody>
      </p:sp>
      <p:sp>
        <p:nvSpPr>
          <p:cNvPr id="3" name="內容版面配置區 2"/>
          <p:cNvSpPr>
            <a:spLocks noGrp="1"/>
          </p:cNvSpPr>
          <p:nvPr>
            <p:ph idx="1"/>
          </p:nvPr>
        </p:nvSpPr>
        <p:spPr>
          <a:xfrm>
            <a:off x="467544" y="2132856"/>
            <a:ext cx="8496944" cy="4464496"/>
          </a:xfrm>
        </p:spPr>
        <p:txBody>
          <a:bodyPr/>
          <a:lstStyle/>
          <a:p>
            <a:pPr>
              <a:spcBef>
                <a:spcPts val="600"/>
              </a:spcBef>
              <a:spcAft>
                <a:spcPts val="600"/>
              </a:spcAft>
            </a:pPr>
            <a:r>
              <a:rPr lang="en-US" altLang="zh-TW" sz="2400" u="sng" dirty="0">
                <a:solidFill>
                  <a:srgbClr val="D0610E"/>
                </a:solidFill>
                <a:latin typeface="標楷體" panose="03000509000000000000" pitchFamily="65" charset="-120"/>
                <a:ea typeface="標楷體" panose="03000509000000000000" pitchFamily="65" charset="-120"/>
              </a:rPr>
              <a:t>107</a:t>
            </a:r>
            <a:r>
              <a:rPr lang="zh-TW" altLang="en-US" sz="2400" u="sng" dirty="0">
                <a:solidFill>
                  <a:srgbClr val="D0610E"/>
                </a:solidFill>
                <a:latin typeface="標楷體" panose="03000509000000000000" pitchFamily="65" charset="-120"/>
                <a:ea typeface="標楷體" panose="03000509000000000000" pitchFamily="65" charset="-120"/>
              </a:rPr>
              <a:t>年</a:t>
            </a:r>
            <a:r>
              <a:rPr lang="en-US" altLang="zh-TW" sz="2400" u="sng" dirty="0">
                <a:solidFill>
                  <a:srgbClr val="D0610E"/>
                </a:solidFill>
                <a:latin typeface="標楷體" panose="03000509000000000000" pitchFamily="65" charset="-120"/>
                <a:ea typeface="標楷體" panose="03000509000000000000" pitchFamily="65" charset="-120"/>
              </a:rPr>
              <a:t>7</a:t>
            </a:r>
            <a:r>
              <a:rPr lang="zh-TW" altLang="en-US" sz="2400" u="sng" dirty="0" smtClean="0">
                <a:solidFill>
                  <a:srgbClr val="D0610E"/>
                </a:solidFill>
                <a:latin typeface="標楷體" panose="03000509000000000000" pitchFamily="65" charset="-120"/>
                <a:ea typeface="標楷體" panose="03000509000000000000" pitchFamily="65" charset="-120"/>
              </a:rPr>
              <a:t>月</a:t>
            </a:r>
            <a:endParaRPr lang="en-US" altLang="zh-TW" sz="2400" u="sng" dirty="0" smtClean="0">
              <a:solidFill>
                <a:srgbClr val="D0610E"/>
              </a:solidFill>
              <a:latin typeface="標楷體" panose="03000509000000000000" pitchFamily="65" charset="-120"/>
              <a:ea typeface="標楷體" panose="03000509000000000000" pitchFamily="65" charset="-120"/>
            </a:endParaRPr>
          </a:p>
          <a:p>
            <a:pPr marL="457200" indent="-457200">
              <a:spcBef>
                <a:spcPts val="600"/>
              </a:spcBef>
              <a:spcAft>
                <a:spcPts val="600"/>
              </a:spcAft>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我國政府資料開放政策以政府資訊公開法為基礎，屬政府資訊公開法第</a:t>
            </a:r>
            <a:r>
              <a:rPr lang="en-US" altLang="zh-TW" sz="2400" dirty="0">
                <a:latin typeface="標楷體" panose="03000509000000000000" pitchFamily="65" charset="-120"/>
                <a:ea typeface="標楷體" panose="03000509000000000000" pitchFamily="65" charset="-120"/>
              </a:rPr>
              <a:t>7</a:t>
            </a:r>
            <a:r>
              <a:rPr lang="zh-TW" altLang="en-US" sz="2400" dirty="0">
                <a:latin typeface="標楷體" panose="03000509000000000000" pitchFamily="65" charset="-120"/>
                <a:ea typeface="標楷體" panose="03000509000000000000" pitchFamily="65" charset="-120"/>
              </a:rPr>
              <a:t>條應主動公開項目，其資料權利為機關所有、無撤回需求且有原始電子資料者，機關應以機器可讀且結構化之格式對外提供為原則；除政府資訊公開法第</a:t>
            </a:r>
            <a:r>
              <a:rPr lang="en-US" altLang="zh-TW" sz="2400" dirty="0">
                <a:latin typeface="標楷體" panose="03000509000000000000" pitchFamily="65" charset="-120"/>
                <a:ea typeface="標楷體" panose="03000509000000000000" pitchFamily="65" charset="-120"/>
              </a:rPr>
              <a:t>18</a:t>
            </a:r>
            <a:r>
              <a:rPr lang="zh-TW" altLang="en-US" sz="2400" dirty="0">
                <a:latin typeface="標楷體" panose="03000509000000000000" pitchFamily="65" charset="-120"/>
                <a:ea typeface="標楷體" panose="03000509000000000000" pitchFamily="65" charset="-120"/>
              </a:rPr>
              <a:t>條規定不能公開者外，其他資料皆應可對外提供。</a:t>
            </a:r>
            <a:endParaRPr lang="en-US" altLang="zh-TW" sz="2400" dirty="0">
              <a:latin typeface="標楷體" panose="03000509000000000000" pitchFamily="65" charset="-120"/>
              <a:ea typeface="標楷體" panose="03000509000000000000" pitchFamily="65" charset="-120"/>
            </a:endParaRPr>
          </a:p>
          <a:p>
            <a:pPr marL="457200" indent="-457200">
              <a:spcBef>
                <a:spcPts val="600"/>
              </a:spcBef>
              <a:spcAft>
                <a:spcPts val="600"/>
              </a:spcAft>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政府資料分為二</a:t>
            </a:r>
            <a:r>
              <a:rPr lang="zh-TW" altLang="en-US" sz="2400" dirty="0" smtClean="0">
                <a:latin typeface="標楷體" panose="03000509000000000000" pitchFamily="65" charset="-120"/>
                <a:ea typeface="標楷體" panose="03000509000000000000" pitchFamily="65" charset="-120"/>
              </a:rPr>
              <a:t>類：</a:t>
            </a:r>
            <a:r>
              <a:rPr lang="en-US" altLang="zh-TW" sz="2400" dirty="0" smtClean="0">
                <a:latin typeface="標楷體" panose="03000509000000000000" pitchFamily="65" charset="-120"/>
                <a:ea typeface="標楷體" panose="03000509000000000000" pitchFamily="65" charset="-120"/>
              </a:rPr>
              <a:t/>
            </a:r>
            <a:br>
              <a:rPr lang="en-US" altLang="zh-TW" sz="2400" dirty="0" smtClean="0">
                <a:latin typeface="標楷體" panose="03000509000000000000" pitchFamily="65" charset="-120"/>
                <a:ea typeface="標楷體" panose="03000509000000000000" pitchFamily="65" charset="-120"/>
              </a:rPr>
            </a:br>
            <a:r>
              <a:rPr lang="en-US" altLang="zh-TW" sz="2400" dirty="0" smtClean="0">
                <a:latin typeface="標楷體" panose="03000509000000000000" pitchFamily="65" charset="-120"/>
                <a:ea typeface="標楷體" panose="03000509000000000000" pitchFamily="65" charset="-120"/>
              </a:rPr>
              <a:t>(1)</a:t>
            </a:r>
            <a:r>
              <a:rPr lang="zh-TW" altLang="en-US" sz="2400" dirty="0" smtClean="0">
                <a:latin typeface="標楷體" panose="03000509000000000000" pitchFamily="65" charset="-120"/>
                <a:ea typeface="標楷體" panose="03000509000000000000" pitchFamily="65" charset="-120"/>
              </a:rPr>
              <a:t>自由</a:t>
            </a:r>
            <a:r>
              <a:rPr lang="zh-TW" altLang="en-US" sz="2400" dirty="0">
                <a:latin typeface="標楷體" panose="03000509000000000000" pitchFamily="65" charset="-120"/>
                <a:ea typeface="標楷體" panose="03000509000000000000" pitchFamily="65" charset="-120"/>
              </a:rPr>
              <a:t>取用</a:t>
            </a:r>
            <a:r>
              <a:rPr lang="zh-TW" altLang="en-US" sz="2400" dirty="0" smtClean="0">
                <a:latin typeface="標楷體" panose="03000509000000000000" pitchFamily="65" charset="-120"/>
                <a:ea typeface="標楷體" panose="03000509000000000000" pitchFamily="65" charset="-120"/>
              </a:rPr>
              <a:t>資料，以無償、不</a:t>
            </a:r>
            <a:r>
              <a:rPr lang="zh-TW" altLang="en-US" sz="2400" dirty="0">
                <a:latin typeface="標楷體" panose="03000509000000000000" pitchFamily="65" charset="-120"/>
                <a:ea typeface="標楷體" panose="03000509000000000000" pitchFamily="65" charset="-120"/>
              </a:rPr>
              <a:t>限制使用目的、地區及</a:t>
            </a:r>
            <a:r>
              <a:rPr lang="zh-TW" altLang="en-US" sz="2400" dirty="0" smtClean="0">
                <a:latin typeface="標楷體" panose="03000509000000000000" pitchFamily="65" charset="-120"/>
                <a:ea typeface="標楷體" panose="03000509000000000000" pitchFamily="65" charset="-120"/>
              </a:rPr>
              <a:t>期間，</a:t>
            </a:r>
            <a:r>
              <a:rPr lang="zh-TW" altLang="en-US" sz="2400" dirty="0">
                <a:latin typeface="標楷體" panose="03000509000000000000" pitchFamily="65" charset="-120"/>
                <a:ea typeface="標楷體" panose="03000509000000000000" pitchFamily="65" charset="-120"/>
              </a:rPr>
              <a:t>且不可</a:t>
            </a:r>
            <a:r>
              <a:rPr lang="zh-TW" altLang="en-US" sz="2400" dirty="0" smtClean="0">
                <a:latin typeface="標楷體" panose="03000509000000000000" pitchFamily="65" charset="-120"/>
                <a:ea typeface="標楷體" panose="03000509000000000000" pitchFamily="65" charset="-120"/>
              </a:rPr>
              <a:t>撤回之方式授權利用為原則。</a:t>
            </a:r>
            <a:r>
              <a:rPr lang="en-US" altLang="zh-TW" sz="2400" dirty="0" smtClean="0">
                <a:latin typeface="標楷體" panose="03000509000000000000" pitchFamily="65" charset="-120"/>
                <a:ea typeface="標楷體" panose="03000509000000000000" pitchFamily="65" charset="-120"/>
              </a:rPr>
              <a:t/>
            </a:r>
            <a:br>
              <a:rPr lang="en-US" altLang="zh-TW" sz="2400" dirty="0" smtClean="0">
                <a:latin typeface="標楷體" panose="03000509000000000000" pitchFamily="65" charset="-120"/>
                <a:ea typeface="標楷體" panose="03000509000000000000" pitchFamily="65" charset="-120"/>
              </a:rPr>
            </a:br>
            <a:r>
              <a:rPr lang="en-US" altLang="zh-TW" sz="2400" dirty="0" smtClean="0">
                <a:latin typeface="標楷體" panose="03000509000000000000" pitchFamily="65" charset="-120"/>
                <a:ea typeface="標楷體" panose="03000509000000000000" pitchFamily="65" charset="-120"/>
              </a:rPr>
              <a:t>(2)</a:t>
            </a:r>
            <a:r>
              <a:rPr lang="zh-TW" altLang="en-US" sz="2400" dirty="0">
                <a:latin typeface="標楷體" panose="03000509000000000000" pitchFamily="65" charset="-120"/>
                <a:ea typeface="標楷體" panose="03000509000000000000" pitchFamily="65" charset="-120"/>
              </a:rPr>
              <a:t>有限取用</a:t>
            </a:r>
            <a:r>
              <a:rPr lang="zh-TW" altLang="en-US" sz="2400" dirty="0" smtClean="0">
                <a:latin typeface="標楷體" panose="03000509000000000000" pitchFamily="65" charset="-120"/>
                <a:ea typeface="標楷體" panose="03000509000000000000" pitchFamily="65" charset="-120"/>
              </a:rPr>
              <a:t>資料</a:t>
            </a:r>
            <a:r>
              <a:rPr lang="zh-TW" altLang="en-US" sz="2400" dirty="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於</a:t>
            </a:r>
            <a:r>
              <a:rPr lang="zh-TW" altLang="en-US" sz="2400" dirty="0">
                <a:latin typeface="標楷體" panose="03000509000000000000" pitchFamily="65" charset="-120"/>
                <a:ea typeface="標楷體" panose="03000509000000000000" pitchFamily="65" charset="-120"/>
              </a:rPr>
              <a:t>一定條件下，以原始電子資料提供各界取用，並將資料清單列示於政府資料開放平臺。</a:t>
            </a:r>
            <a:endParaRPr lang="en-US" altLang="zh-TW" sz="2400" dirty="0" smtClean="0">
              <a:latin typeface="標楷體" panose="03000509000000000000" pitchFamily="65" charset="-120"/>
              <a:ea typeface="標楷體" panose="03000509000000000000" pitchFamily="65" charset="-120"/>
            </a:endParaRPr>
          </a:p>
        </p:txBody>
      </p:sp>
      <p:sp>
        <p:nvSpPr>
          <p:cNvPr id="8" name="標題 1"/>
          <p:cNvSpPr txBox="1">
            <a:spLocks/>
          </p:cNvSpPr>
          <p:nvPr/>
        </p:nvSpPr>
        <p:spPr>
          <a:xfrm>
            <a:off x="10344" y="980728"/>
            <a:ext cx="9133656" cy="1053071"/>
          </a:xfrm>
          <a:prstGeom prst="rect">
            <a:avLst/>
          </a:prstGeom>
          <a:gradFill flip="none" rotWithShape="1">
            <a:gsLst>
              <a:gs pos="0">
                <a:srgbClr val="6699FF">
                  <a:alpha val="49000"/>
                </a:srgbClr>
              </a:gs>
              <a:gs pos="50000">
                <a:srgbClr val="57FFD7">
                  <a:tint val="44500"/>
                  <a:satMod val="160000"/>
                </a:srgbClr>
              </a:gs>
              <a:gs pos="100000">
                <a:srgbClr val="57FFD7">
                  <a:tint val="23500"/>
                  <a:satMod val="160000"/>
                </a:srgbClr>
              </a:gs>
            </a:gsLst>
            <a:lin ang="16200000" scaled="1"/>
            <a:tileRect/>
          </a:gradFill>
        </p:spPr>
        <p:style>
          <a:lnRef idx="0">
            <a:schemeClr val="accent3"/>
          </a:lnRef>
          <a:fillRef idx="3">
            <a:schemeClr val="accent3"/>
          </a:fillRef>
          <a:effectRef idx="3">
            <a:schemeClr val="accent3"/>
          </a:effectRef>
          <a:fontRef idx="minor">
            <a:schemeClr val="lt1"/>
          </a:fontRef>
        </p:style>
        <p:txBody>
          <a:bodyPr anchor="ctr"/>
          <a:lstStyle>
            <a:lvl1pPr algn="ctr" rtl="0" eaLnBrk="0" fontAlgn="base" hangingPunct="0">
              <a:spcBef>
                <a:spcPct val="0"/>
              </a:spcBef>
              <a:spcAft>
                <a:spcPct val="0"/>
              </a:spcAft>
              <a:defRPr kumimoji="1" sz="4000" b="1">
                <a:solidFill>
                  <a:srgbClr val="002060"/>
                </a:solidFill>
                <a:latin typeface="微軟正黑體" pitchFamily="34" charset="-120"/>
                <a:ea typeface="微軟正黑體" pitchFamily="34" charset="-120"/>
                <a:cs typeface="+mj-cs"/>
              </a:defRPr>
            </a:lvl1pPr>
            <a:lvl2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2pPr>
            <a:lvl3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3pPr>
            <a:lvl4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4pPr>
            <a:lvl5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5pPr>
            <a:lvl6pPr marL="457200" algn="ctr" rtl="0" fontAlgn="base">
              <a:spcBef>
                <a:spcPct val="0"/>
              </a:spcBef>
              <a:spcAft>
                <a:spcPct val="0"/>
              </a:spcAft>
              <a:defRPr kumimoji="1" sz="4400">
                <a:solidFill>
                  <a:schemeClr val="tx2"/>
                </a:solidFill>
                <a:latin typeface="新細明體" charset="-120"/>
                <a:ea typeface="華康龍門石碑" pitchFamily="65" charset="-120"/>
              </a:defRPr>
            </a:lvl6pPr>
            <a:lvl7pPr marL="914400" algn="ctr" rtl="0" fontAlgn="base">
              <a:spcBef>
                <a:spcPct val="0"/>
              </a:spcBef>
              <a:spcAft>
                <a:spcPct val="0"/>
              </a:spcAft>
              <a:defRPr kumimoji="1" sz="4400">
                <a:solidFill>
                  <a:schemeClr val="tx2"/>
                </a:solidFill>
                <a:latin typeface="新細明體" charset="-120"/>
                <a:ea typeface="華康龍門石碑" pitchFamily="65" charset="-120"/>
              </a:defRPr>
            </a:lvl7pPr>
            <a:lvl8pPr marL="1371600" algn="ctr" rtl="0" fontAlgn="base">
              <a:spcBef>
                <a:spcPct val="0"/>
              </a:spcBef>
              <a:spcAft>
                <a:spcPct val="0"/>
              </a:spcAft>
              <a:defRPr kumimoji="1" sz="4400">
                <a:solidFill>
                  <a:schemeClr val="tx2"/>
                </a:solidFill>
                <a:latin typeface="新細明體" charset="-120"/>
                <a:ea typeface="華康龍門石碑" pitchFamily="65" charset="-120"/>
              </a:defRPr>
            </a:lvl8pPr>
            <a:lvl9pPr marL="1828800" algn="ctr" rtl="0" fontAlgn="base">
              <a:spcBef>
                <a:spcPct val="0"/>
              </a:spcBef>
              <a:spcAft>
                <a:spcPct val="0"/>
              </a:spcAft>
              <a:defRPr kumimoji="1" sz="4400">
                <a:solidFill>
                  <a:schemeClr val="tx2"/>
                </a:solidFill>
                <a:latin typeface="新細明體" charset="-120"/>
                <a:ea typeface="華康龍門石碑" pitchFamily="65" charset="-120"/>
              </a:defRPr>
            </a:lvl9pPr>
          </a:lstStyle>
          <a:p>
            <a:pPr marL="896938" indent="-449263" algn="l" defTabSz="915988">
              <a:spcBef>
                <a:spcPts val="1200"/>
              </a:spcBef>
              <a:spcAft>
                <a:spcPts val="1200"/>
              </a:spcAft>
            </a:pPr>
            <a:r>
              <a:rPr lang="zh-TW" altLang="en-US" sz="3600" b="0" spc="-150" dirty="0">
                <a:latin typeface="標楷體" pitchFamily="65" charset="-120"/>
                <a:ea typeface="標楷體" pitchFamily="65" charset="-120"/>
              </a:rPr>
              <a:t>政府資料開放政策與分級規劃</a:t>
            </a:r>
            <a:endParaRPr lang="en-US" altLang="zh-TW" sz="3600" b="0" spc="-150" dirty="0">
              <a:latin typeface="標楷體" pitchFamily="65" charset="-120"/>
              <a:ea typeface="標楷體" pitchFamily="65" charset="-120"/>
            </a:endParaRPr>
          </a:p>
        </p:txBody>
      </p:sp>
      <p:sp>
        <p:nvSpPr>
          <p:cNvPr id="7" name="標題 1"/>
          <p:cNvSpPr txBox="1">
            <a:spLocks/>
          </p:cNvSpPr>
          <p:nvPr/>
        </p:nvSpPr>
        <p:spPr>
          <a:xfrm>
            <a:off x="7740352" y="644349"/>
            <a:ext cx="1403648" cy="417764"/>
          </a:xfrm>
          <a:prstGeom prst="rect">
            <a:avLst/>
          </a:prstGeom>
          <a:noFill/>
        </p:spPr>
        <p:txBody>
          <a:bodyPr/>
          <a:lstStyle>
            <a:lvl1pPr algn="ctr" rtl="0" eaLnBrk="0" fontAlgn="base" hangingPunct="0">
              <a:spcBef>
                <a:spcPct val="0"/>
              </a:spcBef>
              <a:spcAft>
                <a:spcPct val="0"/>
              </a:spcAft>
              <a:defRPr kumimoji="1" sz="4000" b="1">
                <a:solidFill>
                  <a:srgbClr val="002060"/>
                </a:solidFill>
                <a:latin typeface="微軟正黑體" pitchFamily="34" charset="-120"/>
                <a:ea typeface="微軟正黑體" pitchFamily="34" charset="-120"/>
                <a:cs typeface="+mj-cs"/>
              </a:defRPr>
            </a:lvl1pPr>
            <a:lvl2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2pPr>
            <a:lvl3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3pPr>
            <a:lvl4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4pPr>
            <a:lvl5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5pPr>
            <a:lvl6pPr marL="457200" algn="ctr" rtl="0" fontAlgn="base">
              <a:spcBef>
                <a:spcPct val="0"/>
              </a:spcBef>
              <a:spcAft>
                <a:spcPct val="0"/>
              </a:spcAft>
              <a:defRPr kumimoji="1" sz="4400">
                <a:solidFill>
                  <a:schemeClr val="tx2"/>
                </a:solidFill>
                <a:latin typeface="新細明體" charset="-120"/>
                <a:ea typeface="華康龍門石碑" pitchFamily="65" charset="-120"/>
              </a:defRPr>
            </a:lvl6pPr>
            <a:lvl7pPr marL="914400" algn="ctr" rtl="0" fontAlgn="base">
              <a:spcBef>
                <a:spcPct val="0"/>
              </a:spcBef>
              <a:spcAft>
                <a:spcPct val="0"/>
              </a:spcAft>
              <a:defRPr kumimoji="1" sz="4400">
                <a:solidFill>
                  <a:schemeClr val="tx2"/>
                </a:solidFill>
                <a:latin typeface="新細明體" charset="-120"/>
                <a:ea typeface="華康龍門石碑" pitchFamily="65" charset="-120"/>
              </a:defRPr>
            </a:lvl7pPr>
            <a:lvl8pPr marL="1371600" algn="ctr" rtl="0" fontAlgn="base">
              <a:spcBef>
                <a:spcPct val="0"/>
              </a:spcBef>
              <a:spcAft>
                <a:spcPct val="0"/>
              </a:spcAft>
              <a:defRPr kumimoji="1" sz="4400">
                <a:solidFill>
                  <a:schemeClr val="tx2"/>
                </a:solidFill>
                <a:latin typeface="新細明體" charset="-120"/>
                <a:ea typeface="華康龍門石碑" pitchFamily="65" charset="-120"/>
              </a:defRPr>
            </a:lvl8pPr>
            <a:lvl9pPr marL="1828800" algn="ctr" rtl="0" fontAlgn="base">
              <a:spcBef>
                <a:spcPct val="0"/>
              </a:spcBef>
              <a:spcAft>
                <a:spcPct val="0"/>
              </a:spcAft>
              <a:defRPr kumimoji="1" sz="4400">
                <a:solidFill>
                  <a:schemeClr val="tx2"/>
                </a:solidFill>
                <a:latin typeface="新細明體" charset="-120"/>
                <a:ea typeface="華康龍門石碑" pitchFamily="65" charset="-120"/>
              </a:defRPr>
            </a:lvl9pPr>
          </a:lstStyle>
          <a:p>
            <a:pPr algn="r"/>
            <a:r>
              <a:rPr lang="en-US" altLang="zh-TW" sz="1600" kern="0" dirty="0" smtClean="0">
                <a:solidFill>
                  <a:srgbClr val="C00000"/>
                </a:solidFill>
                <a:latin typeface="標楷體" panose="03000509000000000000" pitchFamily="65" charset="-120"/>
                <a:ea typeface="標楷體" panose="03000509000000000000" pitchFamily="65" charset="-120"/>
              </a:rPr>
              <a:t>(</a:t>
            </a:r>
            <a:r>
              <a:rPr lang="zh-TW" altLang="en-US" sz="1600" kern="0" dirty="0" smtClean="0">
                <a:solidFill>
                  <a:srgbClr val="C00000"/>
                </a:solidFill>
                <a:latin typeface="標楷體" panose="03000509000000000000" pitchFamily="65" charset="-120"/>
                <a:ea typeface="標楷體" panose="03000509000000000000" pitchFamily="65" charset="-120"/>
              </a:rPr>
              <a:t>詳議程</a:t>
            </a:r>
            <a:r>
              <a:rPr lang="en-US" altLang="zh-TW" sz="1600" kern="0" dirty="0" smtClean="0">
                <a:solidFill>
                  <a:srgbClr val="C00000"/>
                </a:solidFill>
                <a:latin typeface="標楷體" panose="03000509000000000000" pitchFamily="65" charset="-120"/>
                <a:ea typeface="標楷體" panose="03000509000000000000" pitchFamily="65" charset="-120"/>
              </a:rPr>
              <a:t>P.21)</a:t>
            </a:r>
            <a:endParaRPr lang="zh-TW" altLang="en-US" sz="1600" kern="0" dirty="0">
              <a:solidFill>
                <a:srgbClr val="C0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9816617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0"/>
          </p:nvPr>
        </p:nvSpPr>
        <p:spPr/>
        <p:txBody>
          <a:bodyPr/>
          <a:lstStyle/>
          <a:p>
            <a:fld id="{3AE53AB2-F19A-4BD0-B915-C2175D5F5FF6}" type="slidenum">
              <a:rPr lang="en-US" altLang="zh-TW" smtClean="0">
                <a:solidFill>
                  <a:srgbClr val="000000"/>
                </a:solidFill>
              </a:rPr>
              <a:pPr/>
              <a:t>29</a:t>
            </a:fld>
            <a:endParaRPr lang="en-US" altLang="zh-TW" dirty="0">
              <a:solidFill>
                <a:srgbClr val="000000"/>
              </a:solidFill>
            </a:endParaRPr>
          </a:p>
        </p:txBody>
      </p:sp>
      <p:sp>
        <p:nvSpPr>
          <p:cNvPr id="6" name="標題 1"/>
          <p:cNvSpPr txBox="1">
            <a:spLocks/>
          </p:cNvSpPr>
          <p:nvPr/>
        </p:nvSpPr>
        <p:spPr>
          <a:xfrm>
            <a:off x="10344" y="0"/>
            <a:ext cx="9133656" cy="692696"/>
          </a:xfrm>
          <a:prstGeom prst="rect">
            <a:avLst/>
          </a:prstGeom>
        </p:spPr>
        <p:txBody>
          <a:bodyPr/>
          <a:lstStyle>
            <a:lvl1pPr algn="ctr" rtl="0" eaLnBrk="0" fontAlgn="base" hangingPunct="0">
              <a:spcBef>
                <a:spcPct val="0"/>
              </a:spcBef>
              <a:spcAft>
                <a:spcPct val="0"/>
              </a:spcAft>
              <a:defRPr kumimoji="1" sz="4000" b="1">
                <a:solidFill>
                  <a:srgbClr val="002060"/>
                </a:solidFill>
                <a:latin typeface="微軟正黑體" pitchFamily="34" charset="-120"/>
                <a:ea typeface="微軟正黑體" pitchFamily="34" charset="-120"/>
                <a:cs typeface="+mj-cs"/>
              </a:defRPr>
            </a:lvl1pPr>
            <a:lvl2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2pPr>
            <a:lvl3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3pPr>
            <a:lvl4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4pPr>
            <a:lvl5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5pPr>
            <a:lvl6pPr marL="457200" algn="ctr" rtl="0" fontAlgn="base">
              <a:spcBef>
                <a:spcPct val="0"/>
              </a:spcBef>
              <a:spcAft>
                <a:spcPct val="0"/>
              </a:spcAft>
              <a:defRPr kumimoji="1" sz="4400">
                <a:solidFill>
                  <a:schemeClr val="tx2"/>
                </a:solidFill>
                <a:latin typeface="新細明體" charset="-120"/>
                <a:ea typeface="華康龍門石碑" pitchFamily="65" charset="-120"/>
              </a:defRPr>
            </a:lvl6pPr>
            <a:lvl7pPr marL="914400" algn="ctr" rtl="0" fontAlgn="base">
              <a:spcBef>
                <a:spcPct val="0"/>
              </a:spcBef>
              <a:spcAft>
                <a:spcPct val="0"/>
              </a:spcAft>
              <a:defRPr kumimoji="1" sz="4400">
                <a:solidFill>
                  <a:schemeClr val="tx2"/>
                </a:solidFill>
                <a:latin typeface="新細明體" charset="-120"/>
                <a:ea typeface="華康龍門石碑" pitchFamily="65" charset="-120"/>
              </a:defRPr>
            </a:lvl7pPr>
            <a:lvl8pPr marL="1371600" algn="ctr" rtl="0" fontAlgn="base">
              <a:spcBef>
                <a:spcPct val="0"/>
              </a:spcBef>
              <a:spcAft>
                <a:spcPct val="0"/>
              </a:spcAft>
              <a:defRPr kumimoji="1" sz="4400">
                <a:solidFill>
                  <a:schemeClr val="tx2"/>
                </a:solidFill>
                <a:latin typeface="新細明體" charset="-120"/>
                <a:ea typeface="華康龍門石碑" pitchFamily="65" charset="-120"/>
              </a:defRPr>
            </a:lvl8pPr>
            <a:lvl9pPr marL="1828800" algn="ctr" rtl="0" fontAlgn="base">
              <a:spcBef>
                <a:spcPct val="0"/>
              </a:spcBef>
              <a:spcAft>
                <a:spcPct val="0"/>
              </a:spcAft>
              <a:defRPr kumimoji="1" sz="4400">
                <a:solidFill>
                  <a:schemeClr val="tx2"/>
                </a:solidFill>
                <a:latin typeface="新細明體" charset="-120"/>
                <a:ea typeface="華康龍門石碑" pitchFamily="65" charset="-120"/>
              </a:defRPr>
            </a:lvl9pPr>
          </a:lstStyle>
          <a:p>
            <a:pPr algn="l"/>
            <a:r>
              <a:rPr lang="zh-TW" altLang="en-US" kern="0" dirty="0" smtClean="0"/>
              <a:t>四、資料開放相關訊息</a:t>
            </a:r>
            <a:r>
              <a:rPr lang="en-US" altLang="zh-TW" kern="0" dirty="0" smtClean="0"/>
              <a:t>(</a:t>
            </a:r>
            <a:r>
              <a:rPr lang="zh-TW" altLang="en-US" kern="0" dirty="0" smtClean="0"/>
              <a:t>三</a:t>
            </a:r>
            <a:r>
              <a:rPr lang="en-US" altLang="zh-TW" kern="0" dirty="0" smtClean="0"/>
              <a:t>)</a:t>
            </a:r>
            <a:endParaRPr lang="zh-TW" altLang="en-US" kern="0" dirty="0"/>
          </a:p>
        </p:txBody>
      </p:sp>
      <p:sp>
        <p:nvSpPr>
          <p:cNvPr id="3" name="內容版面配置區 2"/>
          <p:cNvSpPr>
            <a:spLocks noGrp="1"/>
          </p:cNvSpPr>
          <p:nvPr>
            <p:ph idx="1"/>
          </p:nvPr>
        </p:nvSpPr>
        <p:spPr>
          <a:xfrm>
            <a:off x="755575" y="2409152"/>
            <a:ext cx="7920881" cy="4209381"/>
          </a:xfrm>
        </p:spPr>
        <p:txBody>
          <a:bodyPr/>
          <a:lstStyle/>
          <a:p>
            <a:pPr>
              <a:spcBef>
                <a:spcPts val="600"/>
              </a:spcBef>
              <a:spcAft>
                <a:spcPts val="600"/>
              </a:spcAft>
            </a:pPr>
            <a:r>
              <a:rPr lang="en-US" altLang="zh-TW" u="sng" dirty="0" smtClean="0">
                <a:solidFill>
                  <a:srgbClr val="D0610E"/>
                </a:solidFill>
                <a:latin typeface="標楷體" panose="03000509000000000000" pitchFamily="65" charset="-120"/>
                <a:ea typeface="標楷體" panose="03000509000000000000" pitchFamily="65" charset="-120"/>
              </a:rPr>
              <a:t>107</a:t>
            </a:r>
            <a:r>
              <a:rPr lang="zh-TW" altLang="en-US" u="sng" dirty="0" smtClean="0">
                <a:solidFill>
                  <a:srgbClr val="D0610E"/>
                </a:solidFill>
                <a:latin typeface="標楷體" panose="03000509000000000000" pitchFamily="65" charset="-120"/>
                <a:ea typeface="標楷體" panose="03000509000000000000" pitchFamily="65" charset="-120"/>
              </a:rPr>
              <a:t>年</a:t>
            </a:r>
            <a:r>
              <a:rPr lang="en-US" altLang="zh-TW" u="sng" dirty="0" smtClean="0">
                <a:solidFill>
                  <a:srgbClr val="D0610E"/>
                </a:solidFill>
                <a:latin typeface="標楷體" panose="03000509000000000000" pitchFamily="65" charset="-120"/>
                <a:ea typeface="標楷體" panose="03000509000000000000" pitchFamily="65" charset="-120"/>
              </a:rPr>
              <a:t>7</a:t>
            </a:r>
            <a:r>
              <a:rPr lang="zh-TW" altLang="en-US" u="sng" dirty="0" smtClean="0">
                <a:solidFill>
                  <a:srgbClr val="D0610E"/>
                </a:solidFill>
                <a:latin typeface="標楷體" panose="03000509000000000000" pitchFamily="65" charset="-120"/>
                <a:ea typeface="標楷體" panose="03000509000000000000" pitchFamily="65" charset="-120"/>
              </a:rPr>
              <a:t>月</a:t>
            </a:r>
            <a:endParaRPr lang="en-US" altLang="zh-TW" u="sng" dirty="0" smtClean="0">
              <a:solidFill>
                <a:srgbClr val="D0610E"/>
              </a:solidFill>
              <a:latin typeface="標楷體" panose="03000509000000000000" pitchFamily="65" charset="-120"/>
              <a:ea typeface="標楷體" panose="03000509000000000000" pitchFamily="65" charset="-120"/>
            </a:endParaRPr>
          </a:p>
          <a:p>
            <a:pPr>
              <a:spcBef>
                <a:spcPts val="600"/>
              </a:spcBef>
              <a:spcAft>
                <a:spcPts val="600"/>
              </a:spcAft>
            </a:pPr>
            <a:r>
              <a:rPr lang="zh-TW" altLang="en-US" sz="3000" dirty="0" smtClean="0">
                <a:latin typeface="標楷體" panose="03000509000000000000" pitchFamily="65" charset="-120"/>
                <a:ea typeface="標楷體" panose="03000509000000000000" pitchFamily="65" charset="-120"/>
              </a:rPr>
              <a:t>臺北市</a:t>
            </a:r>
            <a:r>
              <a:rPr lang="zh-TW" altLang="en-US" sz="3000" dirty="0">
                <a:latin typeface="標楷體" panose="03000509000000000000" pitchFamily="65" charset="-120"/>
                <a:ea typeface="標楷體" panose="03000509000000000000" pitchFamily="65" charset="-120"/>
              </a:rPr>
              <a:t>、新北市、桃園市、臺中市、臺南市、高雄市等六都簽署資料開放憲章</a:t>
            </a:r>
            <a:r>
              <a:rPr lang="en-US" altLang="zh-TW" sz="3000" dirty="0">
                <a:latin typeface="標楷體" panose="03000509000000000000" pitchFamily="65" charset="-120"/>
                <a:ea typeface="標楷體" panose="03000509000000000000" pitchFamily="65" charset="-120"/>
              </a:rPr>
              <a:t>(Open Data Charter</a:t>
            </a:r>
            <a:r>
              <a:rPr lang="zh-TW" altLang="en-US" sz="3000" dirty="0" smtClean="0">
                <a:latin typeface="標楷體" panose="03000509000000000000" pitchFamily="65" charset="-120"/>
                <a:ea typeface="標楷體" panose="03000509000000000000" pitchFamily="65" charset="-120"/>
              </a:rPr>
              <a:t>，簡稱</a:t>
            </a:r>
            <a:r>
              <a:rPr lang="en-US" altLang="zh-TW" sz="3000" dirty="0" smtClean="0">
                <a:latin typeface="標楷體" panose="03000509000000000000" pitchFamily="65" charset="-120"/>
                <a:ea typeface="標楷體" panose="03000509000000000000" pitchFamily="65" charset="-120"/>
              </a:rPr>
              <a:t>ODC</a:t>
            </a:r>
            <a:r>
              <a:rPr lang="zh-TW" altLang="en-US" sz="3000" dirty="0" smtClean="0">
                <a:latin typeface="標楷體" panose="03000509000000000000" pitchFamily="65" charset="-120"/>
                <a:ea typeface="標楷體" panose="03000509000000000000" pitchFamily="65" charset="-120"/>
              </a:rPr>
              <a:t>，</a:t>
            </a:r>
            <a:r>
              <a:rPr lang="zh-TW" altLang="en-US" sz="3000" dirty="0">
                <a:latin typeface="標楷體" panose="03000509000000000000" pitchFamily="65" charset="-120"/>
                <a:ea typeface="標楷體" panose="03000509000000000000" pitchFamily="65" charset="-120"/>
              </a:rPr>
              <a:t>成為亞洲率先簽署</a:t>
            </a:r>
            <a:r>
              <a:rPr lang="en-US" altLang="zh-TW" sz="3000" dirty="0">
                <a:latin typeface="標楷體" panose="03000509000000000000" pitchFamily="65" charset="-120"/>
                <a:ea typeface="標楷體" panose="03000509000000000000" pitchFamily="65" charset="-120"/>
              </a:rPr>
              <a:t>ODC</a:t>
            </a:r>
            <a:r>
              <a:rPr lang="zh-TW" altLang="en-US" sz="3000" dirty="0">
                <a:latin typeface="標楷體" panose="03000509000000000000" pitchFamily="65" charset="-120"/>
                <a:ea typeface="標楷體" panose="03000509000000000000" pitchFamily="65" charset="-120"/>
              </a:rPr>
              <a:t>之城市，顯示地方政府推動政府資料開放成效卓越，持續接軌</a:t>
            </a:r>
            <a:r>
              <a:rPr lang="zh-TW" altLang="en-US" sz="3000" dirty="0" smtClean="0">
                <a:latin typeface="標楷體" panose="03000509000000000000" pitchFamily="65" charset="-120"/>
                <a:ea typeface="標楷體" panose="03000509000000000000" pitchFamily="65" charset="-120"/>
              </a:rPr>
              <a:t>國際。</a:t>
            </a:r>
          </a:p>
        </p:txBody>
      </p:sp>
      <p:sp>
        <p:nvSpPr>
          <p:cNvPr id="8" name="標題 1"/>
          <p:cNvSpPr txBox="1">
            <a:spLocks/>
          </p:cNvSpPr>
          <p:nvPr/>
        </p:nvSpPr>
        <p:spPr>
          <a:xfrm>
            <a:off x="10344" y="1052736"/>
            <a:ext cx="9133656" cy="1152127"/>
          </a:xfrm>
          <a:prstGeom prst="rect">
            <a:avLst/>
          </a:prstGeom>
          <a:gradFill flip="none" rotWithShape="1">
            <a:gsLst>
              <a:gs pos="0">
                <a:srgbClr val="6699FF">
                  <a:alpha val="49000"/>
                </a:srgbClr>
              </a:gs>
              <a:gs pos="50000">
                <a:srgbClr val="57FFD7">
                  <a:tint val="44500"/>
                  <a:satMod val="160000"/>
                </a:srgbClr>
              </a:gs>
              <a:gs pos="100000">
                <a:srgbClr val="57FFD7">
                  <a:tint val="23500"/>
                  <a:satMod val="160000"/>
                </a:srgbClr>
              </a:gs>
            </a:gsLst>
            <a:lin ang="16200000" scaled="1"/>
            <a:tileRect/>
          </a:gradFill>
        </p:spPr>
        <p:style>
          <a:lnRef idx="0">
            <a:schemeClr val="accent3"/>
          </a:lnRef>
          <a:fillRef idx="3">
            <a:schemeClr val="accent3"/>
          </a:fillRef>
          <a:effectRef idx="3">
            <a:schemeClr val="accent3"/>
          </a:effectRef>
          <a:fontRef idx="minor">
            <a:schemeClr val="lt1"/>
          </a:fontRef>
        </p:style>
        <p:txBody>
          <a:bodyPr anchor="ctr"/>
          <a:lstStyle>
            <a:lvl1pPr algn="ctr" rtl="0" eaLnBrk="0" fontAlgn="base" hangingPunct="0">
              <a:spcBef>
                <a:spcPct val="0"/>
              </a:spcBef>
              <a:spcAft>
                <a:spcPct val="0"/>
              </a:spcAft>
              <a:defRPr kumimoji="1" sz="4000" b="1">
                <a:solidFill>
                  <a:srgbClr val="002060"/>
                </a:solidFill>
                <a:latin typeface="微軟正黑體" pitchFamily="34" charset="-120"/>
                <a:ea typeface="微軟正黑體" pitchFamily="34" charset="-120"/>
                <a:cs typeface="+mj-cs"/>
              </a:defRPr>
            </a:lvl1pPr>
            <a:lvl2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2pPr>
            <a:lvl3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3pPr>
            <a:lvl4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4pPr>
            <a:lvl5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5pPr>
            <a:lvl6pPr marL="457200" algn="ctr" rtl="0" fontAlgn="base">
              <a:spcBef>
                <a:spcPct val="0"/>
              </a:spcBef>
              <a:spcAft>
                <a:spcPct val="0"/>
              </a:spcAft>
              <a:defRPr kumimoji="1" sz="4400">
                <a:solidFill>
                  <a:schemeClr val="tx2"/>
                </a:solidFill>
                <a:latin typeface="新細明體" charset="-120"/>
                <a:ea typeface="華康龍門石碑" pitchFamily="65" charset="-120"/>
              </a:defRPr>
            </a:lvl6pPr>
            <a:lvl7pPr marL="914400" algn="ctr" rtl="0" fontAlgn="base">
              <a:spcBef>
                <a:spcPct val="0"/>
              </a:spcBef>
              <a:spcAft>
                <a:spcPct val="0"/>
              </a:spcAft>
              <a:defRPr kumimoji="1" sz="4400">
                <a:solidFill>
                  <a:schemeClr val="tx2"/>
                </a:solidFill>
                <a:latin typeface="新細明體" charset="-120"/>
                <a:ea typeface="華康龍門石碑" pitchFamily="65" charset="-120"/>
              </a:defRPr>
            </a:lvl7pPr>
            <a:lvl8pPr marL="1371600" algn="ctr" rtl="0" fontAlgn="base">
              <a:spcBef>
                <a:spcPct val="0"/>
              </a:spcBef>
              <a:spcAft>
                <a:spcPct val="0"/>
              </a:spcAft>
              <a:defRPr kumimoji="1" sz="4400">
                <a:solidFill>
                  <a:schemeClr val="tx2"/>
                </a:solidFill>
                <a:latin typeface="新細明體" charset="-120"/>
                <a:ea typeface="華康龍門石碑" pitchFamily="65" charset="-120"/>
              </a:defRPr>
            </a:lvl8pPr>
            <a:lvl9pPr marL="1828800" algn="ctr" rtl="0" fontAlgn="base">
              <a:spcBef>
                <a:spcPct val="0"/>
              </a:spcBef>
              <a:spcAft>
                <a:spcPct val="0"/>
              </a:spcAft>
              <a:defRPr kumimoji="1" sz="4400">
                <a:solidFill>
                  <a:schemeClr val="tx2"/>
                </a:solidFill>
                <a:latin typeface="新細明體" charset="-120"/>
                <a:ea typeface="華康龍門石碑" pitchFamily="65" charset="-120"/>
              </a:defRPr>
            </a:lvl9pPr>
          </a:lstStyle>
          <a:p>
            <a:pPr marL="896938" indent="-449263" algn="l" defTabSz="915988">
              <a:spcBef>
                <a:spcPts val="1200"/>
              </a:spcBef>
              <a:spcAft>
                <a:spcPts val="1200"/>
              </a:spcAft>
            </a:pPr>
            <a:r>
              <a:rPr lang="zh-TW" altLang="en-US" sz="3600" b="0" spc="-150" dirty="0">
                <a:latin typeface="標楷體" pitchFamily="65" charset="-120"/>
                <a:ea typeface="標楷體" pitchFamily="65" charset="-120"/>
              </a:rPr>
              <a:t>臺灣開放城市搶進亞洲第一</a:t>
            </a:r>
            <a:endParaRPr lang="en-US" altLang="zh-TW" sz="3600" b="0" spc="-150" dirty="0">
              <a:latin typeface="標楷體" pitchFamily="65" charset="-120"/>
              <a:ea typeface="標楷體" pitchFamily="65" charset="-120"/>
            </a:endParaRPr>
          </a:p>
        </p:txBody>
      </p:sp>
      <p:sp>
        <p:nvSpPr>
          <p:cNvPr id="7" name="標題 1"/>
          <p:cNvSpPr txBox="1">
            <a:spLocks/>
          </p:cNvSpPr>
          <p:nvPr/>
        </p:nvSpPr>
        <p:spPr>
          <a:xfrm>
            <a:off x="7668344" y="644349"/>
            <a:ext cx="1475656" cy="417764"/>
          </a:xfrm>
          <a:prstGeom prst="rect">
            <a:avLst/>
          </a:prstGeom>
          <a:noFill/>
        </p:spPr>
        <p:txBody>
          <a:bodyPr/>
          <a:lstStyle>
            <a:lvl1pPr algn="ctr" rtl="0" eaLnBrk="0" fontAlgn="base" hangingPunct="0">
              <a:spcBef>
                <a:spcPct val="0"/>
              </a:spcBef>
              <a:spcAft>
                <a:spcPct val="0"/>
              </a:spcAft>
              <a:defRPr kumimoji="1" sz="4000" b="1">
                <a:solidFill>
                  <a:srgbClr val="002060"/>
                </a:solidFill>
                <a:latin typeface="微軟正黑體" pitchFamily="34" charset="-120"/>
                <a:ea typeface="微軟正黑體" pitchFamily="34" charset="-120"/>
                <a:cs typeface="+mj-cs"/>
              </a:defRPr>
            </a:lvl1pPr>
            <a:lvl2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2pPr>
            <a:lvl3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3pPr>
            <a:lvl4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4pPr>
            <a:lvl5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5pPr>
            <a:lvl6pPr marL="457200" algn="ctr" rtl="0" fontAlgn="base">
              <a:spcBef>
                <a:spcPct val="0"/>
              </a:spcBef>
              <a:spcAft>
                <a:spcPct val="0"/>
              </a:spcAft>
              <a:defRPr kumimoji="1" sz="4400">
                <a:solidFill>
                  <a:schemeClr val="tx2"/>
                </a:solidFill>
                <a:latin typeface="新細明體" charset="-120"/>
                <a:ea typeface="華康龍門石碑" pitchFamily="65" charset="-120"/>
              </a:defRPr>
            </a:lvl6pPr>
            <a:lvl7pPr marL="914400" algn="ctr" rtl="0" fontAlgn="base">
              <a:spcBef>
                <a:spcPct val="0"/>
              </a:spcBef>
              <a:spcAft>
                <a:spcPct val="0"/>
              </a:spcAft>
              <a:defRPr kumimoji="1" sz="4400">
                <a:solidFill>
                  <a:schemeClr val="tx2"/>
                </a:solidFill>
                <a:latin typeface="新細明體" charset="-120"/>
                <a:ea typeface="華康龍門石碑" pitchFamily="65" charset="-120"/>
              </a:defRPr>
            </a:lvl7pPr>
            <a:lvl8pPr marL="1371600" algn="ctr" rtl="0" fontAlgn="base">
              <a:spcBef>
                <a:spcPct val="0"/>
              </a:spcBef>
              <a:spcAft>
                <a:spcPct val="0"/>
              </a:spcAft>
              <a:defRPr kumimoji="1" sz="4400">
                <a:solidFill>
                  <a:schemeClr val="tx2"/>
                </a:solidFill>
                <a:latin typeface="新細明體" charset="-120"/>
                <a:ea typeface="華康龍門石碑" pitchFamily="65" charset="-120"/>
              </a:defRPr>
            </a:lvl8pPr>
            <a:lvl9pPr marL="1828800" algn="ctr" rtl="0" fontAlgn="base">
              <a:spcBef>
                <a:spcPct val="0"/>
              </a:spcBef>
              <a:spcAft>
                <a:spcPct val="0"/>
              </a:spcAft>
              <a:defRPr kumimoji="1" sz="4400">
                <a:solidFill>
                  <a:schemeClr val="tx2"/>
                </a:solidFill>
                <a:latin typeface="新細明體" charset="-120"/>
                <a:ea typeface="華康龍門石碑" pitchFamily="65" charset="-120"/>
              </a:defRPr>
            </a:lvl9pPr>
          </a:lstStyle>
          <a:p>
            <a:pPr algn="r"/>
            <a:r>
              <a:rPr lang="en-US" altLang="zh-TW" sz="1600" kern="0" dirty="0" smtClean="0">
                <a:solidFill>
                  <a:srgbClr val="C00000"/>
                </a:solidFill>
                <a:latin typeface="標楷體" panose="03000509000000000000" pitchFamily="65" charset="-120"/>
                <a:ea typeface="標楷體" panose="03000509000000000000" pitchFamily="65" charset="-120"/>
              </a:rPr>
              <a:t>(</a:t>
            </a:r>
            <a:r>
              <a:rPr lang="zh-TW" altLang="en-US" sz="1600" kern="0" dirty="0" smtClean="0">
                <a:solidFill>
                  <a:srgbClr val="C00000"/>
                </a:solidFill>
                <a:latin typeface="標楷體" panose="03000509000000000000" pitchFamily="65" charset="-120"/>
                <a:ea typeface="標楷體" panose="03000509000000000000" pitchFamily="65" charset="-120"/>
              </a:rPr>
              <a:t>詳議程</a:t>
            </a:r>
            <a:r>
              <a:rPr lang="en-US" altLang="zh-TW" sz="1600" kern="0" dirty="0" smtClean="0">
                <a:solidFill>
                  <a:srgbClr val="C00000"/>
                </a:solidFill>
                <a:latin typeface="標楷體" panose="03000509000000000000" pitchFamily="65" charset="-120"/>
                <a:ea typeface="標楷體" panose="03000509000000000000" pitchFamily="65" charset="-120"/>
              </a:rPr>
              <a:t>P.22)</a:t>
            </a:r>
            <a:endParaRPr lang="zh-TW" altLang="en-US" sz="1600" kern="0" dirty="0">
              <a:solidFill>
                <a:srgbClr val="C0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9347881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lum bright="70000" contrast="-70000"/>
          </a:blip>
          <a:stretch>
            <a:fillRect/>
          </a:stretch>
        </p:blipFill>
        <p:spPr>
          <a:xfrm>
            <a:off x="35496" y="1"/>
            <a:ext cx="2657757" cy="2636912"/>
          </a:xfrm>
          <a:prstGeom prst="rect">
            <a:avLst/>
          </a:prstGeom>
        </p:spPr>
      </p:pic>
      <p:sp>
        <p:nvSpPr>
          <p:cNvPr id="3" name="投影片編號版面配置區 2"/>
          <p:cNvSpPr>
            <a:spLocks noGrp="1"/>
          </p:cNvSpPr>
          <p:nvPr>
            <p:ph type="sldNum" sz="quarter" idx="10"/>
          </p:nvPr>
        </p:nvSpPr>
        <p:spPr/>
        <p:txBody>
          <a:bodyPr/>
          <a:lstStyle/>
          <a:p>
            <a:fld id="{7D2482D3-2F6B-4BC9-8197-F5C0F2E18EF8}" type="slidenum">
              <a:rPr lang="en-US" altLang="zh-TW" smtClean="0">
                <a:solidFill>
                  <a:srgbClr val="000000"/>
                </a:solidFill>
              </a:rPr>
              <a:pPr/>
              <a:t>3</a:t>
            </a:fld>
            <a:endParaRPr lang="en-US" altLang="zh-TW">
              <a:solidFill>
                <a:srgbClr val="000000"/>
              </a:solidFill>
            </a:endParaRPr>
          </a:p>
        </p:txBody>
      </p:sp>
      <p:sp>
        <p:nvSpPr>
          <p:cNvPr id="9" name="標題 1"/>
          <p:cNvSpPr txBox="1">
            <a:spLocks/>
          </p:cNvSpPr>
          <p:nvPr/>
        </p:nvSpPr>
        <p:spPr>
          <a:xfrm>
            <a:off x="2302111" y="2631977"/>
            <a:ext cx="6041790" cy="3672408"/>
          </a:xfrm>
          <a:prstGeom prst="rect">
            <a:avLst/>
          </a:prstGeom>
        </p:spPr>
        <p:txBody>
          <a:bodyPr/>
          <a:lstStyle>
            <a:lvl1pPr algn="ctr" rtl="0" eaLnBrk="0" fontAlgn="base" hangingPunct="0">
              <a:spcBef>
                <a:spcPct val="0"/>
              </a:spcBef>
              <a:spcAft>
                <a:spcPct val="0"/>
              </a:spcAft>
              <a:defRPr kumimoji="1" sz="4000" b="1">
                <a:solidFill>
                  <a:srgbClr val="002060"/>
                </a:solidFill>
                <a:latin typeface="微軟正黑體" pitchFamily="34" charset="-120"/>
                <a:ea typeface="微軟正黑體" pitchFamily="34" charset="-120"/>
                <a:cs typeface="+mj-cs"/>
              </a:defRPr>
            </a:lvl1pPr>
            <a:lvl2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2pPr>
            <a:lvl3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3pPr>
            <a:lvl4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4pPr>
            <a:lvl5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5pPr>
            <a:lvl6pPr marL="457200" algn="ctr" rtl="0" fontAlgn="base">
              <a:spcBef>
                <a:spcPct val="0"/>
              </a:spcBef>
              <a:spcAft>
                <a:spcPct val="0"/>
              </a:spcAft>
              <a:defRPr kumimoji="1" sz="4400">
                <a:solidFill>
                  <a:schemeClr val="tx2"/>
                </a:solidFill>
                <a:latin typeface="新細明體" charset="-120"/>
                <a:ea typeface="華康龍門石碑" pitchFamily="65" charset="-120"/>
              </a:defRPr>
            </a:lvl6pPr>
            <a:lvl7pPr marL="914400" algn="ctr" rtl="0" fontAlgn="base">
              <a:spcBef>
                <a:spcPct val="0"/>
              </a:spcBef>
              <a:spcAft>
                <a:spcPct val="0"/>
              </a:spcAft>
              <a:defRPr kumimoji="1" sz="4400">
                <a:solidFill>
                  <a:schemeClr val="tx2"/>
                </a:solidFill>
                <a:latin typeface="新細明體" charset="-120"/>
                <a:ea typeface="華康龍門石碑" pitchFamily="65" charset="-120"/>
              </a:defRPr>
            </a:lvl7pPr>
            <a:lvl8pPr marL="1371600" algn="ctr" rtl="0" fontAlgn="base">
              <a:spcBef>
                <a:spcPct val="0"/>
              </a:spcBef>
              <a:spcAft>
                <a:spcPct val="0"/>
              </a:spcAft>
              <a:defRPr kumimoji="1" sz="4400">
                <a:solidFill>
                  <a:schemeClr val="tx2"/>
                </a:solidFill>
                <a:latin typeface="新細明體" charset="-120"/>
                <a:ea typeface="華康龍門石碑" pitchFamily="65" charset="-120"/>
              </a:defRPr>
            </a:lvl8pPr>
            <a:lvl9pPr marL="1828800" algn="ctr" rtl="0" fontAlgn="base">
              <a:spcBef>
                <a:spcPct val="0"/>
              </a:spcBef>
              <a:spcAft>
                <a:spcPct val="0"/>
              </a:spcAft>
              <a:defRPr kumimoji="1" sz="4400">
                <a:solidFill>
                  <a:schemeClr val="tx2"/>
                </a:solidFill>
                <a:latin typeface="新細明體" charset="-120"/>
                <a:ea typeface="華康龍門石碑" pitchFamily="65" charset="-120"/>
              </a:defRPr>
            </a:lvl9pPr>
          </a:lstStyle>
          <a:p>
            <a:pPr marL="901700" indent="-901700" algn="l">
              <a:lnSpc>
                <a:spcPct val="150000"/>
              </a:lnSpc>
              <a:spcBef>
                <a:spcPts val="600"/>
              </a:spcBef>
              <a:spcAft>
                <a:spcPts val="600"/>
              </a:spcAft>
            </a:pPr>
            <a:r>
              <a:rPr lang="zh-TW" altLang="en-US" sz="3600" u="sng" kern="0" dirty="0">
                <a:solidFill>
                  <a:srgbClr val="D0610E"/>
                </a:solidFill>
                <a:latin typeface="微軟正黑體 Light" panose="020B0304030504040204" pitchFamily="34" charset="-120"/>
                <a:ea typeface="微軟正黑體 Light" panose="020B0304030504040204" pitchFamily="34" charset="-120"/>
              </a:rPr>
              <a:t>一、諮詢小組分級制</a:t>
            </a:r>
          </a:p>
          <a:p>
            <a:pPr algn="l">
              <a:lnSpc>
                <a:spcPct val="150000"/>
              </a:lnSpc>
              <a:spcBef>
                <a:spcPts val="600"/>
              </a:spcBef>
              <a:spcAft>
                <a:spcPts val="600"/>
              </a:spcAft>
            </a:pPr>
            <a:r>
              <a:rPr lang="zh-TW" altLang="en-US" sz="3600" kern="0" dirty="0" smtClean="0">
                <a:latin typeface="微軟正黑體 Light" panose="020B0304030504040204" pitchFamily="34" charset="-120"/>
                <a:ea typeface="微軟正黑體 Light" panose="020B0304030504040204" pitchFamily="34" charset="-120"/>
              </a:rPr>
              <a:t>二、本會諮詢小組運作方式</a:t>
            </a:r>
            <a:endParaRPr lang="zh-TW" altLang="en-US" sz="3600" kern="0" dirty="0">
              <a:latin typeface="微軟正黑體 Light" panose="020B0304030504040204" pitchFamily="34" charset="-120"/>
              <a:ea typeface="微軟正黑體 Light" panose="020B0304030504040204" pitchFamily="34" charset="-120"/>
            </a:endParaRPr>
          </a:p>
          <a:p>
            <a:pPr algn="l">
              <a:lnSpc>
                <a:spcPct val="150000"/>
              </a:lnSpc>
              <a:spcBef>
                <a:spcPts val="600"/>
              </a:spcBef>
              <a:spcAft>
                <a:spcPts val="600"/>
              </a:spcAft>
            </a:pPr>
            <a:r>
              <a:rPr lang="zh-TW" altLang="en-US" sz="3600" kern="0" dirty="0" smtClean="0">
                <a:latin typeface="微軟正黑體 Light" panose="020B0304030504040204" pitchFamily="34" charset="-120"/>
                <a:ea typeface="微軟正黑體 Light" panose="020B0304030504040204" pitchFamily="34" charset="-120"/>
              </a:rPr>
              <a:t>三、本</a:t>
            </a:r>
            <a:r>
              <a:rPr lang="zh-TW" altLang="en-US" sz="3600" kern="0" dirty="0">
                <a:latin typeface="微軟正黑體 Light" panose="020B0304030504040204" pitchFamily="34" charset="-120"/>
                <a:ea typeface="微軟正黑體 Light" panose="020B0304030504040204" pitchFamily="34" charset="-120"/>
              </a:rPr>
              <a:t>會諮詢</a:t>
            </a:r>
            <a:r>
              <a:rPr lang="zh-TW" altLang="en-US" sz="3600" kern="0" dirty="0" smtClean="0">
                <a:latin typeface="微軟正黑體 Light" panose="020B0304030504040204" pitchFamily="34" charset="-120"/>
                <a:ea typeface="微軟正黑體 Light" panose="020B0304030504040204" pitchFamily="34" charset="-120"/>
              </a:rPr>
              <a:t>小組</a:t>
            </a:r>
            <a:r>
              <a:rPr lang="zh-TW" altLang="en-US" sz="3600" kern="0" dirty="0">
                <a:latin typeface="微軟正黑體 Light" panose="020B0304030504040204" pitchFamily="34" charset="-120"/>
                <a:ea typeface="微軟正黑體 Light" panose="020B0304030504040204" pitchFamily="34" charset="-120"/>
              </a:rPr>
              <a:t>成員介紹</a:t>
            </a:r>
          </a:p>
        </p:txBody>
      </p:sp>
      <p:sp>
        <p:nvSpPr>
          <p:cNvPr id="10" name="標題 1"/>
          <p:cNvSpPr txBox="1">
            <a:spLocks/>
          </p:cNvSpPr>
          <p:nvPr/>
        </p:nvSpPr>
        <p:spPr>
          <a:xfrm>
            <a:off x="1223120" y="1170320"/>
            <a:ext cx="7920880" cy="720080"/>
          </a:xfrm>
          <a:prstGeom prst="rect">
            <a:avLst/>
          </a:prstGeom>
        </p:spPr>
        <p:txBody>
          <a:bodyPr/>
          <a:lstStyle>
            <a:lvl1pPr algn="ctr" rtl="0" eaLnBrk="0" fontAlgn="base" hangingPunct="0">
              <a:spcBef>
                <a:spcPct val="0"/>
              </a:spcBef>
              <a:spcAft>
                <a:spcPct val="0"/>
              </a:spcAft>
              <a:defRPr kumimoji="1" sz="4000" b="1">
                <a:solidFill>
                  <a:srgbClr val="002060"/>
                </a:solidFill>
                <a:latin typeface="微軟正黑體" pitchFamily="34" charset="-120"/>
                <a:ea typeface="微軟正黑體" pitchFamily="34" charset="-120"/>
                <a:cs typeface="+mj-cs"/>
              </a:defRPr>
            </a:lvl1pPr>
            <a:lvl2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2pPr>
            <a:lvl3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3pPr>
            <a:lvl4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4pPr>
            <a:lvl5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5pPr>
            <a:lvl6pPr marL="457200" algn="ctr" rtl="0" fontAlgn="base">
              <a:spcBef>
                <a:spcPct val="0"/>
              </a:spcBef>
              <a:spcAft>
                <a:spcPct val="0"/>
              </a:spcAft>
              <a:defRPr kumimoji="1" sz="4400">
                <a:solidFill>
                  <a:schemeClr val="tx2"/>
                </a:solidFill>
                <a:latin typeface="新細明體" charset="-120"/>
                <a:ea typeface="華康龍門石碑" pitchFamily="65" charset="-120"/>
              </a:defRPr>
            </a:lvl6pPr>
            <a:lvl7pPr marL="914400" algn="ctr" rtl="0" fontAlgn="base">
              <a:spcBef>
                <a:spcPct val="0"/>
              </a:spcBef>
              <a:spcAft>
                <a:spcPct val="0"/>
              </a:spcAft>
              <a:defRPr kumimoji="1" sz="4400">
                <a:solidFill>
                  <a:schemeClr val="tx2"/>
                </a:solidFill>
                <a:latin typeface="新細明體" charset="-120"/>
                <a:ea typeface="華康龍門石碑" pitchFamily="65" charset="-120"/>
              </a:defRPr>
            </a:lvl7pPr>
            <a:lvl8pPr marL="1371600" algn="ctr" rtl="0" fontAlgn="base">
              <a:spcBef>
                <a:spcPct val="0"/>
              </a:spcBef>
              <a:spcAft>
                <a:spcPct val="0"/>
              </a:spcAft>
              <a:defRPr kumimoji="1" sz="4400">
                <a:solidFill>
                  <a:schemeClr val="tx2"/>
                </a:solidFill>
                <a:latin typeface="新細明體" charset="-120"/>
                <a:ea typeface="華康龍門石碑" pitchFamily="65" charset="-120"/>
              </a:defRPr>
            </a:lvl8pPr>
            <a:lvl9pPr marL="1828800" algn="ctr" rtl="0" fontAlgn="base">
              <a:spcBef>
                <a:spcPct val="0"/>
              </a:spcBef>
              <a:spcAft>
                <a:spcPct val="0"/>
              </a:spcAft>
              <a:defRPr kumimoji="1" sz="4400">
                <a:solidFill>
                  <a:schemeClr val="tx2"/>
                </a:solidFill>
                <a:latin typeface="新細明體" charset="-120"/>
                <a:ea typeface="華康龍門石碑" pitchFamily="65" charset="-120"/>
              </a:defRPr>
            </a:lvl9pPr>
          </a:lstStyle>
          <a:p>
            <a:pPr algn="l"/>
            <a:r>
              <a:rPr lang="zh-TW" altLang="en-US" kern="0" dirty="0"/>
              <a:t>貮</a:t>
            </a:r>
            <a:r>
              <a:rPr lang="zh-TW" altLang="en-US" kern="0" dirty="0" smtClean="0"/>
              <a:t>、資料開放諮詢</a:t>
            </a:r>
            <a:r>
              <a:rPr lang="zh-TW" altLang="en-US" kern="0" dirty="0"/>
              <a:t>小組運作</a:t>
            </a:r>
            <a:r>
              <a:rPr lang="zh-TW" altLang="en-US" kern="0" dirty="0" smtClean="0"/>
              <a:t>方式</a:t>
            </a:r>
            <a:endParaRPr lang="zh-TW" altLang="en-US" kern="0" dirty="0"/>
          </a:p>
        </p:txBody>
      </p:sp>
      <mc:AlternateContent xmlns:mc="http://schemas.openxmlformats.org/markup-compatibility/2006" xmlns:a14="http://schemas.microsoft.com/office/drawing/2010/main">
        <mc:Choice Requires="a14">
          <p:sp>
            <p:nvSpPr>
              <p:cNvPr id="8" name="文字方塊 7"/>
              <p:cNvSpPr txBox="1"/>
              <p:nvPr/>
            </p:nvSpPr>
            <p:spPr>
              <a:xfrm rot="17062641">
                <a:off x="1578177" y="2419978"/>
                <a:ext cx="1322991" cy="940963"/>
              </a:xfrm>
              <a:prstGeom prst="rect">
                <a:avLst/>
              </a:prstGeom>
              <a:noFill/>
            </p:spPr>
            <p:txBody>
              <a:bodyPr vert="eaVert"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sz="8000" b="1" i="0" smtClean="0">
                          <a:solidFill>
                            <a:srgbClr val="D0610E"/>
                          </a:solidFill>
                          <a:effectLst>
                            <a:outerShdw blurRad="38100" dist="38100" dir="2700000" algn="tl">
                              <a:srgbClr val="000000">
                                <a:alpha val="43137"/>
                              </a:srgbClr>
                            </a:outerShdw>
                          </a:effectLst>
                          <a:latin typeface="Cambria Math" panose="02040503050406030204" pitchFamily="18" charset="0"/>
                        </a:rPr>
                        <m:t>√</m:t>
                      </m:r>
                    </m:oMath>
                  </m:oMathPara>
                </a14:m>
                <a:endParaRPr lang="zh-TW" altLang="en-US" sz="8000" b="1" dirty="0" smtClean="0">
                  <a:solidFill>
                    <a:srgbClr val="D0610E"/>
                  </a:solidFill>
                  <a:effectLst>
                    <a:outerShdw blurRad="38100" dist="38100" dir="2700000" algn="tl">
                      <a:srgbClr val="000000">
                        <a:alpha val="43137"/>
                      </a:srgbClr>
                    </a:outerShdw>
                  </a:effectLst>
                </a:endParaRPr>
              </a:p>
            </p:txBody>
          </p:sp>
        </mc:Choice>
        <mc:Fallback xmlns="">
          <p:sp>
            <p:nvSpPr>
              <p:cNvPr id="8" name="文字方塊 7"/>
              <p:cNvSpPr txBox="1">
                <a:spLocks noRot="1" noChangeAspect="1" noMove="1" noResize="1" noEditPoints="1" noAdjustHandles="1" noChangeArrowheads="1" noChangeShapeType="1" noTextEdit="1"/>
              </p:cNvSpPr>
              <p:nvPr/>
            </p:nvSpPr>
            <p:spPr>
              <a:xfrm rot="17062641">
                <a:off x="1578177" y="2419978"/>
                <a:ext cx="1322991" cy="940963"/>
              </a:xfrm>
              <a:prstGeom prst="rect">
                <a:avLst/>
              </a:prstGeom>
              <a:blipFill rotWithShape="0">
                <a:blip r:embed="rId4"/>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297430037"/>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圖片 7"/>
          <p:cNvPicPr>
            <a:picLocks noChangeAspect="1"/>
          </p:cNvPicPr>
          <p:nvPr/>
        </p:nvPicPr>
        <p:blipFill>
          <a:blip r:embed="rId3">
            <a:lum bright="70000" contrast="-70000"/>
          </a:blip>
          <a:stretch>
            <a:fillRect/>
          </a:stretch>
        </p:blipFill>
        <p:spPr>
          <a:xfrm>
            <a:off x="35496" y="1"/>
            <a:ext cx="2657757" cy="2636912"/>
          </a:xfrm>
          <a:prstGeom prst="rect">
            <a:avLst/>
          </a:prstGeom>
        </p:spPr>
      </p:pic>
      <p:sp>
        <p:nvSpPr>
          <p:cNvPr id="4" name="投影片編號版面配置區 3"/>
          <p:cNvSpPr>
            <a:spLocks noGrp="1"/>
          </p:cNvSpPr>
          <p:nvPr>
            <p:ph type="sldNum" sz="quarter" idx="10"/>
          </p:nvPr>
        </p:nvSpPr>
        <p:spPr/>
        <p:txBody>
          <a:bodyPr/>
          <a:lstStyle/>
          <a:p>
            <a:fld id="{3AE53AB2-F19A-4BD0-B915-C2175D5F5FF6}" type="slidenum">
              <a:rPr lang="en-US" altLang="zh-TW" smtClean="0">
                <a:solidFill>
                  <a:srgbClr val="000000"/>
                </a:solidFill>
              </a:rPr>
              <a:pPr/>
              <a:t>30</a:t>
            </a:fld>
            <a:endParaRPr lang="en-US" altLang="zh-TW" dirty="0">
              <a:solidFill>
                <a:srgbClr val="000000"/>
              </a:solidFill>
            </a:endParaRPr>
          </a:p>
        </p:txBody>
      </p:sp>
      <p:sp>
        <p:nvSpPr>
          <p:cNvPr id="6" name="標題 1"/>
          <p:cNvSpPr txBox="1">
            <a:spLocks/>
          </p:cNvSpPr>
          <p:nvPr/>
        </p:nvSpPr>
        <p:spPr>
          <a:xfrm>
            <a:off x="1210766" y="1126354"/>
            <a:ext cx="4320480" cy="1008112"/>
          </a:xfrm>
          <a:prstGeom prst="rect">
            <a:avLst/>
          </a:prstGeom>
        </p:spPr>
        <p:txBody>
          <a:bodyPr/>
          <a:lstStyle>
            <a:lvl1pPr algn="ctr" rtl="0" eaLnBrk="0" fontAlgn="base" hangingPunct="0">
              <a:spcBef>
                <a:spcPct val="0"/>
              </a:spcBef>
              <a:spcAft>
                <a:spcPct val="0"/>
              </a:spcAft>
              <a:defRPr kumimoji="1" sz="4000" b="1">
                <a:solidFill>
                  <a:srgbClr val="002060"/>
                </a:solidFill>
                <a:latin typeface="微軟正黑體" pitchFamily="34" charset="-120"/>
                <a:ea typeface="微軟正黑體" pitchFamily="34" charset="-120"/>
                <a:cs typeface="+mj-cs"/>
              </a:defRPr>
            </a:lvl1pPr>
            <a:lvl2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2pPr>
            <a:lvl3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3pPr>
            <a:lvl4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4pPr>
            <a:lvl5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5pPr>
            <a:lvl6pPr marL="457200" algn="ctr" rtl="0" fontAlgn="base">
              <a:spcBef>
                <a:spcPct val="0"/>
              </a:spcBef>
              <a:spcAft>
                <a:spcPct val="0"/>
              </a:spcAft>
              <a:defRPr kumimoji="1" sz="4400">
                <a:solidFill>
                  <a:schemeClr val="tx2"/>
                </a:solidFill>
                <a:latin typeface="新細明體" charset="-120"/>
                <a:ea typeface="華康龍門石碑" pitchFamily="65" charset="-120"/>
              </a:defRPr>
            </a:lvl6pPr>
            <a:lvl7pPr marL="914400" algn="ctr" rtl="0" fontAlgn="base">
              <a:spcBef>
                <a:spcPct val="0"/>
              </a:spcBef>
              <a:spcAft>
                <a:spcPct val="0"/>
              </a:spcAft>
              <a:defRPr kumimoji="1" sz="4400">
                <a:solidFill>
                  <a:schemeClr val="tx2"/>
                </a:solidFill>
                <a:latin typeface="新細明體" charset="-120"/>
                <a:ea typeface="華康龍門石碑" pitchFamily="65" charset="-120"/>
              </a:defRPr>
            </a:lvl7pPr>
            <a:lvl8pPr marL="1371600" algn="ctr" rtl="0" fontAlgn="base">
              <a:spcBef>
                <a:spcPct val="0"/>
              </a:spcBef>
              <a:spcAft>
                <a:spcPct val="0"/>
              </a:spcAft>
              <a:defRPr kumimoji="1" sz="4400">
                <a:solidFill>
                  <a:schemeClr val="tx2"/>
                </a:solidFill>
                <a:latin typeface="新細明體" charset="-120"/>
                <a:ea typeface="華康龍門石碑" pitchFamily="65" charset="-120"/>
              </a:defRPr>
            </a:lvl8pPr>
            <a:lvl9pPr marL="1828800" algn="ctr" rtl="0" fontAlgn="base">
              <a:spcBef>
                <a:spcPct val="0"/>
              </a:spcBef>
              <a:spcAft>
                <a:spcPct val="0"/>
              </a:spcAft>
              <a:defRPr kumimoji="1" sz="4400">
                <a:solidFill>
                  <a:schemeClr val="tx2"/>
                </a:solidFill>
                <a:latin typeface="新細明體" charset="-120"/>
                <a:ea typeface="華康龍門石碑" pitchFamily="65" charset="-120"/>
              </a:defRPr>
            </a:lvl9pPr>
          </a:lstStyle>
          <a:p>
            <a:pPr algn="l"/>
            <a:r>
              <a:rPr lang="zh-TW" altLang="en-US" kern="0" dirty="0" smtClean="0"/>
              <a:t>伍、報告事項</a:t>
            </a:r>
            <a:endParaRPr lang="zh-TW" altLang="en-US" kern="0" dirty="0"/>
          </a:p>
        </p:txBody>
      </p:sp>
      <p:sp>
        <p:nvSpPr>
          <p:cNvPr id="5" name="標題 1"/>
          <p:cNvSpPr txBox="1">
            <a:spLocks/>
          </p:cNvSpPr>
          <p:nvPr/>
        </p:nvSpPr>
        <p:spPr>
          <a:xfrm>
            <a:off x="1043608" y="2564904"/>
            <a:ext cx="8100392" cy="3342506"/>
          </a:xfrm>
          <a:prstGeom prst="rect">
            <a:avLst/>
          </a:prstGeom>
        </p:spPr>
        <p:txBody>
          <a:bodyPr/>
          <a:lstStyle>
            <a:lvl1pPr algn="ctr" rtl="0" eaLnBrk="0" fontAlgn="base" hangingPunct="0">
              <a:spcBef>
                <a:spcPct val="0"/>
              </a:spcBef>
              <a:spcAft>
                <a:spcPct val="0"/>
              </a:spcAft>
              <a:defRPr kumimoji="1" sz="4000" b="1">
                <a:solidFill>
                  <a:srgbClr val="002060"/>
                </a:solidFill>
                <a:latin typeface="微軟正黑體" pitchFamily="34" charset="-120"/>
                <a:ea typeface="微軟正黑體" pitchFamily="34" charset="-120"/>
                <a:cs typeface="+mj-cs"/>
              </a:defRPr>
            </a:lvl1pPr>
            <a:lvl2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2pPr>
            <a:lvl3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3pPr>
            <a:lvl4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4pPr>
            <a:lvl5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5pPr>
            <a:lvl6pPr marL="457200" algn="ctr" rtl="0" fontAlgn="base">
              <a:spcBef>
                <a:spcPct val="0"/>
              </a:spcBef>
              <a:spcAft>
                <a:spcPct val="0"/>
              </a:spcAft>
              <a:defRPr kumimoji="1" sz="4400">
                <a:solidFill>
                  <a:schemeClr val="tx2"/>
                </a:solidFill>
                <a:latin typeface="新細明體" charset="-120"/>
                <a:ea typeface="華康龍門石碑" pitchFamily="65" charset="-120"/>
              </a:defRPr>
            </a:lvl6pPr>
            <a:lvl7pPr marL="914400" algn="ctr" rtl="0" fontAlgn="base">
              <a:spcBef>
                <a:spcPct val="0"/>
              </a:spcBef>
              <a:spcAft>
                <a:spcPct val="0"/>
              </a:spcAft>
              <a:defRPr kumimoji="1" sz="4400">
                <a:solidFill>
                  <a:schemeClr val="tx2"/>
                </a:solidFill>
                <a:latin typeface="新細明體" charset="-120"/>
                <a:ea typeface="華康龍門石碑" pitchFamily="65" charset="-120"/>
              </a:defRPr>
            </a:lvl7pPr>
            <a:lvl8pPr marL="1371600" algn="ctr" rtl="0" fontAlgn="base">
              <a:spcBef>
                <a:spcPct val="0"/>
              </a:spcBef>
              <a:spcAft>
                <a:spcPct val="0"/>
              </a:spcAft>
              <a:defRPr kumimoji="1" sz="4400">
                <a:solidFill>
                  <a:schemeClr val="tx2"/>
                </a:solidFill>
                <a:latin typeface="新細明體" charset="-120"/>
                <a:ea typeface="華康龍門石碑" pitchFamily="65" charset="-120"/>
              </a:defRPr>
            </a:lvl8pPr>
            <a:lvl9pPr marL="1828800" algn="ctr" rtl="0" fontAlgn="base">
              <a:spcBef>
                <a:spcPct val="0"/>
              </a:spcBef>
              <a:spcAft>
                <a:spcPct val="0"/>
              </a:spcAft>
              <a:defRPr kumimoji="1" sz="4400">
                <a:solidFill>
                  <a:schemeClr val="tx2"/>
                </a:solidFill>
                <a:latin typeface="新細明體" charset="-120"/>
                <a:ea typeface="華康龍門石碑" pitchFamily="65" charset="-120"/>
              </a:defRPr>
            </a:lvl9pPr>
          </a:lstStyle>
          <a:p>
            <a:pPr marL="896938" indent="-896938" algn="l">
              <a:lnSpc>
                <a:spcPct val="150000"/>
              </a:lnSpc>
              <a:spcBef>
                <a:spcPts val="600"/>
              </a:spcBef>
              <a:spcAft>
                <a:spcPts val="600"/>
              </a:spcAft>
            </a:pPr>
            <a:r>
              <a:rPr lang="zh-TW" altLang="en-US" sz="3600" u="sng" dirty="0" smtClean="0">
                <a:solidFill>
                  <a:srgbClr val="D0610E"/>
                </a:solidFill>
                <a:latin typeface="微軟正黑體 Light" panose="020B0304030504040204" pitchFamily="34" charset="-120"/>
                <a:ea typeface="微軟正黑體 Light" panose="020B0304030504040204" pitchFamily="34" charset="-120"/>
              </a:rPr>
              <a:t>一、「</a:t>
            </a:r>
            <a:r>
              <a:rPr lang="zh-TW" altLang="en-US" sz="3600" u="sng" dirty="0">
                <a:solidFill>
                  <a:srgbClr val="D0610E"/>
                </a:solidFill>
                <a:latin typeface="微軟正黑體 Light" panose="020B0304030504040204" pitchFamily="34" charset="-120"/>
                <a:ea typeface="微軟正黑體 Light" panose="020B0304030504040204" pitchFamily="34" charset="-120"/>
              </a:rPr>
              <a:t>政府資料開放優質標章暨深化應用獎勵措施」</a:t>
            </a:r>
            <a:r>
              <a:rPr lang="en-US" altLang="zh-TW" sz="3600" u="sng" dirty="0">
                <a:solidFill>
                  <a:srgbClr val="D0610E"/>
                </a:solidFill>
                <a:latin typeface="微軟正黑體 Light" panose="020B0304030504040204" pitchFamily="34" charset="-120"/>
                <a:ea typeface="微軟正黑體 Light" panose="020B0304030504040204" pitchFamily="34" charset="-120"/>
              </a:rPr>
              <a:t>107</a:t>
            </a:r>
            <a:r>
              <a:rPr lang="zh-TW" altLang="en-US" sz="3600" u="sng" dirty="0">
                <a:solidFill>
                  <a:srgbClr val="D0610E"/>
                </a:solidFill>
                <a:latin typeface="微軟正黑體 Light" panose="020B0304030504040204" pitchFamily="34" charset="-120"/>
                <a:ea typeface="微軟正黑體 Light" panose="020B0304030504040204" pitchFamily="34" charset="-120"/>
              </a:rPr>
              <a:t>年度活動</a:t>
            </a:r>
            <a:r>
              <a:rPr lang="zh-TW" altLang="en-US" sz="3600" u="sng" dirty="0" smtClean="0">
                <a:solidFill>
                  <a:srgbClr val="D0610E"/>
                </a:solidFill>
                <a:latin typeface="微軟正黑體 Light" panose="020B0304030504040204" pitchFamily="34" charset="-120"/>
                <a:ea typeface="微軟正黑體 Light" panose="020B0304030504040204" pitchFamily="34" charset="-120"/>
              </a:rPr>
              <a:t>成果</a:t>
            </a:r>
            <a:endParaRPr lang="en-US" altLang="zh-TW" sz="3600" u="sng" dirty="0" smtClean="0">
              <a:solidFill>
                <a:srgbClr val="D0610E"/>
              </a:solidFill>
              <a:latin typeface="微軟正黑體 Light" panose="020B0304030504040204" pitchFamily="34" charset="-120"/>
              <a:ea typeface="微軟正黑體 Light" panose="020B0304030504040204" pitchFamily="34" charset="-120"/>
            </a:endParaRPr>
          </a:p>
          <a:p>
            <a:pPr marL="896938" indent="-896938" algn="l">
              <a:lnSpc>
                <a:spcPct val="150000"/>
              </a:lnSpc>
              <a:spcBef>
                <a:spcPts val="600"/>
              </a:spcBef>
              <a:spcAft>
                <a:spcPts val="600"/>
              </a:spcAft>
            </a:pPr>
            <a:r>
              <a:rPr lang="zh-TW" altLang="en-US" sz="3600" dirty="0">
                <a:latin typeface="微軟正黑體 Light" panose="020B0304030504040204" pitchFamily="34" charset="-120"/>
                <a:ea typeface="微軟正黑體 Light" panose="020B0304030504040204" pitchFamily="34" charset="-120"/>
              </a:rPr>
              <a:t>二、本會</a:t>
            </a:r>
            <a:r>
              <a:rPr lang="en-US" altLang="zh-TW" sz="3600" dirty="0">
                <a:latin typeface="微軟正黑體 Light" panose="020B0304030504040204" pitchFamily="34" charset="-120"/>
                <a:ea typeface="微軟正黑體 Light" panose="020B0304030504040204" pitchFamily="34" charset="-120"/>
              </a:rPr>
              <a:t>107</a:t>
            </a:r>
            <a:r>
              <a:rPr lang="zh-TW" altLang="en-US" sz="3600" dirty="0">
                <a:latin typeface="微軟正黑體 Light" panose="020B0304030504040204" pitchFamily="34" charset="-120"/>
                <a:ea typeface="微軟正黑體 Light" panose="020B0304030504040204" pitchFamily="34" charset="-120"/>
              </a:rPr>
              <a:t>年度上半年資料開放績效考核結果</a:t>
            </a:r>
            <a:endParaRPr lang="en-US" altLang="zh-TW" sz="3600" dirty="0" smtClean="0">
              <a:latin typeface="微軟正黑體 Light" panose="020B0304030504040204" pitchFamily="34" charset="-120"/>
              <a:ea typeface="微軟正黑體 Light" panose="020B0304030504040204" pitchFamily="34" charset="-120"/>
            </a:endParaRPr>
          </a:p>
        </p:txBody>
      </p:sp>
      <mc:AlternateContent xmlns:mc="http://schemas.openxmlformats.org/markup-compatibility/2006" xmlns:a14="http://schemas.microsoft.com/office/drawing/2010/main">
        <mc:Choice Requires="a14">
          <p:sp>
            <p:nvSpPr>
              <p:cNvPr id="10" name="文字方塊 9"/>
              <p:cNvSpPr txBox="1"/>
              <p:nvPr/>
            </p:nvSpPr>
            <p:spPr>
              <a:xfrm rot="17062641">
                <a:off x="282034" y="2381651"/>
                <a:ext cx="1322991" cy="940963"/>
              </a:xfrm>
              <a:prstGeom prst="rect">
                <a:avLst/>
              </a:prstGeom>
              <a:noFill/>
            </p:spPr>
            <p:txBody>
              <a:bodyPr vert="eaVert"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sz="8000" b="1" i="0" smtClean="0">
                          <a:solidFill>
                            <a:srgbClr val="D0610E"/>
                          </a:solidFill>
                          <a:effectLst>
                            <a:outerShdw blurRad="38100" dist="38100" dir="2700000" algn="tl">
                              <a:srgbClr val="000000">
                                <a:alpha val="43137"/>
                              </a:srgbClr>
                            </a:outerShdw>
                          </a:effectLst>
                          <a:latin typeface="Cambria Math" panose="02040503050406030204" pitchFamily="18" charset="0"/>
                        </a:rPr>
                        <m:t>√</m:t>
                      </m:r>
                    </m:oMath>
                  </m:oMathPara>
                </a14:m>
                <a:endParaRPr lang="zh-TW" altLang="en-US" sz="8000" b="1" dirty="0" smtClean="0">
                  <a:solidFill>
                    <a:srgbClr val="D0610E"/>
                  </a:solidFill>
                  <a:effectLst>
                    <a:outerShdw blurRad="38100" dist="38100" dir="2700000" algn="tl">
                      <a:srgbClr val="000000">
                        <a:alpha val="43137"/>
                      </a:srgbClr>
                    </a:outerShdw>
                  </a:effectLst>
                </a:endParaRPr>
              </a:p>
            </p:txBody>
          </p:sp>
        </mc:Choice>
        <mc:Fallback xmlns="">
          <p:sp>
            <p:nvSpPr>
              <p:cNvPr id="10" name="文字方塊 9"/>
              <p:cNvSpPr txBox="1">
                <a:spLocks noRot="1" noChangeAspect="1" noMove="1" noResize="1" noEditPoints="1" noAdjustHandles="1" noChangeArrowheads="1" noChangeShapeType="1" noTextEdit="1"/>
              </p:cNvSpPr>
              <p:nvPr/>
            </p:nvSpPr>
            <p:spPr>
              <a:xfrm rot="17062641">
                <a:off x="282034" y="2381651"/>
                <a:ext cx="1322991" cy="940963"/>
              </a:xfrm>
              <a:prstGeom prst="rect">
                <a:avLst/>
              </a:prstGeom>
              <a:blipFill rotWithShape="0">
                <a:blip r:embed="rId4"/>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7324888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0"/>
          </p:nvPr>
        </p:nvSpPr>
        <p:spPr/>
        <p:txBody>
          <a:bodyPr/>
          <a:lstStyle/>
          <a:p>
            <a:fld id="{3AE53AB2-F19A-4BD0-B915-C2175D5F5FF6}" type="slidenum">
              <a:rPr lang="en-US" altLang="zh-TW" smtClean="0">
                <a:solidFill>
                  <a:srgbClr val="000000"/>
                </a:solidFill>
              </a:rPr>
              <a:pPr/>
              <a:t>31</a:t>
            </a:fld>
            <a:endParaRPr lang="en-US" altLang="zh-TW" dirty="0">
              <a:solidFill>
                <a:srgbClr val="000000"/>
              </a:solidFill>
            </a:endParaRPr>
          </a:p>
        </p:txBody>
      </p:sp>
      <p:pic>
        <p:nvPicPr>
          <p:cNvPr id="6" name="圖片 5"/>
          <p:cNvPicPr>
            <a:picLocks noChangeAspect="1"/>
          </p:cNvPicPr>
          <p:nvPr/>
        </p:nvPicPr>
        <p:blipFill>
          <a:blip r:embed="rId2"/>
          <a:stretch>
            <a:fillRect/>
          </a:stretch>
        </p:blipFill>
        <p:spPr>
          <a:xfrm>
            <a:off x="1187624" y="262731"/>
            <a:ext cx="3609975" cy="420052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7" name="圖片 6"/>
          <p:cNvPicPr>
            <a:picLocks noChangeAspect="1"/>
          </p:cNvPicPr>
          <p:nvPr/>
        </p:nvPicPr>
        <p:blipFill>
          <a:blip r:embed="rId3"/>
          <a:stretch>
            <a:fillRect/>
          </a:stretch>
        </p:blipFill>
        <p:spPr>
          <a:xfrm rot="467785">
            <a:off x="4706228" y="412831"/>
            <a:ext cx="3590925" cy="41910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8" name="圖片 7"/>
          <p:cNvPicPr>
            <a:picLocks noChangeAspect="1"/>
          </p:cNvPicPr>
          <p:nvPr/>
        </p:nvPicPr>
        <p:blipFill>
          <a:blip r:embed="rId4"/>
          <a:stretch>
            <a:fillRect/>
          </a:stretch>
        </p:blipFill>
        <p:spPr>
          <a:xfrm rot="21038875">
            <a:off x="1015290" y="2054191"/>
            <a:ext cx="3543300" cy="42576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圖片 8"/>
          <p:cNvPicPr>
            <a:picLocks noChangeAspect="1"/>
          </p:cNvPicPr>
          <p:nvPr/>
        </p:nvPicPr>
        <p:blipFill>
          <a:blip r:embed="rId5"/>
          <a:stretch>
            <a:fillRect/>
          </a:stretch>
        </p:blipFill>
        <p:spPr>
          <a:xfrm rot="1211730">
            <a:off x="4508276" y="2246337"/>
            <a:ext cx="3571875" cy="421005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5" name="圖片 4"/>
          <p:cNvPicPr>
            <a:picLocks noChangeAspect="1"/>
          </p:cNvPicPr>
          <p:nvPr/>
        </p:nvPicPr>
        <p:blipFill>
          <a:blip r:embed="rId6"/>
          <a:stretch>
            <a:fillRect/>
          </a:stretch>
        </p:blipFill>
        <p:spPr>
          <a:xfrm>
            <a:off x="2555776" y="1686509"/>
            <a:ext cx="3941723" cy="466419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2" name="圖片 1"/>
          <p:cNvPicPr>
            <a:picLocks noChangeAspect="1"/>
          </p:cNvPicPr>
          <p:nvPr/>
        </p:nvPicPr>
        <p:blipFill>
          <a:blip r:embed="rId7"/>
          <a:stretch>
            <a:fillRect/>
          </a:stretch>
        </p:blipFill>
        <p:spPr>
          <a:xfrm>
            <a:off x="-83816" y="35192"/>
            <a:ext cx="4438997" cy="1075925"/>
          </a:xfrm>
          <a:prstGeom prst="ellipse">
            <a:avLst/>
          </a:prstGeom>
          <a:ln>
            <a:noFill/>
          </a:ln>
          <a:effectLst>
            <a:softEdge rad="114300"/>
          </a:effectLst>
        </p:spPr>
      </p:pic>
      <p:sp>
        <p:nvSpPr>
          <p:cNvPr id="10" name="TextBox 46"/>
          <p:cNvSpPr txBox="1"/>
          <p:nvPr/>
        </p:nvSpPr>
        <p:spPr>
          <a:xfrm>
            <a:off x="692900" y="139264"/>
            <a:ext cx="7776864" cy="738472"/>
          </a:xfrm>
          <a:prstGeom prst="rect">
            <a:avLst/>
          </a:prstGeom>
          <a:noFill/>
        </p:spPr>
        <p:txBody>
          <a:bodyPr wrap="square" rtlCol="0">
            <a:spAutoFit/>
          </a:bodyPr>
          <a:lstStyle>
            <a:defPPr>
              <a:defRPr lang="en-US"/>
            </a:defPPr>
            <a:lvl1pPr>
              <a:lnSpc>
                <a:spcPct val="130000"/>
              </a:lnSpc>
              <a:defRPr sz="5400" b="1">
                <a:solidFill>
                  <a:schemeClr val="tx1">
                    <a:lumMod val="65000"/>
                    <a:lumOff val="35000"/>
                  </a:schemeClr>
                </a:solidFill>
                <a:latin typeface="Agency FB" pitchFamily="34" charset="0"/>
                <a:ea typeface="微软雅黑" pitchFamily="34" charset="-122"/>
                <a:cs typeface="Calibri" pitchFamily="34" charset="0"/>
              </a:defRPr>
            </a:lvl1pPr>
          </a:lstStyle>
          <a:p>
            <a:pPr lvl="0" algn="r">
              <a:defRPr/>
            </a:pPr>
            <a:r>
              <a:rPr lang="zh-TW" altLang="en-US" sz="3600" kern="0" dirty="0" smtClean="0">
                <a:solidFill>
                  <a:sysClr val="windowText" lastClr="000000">
                    <a:lumMod val="65000"/>
                    <a:lumOff val="35000"/>
                  </a:sysClr>
                </a:solidFill>
                <a:latin typeface="微軟正黑體" panose="020B0604030504040204" pitchFamily="34" charset="-120"/>
                <a:ea typeface="微軟正黑體" panose="020B0604030504040204" pitchFamily="34" charset="-120"/>
              </a:rPr>
              <a:t>「全字庫</a:t>
            </a:r>
            <a:r>
              <a:rPr lang="zh-TW" altLang="en-US" sz="3600" kern="0" dirty="0">
                <a:solidFill>
                  <a:sysClr val="windowText" lastClr="000000">
                    <a:lumMod val="65000"/>
                    <a:lumOff val="35000"/>
                  </a:sysClr>
                </a:solidFill>
                <a:latin typeface="微軟正黑體" panose="020B0604030504040204" pitchFamily="34" charset="-120"/>
                <a:ea typeface="微軟正黑體" panose="020B0604030504040204" pitchFamily="34" charset="-120"/>
              </a:rPr>
              <a:t>」</a:t>
            </a:r>
            <a:r>
              <a:rPr lang="zh-TW" altLang="en-US" sz="3600" kern="0" dirty="0" smtClean="0">
                <a:solidFill>
                  <a:sysClr val="windowText" lastClr="000000">
                    <a:lumMod val="65000"/>
                    <a:lumOff val="35000"/>
                  </a:sysClr>
                </a:solidFill>
                <a:latin typeface="微軟正黑體" panose="020B0604030504040204" pitchFamily="34" charset="-120"/>
                <a:ea typeface="微軟正黑體" panose="020B0604030504040204" pitchFamily="34" charset="-120"/>
              </a:rPr>
              <a:t>參賽</a:t>
            </a:r>
            <a:endParaRPr kumimoji="0" lang="zh-CN" altLang="en-US" sz="3600" b="1" i="0" u="none" strike="noStrike" kern="0" cap="none" spc="0" normalizeH="0" baseline="0" noProof="0" dirty="0">
              <a:ln>
                <a:noFill/>
              </a:ln>
              <a:solidFill>
                <a:sysClr val="windowText" lastClr="000000">
                  <a:lumMod val="65000"/>
                  <a:lumOff val="35000"/>
                </a:sysClr>
              </a:solidFill>
              <a:effectLst/>
              <a:uLnTx/>
              <a:uFillTx/>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1765931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 name="Oval 65"/>
          <p:cNvSpPr>
            <a:spLocks noChangeArrowheads="1"/>
          </p:cNvSpPr>
          <p:nvPr/>
        </p:nvSpPr>
        <p:spPr bwMode="auto">
          <a:xfrm>
            <a:off x="0" y="3977150"/>
            <a:ext cx="3680409" cy="580710"/>
          </a:xfrm>
          <a:prstGeom prst="ellipse">
            <a:avLst/>
          </a:prstGeom>
          <a:gradFill rotWithShape="1">
            <a:gsLst>
              <a:gs pos="0">
                <a:srgbClr val="2A0000"/>
              </a:gs>
              <a:gs pos="100000">
                <a:srgbClr val="EEECE1">
                  <a:alpha val="0"/>
                </a:srgbClr>
              </a:gs>
            </a:gsLst>
            <a:path path="shape">
              <a:fillToRect l="50000" t="50000" r="50000" b="50000"/>
            </a:path>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pitchFamily="34" charset="0"/>
              <a:ea typeface="宋体"/>
            </a:endParaRPr>
          </a:p>
        </p:txBody>
      </p:sp>
      <p:sp>
        <p:nvSpPr>
          <p:cNvPr id="41" name="Oval 65"/>
          <p:cNvSpPr>
            <a:spLocks noChangeArrowheads="1"/>
          </p:cNvSpPr>
          <p:nvPr/>
        </p:nvSpPr>
        <p:spPr bwMode="auto">
          <a:xfrm>
            <a:off x="142009" y="3767202"/>
            <a:ext cx="3680409" cy="580710"/>
          </a:xfrm>
          <a:prstGeom prst="ellipse">
            <a:avLst/>
          </a:prstGeom>
          <a:gradFill rotWithShape="1">
            <a:gsLst>
              <a:gs pos="0">
                <a:srgbClr val="2A0000"/>
              </a:gs>
              <a:gs pos="100000">
                <a:srgbClr val="EEECE1">
                  <a:alpha val="0"/>
                </a:srgbClr>
              </a:gs>
            </a:gsLst>
            <a:path path="shape">
              <a:fillToRect l="50000" t="50000" r="50000" b="50000"/>
            </a:path>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pitchFamily="34" charset="0"/>
              <a:ea typeface="宋体"/>
            </a:endParaRPr>
          </a:p>
        </p:txBody>
      </p:sp>
      <p:grpSp>
        <p:nvGrpSpPr>
          <p:cNvPr id="2" name="群組 1"/>
          <p:cNvGrpSpPr/>
          <p:nvPr/>
        </p:nvGrpSpPr>
        <p:grpSpPr>
          <a:xfrm>
            <a:off x="450735" y="2254836"/>
            <a:ext cx="8193520" cy="3605442"/>
            <a:chOff x="459543" y="1570562"/>
            <a:chExt cx="8193520" cy="3605442"/>
          </a:xfrm>
        </p:grpSpPr>
        <p:sp>
          <p:nvSpPr>
            <p:cNvPr id="25" name="燕尾形箭头 24"/>
            <p:cNvSpPr/>
            <p:nvPr/>
          </p:nvSpPr>
          <p:spPr>
            <a:xfrm flipH="1">
              <a:off x="5708736" y="1669189"/>
              <a:ext cx="2944327" cy="1472164"/>
            </a:xfrm>
            <a:prstGeom prst="notchedRightArrow">
              <a:avLst/>
            </a:prstGeom>
            <a:gradFill flip="none" rotWithShape="1">
              <a:gsLst>
                <a:gs pos="100000">
                  <a:srgbClr val="7B0000"/>
                </a:gs>
                <a:gs pos="58000">
                  <a:srgbClr val="7C0000"/>
                </a:gs>
                <a:gs pos="27000">
                  <a:srgbClr val="C00000">
                    <a:shade val="30000"/>
                    <a:satMod val="115000"/>
                  </a:srgbClr>
                </a:gs>
                <a:gs pos="0">
                  <a:srgbClr val="C00000">
                    <a:shade val="67500"/>
                    <a:satMod val="115000"/>
                  </a:srgbClr>
                </a:gs>
                <a:gs pos="88000">
                  <a:srgbClr val="FF1919"/>
                </a:gs>
              </a:gsLst>
              <a:lin ang="10800000" scaled="1"/>
              <a:tileRect/>
            </a:gradFill>
            <a:ln w="19050" cap="flat" cmpd="sng" algn="ctr">
              <a:solidFill>
                <a:srgbClr val="C00000"/>
              </a:solid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26" name="燕尾形箭头 25"/>
            <p:cNvSpPr/>
            <p:nvPr/>
          </p:nvSpPr>
          <p:spPr>
            <a:xfrm flipH="1">
              <a:off x="5777377" y="1806961"/>
              <a:ext cx="2685337" cy="1187586"/>
            </a:xfrm>
            <a:prstGeom prst="notchedRightArrow">
              <a:avLst/>
            </a:prstGeom>
            <a:noFill/>
            <a:ln w="19050" cap="flat" cmpd="sng" algn="ctr">
              <a:solidFill>
                <a:srgbClr val="E2ADAC">
                  <a:alpha val="67843"/>
                </a:srgbClr>
              </a:solidFill>
              <a:prstDash val="sys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27" name="椭圆 26"/>
            <p:cNvSpPr/>
            <p:nvPr/>
          </p:nvSpPr>
          <p:spPr>
            <a:xfrm>
              <a:off x="459543" y="2644935"/>
              <a:ext cx="552061" cy="276031"/>
            </a:xfrm>
            <a:prstGeom prst="ellipse">
              <a:avLst/>
            </a:prstGeom>
            <a:gradFill flip="none" rotWithShape="1">
              <a:gsLst>
                <a:gs pos="21000">
                  <a:srgbClr val="2A0000"/>
                </a:gs>
                <a:gs pos="61000">
                  <a:srgbClr val="7E0000"/>
                </a:gs>
                <a:gs pos="100000">
                  <a:srgbClr val="480000"/>
                </a:gs>
              </a:gsLst>
              <a:lin ang="10800000" scaled="1"/>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28" name="圆角矩形 27"/>
            <p:cNvSpPr/>
            <p:nvPr/>
          </p:nvSpPr>
          <p:spPr>
            <a:xfrm>
              <a:off x="827584" y="1570562"/>
              <a:ext cx="6493859" cy="1656184"/>
            </a:xfrm>
            <a:prstGeom prst="roundRect">
              <a:avLst/>
            </a:prstGeom>
            <a:gradFill flip="none" rotWithShape="1">
              <a:gsLst>
                <a:gs pos="100000">
                  <a:schemeClr val="bg1">
                    <a:lumMod val="95000"/>
                  </a:schemeClr>
                </a:gs>
                <a:gs pos="0">
                  <a:schemeClr val="bg1">
                    <a:lumMod val="95000"/>
                  </a:schemeClr>
                </a:gs>
              </a:gsLst>
              <a:lin ang="10800000" scaled="1"/>
              <a:tileRect/>
            </a:gradFill>
            <a:ln w="25400" cap="flat" cmpd="sng" algn="ctr">
              <a:solidFill>
                <a:srgbClr val="D4C290"/>
              </a:solidFill>
              <a:prstDash val="solid"/>
            </a:ln>
            <a:effectLst>
              <a:outerShdw blurRad="50800" dist="12700" dir="5400000" algn="t" rotWithShape="0">
                <a:prstClr val="black">
                  <a:alpha val="55000"/>
                </a:prstClr>
              </a:outerShdw>
              <a:reflection blurRad="6350" stA="52000" endA="300" endPos="35000" dir="5400000" sy="-100000" algn="bl" rotWithShape="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29" name="圆角矩形 28"/>
            <p:cNvSpPr/>
            <p:nvPr/>
          </p:nvSpPr>
          <p:spPr>
            <a:xfrm>
              <a:off x="902554" y="1655849"/>
              <a:ext cx="6318350" cy="1485504"/>
            </a:xfrm>
            <a:prstGeom prst="roundRect">
              <a:avLst/>
            </a:prstGeom>
            <a:noFill/>
            <a:ln w="19050" cap="flat" cmpd="sng" algn="ctr">
              <a:solidFill>
                <a:srgbClr val="B99E53"/>
              </a:solidFill>
              <a:prstDash val="sysDash"/>
            </a:ln>
            <a:effectLst>
              <a:outerShdw dist="12700" dir="5400000" algn="t" rotWithShape="0">
                <a:sysClr val="window" lastClr="FFFFFF">
                  <a:alpha val="40000"/>
                </a:sys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31" name="五边形 4"/>
            <p:cNvSpPr/>
            <p:nvPr/>
          </p:nvSpPr>
          <p:spPr>
            <a:xfrm>
              <a:off x="459543" y="1909717"/>
              <a:ext cx="3036337" cy="856922"/>
            </a:xfrm>
            <a:custGeom>
              <a:avLst/>
              <a:gdLst>
                <a:gd name="connsiteX0" fmla="*/ 0 w 2376264"/>
                <a:gd name="connsiteY0" fmla="*/ 0 h 576064"/>
                <a:gd name="connsiteX1" fmla="*/ 2088232 w 2376264"/>
                <a:gd name="connsiteY1" fmla="*/ 0 h 576064"/>
                <a:gd name="connsiteX2" fmla="*/ 2376264 w 2376264"/>
                <a:gd name="connsiteY2" fmla="*/ 288032 h 576064"/>
                <a:gd name="connsiteX3" fmla="*/ 2088232 w 2376264"/>
                <a:gd name="connsiteY3" fmla="*/ 576064 h 576064"/>
                <a:gd name="connsiteX4" fmla="*/ 0 w 2376264"/>
                <a:gd name="connsiteY4" fmla="*/ 576064 h 576064"/>
                <a:gd name="connsiteX5" fmla="*/ 0 w 2376264"/>
                <a:gd name="connsiteY5" fmla="*/ 0 h 576064"/>
                <a:gd name="connsiteX0" fmla="*/ 0 w 2376264"/>
                <a:gd name="connsiteY0" fmla="*/ 94571 h 670635"/>
                <a:gd name="connsiteX1" fmla="*/ 2088232 w 2376264"/>
                <a:gd name="connsiteY1" fmla="*/ 94571 h 670635"/>
                <a:gd name="connsiteX2" fmla="*/ 2376264 w 2376264"/>
                <a:gd name="connsiteY2" fmla="*/ 382603 h 670635"/>
                <a:gd name="connsiteX3" fmla="*/ 2088232 w 2376264"/>
                <a:gd name="connsiteY3" fmla="*/ 670635 h 670635"/>
                <a:gd name="connsiteX4" fmla="*/ 0 w 2376264"/>
                <a:gd name="connsiteY4" fmla="*/ 670635 h 670635"/>
                <a:gd name="connsiteX5" fmla="*/ 0 w 2376264"/>
                <a:gd name="connsiteY5" fmla="*/ 94571 h 670635"/>
                <a:gd name="connsiteX0" fmla="*/ 0 w 2376264"/>
                <a:gd name="connsiteY0" fmla="*/ 94571 h 670635"/>
                <a:gd name="connsiteX1" fmla="*/ 2088232 w 2376264"/>
                <a:gd name="connsiteY1" fmla="*/ 94571 h 670635"/>
                <a:gd name="connsiteX2" fmla="*/ 2376264 w 2376264"/>
                <a:gd name="connsiteY2" fmla="*/ 382603 h 670635"/>
                <a:gd name="connsiteX3" fmla="*/ 2088232 w 2376264"/>
                <a:gd name="connsiteY3" fmla="*/ 670635 h 670635"/>
                <a:gd name="connsiteX4" fmla="*/ 0 w 2376264"/>
                <a:gd name="connsiteY4" fmla="*/ 670635 h 670635"/>
                <a:gd name="connsiteX5" fmla="*/ 0 w 2376264"/>
                <a:gd name="connsiteY5" fmla="*/ 94571 h 670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6264" h="670635">
                  <a:moveTo>
                    <a:pt x="0" y="94571"/>
                  </a:moveTo>
                  <a:cubicBezTo>
                    <a:pt x="11714" y="-118214"/>
                    <a:pt x="1392155" y="94571"/>
                    <a:pt x="2088232" y="94571"/>
                  </a:cubicBezTo>
                  <a:lnTo>
                    <a:pt x="2376264" y="382603"/>
                  </a:lnTo>
                  <a:lnTo>
                    <a:pt x="2088232" y="670635"/>
                  </a:lnTo>
                  <a:cubicBezTo>
                    <a:pt x="1392155" y="670635"/>
                    <a:pt x="259005" y="475103"/>
                    <a:pt x="0" y="670635"/>
                  </a:cubicBezTo>
                  <a:lnTo>
                    <a:pt x="0" y="94571"/>
                  </a:lnTo>
                  <a:close/>
                </a:path>
              </a:pathLst>
            </a:custGeom>
            <a:gradFill flip="none" rotWithShape="1">
              <a:gsLst>
                <a:gs pos="100000">
                  <a:srgbClr val="7B0000"/>
                </a:gs>
                <a:gs pos="58000">
                  <a:srgbClr val="7C0000"/>
                </a:gs>
                <a:gs pos="27000">
                  <a:srgbClr val="C00000">
                    <a:shade val="30000"/>
                    <a:satMod val="115000"/>
                  </a:srgbClr>
                </a:gs>
                <a:gs pos="0">
                  <a:srgbClr val="C00000">
                    <a:shade val="67500"/>
                    <a:satMod val="115000"/>
                  </a:srgbClr>
                </a:gs>
                <a:gs pos="88000">
                  <a:srgbClr val="FF1919"/>
                </a:gs>
              </a:gsLst>
              <a:lin ang="10800000" scaled="1"/>
              <a:tileRect/>
            </a:gradFill>
            <a:ln w="1905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32" name="五边形 4"/>
            <p:cNvSpPr/>
            <p:nvPr/>
          </p:nvSpPr>
          <p:spPr>
            <a:xfrm>
              <a:off x="459543" y="1994050"/>
              <a:ext cx="2898322" cy="699569"/>
            </a:xfrm>
            <a:custGeom>
              <a:avLst/>
              <a:gdLst>
                <a:gd name="connsiteX0" fmla="*/ 0 w 2376264"/>
                <a:gd name="connsiteY0" fmla="*/ 0 h 576064"/>
                <a:gd name="connsiteX1" fmla="*/ 2088232 w 2376264"/>
                <a:gd name="connsiteY1" fmla="*/ 0 h 576064"/>
                <a:gd name="connsiteX2" fmla="*/ 2376264 w 2376264"/>
                <a:gd name="connsiteY2" fmla="*/ 288032 h 576064"/>
                <a:gd name="connsiteX3" fmla="*/ 2088232 w 2376264"/>
                <a:gd name="connsiteY3" fmla="*/ 576064 h 576064"/>
                <a:gd name="connsiteX4" fmla="*/ 0 w 2376264"/>
                <a:gd name="connsiteY4" fmla="*/ 576064 h 576064"/>
                <a:gd name="connsiteX5" fmla="*/ 0 w 2376264"/>
                <a:gd name="connsiteY5" fmla="*/ 0 h 576064"/>
                <a:gd name="connsiteX0" fmla="*/ 0 w 2376264"/>
                <a:gd name="connsiteY0" fmla="*/ 94571 h 670635"/>
                <a:gd name="connsiteX1" fmla="*/ 2088232 w 2376264"/>
                <a:gd name="connsiteY1" fmla="*/ 94571 h 670635"/>
                <a:gd name="connsiteX2" fmla="*/ 2376264 w 2376264"/>
                <a:gd name="connsiteY2" fmla="*/ 382603 h 670635"/>
                <a:gd name="connsiteX3" fmla="*/ 2088232 w 2376264"/>
                <a:gd name="connsiteY3" fmla="*/ 670635 h 670635"/>
                <a:gd name="connsiteX4" fmla="*/ 0 w 2376264"/>
                <a:gd name="connsiteY4" fmla="*/ 670635 h 670635"/>
                <a:gd name="connsiteX5" fmla="*/ 0 w 2376264"/>
                <a:gd name="connsiteY5" fmla="*/ 94571 h 670635"/>
                <a:gd name="connsiteX0" fmla="*/ 0 w 2376264"/>
                <a:gd name="connsiteY0" fmla="*/ 94571 h 670635"/>
                <a:gd name="connsiteX1" fmla="*/ 2088232 w 2376264"/>
                <a:gd name="connsiteY1" fmla="*/ 94571 h 670635"/>
                <a:gd name="connsiteX2" fmla="*/ 2376264 w 2376264"/>
                <a:gd name="connsiteY2" fmla="*/ 382603 h 670635"/>
                <a:gd name="connsiteX3" fmla="*/ 2088232 w 2376264"/>
                <a:gd name="connsiteY3" fmla="*/ 670635 h 670635"/>
                <a:gd name="connsiteX4" fmla="*/ 0 w 2376264"/>
                <a:gd name="connsiteY4" fmla="*/ 670635 h 670635"/>
                <a:gd name="connsiteX5" fmla="*/ 0 w 2376264"/>
                <a:gd name="connsiteY5" fmla="*/ 94571 h 670635"/>
                <a:gd name="connsiteX0" fmla="*/ 0 w 2376264"/>
                <a:gd name="connsiteY0" fmla="*/ 94571 h 670635"/>
                <a:gd name="connsiteX1" fmla="*/ 2088232 w 2376264"/>
                <a:gd name="connsiteY1" fmla="*/ 94571 h 670635"/>
                <a:gd name="connsiteX2" fmla="*/ 2376264 w 2376264"/>
                <a:gd name="connsiteY2" fmla="*/ 382603 h 670635"/>
                <a:gd name="connsiteX3" fmla="*/ 2088232 w 2376264"/>
                <a:gd name="connsiteY3" fmla="*/ 670635 h 670635"/>
                <a:gd name="connsiteX4" fmla="*/ 0 w 2376264"/>
                <a:gd name="connsiteY4" fmla="*/ 670635 h 670635"/>
                <a:gd name="connsiteX5" fmla="*/ 95794 w 2376264"/>
                <a:gd name="connsiteY5" fmla="*/ 206578 h 670635"/>
                <a:gd name="connsiteX0" fmla="*/ 0 w 2376264"/>
                <a:gd name="connsiteY0" fmla="*/ 94571 h 670635"/>
                <a:gd name="connsiteX1" fmla="*/ 2088232 w 2376264"/>
                <a:gd name="connsiteY1" fmla="*/ 94571 h 670635"/>
                <a:gd name="connsiteX2" fmla="*/ 2376264 w 2376264"/>
                <a:gd name="connsiteY2" fmla="*/ 382603 h 670635"/>
                <a:gd name="connsiteX3" fmla="*/ 2088232 w 2376264"/>
                <a:gd name="connsiteY3" fmla="*/ 670635 h 670635"/>
                <a:gd name="connsiteX4" fmla="*/ 0 w 2376264"/>
                <a:gd name="connsiteY4" fmla="*/ 670635 h 670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670635">
                  <a:moveTo>
                    <a:pt x="0" y="94571"/>
                  </a:moveTo>
                  <a:cubicBezTo>
                    <a:pt x="11714" y="-118214"/>
                    <a:pt x="1392155" y="94571"/>
                    <a:pt x="2088232" y="94571"/>
                  </a:cubicBezTo>
                  <a:lnTo>
                    <a:pt x="2376264" y="382603"/>
                  </a:lnTo>
                  <a:lnTo>
                    <a:pt x="2088232" y="670635"/>
                  </a:lnTo>
                  <a:cubicBezTo>
                    <a:pt x="1392155" y="670635"/>
                    <a:pt x="259005" y="475103"/>
                    <a:pt x="0" y="670635"/>
                  </a:cubicBezTo>
                </a:path>
              </a:pathLst>
            </a:custGeom>
            <a:noFill/>
            <a:ln w="19050" cap="flat" cmpd="sng" algn="ctr">
              <a:solidFill>
                <a:srgbClr val="D99694">
                  <a:alpha val="52941"/>
                </a:srgbClr>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33" name="TextBox 32"/>
            <p:cNvSpPr txBox="1"/>
            <p:nvPr/>
          </p:nvSpPr>
          <p:spPr>
            <a:xfrm rot="201130">
              <a:off x="679290" y="2133593"/>
              <a:ext cx="1945684" cy="437043"/>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zh-TW" altLang="en-US" sz="2800" b="1" i="0" u="none" strike="noStrike" kern="0" cap="none" spc="0" normalizeH="0" baseline="0" noProof="0" dirty="0" smtClean="0">
                  <a:ln w="18415" cmpd="sng">
                    <a:noFill/>
                    <a:prstDash val="solid"/>
                  </a:ln>
                  <a:solidFill>
                    <a:sysClr val="window" lastClr="FFFFFF"/>
                  </a:solidFill>
                  <a:effectLst/>
                  <a:uLnTx/>
                  <a:uFillTx/>
                  <a:latin typeface="Rockwell" pitchFamily="18" charset="0"/>
                  <a:ea typeface="微软雅黑" pitchFamily="34" charset="-122"/>
                </a:rPr>
                <a:t>第</a:t>
              </a:r>
              <a:r>
                <a:rPr lang="zh-TW" altLang="en-US" sz="2800" dirty="0" smtClean="0">
                  <a:solidFill>
                    <a:sysClr val="window" lastClr="FFFFFF"/>
                  </a:solidFill>
                  <a:latin typeface="Rockwell" pitchFamily="18" charset="0"/>
                </a:rPr>
                <a:t>２名</a:t>
              </a:r>
              <a:endParaRPr kumimoji="0" lang="zh-CN" altLang="en-US" sz="2800" b="1" i="0" u="none" strike="noStrike" kern="0" cap="none" spc="0" normalizeH="0" baseline="0" noProof="0" dirty="0">
                <a:ln w="18415" cmpd="sng">
                  <a:noFill/>
                  <a:prstDash val="solid"/>
                </a:ln>
                <a:solidFill>
                  <a:sysClr val="window" lastClr="FFFFFF"/>
                </a:solidFill>
                <a:effectLst/>
                <a:uLnTx/>
                <a:uFillTx/>
                <a:latin typeface="Rockwell" pitchFamily="18" charset="0"/>
                <a:ea typeface="微软雅黑" pitchFamily="34" charset="-122"/>
              </a:endParaRPr>
            </a:p>
          </p:txBody>
        </p:sp>
        <p:sp>
          <p:nvSpPr>
            <p:cNvPr id="34" name="TextBox 33"/>
            <p:cNvSpPr txBox="1"/>
            <p:nvPr/>
          </p:nvSpPr>
          <p:spPr>
            <a:xfrm>
              <a:off x="3603004" y="1958851"/>
              <a:ext cx="3401876" cy="707886"/>
            </a:xfrm>
            <a:prstGeom prst="rect">
              <a:avLst/>
            </a:prstGeom>
            <a:noFill/>
          </p:spPr>
          <p:txBody>
            <a:bodyPr wrap="square" rtlCol="0">
              <a:spAutoFit/>
            </a:bodyPr>
            <a:lstStyle/>
            <a:p>
              <a:pPr algn="just">
                <a:defRPr/>
              </a:pPr>
              <a:r>
                <a:rPr lang="en-US" altLang="zh-TW" sz="2000" kern="0" dirty="0">
                  <a:solidFill>
                    <a:sysClr val="windowText" lastClr="000000">
                      <a:lumMod val="75000"/>
                      <a:lumOff val="25000"/>
                    </a:sysClr>
                  </a:solidFill>
                  <a:latin typeface="Arial" pitchFamily="34" charset="0"/>
                  <a:ea typeface="微软雅黑" pitchFamily="34" charset="-122"/>
                  <a:cs typeface="Arial" pitchFamily="34" charset="0"/>
                </a:rPr>
                <a:t>CNS11643</a:t>
              </a:r>
              <a:r>
                <a:rPr lang="zh-TW" altLang="en-US" sz="2000" kern="0" dirty="0">
                  <a:solidFill>
                    <a:sysClr val="windowText" lastClr="000000">
                      <a:lumMod val="75000"/>
                      <a:lumOff val="25000"/>
                    </a:sysClr>
                  </a:solidFill>
                  <a:latin typeface="Arial" pitchFamily="34" charset="0"/>
                  <a:ea typeface="微软雅黑" pitchFamily="34" charset="-122"/>
                  <a:cs typeface="Arial" pitchFamily="34" charset="0"/>
                </a:rPr>
                <a:t>中文標準交換碼全字庫</a:t>
              </a:r>
              <a:r>
                <a:rPr lang="en-US" altLang="zh-TW" sz="2000" kern="0" dirty="0">
                  <a:solidFill>
                    <a:sysClr val="windowText" lastClr="000000">
                      <a:lumMod val="75000"/>
                      <a:lumOff val="25000"/>
                    </a:sysClr>
                  </a:solidFill>
                  <a:latin typeface="Arial" pitchFamily="34" charset="0"/>
                  <a:ea typeface="微软雅黑" pitchFamily="34" charset="-122"/>
                  <a:cs typeface="Arial" pitchFamily="34" charset="0"/>
                </a:rPr>
                <a:t>(</a:t>
              </a:r>
              <a:r>
                <a:rPr lang="zh-TW" altLang="en-US" sz="2000" kern="0" dirty="0">
                  <a:solidFill>
                    <a:sysClr val="windowText" lastClr="000000">
                      <a:lumMod val="75000"/>
                      <a:lumOff val="25000"/>
                    </a:sysClr>
                  </a:solidFill>
                  <a:latin typeface="Arial" pitchFamily="34" charset="0"/>
                  <a:ea typeface="微软雅黑" pitchFamily="34" charset="-122"/>
                  <a:cs typeface="Arial" pitchFamily="34" charset="0"/>
                </a:rPr>
                <a:t>簡稱全字庫</a:t>
              </a:r>
              <a:r>
                <a:rPr lang="en-US" altLang="zh-TW" sz="2000" kern="0" dirty="0">
                  <a:solidFill>
                    <a:sysClr val="windowText" lastClr="000000">
                      <a:lumMod val="75000"/>
                      <a:lumOff val="25000"/>
                    </a:sysClr>
                  </a:solidFill>
                  <a:latin typeface="Arial" pitchFamily="34" charset="0"/>
                  <a:ea typeface="微软雅黑" pitchFamily="34" charset="-122"/>
                  <a:cs typeface="Arial" pitchFamily="34" charset="0"/>
                </a:rPr>
                <a:t>)</a:t>
              </a:r>
              <a:endParaRPr lang="en-US" altLang="zh-CN" sz="2000" kern="0" dirty="0">
                <a:solidFill>
                  <a:sysClr val="windowText" lastClr="000000">
                    <a:lumMod val="75000"/>
                    <a:lumOff val="25000"/>
                  </a:sysClr>
                </a:solidFill>
                <a:latin typeface="Arial" pitchFamily="34" charset="0"/>
                <a:ea typeface="微软雅黑" pitchFamily="34" charset="-122"/>
                <a:cs typeface="Arial" pitchFamily="34" charset="0"/>
              </a:endParaRPr>
            </a:p>
          </p:txBody>
        </p:sp>
        <p:sp>
          <p:nvSpPr>
            <p:cNvPr id="35" name="TextBox 34"/>
            <p:cNvSpPr txBox="1"/>
            <p:nvPr/>
          </p:nvSpPr>
          <p:spPr>
            <a:xfrm>
              <a:off x="7292912" y="2223676"/>
              <a:ext cx="998694" cy="437043"/>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tabLst/>
                <a:defRPr/>
              </a:pPr>
              <a:endParaRPr kumimoji="0" lang="zh-CN" altLang="en-US" sz="2800" b="1" i="0" u="none" strike="noStrike" kern="0" cap="none" spc="0" normalizeH="0" baseline="0" noProof="0" dirty="0">
                <a:ln w="18415" cmpd="sng">
                  <a:noFill/>
                  <a:prstDash val="solid"/>
                </a:ln>
                <a:solidFill>
                  <a:sysClr val="window" lastClr="FFFFFF"/>
                </a:solidFill>
                <a:effectLst/>
                <a:uLnTx/>
                <a:uFillTx/>
                <a:latin typeface="Rockwell" pitchFamily="18" charset="0"/>
                <a:ea typeface="微软雅黑" pitchFamily="34" charset="-122"/>
              </a:endParaRPr>
            </a:p>
          </p:txBody>
        </p:sp>
        <p:sp>
          <p:nvSpPr>
            <p:cNvPr id="36" name="燕尾形箭头 35"/>
            <p:cNvSpPr/>
            <p:nvPr/>
          </p:nvSpPr>
          <p:spPr>
            <a:xfrm flipH="1">
              <a:off x="5708736" y="3618447"/>
              <a:ext cx="2944327" cy="1472164"/>
            </a:xfrm>
            <a:prstGeom prst="notchedRightArrow">
              <a:avLst/>
            </a:prstGeom>
            <a:gradFill flip="none" rotWithShape="1">
              <a:gsLst>
                <a:gs pos="100000">
                  <a:srgbClr val="7B0000"/>
                </a:gs>
                <a:gs pos="58000">
                  <a:srgbClr val="7C0000"/>
                </a:gs>
                <a:gs pos="27000">
                  <a:srgbClr val="C00000">
                    <a:shade val="30000"/>
                    <a:satMod val="115000"/>
                  </a:srgbClr>
                </a:gs>
                <a:gs pos="0">
                  <a:srgbClr val="C00000">
                    <a:shade val="67500"/>
                    <a:satMod val="115000"/>
                  </a:srgbClr>
                </a:gs>
                <a:gs pos="88000">
                  <a:srgbClr val="FF1919"/>
                </a:gs>
              </a:gsLst>
              <a:lin ang="10800000" scaled="1"/>
              <a:tileRect/>
            </a:gradFill>
            <a:ln w="19050" cap="flat" cmpd="sng" algn="ctr">
              <a:solidFill>
                <a:srgbClr val="C00000"/>
              </a:solid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37" name="燕尾形箭头 36"/>
            <p:cNvSpPr/>
            <p:nvPr/>
          </p:nvSpPr>
          <p:spPr>
            <a:xfrm flipH="1">
              <a:off x="5777377" y="3756219"/>
              <a:ext cx="2685337" cy="1187586"/>
            </a:xfrm>
            <a:prstGeom prst="notchedRightArrow">
              <a:avLst/>
            </a:prstGeom>
            <a:noFill/>
            <a:ln w="19050" cap="flat" cmpd="sng" algn="ctr">
              <a:solidFill>
                <a:srgbClr val="E2ADAC">
                  <a:alpha val="67843"/>
                </a:srgbClr>
              </a:solidFill>
              <a:prstDash val="sys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38" name="椭圆 37"/>
            <p:cNvSpPr/>
            <p:nvPr/>
          </p:nvSpPr>
          <p:spPr>
            <a:xfrm>
              <a:off x="459543" y="4594193"/>
              <a:ext cx="552061" cy="276031"/>
            </a:xfrm>
            <a:prstGeom prst="ellipse">
              <a:avLst/>
            </a:prstGeom>
            <a:gradFill flip="none" rotWithShape="1">
              <a:gsLst>
                <a:gs pos="21000">
                  <a:srgbClr val="2A0000"/>
                </a:gs>
                <a:gs pos="61000">
                  <a:srgbClr val="7E0000"/>
                </a:gs>
                <a:gs pos="100000">
                  <a:srgbClr val="480000"/>
                </a:gs>
              </a:gsLst>
              <a:lin ang="10800000" scaled="1"/>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39" name="圆角矩形 38"/>
            <p:cNvSpPr/>
            <p:nvPr/>
          </p:nvSpPr>
          <p:spPr>
            <a:xfrm>
              <a:off x="827584" y="3519820"/>
              <a:ext cx="6493859" cy="1656184"/>
            </a:xfrm>
            <a:prstGeom prst="roundRect">
              <a:avLst/>
            </a:prstGeom>
            <a:gradFill flip="none" rotWithShape="1">
              <a:gsLst>
                <a:gs pos="100000">
                  <a:schemeClr val="bg1">
                    <a:lumMod val="95000"/>
                  </a:schemeClr>
                </a:gs>
                <a:gs pos="0">
                  <a:schemeClr val="bg1">
                    <a:lumMod val="95000"/>
                  </a:schemeClr>
                </a:gs>
              </a:gsLst>
              <a:lin ang="10800000" scaled="1"/>
              <a:tileRect/>
            </a:gradFill>
            <a:ln w="25400" cap="flat" cmpd="sng" algn="ctr">
              <a:solidFill>
                <a:srgbClr val="D4C290"/>
              </a:solidFill>
              <a:prstDash val="solid"/>
            </a:ln>
            <a:effectLst>
              <a:outerShdw blurRad="50800" dist="12700" dir="5400000" algn="t" rotWithShape="0">
                <a:prstClr val="black">
                  <a:alpha val="55000"/>
                </a:prstClr>
              </a:outerShdw>
              <a:reflection blurRad="6350" stA="52000" endA="300" endPos="35000" dir="5400000" sy="-100000" algn="bl" rotWithShape="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40" name="圆角矩形 39"/>
            <p:cNvSpPr/>
            <p:nvPr/>
          </p:nvSpPr>
          <p:spPr>
            <a:xfrm>
              <a:off x="902554" y="3605107"/>
              <a:ext cx="6318350" cy="1485504"/>
            </a:xfrm>
            <a:prstGeom prst="roundRect">
              <a:avLst/>
            </a:prstGeom>
            <a:noFill/>
            <a:ln w="19050" cap="flat" cmpd="sng" algn="ctr">
              <a:solidFill>
                <a:srgbClr val="B99E53"/>
              </a:solidFill>
              <a:prstDash val="sysDash"/>
            </a:ln>
            <a:effectLst>
              <a:outerShdw dist="12700" dir="5400000" algn="t" rotWithShape="0">
                <a:sysClr val="window" lastClr="FFFFFF">
                  <a:alpha val="40000"/>
                </a:sys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42" name="五边形 4"/>
            <p:cNvSpPr/>
            <p:nvPr/>
          </p:nvSpPr>
          <p:spPr>
            <a:xfrm>
              <a:off x="459543" y="3858975"/>
              <a:ext cx="3036337" cy="856922"/>
            </a:xfrm>
            <a:custGeom>
              <a:avLst/>
              <a:gdLst>
                <a:gd name="connsiteX0" fmla="*/ 0 w 2376264"/>
                <a:gd name="connsiteY0" fmla="*/ 0 h 576064"/>
                <a:gd name="connsiteX1" fmla="*/ 2088232 w 2376264"/>
                <a:gd name="connsiteY1" fmla="*/ 0 h 576064"/>
                <a:gd name="connsiteX2" fmla="*/ 2376264 w 2376264"/>
                <a:gd name="connsiteY2" fmla="*/ 288032 h 576064"/>
                <a:gd name="connsiteX3" fmla="*/ 2088232 w 2376264"/>
                <a:gd name="connsiteY3" fmla="*/ 576064 h 576064"/>
                <a:gd name="connsiteX4" fmla="*/ 0 w 2376264"/>
                <a:gd name="connsiteY4" fmla="*/ 576064 h 576064"/>
                <a:gd name="connsiteX5" fmla="*/ 0 w 2376264"/>
                <a:gd name="connsiteY5" fmla="*/ 0 h 576064"/>
                <a:gd name="connsiteX0" fmla="*/ 0 w 2376264"/>
                <a:gd name="connsiteY0" fmla="*/ 94571 h 670635"/>
                <a:gd name="connsiteX1" fmla="*/ 2088232 w 2376264"/>
                <a:gd name="connsiteY1" fmla="*/ 94571 h 670635"/>
                <a:gd name="connsiteX2" fmla="*/ 2376264 w 2376264"/>
                <a:gd name="connsiteY2" fmla="*/ 382603 h 670635"/>
                <a:gd name="connsiteX3" fmla="*/ 2088232 w 2376264"/>
                <a:gd name="connsiteY3" fmla="*/ 670635 h 670635"/>
                <a:gd name="connsiteX4" fmla="*/ 0 w 2376264"/>
                <a:gd name="connsiteY4" fmla="*/ 670635 h 670635"/>
                <a:gd name="connsiteX5" fmla="*/ 0 w 2376264"/>
                <a:gd name="connsiteY5" fmla="*/ 94571 h 670635"/>
                <a:gd name="connsiteX0" fmla="*/ 0 w 2376264"/>
                <a:gd name="connsiteY0" fmla="*/ 94571 h 670635"/>
                <a:gd name="connsiteX1" fmla="*/ 2088232 w 2376264"/>
                <a:gd name="connsiteY1" fmla="*/ 94571 h 670635"/>
                <a:gd name="connsiteX2" fmla="*/ 2376264 w 2376264"/>
                <a:gd name="connsiteY2" fmla="*/ 382603 h 670635"/>
                <a:gd name="connsiteX3" fmla="*/ 2088232 w 2376264"/>
                <a:gd name="connsiteY3" fmla="*/ 670635 h 670635"/>
                <a:gd name="connsiteX4" fmla="*/ 0 w 2376264"/>
                <a:gd name="connsiteY4" fmla="*/ 670635 h 670635"/>
                <a:gd name="connsiteX5" fmla="*/ 0 w 2376264"/>
                <a:gd name="connsiteY5" fmla="*/ 94571 h 670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6264" h="670635">
                  <a:moveTo>
                    <a:pt x="0" y="94571"/>
                  </a:moveTo>
                  <a:cubicBezTo>
                    <a:pt x="11714" y="-118214"/>
                    <a:pt x="1392155" y="94571"/>
                    <a:pt x="2088232" y="94571"/>
                  </a:cubicBezTo>
                  <a:lnTo>
                    <a:pt x="2376264" y="382603"/>
                  </a:lnTo>
                  <a:lnTo>
                    <a:pt x="2088232" y="670635"/>
                  </a:lnTo>
                  <a:cubicBezTo>
                    <a:pt x="1392155" y="670635"/>
                    <a:pt x="259005" y="475103"/>
                    <a:pt x="0" y="670635"/>
                  </a:cubicBezTo>
                  <a:lnTo>
                    <a:pt x="0" y="94571"/>
                  </a:lnTo>
                  <a:close/>
                </a:path>
              </a:pathLst>
            </a:custGeom>
            <a:gradFill flip="none" rotWithShape="1">
              <a:gsLst>
                <a:gs pos="100000">
                  <a:srgbClr val="7B0000"/>
                </a:gs>
                <a:gs pos="58000">
                  <a:srgbClr val="7C0000"/>
                </a:gs>
                <a:gs pos="27000">
                  <a:srgbClr val="C00000">
                    <a:shade val="30000"/>
                    <a:satMod val="115000"/>
                  </a:srgbClr>
                </a:gs>
                <a:gs pos="0">
                  <a:srgbClr val="C00000">
                    <a:shade val="67500"/>
                    <a:satMod val="115000"/>
                  </a:srgbClr>
                </a:gs>
                <a:gs pos="88000">
                  <a:srgbClr val="FF1919"/>
                </a:gs>
              </a:gsLst>
              <a:lin ang="10800000" scaled="1"/>
              <a:tileRect/>
            </a:gradFill>
            <a:ln w="1905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43" name="五边形 4"/>
            <p:cNvSpPr/>
            <p:nvPr/>
          </p:nvSpPr>
          <p:spPr>
            <a:xfrm>
              <a:off x="459543" y="3943308"/>
              <a:ext cx="2898322" cy="699569"/>
            </a:xfrm>
            <a:custGeom>
              <a:avLst/>
              <a:gdLst>
                <a:gd name="connsiteX0" fmla="*/ 0 w 2376264"/>
                <a:gd name="connsiteY0" fmla="*/ 0 h 576064"/>
                <a:gd name="connsiteX1" fmla="*/ 2088232 w 2376264"/>
                <a:gd name="connsiteY1" fmla="*/ 0 h 576064"/>
                <a:gd name="connsiteX2" fmla="*/ 2376264 w 2376264"/>
                <a:gd name="connsiteY2" fmla="*/ 288032 h 576064"/>
                <a:gd name="connsiteX3" fmla="*/ 2088232 w 2376264"/>
                <a:gd name="connsiteY3" fmla="*/ 576064 h 576064"/>
                <a:gd name="connsiteX4" fmla="*/ 0 w 2376264"/>
                <a:gd name="connsiteY4" fmla="*/ 576064 h 576064"/>
                <a:gd name="connsiteX5" fmla="*/ 0 w 2376264"/>
                <a:gd name="connsiteY5" fmla="*/ 0 h 576064"/>
                <a:gd name="connsiteX0" fmla="*/ 0 w 2376264"/>
                <a:gd name="connsiteY0" fmla="*/ 94571 h 670635"/>
                <a:gd name="connsiteX1" fmla="*/ 2088232 w 2376264"/>
                <a:gd name="connsiteY1" fmla="*/ 94571 h 670635"/>
                <a:gd name="connsiteX2" fmla="*/ 2376264 w 2376264"/>
                <a:gd name="connsiteY2" fmla="*/ 382603 h 670635"/>
                <a:gd name="connsiteX3" fmla="*/ 2088232 w 2376264"/>
                <a:gd name="connsiteY3" fmla="*/ 670635 h 670635"/>
                <a:gd name="connsiteX4" fmla="*/ 0 w 2376264"/>
                <a:gd name="connsiteY4" fmla="*/ 670635 h 670635"/>
                <a:gd name="connsiteX5" fmla="*/ 0 w 2376264"/>
                <a:gd name="connsiteY5" fmla="*/ 94571 h 670635"/>
                <a:gd name="connsiteX0" fmla="*/ 0 w 2376264"/>
                <a:gd name="connsiteY0" fmla="*/ 94571 h 670635"/>
                <a:gd name="connsiteX1" fmla="*/ 2088232 w 2376264"/>
                <a:gd name="connsiteY1" fmla="*/ 94571 h 670635"/>
                <a:gd name="connsiteX2" fmla="*/ 2376264 w 2376264"/>
                <a:gd name="connsiteY2" fmla="*/ 382603 h 670635"/>
                <a:gd name="connsiteX3" fmla="*/ 2088232 w 2376264"/>
                <a:gd name="connsiteY3" fmla="*/ 670635 h 670635"/>
                <a:gd name="connsiteX4" fmla="*/ 0 w 2376264"/>
                <a:gd name="connsiteY4" fmla="*/ 670635 h 670635"/>
                <a:gd name="connsiteX5" fmla="*/ 0 w 2376264"/>
                <a:gd name="connsiteY5" fmla="*/ 94571 h 670635"/>
                <a:gd name="connsiteX0" fmla="*/ 0 w 2376264"/>
                <a:gd name="connsiteY0" fmla="*/ 94571 h 670635"/>
                <a:gd name="connsiteX1" fmla="*/ 2088232 w 2376264"/>
                <a:gd name="connsiteY1" fmla="*/ 94571 h 670635"/>
                <a:gd name="connsiteX2" fmla="*/ 2376264 w 2376264"/>
                <a:gd name="connsiteY2" fmla="*/ 382603 h 670635"/>
                <a:gd name="connsiteX3" fmla="*/ 2088232 w 2376264"/>
                <a:gd name="connsiteY3" fmla="*/ 670635 h 670635"/>
                <a:gd name="connsiteX4" fmla="*/ 0 w 2376264"/>
                <a:gd name="connsiteY4" fmla="*/ 670635 h 670635"/>
                <a:gd name="connsiteX5" fmla="*/ 95794 w 2376264"/>
                <a:gd name="connsiteY5" fmla="*/ 206578 h 670635"/>
                <a:gd name="connsiteX0" fmla="*/ 0 w 2376264"/>
                <a:gd name="connsiteY0" fmla="*/ 94571 h 670635"/>
                <a:gd name="connsiteX1" fmla="*/ 2088232 w 2376264"/>
                <a:gd name="connsiteY1" fmla="*/ 94571 h 670635"/>
                <a:gd name="connsiteX2" fmla="*/ 2376264 w 2376264"/>
                <a:gd name="connsiteY2" fmla="*/ 382603 h 670635"/>
                <a:gd name="connsiteX3" fmla="*/ 2088232 w 2376264"/>
                <a:gd name="connsiteY3" fmla="*/ 670635 h 670635"/>
                <a:gd name="connsiteX4" fmla="*/ 0 w 2376264"/>
                <a:gd name="connsiteY4" fmla="*/ 670635 h 670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670635">
                  <a:moveTo>
                    <a:pt x="0" y="94571"/>
                  </a:moveTo>
                  <a:cubicBezTo>
                    <a:pt x="11714" y="-118214"/>
                    <a:pt x="1392155" y="94571"/>
                    <a:pt x="2088232" y="94571"/>
                  </a:cubicBezTo>
                  <a:lnTo>
                    <a:pt x="2376264" y="382603"/>
                  </a:lnTo>
                  <a:lnTo>
                    <a:pt x="2088232" y="670635"/>
                  </a:lnTo>
                  <a:cubicBezTo>
                    <a:pt x="1392155" y="670635"/>
                    <a:pt x="259005" y="475103"/>
                    <a:pt x="0" y="670635"/>
                  </a:cubicBezTo>
                </a:path>
              </a:pathLst>
            </a:custGeom>
            <a:noFill/>
            <a:ln w="19050" cap="flat" cmpd="sng" algn="ctr">
              <a:solidFill>
                <a:srgbClr val="D99694">
                  <a:alpha val="52941"/>
                </a:srgbClr>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44" name="TextBox 43"/>
            <p:cNvSpPr txBox="1"/>
            <p:nvPr/>
          </p:nvSpPr>
          <p:spPr>
            <a:xfrm rot="201130">
              <a:off x="679290" y="4082851"/>
              <a:ext cx="1945684" cy="437043"/>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zh-TW" altLang="en-US" sz="2800" b="1" i="0" u="none" strike="noStrike" kern="0" cap="none" spc="0" normalizeH="0" baseline="0" noProof="0" dirty="0" smtClean="0">
                  <a:ln w="18415" cmpd="sng">
                    <a:noFill/>
                    <a:prstDash val="solid"/>
                  </a:ln>
                  <a:solidFill>
                    <a:sysClr val="window" lastClr="FFFFFF"/>
                  </a:solidFill>
                  <a:effectLst/>
                  <a:uLnTx/>
                  <a:uFillTx/>
                  <a:latin typeface="Rockwell" pitchFamily="18" charset="0"/>
                  <a:ea typeface="微软雅黑" pitchFamily="34" charset="-122"/>
                </a:rPr>
                <a:t>第４名</a:t>
              </a:r>
              <a:endParaRPr kumimoji="0" lang="zh-CN" altLang="en-US" sz="2800" b="1" i="0" u="none" strike="noStrike" kern="0" cap="none" spc="0" normalizeH="0" baseline="0" noProof="0" dirty="0">
                <a:ln w="18415" cmpd="sng">
                  <a:noFill/>
                  <a:prstDash val="solid"/>
                </a:ln>
                <a:solidFill>
                  <a:sysClr val="window" lastClr="FFFFFF"/>
                </a:solidFill>
                <a:effectLst/>
                <a:uLnTx/>
                <a:uFillTx/>
                <a:latin typeface="Rockwell" pitchFamily="18" charset="0"/>
                <a:ea typeface="微软雅黑" pitchFamily="34" charset="-122"/>
              </a:endParaRPr>
            </a:p>
          </p:txBody>
        </p:sp>
        <p:sp>
          <p:nvSpPr>
            <p:cNvPr id="45" name="TextBox 44"/>
            <p:cNvSpPr txBox="1"/>
            <p:nvPr/>
          </p:nvSpPr>
          <p:spPr>
            <a:xfrm>
              <a:off x="3603004" y="3908109"/>
              <a:ext cx="3401876" cy="1015663"/>
            </a:xfrm>
            <a:prstGeom prst="rect">
              <a:avLst/>
            </a:prstGeom>
            <a:noFill/>
          </p:spPr>
          <p:txBody>
            <a:bodyPr wrap="square" rtlCol="0">
              <a:spAutoFit/>
            </a:bodyPr>
            <a:lstStyle/>
            <a:p>
              <a:pPr algn="just">
                <a:defRPr/>
              </a:pPr>
              <a:r>
                <a:rPr lang="en-US" altLang="zh-TW" sz="2000" kern="0" dirty="0" err="1">
                  <a:solidFill>
                    <a:sysClr val="windowText" lastClr="000000">
                      <a:lumMod val="75000"/>
                      <a:lumOff val="25000"/>
                    </a:sysClr>
                  </a:solidFill>
                  <a:latin typeface="Arial" pitchFamily="34" charset="0"/>
                  <a:ea typeface="微软雅黑" pitchFamily="34" charset="-122"/>
                  <a:cs typeface="Arial" pitchFamily="34" charset="0"/>
                </a:rPr>
                <a:t>iTaiwan</a:t>
              </a:r>
              <a:r>
                <a:rPr lang="zh-TW" altLang="en-US" sz="2000" kern="0" dirty="0">
                  <a:solidFill>
                    <a:sysClr val="windowText" lastClr="000000">
                      <a:lumMod val="75000"/>
                      <a:lumOff val="25000"/>
                    </a:sysClr>
                  </a:solidFill>
                  <a:latin typeface="Arial" pitchFamily="34" charset="0"/>
                  <a:ea typeface="微软雅黑" pitchFamily="34" charset="-122"/>
                  <a:cs typeface="Arial" pitchFamily="34" charset="0"/>
                </a:rPr>
                <a:t>中央行政機關室內公共區域免費無線上網熱點查詢服務</a:t>
              </a:r>
              <a:endParaRPr lang="en-US" altLang="zh-CN" sz="2000" kern="0" dirty="0">
                <a:solidFill>
                  <a:sysClr val="windowText" lastClr="000000">
                    <a:lumMod val="75000"/>
                    <a:lumOff val="25000"/>
                  </a:sysClr>
                </a:solidFill>
                <a:latin typeface="Arial" pitchFamily="34" charset="0"/>
                <a:ea typeface="微软雅黑" pitchFamily="34" charset="-122"/>
                <a:cs typeface="Arial" pitchFamily="34" charset="0"/>
              </a:endParaRPr>
            </a:p>
          </p:txBody>
        </p:sp>
        <p:sp>
          <p:nvSpPr>
            <p:cNvPr id="46" name="TextBox 45"/>
            <p:cNvSpPr txBox="1"/>
            <p:nvPr/>
          </p:nvSpPr>
          <p:spPr>
            <a:xfrm>
              <a:off x="7292912" y="4172934"/>
              <a:ext cx="998694" cy="437043"/>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tabLst/>
                <a:defRPr/>
              </a:pPr>
              <a:endParaRPr kumimoji="0" lang="zh-CN" altLang="en-US" sz="2800" b="1" i="0" u="none" strike="noStrike" kern="0" cap="none" spc="0" normalizeH="0" baseline="0" noProof="0" dirty="0">
                <a:ln w="18415" cmpd="sng">
                  <a:noFill/>
                  <a:prstDash val="solid"/>
                </a:ln>
                <a:solidFill>
                  <a:sysClr val="window" lastClr="FFFFFF"/>
                </a:solidFill>
                <a:effectLst/>
                <a:uLnTx/>
                <a:uFillTx/>
                <a:latin typeface="Rockwell" pitchFamily="18" charset="0"/>
                <a:ea typeface="微软雅黑" pitchFamily="34" charset="-122"/>
              </a:endParaRPr>
            </a:p>
          </p:txBody>
        </p:sp>
      </p:grpSp>
      <p:sp>
        <p:nvSpPr>
          <p:cNvPr id="48" name="標題 1"/>
          <p:cNvSpPr txBox="1">
            <a:spLocks/>
          </p:cNvSpPr>
          <p:nvPr/>
        </p:nvSpPr>
        <p:spPr>
          <a:xfrm>
            <a:off x="10344" y="0"/>
            <a:ext cx="9133656" cy="692696"/>
          </a:xfrm>
          <a:prstGeom prst="rect">
            <a:avLst/>
          </a:prstGeom>
        </p:spPr>
        <p:txBody>
          <a:bodyPr/>
          <a:lstStyle>
            <a:lvl1pPr algn="ctr" rtl="0" eaLnBrk="0" fontAlgn="base" hangingPunct="0">
              <a:spcBef>
                <a:spcPct val="0"/>
              </a:spcBef>
              <a:spcAft>
                <a:spcPct val="0"/>
              </a:spcAft>
              <a:defRPr kumimoji="1" sz="4000" b="1">
                <a:solidFill>
                  <a:srgbClr val="002060"/>
                </a:solidFill>
                <a:latin typeface="微軟正黑體" pitchFamily="34" charset="-120"/>
                <a:ea typeface="微軟正黑體" pitchFamily="34" charset="-120"/>
                <a:cs typeface="+mj-cs"/>
              </a:defRPr>
            </a:lvl1pPr>
            <a:lvl2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2pPr>
            <a:lvl3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3pPr>
            <a:lvl4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4pPr>
            <a:lvl5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5pPr>
            <a:lvl6pPr marL="457200" algn="ctr" rtl="0" fontAlgn="base">
              <a:spcBef>
                <a:spcPct val="0"/>
              </a:spcBef>
              <a:spcAft>
                <a:spcPct val="0"/>
              </a:spcAft>
              <a:defRPr kumimoji="1" sz="4400">
                <a:solidFill>
                  <a:schemeClr val="tx2"/>
                </a:solidFill>
                <a:latin typeface="新細明體" charset="-120"/>
                <a:ea typeface="華康龍門石碑" pitchFamily="65" charset="-120"/>
              </a:defRPr>
            </a:lvl6pPr>
            <a:lvl7pPr marL="914400" algn="ctr" rtl="0" fontAlgn="base">
              <a:spcBef>
                <a:spcPct val="0"/>
              </a:spcBef>
              <a:spcAft>
                <a:spcPct val="0"/>
              </a:spcAft>
              <a:defRPr kumimoji="1" sz="4400">
                <a:solidFill>
                  <a:schemeClr val="tx2"/>
                </a:solidFill>
                <a:latin typeface="新細明體" charset="-120"/>
                <a:ea typeface="華康龍門石碑" pitchFamily="65" charset="-120"/>
              </a:defRPr>
            </a:lvl7pPr>
            <a:lvl8pPr marL="1371600" algn="ctr" rtl="0" fontAlgn="base">
              <a:spcBef>
                <a:spcPct val="0"/>
              </a:spcBef>
              <a:spcAft>
                <a:spcPct val="0"/>
              </a:spcAft>
              <a:defRPr kumimoji="1" sz="4400">
                <a:solidFill>
                  <a:schemeClr val="tx2"/>
                </a:solidFill>
                <a:latin typeface="新細明體" charset="-120"/>
                <a:ea typeface="華康龍門石碑" pitchFamily="65" charset="-120"/>
              </a:defRPr>
            </a:lvl8pPr>
            <a:lvl9pPr marL="1828800" algn="ctr" rtl="0" fontAlgn="base">
              <a:spcBef>
                <a:spcPct val="0"/>
              </a:spcBef>
              <a:spcAft>
                <a:spcPct val="0"/>
              </a:spcAft>
              <a:defRPr kumimoji="1" sz="4400">
                <a:solidFill>
                  <a:schemeClr val="tx2"/>
                </a:solidFill>
                <a:latin typeface="新細明體" charset="-120"/>
                <a:ea typeface="華康龍門石碑" pitchFamily="65" charset="-120"/>
              </a:defRPr>
            </a:lvl9pPr>
          </a:lstStyle>
          <a:p>
            <a:r>
              <a:rPr lang="zh-TW" altLang="en-US" kern="0" dirty="0" smtClean="0"/>
              <a:t>政府資料開放獎勵活動本會成果</a:t>
            </a:r>
            <a:endParaRPr lang="zh-TW" altLang="en-US" kern="0" dirty="0"/>
          </a:p>
        </p:txBody>
      </p:sp>
      <p:sp>
        <p:nvSpPr>
          <p:cNvPr id="50" name="TextBox 46"/>
          <p:cNvSpPr txBox="1"/>
          <p:nvPr/>
        </p:nvSpPr>
        <p:spPr>
          <a:xfrm>
            <a:off x="420820" y="1096482"/>
            <a:ext cx="7776864" cy="814134"/>
          </a:xfrm>
          <a:prstGeom prst="rect">
            <a:avLst/>
          </a:prstGeom>
          <a:noFill/>
        </p:spPr>
        <p:txBody>
          <a:bodyPr wrap="square" rtlCol="0">
            <a:spAutoFit/>
          </a:bodyPr>
          <a:lstStyle>
            <a:defPPr>
              <a:defRPr lang="en-US"/>
            </a:defPPr>
            <a:lvl1pPr>
              <a:lnSpc>
                <a:spcPct val="130000"/>
              </a:lnSpc>
              <a:defRPr sz="5400" b="1">
                <a:solidFill>
                  <a:schemeClr val="tx1">
                    <a:lumMod val="65000"/>
                    <a:lumOff val="35000"/>
                  </a:schemeClr>
                </a:solidFill>
                <a:latin typeface="Agency FB" pitchFamily="34" charset="0"/>
                <a:ea typeface="微软雅黑" pitchFamily="34" charset="-122"/>
                <a:cs typeface="Calibri" pitchFamily="34" charset="0"/>
              </a:defRPr>
            </a:lvl1pPr>
          </a:lstStyle>
          <a:p>
            <a:pPr lvl="0" algn="ctr">
              <a:defRPr/>
            </a:pPr>
            <a:r>
              <a:rPr lang="zh-TW" altLang="en-US" sz="3600" kern="0" dirty="0">
                <a:solidFill>
                  <a:sysClr val="windowText" lastClr="000000">
                    <a:lumMod val="65000"/>
                    <a:lumOff val="35000"/>
                  </a:sysClr>
                </a:solidFill>
                <a:latin typeface="微軟正黑體" panose="020B0604030504040204" pitchFamily="34" charset="-120"/>
                <a:ea typeface="微軟正黑體" panose="020B0604030504040204" pitchFamily="34" charset="-120"/>
              </a:rPr>
              <a:t>「資料開放人氣獎」</a:t>
            </a:r>
            <a:endParaRPr kumimoji="0" lang="zh-CN" altLang="en-US" sz="3600" b="1" i="0" u="none" strike="noStrike" kern="0" cap="none" spc="0" normalizeH="0" baseline="0" noProof="0" dirty="0">
              <a:ln>
                <a:noFill/>
              </a:ln>
              <a:solidFill>
                <a:sysClr val="windowText" lastClr="000000">
                  <a:lumMod val="65000"/>
                  <a:lumOff val="35000"/>
                </a:sysClr>
              </a:solidFill>
              <a:effectLst/>
              <a:uLnTx/>
              <a:uFillTx/>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0"/>
          </p:nvPr>
        </p:nvSpPr>
        <p:spPr/>
        <p:txBody>
          <a:bodyPr/>
          <a:lstStyle/>
          <a:p>
            <a:fld id="{922DD0A9-EAB2-4341-9A61-1EA7C423C8E3}" type="slidenum">
              <a:rPr lang="en-US" altLang="zh-TW" smtClean="0">
                <a:solidFill>
                  <a:srgbClr val="000000"/>
                </a:solidFill>
              </a:rPr>
              <a:pPr/>
              <a:t>32</a:t>
            </a:fld>
            <a:endParaRPr lang="en-US" altLang="zh-TW" dirty="0">
              <a:solidFill>
                <a:srgbClr val="000000"/>
              </a:solidFill>
            </a:endParaRPr>
          </a:p>
        </p:txBody>
      </p:sp>
      <p:sp>
        <p:nvSpPr>
          <p:cNvPr id="47" name="標題 1"/>
          <p:cNvSpPr txBox="1">
            <a:spLocks/>
          </p:cNvSpPr>
          <p:nvPr/>
        </p:nvSpPr>
        <p:spPr>
          <a:xfrm>
            <a:off x="7668344" y="644349"/>
            <a:ext cx="1475656" cy="417764"/>
          </a:xfrm>
          <a:prstGeom prst="rect">
            <a:avLst/>
          </a:prstGeom>
          <a:noFill/>
        </p:spPr>
        <p:txBody>
          <a:bodyPr/>
          <a:lstStyle>
            <a:lvl1pPr algn="ctr" rtl="0" eaLnBrk="0" fontAlgn="base" hangingPunct="0">
              <a:spcBef>
                <a:spcPct val="0"/>
              </a:spcBef>
              <a:spcAft>
                <a:spcPct val="0"/>
              </a:spcAft>
              <a:defRPr kumimoji="1" sz="4000" b="1">
                <a:solidFill>
                  <a:srgbClr val="002060"/>
                </a:solidFill>
                <a:latin typeface="微軟正黑體" pitchFamily="34" charset="-120"/>
                <a:ea typeface="微軟正黑體" pitchFamily="34" charset="-120"/>
                <a:cs typeface="+mj-cs"/>
              </a:defRPr>
            </a:lvl1pPr>
            <a:lvl2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2pPr>
            <a:lvl3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3pPr>
            <a:lvl4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4pPr>
            <a:lvl5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5pPr>
            <a:lvl6pPr marL="457200" algn="ctr" rtl="0" fontAlgn="base">
              <a:spcBef>
                <a:spcPct val="0"/>
              </a:spcBef>
              <a:spcAft>
                <a:spcPct val="0"/>
              </a:spcAft>
              <a:defRPr kumimoji="1" sz="4400">
                <a:solidFill>
                  <a:schemeClr val="tx2"/>
                </a:solidFill>
                <a:latin typeface="新細明體" charset="-120"/>
                <a:ea typeface="華康龍門石碑" pitchFamily="65" charset="-120"/>
              </a:defRPr>
            </a:lvl6pPr>
            <a:lvl7pPr marL="914400" algn="ctr" rtl="0" fontAlgn="base">
              <a:spcBef>
                <a:spcPct val="0"/>
              </a:spcBef>
              <a:spcAft>
                <a:spcPct val="0"/>
              </a:spcAft>
              <a:defRPr kumimoji="1" sz="4400">
                <a:solidFill>
                  <a:schemeClr val="tx2"/>
                </a:solidFill>
                <a:latin typeface="新細明體" charset="-120"/>
                <a:ea typeface="華康龍門石碑" pitchFamily="65" charset="-120"/>
              </a:defRPr>
            </a:lvl7pPr>
            <a:lvl8pPr marL="1371600" algn="ctr" rtl="0" fontAlgn="base">
              <a:spcBef>
                <a:spcPct val="0"/>
              </a:spcBef>
              <a:spcAft>
                <a:spcPct val="0"/>
              </a:spcAft>
              <a:defRPr kumimoji="1" sz="4400">
                <a:solidFill>
                  <a:schemeClr val="tx2"/>
                </a:solidFill>
                <a:latin typeface="新細明體" charset="-120"/>
                <a:ea typeface="華康龍門石碑" pitchFamily="65" charset="-120"/>
              </a:defRPr>
            </a:lvl8pPr>
            <a:lvl9pPr marL="1828800" algn="ctr" rtl="0" fontAlgn="base">
              <a:spcBef>
                <a:spcPct val="0"/>
              </a:spcBef>
              <a:spcAft>
                <a:spcPct val="0"/>
              </a:spcAft>
              <a:defRPr kumimoji="1" sz="4400">
                <a:solidFill>
                  <a:schemeClr val="tx2"/>
                </a:solidFill>
                <a:latin typeface="新細明體" charset="-120"/>
                <a:ea typeface="華康龍門石碑" pitchFamily="65" charset="-120"/>
              </a:defRPr>
            </a:lvl9pPr>
          </a:lstStyle>
          <a:p>
            <a:pPr algn="r"/>
            <a:r>
              <a:rPr lang="en-US" altLang="zh-TW" sz="1600" kern="0" dirty="0" smtClean="0">
                <a:solidFill>
                  <a:srgbClr val="C00000"/>
                </a:solidFill>
                <a:latin typeface="標楷體" panose="03000509000000000000" pitchFamily="65" charset="-120"/>
                <a:ea typeface="標楷體" panose="03000509000000000000" pitchFamily="65" charset="-120"/>
              </a:rPr>
              <a:t>(</a:t>
            </a:r>
            <a:r>
              <a:rPr lang="zh-TW" altLang="en-US" sz="1600" kern="0" dirty="0" smtClean="0">
                <a:solidFill>
                  <a:srgbClr val="C00000"/>
                </a:solidFill>
                <a:latin typeface="標楷體" panose="03000509000000000000" pitchFamily="65" charset="-120"/>
                <a:ea typeface="標楷體" panose="03000509000000000000" pitchFamily="65" charset="-120"/>
              </a:rPr>
              <a:t>詳議程</a:t>
            </a:r>
            <a:r>
              <a:rPr lang="en-US" altLang="zh-TW" sz="1600" kern="0" dirty="0" smtClean="0">
                <a:solidFill>
                  <a:srgbClr val="C00000"/>
                </a:solidFill>
                <a:latin typeface="標楷體" panose="03000509000000000000" pitchFamily="65" charset="-120"/>
                <a:ea typeface="標楷體" panose="03000509000000000000" pitchFamily="65" charset="-120"/>
              </a:rPr>
              <a:t>P.23)</a:t>
            </a:r>
            <a:endParaRPr lang="zh-TW" altLang="en-US" sz="1600" kern="0" dirty="0">
              <a:solidFill>
                <a:srgbClr val="C0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4180615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圖片 7"/>
          <p:cNvPicPr>
            <a:picLocks noChangeAspect="1"/>
          </p:cNvPicPr>
          <p:nvPr/>
        </p:nvPicPr>
        <p:blipFill>
          <a:blip r:embed="rId3">
            <a:lum bright="70000" contrast="-70000"/>
          </a:blip>
          <a:stretch>
            <a:fillRect/>
          </a:stretch>
        </p:blipFill>
        <p:spPr>
          <a:xfrm>
            <a:off x="35496" y="1"/>
            <a:ext cx="2657757" cy="2636912"/>
          </a:xfrm>
          <a:prstGeom prst="rect">
            <a:avLst/>
          </a:prstGeom>
        </p:spPr>
      </p:pic>
      <p:sp>
        <p:nvSpPr>
          <p:cNvPr id="4" name="投影片編號版面配置區 3"/>
          <p:cNvSpPr>
            <a:spLocks noGrp="1"/>
          </p:cNvSpPr>
          <p:nvPr>
            <p:ph type="sldNum" sz="quarter" idx="10"/>
          </p:nvPr>
        </p:nvSpPr>
        <p:spPr/>
        <p:txBody>
          <a:bodyPr/>
          <a:lstStyle/>
          <a:p>
            <a:fld id="{3AE53AB2-F19A-4BD0-B915-C2175D5F5FF6}" type="slidenum">
              <a:rPr lang="en-US" altLang="zh-TW" smtClean="0">
                <a:solidFill>
                  <a:srgbClr val="000000"/>
                </a:solidFill>
              </a:rPr>
              <a:pPr/>
              <a:t>33</a:t>
            </a:fld>
            <a:endParaRPr lang="en-US" altLang="zh-TW" dirty="0">
              <a:solidFill>
                <a:srgbClr val="000000"/>
              </a:solidFill>
            </a:endParaRPr>
          </a:p>
        </p:txBody>
      </p:sp>
      <p:sp>
        <p:nvSpPr>
          <p:cNvPr id="6" name="標題 1"/>
          <p:cNvSpPr txBox="1">
            <a:spLocks/>
          </p:cNvSpPr>
          <p:nvPr/>
        </p:nvSpPr>
        <p:spPr>
          <a:xfrm>
            <a:off x="1210766" y="1126354"/>
            <a:ext cx="4320480" cy="1008112"/>
          </a:xfrm>
          <a:prstGeom prst="rect">
            <a:avLst/>
          </a:prstGeom>
        </p:spPr>
        <p:txBody>
          <a:bodyPr/>
          <a:lstStyle>
            <a:lvl1pPr algn="ctr" rtl="0" eaLnBrk="0" fontAlgn="base" hangingPunct="0">
              <a:spcBef>
                <a:spcPct val="0"/>
              </a:spcBef>
              <a:spcAft>
                <a:spcPct val="0"/>
              </a:spcAft>
              <a:defRPr kumimoji="1" sz="4000" b="1">
                <a:solidFill>
                  <a:srgbClr val="002060"/>
                </a:solidFill>
                <a:latin typeface="微軟正黑體" pitchFamily="34" charset="-120"/>
                <a:ea typeface="微軟正黑體" pitchFamily="34" charset="-120"/>
                <a:cs typeface="+mj-cs"/>
              </a:defRPr>
            </a:lvl1pPr>
            <a:lvl2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2pPr>
            <a:lvl3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3pPr>
            <a:lvl4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4pPr>
            <a:lvl5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5pPr>
            <a:lvl6pPr marL="457200" algn="ctr" rtl="0" fontAlgn="base">
              <a:spcBef>
                <a:spcPct val="0"/>
              </a:spcBef>
              <a:spcAft>
                <a:spcPct val="0"/>
              </a:spcAft>
              <a:defRPr kumimoji="1" sz="4400">
                <a:solidFill>
                  <a:schemeClr val="tx2"/>
                </a:solidFill>
                <a:latin typeface="新細明體" charset="-120"/>
                <a:ea typeface="華康龍門石碑" pitchFamily="65" charset="-120"/>
              </a:defRPr>
            </a:lvl6pPr>
            <a:lvl7pPr marL="914400" algn="ctr" rtl="0" fontAlgn="base">
              <a:spcBef>
                <a:spcPct val="0"/>
              </a:spcBef>
              <a:spcAft>
                <a:spcPct val="0"/>
              </a:spcAft>
              <a:defRPr kumimoji="1" sz="4400">
                <a:solidFill>
                  <a:schemeClr val="tx2"/>
                </a:solidFill>
                <a:latin typeface="新細明體" charset="-120"/>
                <a:ea typeface="華康龍門石碑" pitchFamily="65" charset="-120"/>
              </a:defRPr>
            </a:lvl7pPr>
            <a:lvl8pPr marL="1371600" algn="ctr" rtl="0" fontAlgn="base">
              <a:spcBef>
                <a:spcPct val="0"/>
              </a:spcBef>
              <a:spcAft>
                <a:spcPct val="0"/>
              </a:spcAft>
              <a:defRPr kumimoji="1" sz="4400">
                <a:solidFill>
                  <a:schemeClr val="tx2"/>
                </a:solidFill>
                <a:latin typeface="新細明體" charset="-120"/>
                <a:ea typeface="華康龍門石碑" pitchFamily="65" charset="-120"/>
              </a:defRPr>
            </a:lvl8pPr>
            <a:lvl9pPr marL="1828800" algn="ctr" rtl="0" fontAlgn="base">
              <a:spcBef>
                <a:spcPct val="0"/>
              </a:spcBef>
              <a:spcAft>
                <a:spcPct val="0"/>
              </a:spcAft>
              <a:defRPr kumimoji="1" sz="4400">
                <a:solidFill>
                  <a:schemeClr val="tx2"/>
                </a:solidFill>
                <a:latin typeface="新細明體" charset="-120"/>
                <a:ea typeface="華康龍門石碑" pitchFamily="65" charset="-120"/>
              </a:defRPr>
            </a:lvl9pPr>
          </a:lstStyle>
          <a:p>
            <a:pPr algn="l"/>
            <a:r>
              <a:rPr lang="zh-TW" altLang="en-US" kern="0" dirty="0" smtClean="0"/>
              <a:t>伍、報告事項</a:t>
            </a:r>
            <a:endParaRPr lang="zh-TW" altLang="en-US" kern="0" dirty="0"/>
          </a:p>
        </p:txBody>
      </p:sp>
      <p:sp>
        <p:nvSpPr>
          <p:cNvPr id="5" name="標題 1"/>
          <p:cNvSpPr txBox="1">
            <a:spLocks/>
          </p:cNvSpPr>
          <p:nvPr/>
        </p:nvSpPr>
        <p:spPr>
          <a:xfrm>
            <a:off x="1043608" y="2564904"/>
            <a:ext cx="8100392" cy="3342506"/>
          </a:xfrm>
          <a:prstGeom prst="rect">
            <a:avLst/>
          </a:prstGeom>
        </p:spPr>
        <p:txBody>
          <a:bodyPr/>
          <a:lstStyle>
            <a:lvl1pPr algn="ctr" rtl="0" eaLnBrk="0" fontAlgn="base" hangingPunct="0">
              <a:spcBef>
                <a:spcPct val="0"/>
              </a:spcBef>
              <a:spcAft>
                <a:spcPct val="0"/>
              </a:spcAft>
              <a:defRPr kumimoji="1" sz="4000" b="1">
                <a:solidFill>
                  <a:srgbClr val="002060"/>
                </a:solidFill>
                <a:latin typeface="微軟正黑體" pitchFamily="34" charset="-120"/>
                <a:ea typeface="微軟正黑體" pitchFamily="34" charset="-120"/>
                <a:cs typeface="+mj-cs"/>
              </a:defRPr>
            </a:lvl1pPr>
            <a:lvl2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2pPr>
            <a:lvl3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3pPr>
            <a:lvl4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4pPr>
            <a:lvl5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5pPr>
            <a:lvl6pPr marL="457200" algn="ctr" rtl="0" fontAlgn="base">
              <a:spcBef>
                <a:spcPct val="0"/>
              </a:spcBef>
              <a:spcAft>
                <a:spcPct val="0"/>
              </a:spcAft>
              <a:defRPr kumimoji="1" sz="4400">
                <a:solidFill>
                  <a:schemeClr val="tx2"/>
                </a:solidFill>
                <a:latin typeface="新細明體" charset="-120"/>
                <a:ea typeface="華康龍門石碑" pitchFamily="65" charset="-120"/>
              </a:defRPr>
            </a:lvl6pPr>
            <a:lvl7pPr marL="914400" algn="ctr" rtl="0" fontAlgn="base">
              <a:spcBef>
                <a:spcPct val="0"/>
              </a:spcBef>
              <a:spcAft>
                <a:spcPct val="0"/>
              </a:spcAft>
              <a:defRPr kumimoji="1" sz="4400">
                <a:solidFill>
                  <a:schemeClr val="tx2"/>
                </a:solidFill>
                <a:latin typeface="新細明體" charset="-120"/>
                <a:ea typeface="華康龍門石碑" pitchFamily="65" charset="-120"/>
              </a:defRPr>
            </a:lvl7pPr>
            <a:lvl8pPr marL="1371600" algn="ctr" rtl="0" fontAlgn="base">
              <a:spcBef>
                <a:spcPct val="0"/>
              </a:spcBef>
              <a:spcAft>
                <a:spcPct val="0"/>
              </a:spcAft>
              <a:defRPr kumimoji="1" sz="4400">
                <a:solidFill>
                  <a:schemeClr val="tx2"/>
                </a:solidFill>
                <a:latin typeface="新細明體" charset="-120"/>
                <a:ea typeface="華康龍門石碑" pitchFamily="65" charset="-120"/>
              </a:defRPr>
            </a:lvl8pPr>
            <a:lvl9pPr marL="1828800" algn="ctr" rtl="0" fontAlgn="base">
              <a:spcBef>
                <a:spcPct val="0"/>
              </a:spcBef>
              <a:spcAft>
                <a:spcPct val="0"/>
              </a:spcAft>
              <a:defRPr kumimoji="1" sz="4400">
                <a:solidFill>
                  <a:schemeClr val="tx2"/>
                </a:solidFill>
                <a:latin typeface="新細明體" charset="-120"/>
                <a:ea typeface="華康龍門石碑" pitchFamily="65" charset="-120"/>
              </a:defRPr>
            </a:lvl9pPr>
          </a:lstStyle>
          <a:p>
            <a:pPr marL="896938" indent="-896938" algn="l">
              <a:lnSpc>
                <a:spcPct val="150000"/>
              </a:lnSpc>
              <a:spcBef>
                <a:spcPts val="600"/>
              </a:spcBef>
              <a:spcAft>
                <a:spcPts val="600"/>
              </a:spcAft>
            </a:pPr>
            <a:r>
              <a:rPr lang="zh-TW" altLang="en-US" sz="3600" dirty="0" smtClean="0">
                <a:latin typeface="微軟正黑體 Light" panose="020B0304030504040204" pitchFamily="34" charset="-120"/>
                <a:ea typeface="微軟正黑體 Light" panose="020B0304030504040204" pitchFamily="34" charset="-120"/>
              </a:rPr>
              <a:t>一、「</a:t>
            </a:r>
            <a:r>
              <a:rPr lang="zh-TW" altLang="en-US" sz="3600" dirty="0">
                <a:latin typeface="微軟正黑體 Light" panose="020B0304030504040204" pitchFamily="34" charset="-120"/>
                <a:ea typeface="微軟正黑體 Light" panose="020B0304030504040204" pitchFamily="34" charset="-120"/>
              </a:rPr>
              <a:t>政府資料開放優質標章暨深化應用獎勵措施」</a:t>
            </a:r>
            <a:r>
              <a:rPr lang="en-US" altLang="zh-TW" sz="3600" dirty="0">
                <a:latin typeface="微軟正黑體 Light" panose="020B0304030504040204" pitchFamily="34" charset="-120"/>
                <a:ea typeface="微軟正黑體 Light" panose="020B0304030504040204" pitchFamily="34" charset="-120"/>
              </a:rPr>
              <a:t>107</a:t>
            </a:r>
            <a:r>
              <a:rPr lang="zh-TW" altLang="en-US" sz="3600" dirty="0">
                <a:latin typeface="微軟正黑體 Light" panose="020B0304030504040204" pitchFamily="34" charset="-120"/>
                <a:ea typeface="微軟正黑體 Light" panose="020B0304030504040204" pitchFamily="34" charset="-120"/>
              </a:rPr>
              <a:t>年度活動</a:t>
            </a:r>
            <a:r>
              <a:rPr lang="zh-TW" altLang="en-US" sz="3600" dirty="0" smtClean="0">
                <a:latin typeface="微軟正黑體 Light" panose="020B0304030504040204" pitchFamily="34" charset="-120"/>
                <a:ea typeface="微軟正黑體 Light" panose="020B0304030504040204" pitchFamily="34" charset="-120"/>
              </a:rPr>
              <a:t>成果</a:t>
            </a:r>
            <a:endParaRPr lang="en-US" altLang="zh-TW" sz="3600" dirty="0" smtClean="0">
              <a:latin typeface="微軟正黑體 Light" panose="020B0304030504040204" pitchFamily="34" charset="-120"/>
              <a:ea typeface="微軟正黑體 Light" panose="020B0304030504040204" pitchFamily="34" charset="-120"/>
            </a:endParaRPr>
          </a:p>
          <a:p>
            <a:pPr marL="896938" indent="-896938" algn="l">
              <a:lnSpc>
                <a:spcPct val="150000"/>
              </a:lnSpc>
              <a:spcBef>
                <a:spcPts val="600"/>
              </a:spcBef>
              <a:spcAft>
                <a:spcPts val="600"/>
              </a:spcAft>
            </a:pPr>
            <a:r>
              <a:rPr lang="zh-TW" altLang="en-US" sz="3600" u="sng" dirty="0">
                <a:solidFill>
                  <a:srgbClr val="D0610E"/>
                </a:solidFill>
                <a:latin typeface="微軟正黑體 Light" panose="020B0304030504040204" pitchFamily="34" charset="-120"/>
                <a:ea typeface="微軟正黑體 Light" panose="020B0304030504040204" pitchFamily="34" charset="-120"/>
              </a:rPr>
              <a:t>二、本會</a:t>
            </a:r>
            <a:r>
              <a:rPr lang="en-US" altLang="zh-TW" sz="3600" u="sng" dirty="0">
                <a:solidFill>
                  <a:srgbClr val="D0610E"/>
                </a:solidFill>
                <a:latin typeface="微軟正黑體 Light" panose="020B0304030504040204" pitchFamily="34" charset="-120"/>
                <a:ea typeface="微軟正黑體 Light" panose="020B0304030504040204" pitchFamily="34" charset="-120"/>
              </a:rPr>
              <a:t>107</a:t>
            </a:r>
            <a:r>
              <a:rPr lang="zh-TW" altLang="en-US" sz="3600" u="sng" dirty="0">
                <a:solidFill>
                  <a:srgbClr val="D0610E"/>
                </a:solidFill>
                <a:latin typeface="微軟正黑體 Light" panose="020B0304030504040204" pitchFamily="34" charset="-120"/>
                <a:ea typeface="微軟正黑體 Light" panose="020B0304030504040204" pitchFamily="34" charset="-120"/>
              </a:rPr>
              <a:t>年度上半年資料開放績效考核結果</a:t>
            </a:r>
            <a:endParaRPr lang="en-US" altLang="zh-TW" sz="3600" u="sng" dirty="0" smtClean="0">
              <a:solidFill>
                <a:srgbClr val="D0610E"/>
              </a:solidFill>
              <a:latin typeface="微軟正黑體 Light" panose="020B0304030504040204" pitchFamily="34" charset="-120"/>
              <a:ea typeface="微軟正黑體 Light" panose="020B0304030504040204" pitchFamily="34" charset="-120"/>
            </a:endParaRPr>
          </a:p>
        </p:txBody>
      </p:sp>
      <mc:AlternateContent xmlns:mc="http://schemas.openxmlformats.org/markup-compatibility/2006" xmlns:a14="http://schemas.microsoft.com/office/drawing/2010/main">
        <mc:Choice Requires="a14">
          <p:sp>
            <p:nvSpPr>
              <p:cNvPr id="10" name="文字方塊 9"/>
              <p:cNvSpPr txBox="1"/>
              <p:nvPr/>
            </p:nvSpPr>
            <p:spPr>
              <a:xfrm rot="17062641">
                <a:off x="282033" y="4209694"/>
                <a:ext cx="1322991" cy="940963"/>
              </a:xfrm>
              <a:prstGeom prst="rect">
                <a:avLst/>
              </a:prstGeom>
              <a:noFill/>
            </p:spPr>
            <p:txBody>
              <a:bodyPr vert="eaVert"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sz="8000" b="1" i="0" smtClean="0">
                          <a:solidFill>
                            <a:srgbClr val="D0610E"/>
                          </a:solidFill>
                          <a:effectLst>
                            <a:outerShdw blurRad="38100" dist="38100" dir="2700000" algn="tl">
                              <a:srgbClr val="000000">
                                <a:alpha val="43137"/>
                              </a:srgbClr>
                            </a:outerShdw>
                          </a:effectLst>
                          <a:latin typeface="Cambria Math" panose="02040503050406030204" pitchFamily="18" charset="0"/>
                        </a:rPr>
                        <m:t>√</m:t>
                      </m:r>
                    </m:oMath>
                  </m:oMathPara>
                </a14:m>
                <a:endParaRPr lang="zh-TW" altLang="en-US" sz="8000" b="1" dirty="0" smtClean="0">
                  <a:solidFill>
                    <a:srgbClr val="D0610E"/>
                  </a:solidFill>
                  <a:effectLst>
                    <a:outerShdw blurRad="38100" dist="38100" dir="2700000" algn="tl">
                      <a:srgbClr val="000000">
                        <a:alpha val="43137"/>
                      </a:srgbClr>
                    </a:outerShdw>
                  </a:effectLst>
                </a:endParaRPr>
              </a:p>
            </p:txBody>
          </p:sp>
        </mc:Choice>
        <mc:Fallback xmlns="">
          <p:sp>
            <p:nvSpPr>
              <p:cNvPr id="10" name="文字方塊 9"/>
              <p:cNvSpPr txBox="1">
                <a:spLocks noRot="1" noChangeAspect="1" noMove="1" noResize="1" noEditPoints="1" noAdjustHandles="1" noChangeArrowheads="1" noChangeShapeType="1" noTextEdit="1"/>
              </p:cNvSpPr>
              <p:nvPr/>
            </p:nvSpPr>
            <p:spPr>
              <a:xfrm rot="17062641">
                <a:off x="282033" y="4209694"/>
                <a:ext cx="1322991" cy="940963"/>
              </a:xfrm>
              <a:prstGeom prst="rect">
                <a:avLst/>
              </a:prstGeom>
              <a:blipFill rotWithShape="0">
                <a:blip r:embed="rId4"/>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7928875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6" name="图片 44"/>
          <p:cNvPicPr>
            <a:picLocks noChangeAspect="1"/>
          </p:cNvPicPr>
          <p:nvPr/>
        </p:nvPicPr>
        <p:blipFill rotWithShape="1">
          <a:blip r:embed="rId3">
            <a:duotone>
              <a:prstClr val="black"/>
              <a:srgbClr val="FFCC00">
                <a:tint val="45000"/>
                <a:satMod val="400000"/>
              </a:srgbClr>
            </a:duotone>
            <a:extLst>
              <a:ext uri="{28A0092B-C50C-407E-A947-70E740481C1C}">
                <a14:useLocalDpi xmlns:a14="http://schemas.microsoft.com/office/drawing/2010/main" val="0"/>
              </a:ext>
            </a:extLst>
          </a:blip>
          <a:srcRect t="72112"/>
          <a:stretch/>
        </p:blipFill>
        <p:spPr>
          <a:xfrm>
            <a:off x="7171771" y="5949280"/>
            <a:ext cx="1172510" cy="664624"/>
          </a:xfrm>
          <a:prstGeom prst="rect">
            <a:avLst/>
          </a:prstGeom>
        </p:spPr>
      </p:pic>
      <p:sp>
        <p:nvSpPr>
          <p:cNvPr id="4" name="投影片編號版面配置區 3"/>
          <p:cNvSpPr>
            <a:spLocks noGrp="1"/>
          </p:cNvSpPr>
          <p:nvPr>
            <p:ph type="sldNum" sz="quarter" idx="10"/>
          </p:nvPr>
        </p:nvSpPr>
        <p:spPr/>
        <p:txBody>
          <a:bodyPr/>
          <a:lstStyle/>
          <a:p>
            <a:fld id="{900B4382-7C4E-4E7B-8DB7-FB39E0211E21}" type="slidenum">
              <a:rPr lang="zh-TW" altLang="en-US" smtClean="0">
                <a:solidFill>
                  <a:prstClr val="black"/>
                </a:solidFill>
              </a:rPr>
              <a:pPr/>
              <a:t>34</a:t>
            </a:fld>
            <a:endParaRPr lang="zh-TW" altLang="en-US">
              <a:solidFill>
                <a:prstClr val="black"/>
              </a:solidFill>
            </a:endParaRPr>
          </a:p>
        </p:txBody>
      </p:sp>
      <p:grpSp>
        <p:nvGrpSpPr>
          <p:cNvPr id="45" name="群組 44"/>
          <p:cNvGrpSpPr/>
          <p:nvPr/>
        </p:nvGrpSpPr>
        <p:grpSpPr>
          <a:xfrm>
            <a:off x="827584" y="1096914"/>
            <a:ext cx="7435731" cy="5516990"/>
            <a:chOff x="892109" y="513651"/>
            <a:chExt cx="7435731" cy="5516990"/>
          </a:xfrm>
        </p:grpSpPr>
        <p:pic>
          <p:nvPicPr>
            <p:cNvPr id="9" name="图片 40"/>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172609" y="1412775"/>
              <a:ext cx="1172510" cy="4617865"/>
            </a:xfrm>
            <a:prstGeom prst="rect">
              <a:avLst/>
            </a:prstGeom>
          </p:spPr>
        </p:pic>
        <p:pic>
          <p:nvPicPr>
            <p:cNvPr id="11" name="图片 42"/>
            <p:cNvPicPr>
              <a:picLocks noChangeAspect="1"/>
            </p:cNvPicPr>
            <p:nvPr/>
          </p:nvPicPr>
          <p:blipFill>
            <a:blip r:embed="rId5">
              <a:duotone>
                <a:prstClr val="black"/>
                <a:srgbClr val="6699FF">
                  <a:tint val="45000"/>
                  <a:satMod val="400000"/>
                </a:srgbClr>
              </a:duotone>
              <a:extLst>
                <a:ext uri="{28A0092B-C50C-407E-A947-70E740481C1C}">
                  <a14:useLocalDpi xmlns:a14="http://schemas.microsoft.com/office/drawing/2010/main" val="0"/>
                </a:ext>
              </a:extLst>
            </a:blip>
            <a:stretch>
              <a:fillRect/>
            </a:stretch>
          </p:blipFill>
          <p:spPr>
            <a:xfrm>
              <a:off x="4718643" y="1750502"/>
              <a:ext cx="1172510" cy="4280139"/>
            </a:xfrm>
            <a:prstGeom prst="rect">
              <a:avLst/>
            </a:prstGeom>
          </p:spPr>
        </p:pic>
        <p:pic>
          <p:nvPicPr>
            <p:cNvPr id="12" name="图片 43"/>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92109" y="1052736"/>
              <a:ext cx="1144131" cy="4977905"/>
            </a:xfrm>
            <a:prstGeom prst="rect">
              <a:avLst/>
            </a:prstGeom>
          </p:spPr>
        </p:pic>
        <p:sp>
          <p:nvSpPr>
            <p:cNvPr id="25" name="TextBox 56"/>
            <p:cNvSpPr txBox="1"/>
            <p:nvPr/>
          </p:nvSpPr>
          <p:spPr>
            <a:xfrm>
              <a:off x="1088074" y="1230093"/>
              <a:ext cx="1044951" cy="683264"/>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tabLst/>
                <a:defRPr kumimoji="0" sz="4000" b="1" i="0" u="none" strike="noStrike" kern="0" cap="none" spc="0" normalizeH="0" baseline="0">
                  <a:ln w="18415" cmpd="sng">
                    <a:noFill/>
                    <a:prstDash val="solid"/>
                  </a:ln>
                  <a:solidFill>
                    <a:srgbClr val="003964"/>
                  </a:solidFill>
                  <a:effectLst>
                    <a:outerShdw dist="38100" dir="5400000" algn="t" rotWithShape="0">
                      <a:schemeClr val="bg1">
                        <a:alpha val="55000"/>
                      </a:schemeClr>
                    </a:outerShdw>
                  </a:effectLst>
                  <a:uLnTx/>
                  <a:uFillTx/>
                  <a:latin typeface="Adidas Unity" pitchFamily="2" charset="0"/>
                  <a:ea typeface="微软雅黑" pitchFamily="34" charset="-122"/>
                  <a:cs typeface="Times New Roman" pitchFamily="18" charset="0"/>
                </a:defRPr>
              </a:lvl1pPr>
            </a:lstStyle>
            <a:p>
              <a:r>
                <a:rPr lang="en-US" altLang="zh-TW" sz="2400" dirty="0" smtClean="0">
                  <a:solidFill>
                    <a:srgbClr val="6F3505"/>
                  </a:solidFill>
                  <a:latin typeface="Arial Rounded MT Bold" pitchFamily="34" charset="0"/>
                </a:rPr>
                <a:t>105.2</a:t>
              </a:r>
              <a:r>
                <a:rPr lang="en-US" altLang="zh-CN" sz="2400" dirty="0" smtClean="0">
                  <a:solidFill>
                    <a:srgbClr val="6F3505"/>
                  </a:solidFill>
                  <a:latin typeface="Arial Rounded MT Bold" pitchFamily="34" charset="0"/>
                </a:rPr>
                <a:t>%</a:t>
              </a:r>
              <a:endParaRPr lang="zh-CN" altLang="en-US" sz="2400" dirty="0">
                <a:solidFill>
                  <a:srgbClr val="6F3505"/>
                </a:solidFill>
                <a:latin typeface="Arial Rounded MT Bold" pitchFamily="34" charset="0"/>
              </a:endParaRPr>
            </a:p>
          </p:txBody>
        </p:sp>
        <p:sp>
          <p:nvSpPr>
            <p:cNvPr id="26" name="TextBox 57"/>
            <p:cNvSpPr txBox="1"/>
            <p:nvPr/>
          </p:nvSpPr>
          <p:spPr>
            <a:xfrm>
              <a:off x="2415833" y="1521615"/>
              <a:ext cx="968870" cy="683264"/>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tabLst/>
                <a:defRPr kumimoji="0" sz="2800" b="1" i="0" u="none" strike="noStrike" kern="0" cap="none" spc="0" normalizeH="0" baseline="0">
                  <a:ln w="18415" cmpd="sng">
                    <a:noFill/>
                    <a:prstDash val="solid"/>
                  </a:ln>
                  <a:solidFill>
                    <a:srgbClr val="003964"/>
                  </a:solidFill>
                  <a:effectLst>
                    <a:outerShdw dist="38100" dir="5400000" algn="t" rotWithShape="0">
                      <a:schemeClr val="bg1">
                        <a:alpha val="55000"/>
                      </a:schemeClr>
                    </a:outerShdw>
                  </a:effectLst>
                  <a:uLnTx/>
                  <a:uFillTx/>
                  <a:latin typeface="Adidas Unity" pitchFamily="2" charset="0"/>
                  <a:ea typeface="微软雅黑" pitchFamily="34" charset="-122"/>
                  <a:cs typeface="Times New Roman" pitchFamily="18" charset="0"/>
                </a:defRPr>
              </a:lvl1pPr>
            </a:lstStyle>
            <a:p>
              <a:r>
                <a:rPr lang="en-US" altLang="zh-TW" sz="2400" dirty="0" smtClean="0">
                  <a:solidFill>
                    <a:srgbClr val="441918"/>
                  </a:solidFill>
                  <a:latin typeface="Arial Rounded MT Bold" pitchFamily="34" charset="0"/>
                </a:rPr>
                <a:t>100</a:t>
              </a:r>
              <a:r>
                <a:rPr lang="en-US" altLang="zh-CN" sz="2400" dirty="0" smtClean="0">
                  <a:solidFill>
                    <a:srgbClr val="441918"/>
                  </a:solidFill>
                  <a:latin typeface="Arial Rounded MT Bold" pitchFamily="34" charset="0"/>
                </a:rPr>
                <a:t>%</a:t>
              </a:r>
              <a:endParaRPr lang="zh-CN" altLang="en-US" sz="2400" dirty="0">
                <a:solidFill>
                  <a:srgbClr val="441918"/>
                </a:solidFill>
                <a:latin typeface="Arial Rounded MT Bold" pitchFamily="34" charset="0"/>
              </a:endParaRPr>
            </a:p>
          </p:txBody>
        </p:sp>
        <p:sp>
          <p:nvSpPr>
            <p:cNvPr id="37" name="TextBox 74"/>
            <p:cNvSpPr txBox="1"/>
            <p:nvPr/>
          </p:nvSpPr>
          <p:spPr>
            <a:xfrm>
              <a:off x="1109445" y="513651"/>
              <a:ext cx="7218395" cy="523220"/>
            </a:xfrm>
            <a:prstGeom prst="rect">
              <a:avLst/>
            </a:prstGeom>
            <a:noFill/>
          </p:spPr>
          <p:txBody>
            <a:bodyPr wrap="square" rtlCol="0">
              <a:spAutoFit/>
            </a:bodyPr>
            <a:lstStyle>
              <a:defPPr>
                <a:defRPr lang="en-US"/>
              </a:defPPr>
              <a:lvl1pPr>
                <a:lnSpc>
                  <a:spcPct val="130000"/>
                </a:lnSpc>
                <a:defRPr sz="5400" b="1">
                  <a:solidFill>
                    <a:schemeClr val="tx1">
                      <a:lumMod val="65000"/>
                      <a:lumOff val="35000"/>
                    </a:schemeClr>
                  </a:solidFill>
                  <a:latin typeface="Agency FB" pitchFamily="34" charset="0"/>
                  <a:ea typeface="微软雅黑" pitchFamily="34" charset="-122"/>
                  <a:cs typeface="Calibri" pitchFamily="34" charset="0"/>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800" b="1" i="0" u="none" strike="noStrike" kern="0" cap="none" spc="0" normalizeH="0" baseline="0" noProof="0" dirty="0" smtClean="0">
                  <a:ln>
                    <a:noFill/>
                  </a:ln>
                  <a:solidFill>
                    <a:sysClr val="windowText" lastClr="000000">
                      <a:lumMod val="75000"/>
                      <a:lumOff val="25000"/>
                    </a:sysClr>
                  </a:solidFill>
                  <a:effectLst>
                    <a:innerShdw blurRad="63500" dist="50800" dir="16200000">
                      <a:prstClr val="black">
                        <a:alpha val="50000"/>
                      </a:prstClr>
                    </a:innerShdw>
                  </a:effectLst>
                  <a:uLnTx/>
                  <a:uFillTx/>
                  <a:latin typeface="Arial Rounded MT Bold" pitchFamily="34" charset="0"/>
                  <a:ea typeface="微软雅黑" pitchFamily="34" charset="-122"/>
                  <a:cs typeface="Calibri" pitchFamily="34" charset="0"/>
                </a:rPr>
                <a:t>各項考核指標執行情形</a:t>
              </a:r>
              <a:endParaRPr kumimoji="0" lang="zh-CN" altLang="en-US" sz="2800" b="1" i="0" u="none" strike="noStrike" kern="0" cap="none" spc="0" normalizeH="0" baseline="0" noProof="0" dirty="0">
                <a:ln>
                  <a:noFill/>
                </a:ln>
                <a:solidFill>
                  <a:sysClr val="windowText" lastClr="000000">
                    <a:lumMod val="75000"/>
                    <a:lumOff val="25000"/>
                  </a:sysClr>
                </a:solidFill>
                <a:effectLst>
                  <a:innerShdw blurRad="63500" dist="50800" dir="16200000">
                    <a:prstClr val="black">
                      <a:alpha val="50000"/>
                    </a:prstClr>
                  </a:innerShdw>
                </a:effectLst>
                <a:uLnTx/>
                <a:uFillTx/>
                <a:latin typeface="Arial Rounded MT Bold" pitchFamily="34" charset="0"/>
                <a:ea typeface="微软雅黑" pitchFamily="34" charset="-122"/>
                <a:cs typeface="Calibri" pitchFamily="34" charset="0"/>
              </a:endParaRPr>
            </a:p>
          </p:txBody>
        </p:sp>
      </p:grpSp>
      <p:pic>
        <p:nvPicPr>
          <p:cNvPr id="7" name="图片 39"/>
          <p:cNvPicPr>
            <a:picLocks noChangeAspect="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361873" y="2333765"/>
            <a:ext cx="1172510" cy="4279600"/>
          </a:xfrm>
          <a:prstGeom prst="rect">
            <a:avLst/>
          </a:prstGeom>
          <a:effectLst>
            <a:softEdge rad="0"/>
          </a:effectLst>
        </p:spPr>
      </p:pic>
      <p:pic>
        <p:nvPicPr>
          <p:cNvPr id="10" name="图片 41"/>
          <p:cNvPicPr>
            <a:picLocks noChangeAspect="1"/>
          </p:cNvPicPr>
          <p:nvPr/>
        </p:nvPicPr>
        <p:blipFill>
          <a:blip r:embed="rId8">
            <a:duotone>
              <a:prstClr val="black"/>
              <a:srgbClr val="FF99FF">
                <a:tint val="45000"/>
                <a:satMod val="400000"/>
              </a:srgbClr>
            </a:duotone>
            <a:extLst>
              <a:ext uri="{28A0092B-C50C-407E-A947-70E740481C1C}">
                <a14:useLocalDpi xmlns:a14="http://schemas.microsoft.com/office/drawing/2010/main" val="0"/>
              </a:ext>
            </a:extLst>
          </a:blip>
          <a:stretch>
            <a:fillRect/>
          </a:stretch>
        </p:blipFill>
        <p:spPr>
          <a:xfrm>
            <a:off x="5944606" y="3933056"/>
            <a:ext cx="1172510" cy="2647786"/>
          </a:xfrm>
          <a:prstGeom prst="rect">
            <a:avLst/>
          </a:prstGeom>
        </p:spPr>
      </p:pic>
      <p:sp>
        <p:nvSpPr>
          <p:cNvPr id="14" name="Oval 65"/>
          <p:cNvSpPr>
            <a:spLocks noChangeArrowheads="1"/>
          </p:cNvSpPr>
          <p:nvPr/>
        </p:nvSpPr>
        <p:spPr bwMode="auto">
          <a:xfrm rot="10800000" flipV="1">
            <a:off x="1937311" y="6526736"/>
            <a:ext cx="1341831" cy="17433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pitchFamily="34" charset="0"/>
              <a:ea typeface="宋体"/>
            </a:endParaRPr>
          </a:p>
        </p:txBody>
      </p:sp>
      <p:sp>
        <p:nvSpPr>
          <p:cNvPr id="15" name="Oval 65"/>
          <p:cNvSpPr>
            <a:spLocks noChangeArrowheads="1"/>
          </p:cNvSpPr>
          <p:nvPr/>
        </p:nvSpPr>
        <p:spPr bwMode="auto">
          <a:xfrm rot="10800000" flipV="1">
            <a:off x="3211961" y="6510288"/>
            <a:ext cx="1341831" cy="17433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pitchFamily="34" charset="0"/>
              <a:ea typeface="宋体"/>
            </a:endParaRPr>
          </a:p>
        </p:txBody>
      </p:sp>
      <p:sp>
        <p:nvSpPr>
          <p:cNvPr id="16" name="Oval 65"/>
          <p:cNvSpPr>
            <a:spLocks noChangeArrowheads="1"/>
          </p:cNvSpPr>
          <p:nvPr/>
        </p:nvSpPr>
        <p:spPr bwMode="auto">
          <a:xfrm rot="10800000" flipV="1">
            <a:off x="4451442" y="6517286"/>
            <a:ext cx="1341831" cy="17433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pitchFamily="34" charset="0"/>
              <a:ea typeface="宋体"/>
            </a:endParaRPr>
          </a:p>
        </p:txBody>
      </p:sp>
      <p:sp>
        <p:nvSpPr>
          <p:cNvPr id="17" name="Oval 65"/>
          <p:cNvSpPr>
            <a:spLocks noChangeArrowheads="1"/>
          </p:cNvSpPr>
          <p:nvPr/>
        </p:nvSpPr>
        <p:spPr bwMode="auto">
          <a:xfrm rot="10800000" flipV="1">
            <a:off x="5714369" y="6512561"/>
            <a:ext cx="1341831" cy="17433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pitchFamily="34" charset="0"/>
              <a:ea typeface="宋体"/>
            </a:endParaRPr>
          </a:p>
        </p:txBody>
      </p:sp>
      <p:sp>
        <p:nvSpPr>
          <p:cNvPr id="18" name="Oval 65"/>
          <p:cNvSpPr>
            <a:spLocks noChangeArrowheads="1"/>
          </p:cNvSpPr>
          <p:nvPr/>
        </p:nvSpPr>
        <p:spPr bwMode="auto">
          <a:xfrm rot="10800000" flipV="1">
            <a:off x="6992587" y="6526197"/>
            <a:ext cx="1341831" cy="17433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pitchFamily="34" charset="0"/>
              <a:ea typeface="宋体"/>
            </a:endParaRPr>
          </a:p>
        </p:txBody>
      </p:sp>
      <p:sp>
        <p:nvSpPr>
          <p:cNvPr id="19" name="TextBox 50"/>
          <p:cNvSpPr txBox="1"/>
          <p:nvPr/>
        </p:nvSpPr>
        <p:spPr>
          <a:xfrm>
            <a:off x="941022" y="6082635"/>
            <a:ext cx="730271" cy="437043"/>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tabLst/>
              <a:defRPr kumimoji="0" sz="4000" b="1" i="0" u="none" strike="noStrike" kern="0" cap="none" spc="0" normalizeH="0" baseline="0">
                <a:ln w="18415" cmpd="sng">
                  <a:noFill/>
                  <a:prstDash val="solid"/>
                </a:ln>
                <a:solidFill>
                  <a:srgbClr val="003964"/>
                </a:solidFill>
                <a:effectLst>
                  <a:outerShdw dist="38100" dir="5400000" algn="t" rotWithShape="0">
                    <a:schemeClr val="bg1">
                      <a:alpha val="55000"/>
                    </a:schemeClr>
                  </a:outerShdw>
                </a:effectLst>
                <a:uLnTx/>
                <a:uFillTx/>
                <a:latin typeface="Adidas Unity" pitchFamily="2" charset="0"/>
                <a:ea typeface="微软雅黑" pitchFamily="34" charset="-122"/>
                <a:cs typeface="Times New Roman" pitchFamily="18" charset="0"/>
              </a:defRPr>
            </a:lvl1pPr>
          </a:lstStyle>
          <a:p>
            <a:r>
              <a:rPr lang="en-US" altLang="zh-TW" sz="2800" dirty="0" smtClean="0">
                <a:ln w="18415" cmpd="sng">
                  <a:solidFill>
                    <a:schemeClr val="accent3"/>
                  </a:solidFill>
                  <a:prstDash val="solid"/>
                </a:ln>
                <a:solidFill>
                  <a:srgbClr val="6F3505"/>
                </a:solidFill>
                <a:latin typeface="Arial Rounded MT Bold" pitchFamily="34" charset="0"/>
              </a:rPr>
              <a:t>1</a:t>
            </a:r>
            <a:endParaRPr lang="zh-CN" altLang="en-US" sz="2800" dirty="0">
              <a:ln w="18415" cmpd="sng">
                <a:solidFill>
                  <a:schemeClr val="accent3"/>
                </a:solidFill>
                <a:prstDash val="solid"/>
              </a:ln>
              <a:solidFill>
                <a:srgbClr val="6F3505"/>
              </a:solidFill>
              <a:latin typeface="Arial Rounded MT Bold" pitchFamily="34" charset="0"/>
            </a:endParaRPr>
          </a:p>
        </p:txBody>
      </p:sp>
      <p:sp>
        <p:nvSpPr>
          <p:cNvPr id="20" name="TextBox 51"/>
          <p:cNvSpPr txBox="1"/>
          <p:nvPr/>
        </p:nvSpPr>
        <p:spPr>
          <a:xfrm>
            <a:off x="2219644" y="6059188"/>
            <a:ext cx="730271" cy="437043"/>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tabLst/>
              <a:defRPr kumimoji="0" sz="2800" b="1" i="0" u="none" strike="noStrike" kern="0" cap="none" spc="0" normalizeH="0" baseline="0">
                <a:ln w="18415" cmpd="sng">
                  <a:noFill/>
                  <a:prstDash val="solid"/>
                </a:ln>
                <a:solidFill>
                  <a:srgbClr val="003964"/>
                </a:solidFill>
                <a:effectLst>
                  <a:outerShdw dist="38100" dir="5400000" algn="t" rotWithShape="0">
                    <a:schemeClr val="bg1">
                      <a:alpha val="55000"/>
                    </a:schemeClr>
                  </a:outerShdw>
                </a:effectLst>
                <a:uLnTx/>
                <a:uFillTx/>
                <a:latin typeface="Adidas Unity" pitchFamily="2" charset="0"/>
                <a:ea typeface="微软雅黑" pitchFamily="34" charset="-122"/>
                <a:cs typeface="Times New Roman" pitchFamily="18" charset="0"/>
              </a:defRPr>
            </a:lvl1pPr>
          </a:lstStyle>
          <a:p>
            <a:r>
              <a:rPr lang="en-US" altLang="zh-TW" dirty="0" smtClean="0">
                <a:ln w="18415" cmpd="sng">
                  <a:solidFill>
                    <a:schemeClr val="accent3"/>
                  </a:solidFill>
                  <a:prstDash val="solid"/>
                </a:ln>
                <a:solidFill>
                  <a:srgbClr val="441918"/>
                </a:solidFill>
                <a:latin typeface="Arial Rounded MT Bold" pitchFamily="34" charset="0"/>
              </a:rPr>
              <a:t>2</a:t>
            </a:r>
            <a:endParaRPr lang="zh-CN" altLang="en-US" dirty="0">
              <a:ln w="18415" cmpd="sng">
                <a:solidFill>
                  <a:schemeClr val="accent3"/>
                </a:solidFill>
                <a:prstDash val="solid"/>
              </a:ln>
              <a:solidFill>
                <a:srgbClr val="441918"/>
              </a:solidFill>
              <a:latin typeface="Arial Rounded MT Bold" pitchFamily="34" charset="0"/>
            </a:endParaRPr>
          </a:p>
        </p:txBody>
      </p:sp>
      <p:sp>
        <p:nvSpPr>
          <p:cNvPr id="21" name="TextBox 52"/>
          <p:cNvSpPr txBox="1"/>
          <p:nvPr/>
        </p:nvSpPr>
        <p:spPr>
          <a:xfrm>
            <a:off x="3507214" y="6082633"/>
            <a:ext cx="730271" cy="437043"/>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tabLst/>
              <a:defRPr kumimoji="0" sz="2800" b="1" i="0" u="none" strike="noStrike" kern="0" cap="none" spc="0" normalizeH="0" baseline="0">
                <a:ln w="18415" cmpd="sng">
                  <a:noFill/>
                  <a:prstDash val="solid"/>
                </a:ln>
                <a:solidFill>
                  <a:srgbClr val="003964"/>
                </a:solidFill>
                <a:effectLst>
                  <a:outerShdw dist="38100" dir="5400000" algn="t" rotWithShape="0">
                    <a:schemeClr val="bg1">
                      <a:alpha val="55000"/>
                    </a:schemeClr>
                  </a:outerShdw>
                </a:effectLst>
                <a:uLnTx/>
                <a:uFillTx/>
                <a:latin typeface="Adidas Unity" pitchFamily="2" charset="0"/>
                <a:ea typeface="微软雅黑" pitchFamily="34" charset="-122"/>
                <a:cs typeface="Times New Roman" pitchFamily="18" charset="0"/>
              </a:defRPr>
            </a:lvl1pPr>
          </a:lstStyle>
          <a:p>
            <a:r>
              <a:rPr lang="en-US" altLang="zh-TW" dirty="0" smtClean="0">
                <a:ln w="18415" cmpd="sng">
                  <a:solidFill>
                    <a:schemeClr val="accent3"/>
                  </a:solidFill>
                  <a:prstDash val="solid"/>
                </a:ln>
                <a:solidFill>
                  <a:srgbClr val="004A82"/>
                </a:solidFill>
                <a:latin typeface="Arial Rounded MT Bold" pitchFamily="34" charset="0"/>
              </a:rPr>
              <a:t>3</a:t>
            </a:r>
            <a:endParaRPr lang="zh-CN" altLang="en-US" dirty="0">
              <a:ln w="18415" cmpd="sng">
                <a:solidFill>
                  <a:schemeClr val="accent3"/>
                </a:solidFill>
                <a:prstDash val="solid"/>
              </a:ln>
              <a:solidFill>
                <a:srgbClr val="004A82"/>
              </a:solidFill>
              <a:latin typeface="Arial Rounded MT Bold" pitchFamily="34" charset="0"/>
            </a:endParaRPr>
          </a:p>
        </p:txBody>
      </p:sp>
      <p:sp>
        <p:nvSpPr>
          <p:cNvPr id="22" name="TextBox 53"/>
          <p:cNvSpPr txBox="1"/>
          <p:nvPr/>
        </p:nvSpPr>
        <p:spPr>
          <a:xfrm>
            <a:off x="4767722" y="6075007"/>
            <a:ext cx="730271" cy="437043"/>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tabLst/>
              <a:defRPr kumimoji="0" sz="2800" b="1" i="0" u="none" strike="noStrike" kern="0" cap="none" spc="0" normalizeH="0" baseline="0">
                <a:ln w="18415" cmpd="sng">
                  <a:noFill/>
                  <a:prstDash val="solid"/>
                </a:ln>
                <a:solidFill>
                  <a:srgbClr val="003964"/>
                </a:solidFill>
                <a:effectLst>
                  <a:outerShdw dist="38100" dir="5400000" algn="t" rotWithShape="0">
                    <a:schemeClr val="bg1">
                      <a:alpha val="55000"/>
                    </a:schemeClr>
                  </a:outerShdw>
                </a:effectLst>
                <a:uLnTx/>
                <a:uFillTx/>
                <a:latin typeface="Adidas Unity" pitchFamily="2" charset="0"/>
                <a:ea typeface="微软雅黑" pitchFamily="34" charset="-122"/>
                <a:cs typeface="Times New Roman" pitchFamily="18" charset="0"/>
              </a:defRPr>
            </a:lvl1pPr>
          </a:lstStyle>
          <a:p>
            <a:r>
              <a:rPr lang="en-US" altLang="zh-TW" dirty="0" smtClean="0">
                <a:ln w="18415" cmpd="sng">
                  <a:solidFill>
                    <a:schemeClr val="accent3"/>
                  </a:solidFill>
                  <a:prstDash val="solid"/>
                </a:ln>
                <a:solidFill>
                  <a:srgbClr val="005828"/>
                </a:solidFill>
                <a:latin typeface="Arial Rounded MT Bold" pitchFamily="34" charset="0"/>
              </a:rPr>
              <a:t>4</a:t>
            </a:r>
            <a:endParaRPr lang="zh-CN" altLang="en-US" dirty="0">
              <a:ln w="18415" cmpd="sng">
                <a:solidFill>
                  <a:schemeClr val="accent3"/>
                </a:solidFill>
                <a:prstDash val="solid"/>
              </a:ln>
              <a:solidFill>
                <a:srgbClr val="005828"/>
              </a:solidFill>
              <a:latin typeface="Arial Rounded MT Bold" pitchFamily="34" charset="0"/>
            </a:endParaRPr>
          </a:p>
        </p:txBody>
      </p:sp>
      <p:sp>
        <p:nvSpPr>
          <p:cNvPr id="23" name="TextBox 54"/>
          <p:cNvSpPr txBox="1"/>
          <p:nvPr/>
        </p:nvSpPr>
        <p:spPr>
          <a:xfrm>
            <a:off x="6030649" y="6075006"/>
            <a:ext cx="730271" cy="437043"/>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tabLst/>
              <a:defRPr kumimoji="0" sz="2800" b="1" i="0" u="none" strike="noStrike" kern="0" cap="none" spc="0" normalizeH="0" baseline="0">
                <a:ln w="18415" cmpd="sng">
                  <a:noFill/>
                  <a:prstDash val="solid"/>
                </a:ln>
                <a:solidFill>
                  <a:srgbClr val="003964"/>
                </a:solidFill>
                <a:effectLst>
                  <a:outerShdw dist="38100" dir="5400000" algn="t" rotWithShape="0">
                    <a:schemeClr val="bg1">
                      <a:alpha val="55000"/>
                    </a:schemeClr>
                  </a:outerShdw>
                </a:effectLst>
                <a:uLnTx/>
                <a:uFillTx/>
                <a:latin typeface="Adidas Unity" pitchFamily="2" charset="0"/>
                <a:ea typeface="微软雅黑" pitchFamily="34" charset="-122"/>
                <a:cs typeface="Times New Roman" pitchFamily="18" charset="0"/>
              </a:defRPr>
            </a:lvl1pPr>
          </a:lstStyle>
          <a:p>
            <a:r>
              <a:rPr lang="en-US" altLang="zh-TW" dirty="0" smtClean="0">
                <a:ln w="18415" cmpd="sng">
                  <a:solidFill>
                    <a:schemeClr val="accent3"/>
                  </a:solidFill>
                  <a:prstDash val="solid"/>
                </a:ln>
                <a:solidFill>
                  <a:srgbClr val="481F67"/>
                </a:solidFill>
                <a:latin typeface="Arial Rounded MT Bold" pitchFamily="34" charset="0"/>
              </a:rPr>
              <a:t>5</a:t>
            </a:r>
            <a:endParaRPr lang="zh-CN" altLang="en-US" dirty="0">
              <a:ln w="18415" cmpd="sng">
                <a:solidFill>
                  <a:schemeClr val="accent3"/>
                </a:solidFill>
                <a:prstDash val="solid"/>
              </a:ln>
              <a:solidFill>
                <a:srgbClr val="481F67"/>
              </a:solidFill>
              <a:latin typeface="Arial Rounded MT Bold" pitchFamily="34" charset="0"/>
            </a:endParaRPr>
          </a:p>
        </p:txBody>
      </p:sp>
      <p:sp>
        <p:nvSpPr>
          <p:cNvPr id="24" name="TextBox 55"/>
          <p:cNvSpPr txBox="1"/>
          <p:nvPr/>
        </p:nvSpPr>
        <p:spPr>
          <a:xfrm>
            <a:off x="7242109" y="6077431"/>
            <a:ext cx="730271" cy="437043"/>
          </a:xfrm>
          <a:prstGeom prst="rect">
            <a:avLst/>
          </a:prstGeom>
          <a:noFill/>
          <a:ln>
            <a:solidFill>
              <a:schemeClr val="bg1">
                <a:lumMod val="65000"/>
              </a:schemeClr>
            </a:solidFill>
          </a:ln>
        </p:spPr>
        <p:txBody>
          <a:bodyPr wrap="square" rtlCol="0">
            <a:spAutoFit/>
          </a:bodyPr>
          <a:lstStyle>
            <a:defPPr>
              <a:defRPr lang="en-US"/>
            </a:defPPr>
            <a:lvl1pPr marR="0" lvl="0" indent="0" algn="ctr" fontAlgn="auto">
              <a:lnSpc>
                <a:spcPct val="80000"/>
              </a:lnSpc>
              <a:spcBef>
                <a:spcPts val="0"/>
              </a:spcBef>
              <a:spcAft>
                <a:spcPts val="0"/>
              </a:spcAft>
              <a:buClrTx/>
              <a:buSzTx/>
              <a:buFontTx/>
              <a:buNone/>
              <a:tabLst/>
              <a:defRPr kumimoji="0" sz="2800" b="1" i="0" u="none" strike="noStrike" kern="0" cap="none" spc="0" normalizeH="0" baseline="0">
                <a:ln w="18415" cmpd="sng">
                  <a:noFill/>
                  <a:prstDash val="solid"/>
                </a:ln>
                <a:solidFill>
                  <a:srgbClr val="003964"/>
                </a:solidFill>
                <a:effectLst>
                  <a:outerShdw dist="38100" dir="5400000" algn="t" rotWithShape="0">
                    <a:schemeClr val="bg1">
                      <a:alpha val="55000"/>
                    </a:schemeClr>
                  </a:outerShdw>
                </a:effectLst>
                <a:uLnTx/>
                <a:uFillTx/>
                <a:latin typeface="Adidas Unity" pitchFamily="2" charset="0"/>
                <a:ea typeface="微软雅黑" pitchFamily="34" charset="-122"/>
                <a:cs typeface="Times New Roman" pitchFamily="18" charset="0"/>
              </a:defRPr>
            </a:lvl1pPr>
          </a:lstStyle>
          <a:p>
            <a:r>
              <a:rPr lang="en-US" altLang="zh-TW" dirty="0" smtClean="0">
                <a:ln w="18415" cmpd="sng">
                  <a:solidFill>
                    <a:schemeClr val="accent3"/>
                  </a:solidFill>
                  <a:prstDash val="solid"/>
                </a:ln>
                <a:solidFill>
                  <a:srgbClr val="483700"/>
                </a:solidFill>
                <a:latin typeface="Arial Rounded MT Bold" pitchFamily="34" charset="0"/>
              </a:rPr>
              <a:t>6</a:t>
            </a:r>
            <a:endParaRPr lang="zh-CN" altLang="en-US" dirty="0">
              <a:ln w="18415" cmpd="sng">
                <a:solidFill>
                  <a:schemeClr val="accent3"/>
                </a:solidFill>
                <a:prstDash val="solid"/>
              </a:ln>
              <a:solidFill>
                <a:srgbClr val="483700"/>
              </a:solidFill>
              <a:latin typeface="Arial Rounded MT Bold" pitchFamily="34" charset="0"/>
            </a:endParaRPr>
          </a:p>
        </p:txBody>
      </p:sp>
      <p:sp>
        <p:nvSpPr>
          <p:cNvPr id="27" name="TextBox 58"/>
          <p:cNvSpPr txBox="1"/>
          <p:nvPr/>
        </p:nvSpPr>
        <p:spPr>
          <a:xfrm>
            <a:off x="3721384" y="2481473"/>
            <a:ext cx="871988" cy="683264"/>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tabLst/>
              <a:defRPr kumimoji="0" sz="2800" b="1" i="0" u="none" strike="noStrike" kern="0" cap="none" spc="0" normalizeH="0" baseline="0">
                <a:ln w="18415" cmpd="sng">
                  <a:noFill/>
                  <a:prstDash val="solid"/>
                </a:ln>
                <a:solidFill>
                  <a:srgbClr val="003964"/>
                </a:solidFill>
                <a:effectLst>
                  <a:outerShdw dist="38100" dir="5400000" algn="t" rotWithShape="0">
                    <a:schemeClr val="bg1">
                      <a:alpha val="55000"/>
                    </a:schemeClr>
                  </a:outerShdw>
                </a:effectLst>
                <a:uLnTx/>
                <a:uFillTx/>
                <a:latin typeface="Adidas Unity" pitchFamily="2" charset="0"/>
                <a:ea typeface="微软雅黑" pitchFamily="34" charset="-122"/>
                <a:cs typeface="Times New Roman" pitchFamily="18" charset="0"/>
              </a:defRPr>
            </a:lvl1pPr>
          </a:lstStyle>
          <a:p>
            <a:r>
              <a:rPr lang="en-US" altLang="zh-TW" sz="2400" dirty="0" smtClean="0">
                <a:solidFill>
                  <a:srgbClr val="004A82"/>
                </a:solidFill>
                <a:latin typeface="Arial Rounded MT Bold" pitchFamily="34" charset="0"/>
              </a:rPr>
              <a:t>99.5</a:t>
            </a:r>
            <a:r>
              <a:rPr lang="en-US" altLang="zh-CN" sz="2400" dirty="0" smtClean="0">
                <a:solidFill>
                  <a:srgbClr val="004A82"/>
                </a:solidFill>
                <a:latin typeface="Arial Rounded MT Bold" pitchFamily="34" charset="0"/>
              </a:rPr>
              <a:t>%</a:t>
            </a:r>
            <a:endParaRPr lang="zh-CN" altLang="en-US" sz="2400" dirty="0">
              <a:solidFill>
                <a:srgbClr val="004A82"/>
              </a:solidFill>
              <a:latin typeface="Arial Rounded MT Bold" pitchFamily="34" charset="0"/>
            </a:endParaRPr>
          </a:p>
        </p:txBody>
      </p:sp>
      <p:sp>
        <p:nvSpPr>
          <p:cNvPr id="28" name="TextBox 59"/>
          <p:cNvSpPr txBox="1"/>
          <p:nvPr/>
        </p:nvSpPr>
        <p:spPr>
          <a:xfrm>
            <a:off x="4956689" y="2462286"/>
            <a:ext cx="907284" cy="683264"/>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tabLst/>
              <a:defRPr kumimoji="0" sz="2800" b="1" i="0" u="none" strike="noStrike" kern="0" cap="none" spc="0" normalizeH="0" baseline="0">
                <a:ln w="18415" cmpd="sng">
                  <a:noFill/>
                  <a:prstDash val="solid"/>
                </a:ln>
                <a:solidFill>
                  <a:srgbClr val="003964"/>
                </a:solidFill>
                <a:effectLst>
                  <a:outerShdw dist="38100" dir="5400000" algn="t" rotWithShape="0">
                    <a:schemeClr val="bg1">
                      <a:alpha val="55000"/>
                    </a:schemeClr>
                  </a:outerShdw>
                </a:effectLst>
                <a:uLnTx/>
                <a:uFillTx/>
                <a:latin typeface="Adidas Unity" pitchFamily="2" charset="0"/>
                <a:ea typeface="微软雅黑" pitchFamily="34" charset="-122"/>
                <a:cs typeface="Times New Roman" pitchFamily="18" charset="0"/>
              </a:defRPr>
            </a:lvl1pPr>
          </a:lstStyle>
          <a:p>
            <a:r>
              <a:rPr lang="en-US" altLang="zh-TW" sz="2400" dirty="0" smtClean="0">
                <a:solidFill>
                  <a:srgbClr val="005828"/>
                </a:solidFill>
                <a:latin typeface="Arial Rounded MT Bold" pitchFamily="34" charset="0"/>
              </a:rPr>
              <a:t>99.6</a:t>
            </a:r>
            <a:r>
              <a:rPr lang="en-US" altLang="zh-CN" sz="2400" dirty="0" smtClean="0">
                <a:solidFill>
                  <a:srgbClr val="005828"/>
                </a:solidFill>
                <a:latin typeface="Arial Rounded MT Bold" pitchFamily="34" charset="0"/>
              </a:rPr>
              <a:t>%</a:t>
            </a:r>
            <a:endParaRPr lang="zh-CN" altLang="en-US" sz="2400" dirty="0">
              <a:solidFill>
                <a:srgbClr val="005828"/>
              </a:solidFill>
              <a:latin typeface="Arial Rounded MT Bold" pitchFamily="34" charset="0"/>
            </a:endParaRPr>
          </a:p>
        </p:txBody>
      </p:sp>
      <p:sp>
        <p:nvSpPr>
          <p:cNvPr id="29" name="TextBox 60"/>
          <p:cNvSpPr txBox="1"/>
          <p:nvPr/>
        </p:nvSpPr>
        <p:spPr>
          <a:xfrm>
            <a:off x="6176228" y="4042398"/>
            <a:ext cx="968216" cy="683264"/>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tabLst/>
              <a:defRPr kumimoji="0" sz="2800" b="1" i="0" u="none" strike="noStrike" kern="0" cap="none" spc="0" normalizeH="0" baseline="0">
                <a:ln w="18415" cmpd="sng">
                  <a:noFill/>
                  <a:prstDash val="solid"/>
                </a:ln>
                <a:solidFill>
                  <a:srgbClr val="003964"/>
                </a:solidFill>
                <a:effectLst>
                  <a:outerShdw dist="38100" dir="5400000" algn="t" rotWithShape="0">
                    <a:schemeClr val="bg1">
                      <a:alpha val="55000"/>
                    </a:schemeClr>
                  </a:outerShdw>
                </a:effectLst>
                <a:uLnTx/>
                <a:uFillTx/>
                <a:latin typeface="Adidas Unity" pitchFamily="2" charset="0"/>
                <a:ea typeface="微软雅黑" pitchFamily="34" charset="-122"/>
                <a:cs typeface="Times New Roman" pitchFamily="18" charset="0"/>
              </a:defRPr>
            </a:lvl1pPr>
          </a:lstStyle>
          <a:p>
            <a:r>
              <a:rPr lang="en-US" altLang="zh-TW" sz="2400" dirty="0" smtClean="0">
                <a:solidFill>
                  <a:srgbClr val="481F67"/>
                </a:solidFill>
                <a:latin typeface="Arial Rounded MT Bold" pitchFamily="34" charset="0"/>
              </a:rPr>
              <a:t>58.5</a:t>
            </a:r>
            <a:r>
              <a:rPr lang="en-US" altLang="zh-CN" sz="2400" dirty="0" smtClean="0">
                <a:solidFill>
                  <a:srgbClr val="481F67"/>
                </a:solidFill>
                <a:latin typeface="Arial Rounded MT Bold" pitchFamily="34" charset="0"/>
              </a:rPr>
              <a:t>%</a:t>
            </a:r>
            <a:endParaRPr lang="zh-CN" altLang="en-US" sz="2400" dirty="0">
              <a:solidFill>
                <a:srgbClr val="481F67"/>
              </a:solidFill>
              <a:latin typeface="Arial Rounded MT Bold" pitchFamily="34" charset="0"/>
            </a:endParaRPr>
          </a:p>
        </p:txBody>
      </p:sp>
      <p:sp>
        <p:nvSpPr>
          <p:cNvPr id="30" name="TextBox 61"/>
          <p:cNvSpPr txBox="1"/>
          <p:nvPr/>
        </p:nvSpPr>
        <p:spPr>
          <a:xfrm>
            <a:off x="7235094" y="4934341"/>
            <a:ext cx="1008112" cy="387798"/>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tabLst/>
              <a:defRPr kumimoji="0" sz="2800" b="1" i="0" u="none" strike="noStrike" kern="0" cap="none" spc="0" normalizeH="0" baseline="0">
                <a:ln w="18415" cmpd="sng">
                  <a:noFill/>
                  <a:prstDash val="solid"/>
                </a:ln>
                <a:solidFill>
                  <a:srgbClr val="003964"/>
                </a:solidFill>
                <a:effectLst>
                  <a:outerShdw dist="38100" dir="5400000" algn="t" rotWithShape="0">
                    <a:schemeClr val="bg1">
                      <a:alpha val="55000"/>
                    </a:schemeClr>
                  </a:outerShdw>
                </a:effectLst>
                <a:uLnTx/>
                <a:uFillTx/>
                <a:latin typeface="Adidas Unity" pitchFamily="2" charset="0"/>
                <a:ea typeface="微软雅黑" pitchFamily="34" charset="-122"/>
                <a:cs typeface="Times New Roman" pitchFamily="18" charset="0"/>
              </a:defRPr>
            </a:lvl1pPr>
          </a:lstStyle>
          <a:p>
            <a:r>
              <a:rPr lang="en-US" altLang="zh-TW" sz="2400" dirty="0" smtClean="0">
                <a:solidFill>
                  <a:srgbClr val="483700"/>
                </a:solidFill>
                <a:latin typeface="Arial Rounded MT Bold" pitchFamily="34" charset="0"/>
              </a:rPr>
              <a:t>0</a:t>
            </a:r>
            <a:r>
              <a:rPr lang="en-US" altLang="zh-CN" sz="2400" dirty="0" smtClean="0">
                <a:solidFill>
                  <a:srgbClr val="483700"/>
                </a:solidFill>
                <a:latin typeface="Arial Rounded MT Bold" pitchFamily="34" charset="0"/>
              </a:rPr>
              <a:t>%</a:t>
            </a:r>
            <a:endParaRPr lang="zh-CN" altLang="en-US" sz="2400" dirty="0">
              <a:solidFill>
                <a:srgbClr val="483700"/>
              </a:solidFill>
              <a:latin typeface="Arial Rounded MT Bold" pitchFamily="34" charset="0"/>
            </a:endParaRPr>
          </a:p>
        </p:txBody>
      </p:sp>
      <p:sp>
        <p:nvSpPr>
          <p:cNvPr id="31" name="TextBox 62"/>
          <p:cNvSpPr txBox="1"/>
          <p:nvPr/>
        </p:nvSpPr>
        <p:spPr>
          <a:xfrm>
            <a:off x="1277987" y="3202906"/>
            <a:ext cx="553998" cy="1844089"/>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2400" b="0"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Arial" pitchFamily="34" charset="0"/>
              </a:rPr>
              <a:t>開放數量</a:t>
            </a:r>
            <a:endParaRPr kumimoji="0" lang="en-US" altLang="zh-CN" sz="2400" b="0"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Arial" pitchFamily="34" charset="0"/>
            </a:endParaRPr>
          </a:p>
        </p:txBody>
      </p:sp>
      <p:sp>
        <p:nvSpPr>
          <p:cNvPr id="38" name="Oval 65"/>
          <p:cNvSpPr>
            <a:spLocks noChangeArrowheads="1"/>
          </p:cNvSpPr>
          <p:nvPr/>
        </p:nvSpPr>
        <p:spPr bwMode="auto">
          <a:xfrm rot="10800000" flipV="1">
            <a:off x="665927" y="6544559"/>
            <a:ext cx="1341831" cy="17433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pitchFamily="34" charset="0"/>
              <a:ea typeface="宋体"/>
            </a:endParaRPr>
          </a:p>
        </p:txBody>
      </p:sp>
      <p:sp>
        <p:nvSpPr>
          <p:cNvPr id="39" name="TextBox 62"/>
          <p:cNvSpPr txBox="1"/>
          <p:nvPr/>
        </p:nvSpPr>
        <p:spPr>
          <a:xfrm>
            <a:off x="2569938" y="3224005"/>
            <a:ext cx="553998" cy="1822990"/>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2400" b="0"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Arial" pitchFamily="34" charset="0"/>
              </a:rPr>
              <a:t>連結合格</a:t>
            </a:r>
            <a:endParaRPr kumimoji="0" lang="en-US" altLang="zh-CN" sz="2400" b="0"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Arial" pitchFamily="34" charset="0"/>
            </a:endParaRPr>
          </a:p>
        </p:txBody>
      </p:sp>
      <p:sp>
        <p:nvSpPr>
          <p:cNvPr id="40" name="TextBox 62"/>
          <p:cNvSpPr txBox="1"/>
          <p:nvPr/>
        </p:nvSpPr>
        <p:spPr>
          <a:xfrm>
            <a:off x="3812835" y="3639695"/>
            <a:ext cx="553998" cy="2301628"/>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2400" b="0"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Arial" pitchFamily="34" charset="0"/>
              </a:rPr>
              <a:t>正確及完整性</a:t>
            </a:r>
            <a:endParaRPr kumimoji="0" lang="en-US" altLang="zh-CN" sz="2400" b="0"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Arial" pitchFamily="34" charset="0"/>
            </a:endParaRPr>
          </a:p>
        </p:txBody>
      </p:sp>
      <p:sp>
        <p:nvSpPr>
          <p:cNvPr id="41" name="TextBox 62"/>
          <p:cNvSpPr txBox="1"/>
          <p:nvPr/>
        </p:nvSpPr>
        <p:spPr>
          <a:xfrm>
            <a:off x="5144743" y="3579402"/>
            <a:ext cx="553998" cy="2422215"/>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2400" b="0"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Arial" pitchFamily="34" charset="0"/>
              </a:rPr>
              <a:t>結構化檔案</a:t>
            </a:r>
            <a:endParaRPr kumimoji="0" lang="en-US" altLang="zh-CN" sz="2400" b="0"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Arial" pitchFamily="34" charset="0"/>
            </a:endParaRPr>
          </a:p>
        </p:txBody>
      </p:sp>
      <p:sp>
        <p:nvSpPr>
          <p:cNvPr id="42" name="TextBox 62"/>
          <p:cNvSpPr txBox="1"/>
          <p:nvPr/>
        </p:nvSpPr>
        <p:spPr>
          <a:xfrm>
            <a:off x="6243409" y="4725918"/>
            <a:ext cx="800219" cy="1248342"/>
          </a:xfrm>
          <a:prstGeom prst="rect">
            <a:avLst/>
          </a:prstGeom>
          <a:noFill/>
        </p:spPr>
        <p:txBody>
          <a:bodyPr vert="eaVert" wrap="square" rtlCol="0">
            <a:spAutoFit/>
          </a:bodyPr>
          <a:lstStyle/>
          <a:p>
            <a:pPr>
              <a:defRPr/>
            </a:pPr>
            <a:r>
              <a:rPr lang="zh-TW" altLang="en-US" sz="2000" kern="0" dirty="0">
                <a:solidFill>
                  <a:sysClr val="window" lastClr="FFFFFF"/>
                </a:solidFill>
                <a:latin typeface="微軟正黑體" panose="020B0604030504040204" pitchFamily="34" charset="-120"/>
                <a:ea typeface="微軟正黑體" panose="020B0604030504040204" pitchFamily="34" charset="-120"/>
                <a:cs typeface="Arial" pitchFamily="34" charset="0"/>
              </a:rPr>
              <a:t>回應民眾</a:t>
            </a:r>
            <a:endParaRPr lang="en-US" altLang="zh-CN" sz="2000" kern="0" dirty="0">
              <a:solidFill>
                <a:sysClr val="window" lastClr="FFFFFF"/>
              </a:solidFill>
              <a:latin typeface="微軟正黑體" panose="020B0604030504040204" pitchFamily="34" charset="-120"/>
              <a:ea typeface="微軟正黑體" panose="020B0604030504040204" pitchFamily="34" charset="-120"/>
              <a:cs typeface="Arial"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Arial" pitchFamily="34" charset="0"/>
              </a:rPr>
              <a:t>期限</a:t>
            </a:r>
            <a:r>
              <a:rPr kumimoji="0" lang="zh-TW" altLang="en-US" sz="2000" b="0" i="0" u="none" strike="noStrike" kern="0" cap="none" spc="0" normalizeH="0" baseline="0" noProof="0" dirty="0" smtClean="0">
                <a:ln>
                  <a:noFill/>
                </a:ln>
                <a:solidFill>
                  <a:sysClr val="window" lastClr="FFFFFF"/>
                </a:solidFill>
                <a:effectLst/>
                <a:uLnTx/>
                <a:uFillTx/>
                <a:latin typeface="微軟正黑體" panose="020B0604030504040204" pitchFamily="34" charset="-120"/>
                <a:ea typeface="微軟正黑體" panose="020B0604030504040204" pitchFamily="34" charset="-120"/>
                <a:cs typeface="Arial" pitchFamily="34" charset="0"/>
              </a:rPr>
              <a:t>內</a:t>
            </a:r>
            <a:endParaRPr kumimoji="0" lang="en-US" altLang="zh-TW" sz="2000" b="0" i="0" u="none" strike="noStrike" kern="0" cap="none" spc="0" normalizeH="0" baseline="0" noProof="0" dirty="0" smtClean="0">
              <a:ln>
                <a:noFill/>
              </a:ln>
              <a:solidFill>
                <a:sysClr val="window" lastClr="FFFFFF"/>
              </a:solidFill>
              <a:effectLst/>
              <a:uLnTx/>
              <a:uFillTx/>
              <a:latin typeface="微軟正黑體" panose="020B0604030504040204" pitchFamily="34" charset="-120"/>
              <a:ea typeface="微軟正黑體" panose="020B0604030504040204" pitchFamily="34" charset="-120"/>
              <a:cs typeface="Arial" pitchFamily="34" charset="0"/>
            </a:endParaRPr>
          </a:p>
        </p:txBody>
      </p:sp>
      <p:sp>
        <p:nvSpPr>
          <p:cNvPr id="43" name="TextBox 62"/>
          <p:cNvSpPr txBox="1"/>
          <p:nvPr/>
        </p:nvSpPr>
        <p:spPr>
          <a:xfrm>
            <a:off x="7370148" y="5328957"/>
            <a:ext cx="738664" cy="649655"/>
          </a:xfrm>
          <a:prstGeom prst="rect">
            <a:avLst/>
          </a:prstGeom>
          <a:noFill/>
          <a:ln>
            <a:solidFill>
              <a:schemeClr val="bg2"/>
            </a:solidFill>
          </a:ln>
        </p:spPr>
        <p:txBody>
          <a:bodyPr vert="eaVert" wrap="square" rtlCol="0">
            <a:spAutoFit/>
          </a:bodyPr>
          <a:lstStyle/>
          <a:p>
            <a:pPr>
              <a:defRPr/>
            </a:pPr>
            <a:r>
              <a:rPr lang="zh-TW" altLang="en-US" kern="0" dirty="0">
                <a:latin typeface="微軟正黑體" panose="020B0604030504040204" pitchFamily="34" charset="-120"/>
                <a:ea typeface="微軟正黑體" panose="020B0604030504040204" pitchFamily="34" charset="-120"/>
                <a:cs typeface="Arial" pitchFamily="34" charset="0"/>
              </a:rPr>
              <a:t>推廣</a:t>
            </a:r>
            <a:endParaRPr lang="en-US" altLang="zh-CN" kern="0" dirty="0">
              <a:latin typeface="微軟正黑體" panose="020B0604030504040204" pitchFamily="34" charset="-120"/>
              <a:ea typeface="微軟正黑體" panose="020B0604030504040204" pitchFamily="34" charset="-120"/>
              <a:cs typeface="Arial"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b="0" i="0" u="none" strike="noStrike" kern="0" cap="none" spc="0" normalizeH="0" baseline="0" noProof="0" dirty="0" smtClean="0">
                <a:ln>
                  <a:noFill/>
                </a:ln>
                <a:uLnTx/>
                <a:uFillTx/>
                <a:latin typeface="微軟正黑體" panose="020B0604030504040204" pitchFamily="34" charset="-120"/>
                <a:ea typeface="微軟正黑體" panose="020B0604030504040204" pitchFamily="34" charset="-120"/>
                <a:cs typeface="Arial" pitchFamily="34" charset="0"/>
              </a:rPr>
              <a:t>應用</a:t>
            </a:r>
            <a:endParaRPr kumimoji="0" lang="en-US" altLang="zh-CN" b="0" i="0" u="none" strike="noStrike" kern="0" cap="none" spc="0" normalizeH="0" baseline="0" noProof="0" dirty="0" smtClean="0">
              <a:ln>
                <a:noFill/>
              </a:ln>
              <a:uLnTx/>
              <a:uFillTx/>
              <a:latin typeface="微軟正黑體" panose="020B0604030504040204" pitchFamily="34" charset="-120"/>
              <a:ea typeface="微軟正黑體" panose="020B0604030504040204" pitchFamily="34" charset="-120"/>
              <a:cs typeface="Arial" pitchFamily="34" charset="0"/>
            </a:endParaRPr>
          </a:p>
        </p:txBody>
      </p:sp>
      <p:sp>
        <p:nvSpPr>
          <p:cNvPr id="44" name="標題 1"/>
          <p:cNvSpPr>
            <a:spLocks noGrp="1"/>
          </p:cNvSpPr>
          <p:nvPr>
            <p:ph type="title"/>
          </p:nvPr>
        </p:nvSpPr>
        <p:spPr>
          <a:xfrm>
            <a:off x="10344" y="24370"/>
            <a:ext cx="9133656" cy="811831"/>
          </a:xfrm>
        </p:spPr>
        <p:txBody>
          <a:bodyPr/>
          <a:lstStyle/>
          <a:p>
            <a:pPr marL="896938" indent="-896938"/>
            <a:r>
              <a:rPr lang="en-US" altLang="zh-TW" dirty="0"/>
              <a:t>107</a:t>
            </a:r>
            <a:r>
              <a:rPr lang="zh-TW" altLang="en-US" dirty="0"/>
              <a:t>年度上半年資料開放績效考核結果</a:t>
            </a:r>
          </a:p>
        </p:txBody>
      </p:sp>
      <p:sp>
        <p:nvSpPr>
          <p:cNvPr id="49" name="文字方塊 48"/>
          <p:cNvSpPr txBox="1"/>
          <p:nvPr/>
        </p:nvSpPr>
        <p:spPr>
          <a:xfrm>
            <a:off x="7144444" y="808455"/>
            <a:ext cx="1999556" cy="338554"/>
          </a:xfrm>
          <a:prstGeom prst="rect">
            <a:avLst/>
          </a:prstGeom>
          <a:noFill/>
        </p:spPr>
        <p:txBody>
          <a:bodyPr wrap="square" rtlCol="0">
            <a:spAutoFit/>
          </a:bodyPr>
          <a:lstStyle/>
          <a:p>
            <a:pPr algn="r"/>
            <a:r>
              <a:rPr lang="zh-TW" altLang="en-US" sz="1600" b="1" dirty="0" smtClean="0">
                <a:solidFill>
                  <a:srgbClr val="C00000"/>
                </a:solidFill>
                <a:latin typeface="標楷體" panose="03000509000000000000" pitchFamily="65" charset="-120"/>
                <a:ea typeface="標楷體" panose="03000509000000000000" pitchFamily="65" charset="-120"/>
              </a:rPr>
              <a:t>（詳議程</a:t>
            </a:r>
            <a:r>
              <a:rPr lang="en-US" altLang="zh-TW" sz="1600" b="1" dirty="0" smtClean="0">
                <a:solidFill>
                  <a:srgbClr val="C00000"/>
                </a:solidFill>
                <a:latin typeface="標楷體" panose="03000509000000000000" pitchFamily="65" charset="-120"/>
                <a:ea typeface="標楷體" panose="03000509000000000000" pitchFamily="65" charset="-120"/>
              </a:rPr>
              <a:t>P.25/</a:t>
            </a:r>
            <a:r>
              <a:rPr lang="zh-TW" altLang="en-US" sz="1600" b="1" dirty="0" smtClean="0">
                <a:solidFill>
                  <a:srgbClr val="C00000"/>
                </a:solidFill>
                <a:latin typeface="標楷體" panose="03000509000000000000" pitchFamily="65" charset="-120"/>
                <a:ea typeface="標楷體" panose="03000509000000000000" pitchFamily="65" charset="-120"/>
              </a:rPr>
              <a:t>表</a:t>
            </a:r>
            <a:r>
              <a:rPr lang="en-US" altLang="zh-TW" sz="1600" b="1" dirty="0" smtClean="0">
                <a:solidFill>
                  <a:srgbClr val="C00000"/>
                </a:solidFill>
                <a:latin typeface="標楷體" panose="03000509000000000000" pitchFamily="65" charset="-120"/>
                <a:ea typeface="標楷體" panose="03000509000000000000" pitchFamily="65" charset="-120"/>
              </a:rPr>
              <a:t>8)</a:t>
            </a:r>
            <a:endParaRPr lang="zh-TW" altLang="en-US" sz="1600" b="1" dirty="0">
              <a:solidFill>
                <a:srgbClr val="C0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4319356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7" name="组合 66"/>
          <p:cNvGrpSpPr/>
          <p:nvPr/>
        </p:nvGrpSpPr>
        <p:grpSpPr>
          <a:xfrm rot="20248206">
            <a:off x="2625087" y="5378672"/>
            <a:ext cx="961633" cy="1412910"/>
            <a:chOff x="1403648" y="1052736"/>
            <a:chExt cx="1803331" cy="2808312"/>
          </a:xfrm>
        </p:grpSpPr>
        <p:sp>
          <p:nvSpPr>
            <p:cNvPr id="68" name="圆角矩形 67"/>
            <p:cNvSpPr/>
            <p:nvPr/>
          </p:nvSpPr>
          <p:spPr>
            <a:xfrm>
              <a:off x="1403648" y="1052736"/>
              <a:ext cx="1803331" cy="2808312"/>
            </a:xfrm>
            <a:prstGeom prst="roundRect">
              <a:avLst>
                <a:gd name="adj" fmla="val 12132"/>
              </a:avLst>
            </a:prstGeom>
            <a:solidFill>
              <a:srgbClr val="8DB52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69" name="圆角矩形 68"/>
            <p:cNvSpPr/>
            <p:nvPr/>
          </p:nvSpPr>
          <p:spPr>
            <a:xfrm>
              <a:off x="1480545" y="1111681"/>
              <a:ext cx="1656184" cy="2691298"/>
            </a:xfrm>
            <a:prstGeom prst="roundRect">
              <a:avLst>
                <a:gd name="adj" fmla="val 12132"/>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sp>
        <p:nvSpPr>
          <p:cNvPr id="71" name="圆角矩形 9"/>
          <p:cNvSpPr/>
          <p:nvPr/>
        </p:nvSpPr>
        <p:spPr>
          <a:xfrm rot="20248206">
            <a:off x="2871766" y="6241047"/>
            <a:ext cx="961633" cy="684647"/>
          </a:xfrm>
          <a:custGeom>
            <a:avLst/>
            <a:gdLst/>
            <a:ahLst/>
            <a:cxnLst/>
            <a:rect l="l" t="t" r="r" b="b"/>
            <a:pathLst>
              <a:path w="1470269" h="1046776">
                <a:moveTo>
                  <a:pt x="0" y="0"/>
                </a:moveTo>
                <a:lnTo>
                  <a:pt x="1470269" y="609904"/>
                </a:lnTo>
                <a:lnTo>
                  <a:pt x="1470269" y="868403"/>
                </a:lnTo>
                <a:cubicBezTo>
                  <a:pt x="1470269" y="966916"/>
                  <a:pt x="1390409" y="1046776"/>
                  <a:pt x="1291896" y="1046776"/>
                </a:cubicBezTo>
                <a:lnTo>
                  <a:pt x="178373" y="1046776"/>
                </a:lnTo>
                <a:cubicBezTo>
                  <a:pt x="79860" y="1046776"/>
                  <a:pt x="0" y="966916"/>
                  <a:pt x="0" y="868403"/>
                </a:cubicBezTo>
                <a:close/>
              </a:path>
            </a:pathLst>
          </a:custGeom>
          <a:solidFill>
            <a:srgbClr val="FFFFFF">
              <a:alpha val="67843"/>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nvGrpSpPr>
          <p:cNvPr id="6" name="群組 5"/>
          <p:cNvGrpSpPr/>
          <p:nvPr/>
        </p:nvGrpSpPr>
        <p:grpSpPr>
          <a:xfrm>
            <a:off x="578310" y="573579"/>
            <a:ext cx="7348402" cy="6617940"/>
            <a:chOff x="542182" y="291981"/>
            <a:chExt cx="7610323" cy="6972881"/>
          </a:xfrm>
        </p:grpSpPr>
        <p:grpSp>
          <p:nvGrpSpPr>
            <p:cNvPr id="40" name="组合 39"/>
            <p:cNvGrpSpPr/>
            <p:nvPr/>
          </p:nvGrpSpPr>
          <p:grpSpPr>
            <a:xfrm rot="20248206">
              <a:off x="837135" y="963342"/>
              <a:ext cx="961633" cy="1412910"/>
              <a:chOff x="1403648" y="1052736"/>
              <a:chExt cx="1803331" cy="2808312"/>
            </a:xfrm>
          </p:grpSpPr>
          <p:sp>
            <p:nvSpPr>
              <p:cNvPr id="41" name="圆角矩形 40"/>
              <p:cNvSpPr/>
              <p:nvPr/>
            </p:nvSpPr>
            <p:spPr>
              <a:xfrm>
                <a:off x="1403648" y="1052736"/>
                <a:ext cx="1803331" cy="2808312"/>
              </a:xfrm>
              <a:prstGeom prst="roundRect">
                <a:avLst>
                  <a:gd name="adj" fmla="val 12132"/>
                </a:avLst>
              </a:prstGeom>
              <a:solidFill>
                <a:srgbClr val="8DB52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42" name="圆角矩形 41"/>
              <p:cNvSpPr/>
              <p:nvPr/>
            </p:nvSpPr>
            <p:spPr>
              <a:xfrm>
                <a:off x="1480545" y="1111681"/>
                <a:ext cx="1656184" cy="2691298"/>
              </a:xfrm>
              <a:prstGeom prst="roundRect">
                <a:avLst>
                  <a:gd name="adj" fmla="val 12132"/>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sp>
          <p:nvSpPr>
            <p:cNvPr id="43" name="TextBox 42"/>
            <p:cNvSpPr txBox="1"/>
            <p:nvPr/>
          </p:nvSpPr>
          <p:spPr>
            <a:xfrm rot="20248206">
              <a:off x="885391" y="818862"/>
              <a:ext cx="829980" cy="1410162"/>
            </a:xfrm>
            <a:prstGeom prst="rect">
              <a:avLst/>
            </a:prstGeom>
            <a:noFill/>
          </p:spPr>
          <p:txBody>
            <a:bodyPr wrap="square" rtlCol="0">
              <a:spAutoFit/>
            </a:bodyPr>
            <a:lstStyle/>
            <a:p>
              <a:pPr marL="0" marR="0" lvl="0" indent="0" algn="just" defTabSz="914400" eaLnBrk="1" fontAlgn="auto" latinLnBrk="0" hangingPunct="1">
                <a:lnSpc>
                  <a:spcPct val="130000"/>
                </a:lnSpc>
                <a:spcBef>
                  <a:spcPts val="0"/>
                </a:spcBef>
                <a:spcAft>
                  <a:spcPts val="0"/>
                </a:spcAft>
                <a:buClrTx/>
                <a:buSzTx/>
                <a:buFontTx/>
                <a:buNone/>
                <a:tabLst/>
                <a:defRPr/>
              </a:pPr>
              <a:r>
                <a:rPr kumimoji="0" lang="en-US" altLang="zh-TW" sz="7000" b="1" i="0" u="none" strike="noStrike" kern="0" cap="none" spc="0" normalizeH="0" baseline="0" noProof="0" dirty="0" smtClean="0">
                  <a:ln>
                    <a:noFill/>
                  </a:ln>
                  <a:solidFill>
                    <a:sysClr val="window" lastClr="FFFFFF"/>
                  </a:solidFill>
                  <a:effectLst/>
                  <a:uLnTx/>
                  <a:uFillTx/>
                  <a:latin typeface="Gungsuh" pitchFamily="18" charset="-127"/>
                  <a:ea typeface="Gungsuh" pitchFamily="18" charset="-127"/>
                </a:rPr>
                <a:t>3</a:t>
              </a:r>
              <a:endParaRPr kumimoji="0" lang="en-US" altLang="zh-CN" sz="7000" b="1" i="0" u="none" strike="noStrike" kern="0" cap="none" spc="0" normalizeH="0" baseline="0" noProof="0" dirty="0" smtClean="0">
                <a:ln>
                  <a:noFill/>
                </a:ln>
                <a:solidFill>
                  <a:sysClr val="window" lastClr="FFFFFF"/>
                </a:solidFill>
                <a:effectLst/>
                <a:uLnTx/>
                <a:uFillTx/>
                <a:latin typeface="Gungsuh" pitchFamily="18" charset="-127"/>
                <a:ea typeface="Gungsuh" pitchFamily="18" charset="-127"/>
              </a:endParaRPr>
            </a:p>
          </p:txBody>
        </p:sp>
        <p:sp>
          <p:nvSpPr>
            <p:cNvPr id="44" name="圆角矩形 9"/>
            <p:cNvSpPr/>
            <p:nvPr/>
          </p:nvSpPr>
          <p:spPr>
            <a:xfrm rot="20248206">
              <a:off x="1027041" y="1840026"/>
              <a:ext cx="961633" cy="684647"/>
            </a:xfrm>
            <a:custGeom>
              <a:avLst/>
              <a:gdLst/>
              <a:ahLst/>
              <a:cxnLst/>
              <a:rect l="l" t="t" r="r" b="b"/>
              <a:pathLst>
                <a:path w="1470269" h="1046776">
                  <a:moveTo>
                    <a:pt x="0" y="0"/>
                  </a:moveTo>
                  <a:lnTo>
                    <a:pt x="1470269" y="609904"/>
                  </a:lnTo>
                  <a:lnTo>
                    <a:pt x="1470269" y="868403"/>
                  </a:lnTo>
                  <a:cubicBezTo>
                    <a:pt x="1470269" y="966916"/>
                    <a:pt x="1390409" y="1046776"/>
                    <a:pt x="1291896" y="1046776"/>
                  </a:cubicBezTo>
                  <a:lnTo>
                    <a:pt x="178373" y="1046776"/>
                  </a:lnTo>
                  <a:cubicBezTo>
                    <a:pt x="79860" y="1046776"/>
                    <a:pt x="0" y="966916"/>
                    <a:pt x="0" y="868403"/>
                  </a:cubicBezTo>
                  <a:close/>
                </a:path>
              </a:pathLst>
            </a:custGeom>
            <a:solidFill>
              <a:srgbClr val="FFFFFF">
                <a:alpha val="67843"/>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46" name="TextBox 45"/>
            <p:cNvSpPr txBox="1"/>
            <p:nvPr/>
          </p:nvSpPr>
          <p:spPr>
            <a:xfrm>
              <a:off x="2475625" y="1600191"/>
              <a:ext cx="3804672" cy="369332"/>
            </a:xfrm>
            <a:prstGeom prst="rect">
              <a:avLst/>
            </a:prstGeom>
            <a:noFill/>
          </p:spPr>
          <p:txBody>
            <a:bodyPr wrap="square" rtlCol="0">
              <a:spAutoFit/>
            </a:bodyPr>
            <a:lstStyle/>
            <a:p>
              <a:pPr lvl="0" algn="just">
                <a:defRPr/>
              </a:pPr>
              <a:r>
                <a:rPr lang="zh-TW" altLang="en-US" kern="0" dirty="0">
                  <a:latin typeface="微軟正黑體" panose="020B0604030504040204" pitchFamily="34" charset="-120"/>
                  <a:ea typeface="微軟正黑體" panose="020B0604030504040204" pitchFamily="34" charset="-120"/>
                  <a:cs typeface="Arial" pitchFamily="34" charset="0"/>
                </a:rPr>
                <a:t>未符合項目已全數修正完畢</a:t>
              </a:r>
            </a:p>
          </p:txBody>
        </p:sp>
        <p:sp>
          <p:nvSpPr>
            <p:cNvPr id="47" name="TextBox 46"/>
            <p:cNvSpPr txBox="1"/>
            <p:nvPr/>
          </p:nvSpPr>
          <p:spPr>
            <a:xfrm>
              <a:off x="2417989" y="1031046"/>
              <a:ext cx="3173046" cy="551282"/>
            </a:xfrm>
            <a:prstGeom prst="rect">
              <a:avLst/>
            </a:prstGeom>
            <a:noFill/>
          </p:spPr>
          <p:txBody>
            <a:bodyPr wrap="square" rtlCol="0">
              <a:spAutoFit/>
            </a:bodyPr>
            <a:lstStyle/>
            <a:p>
              <a:pPr lvl="0">
                <a:defRPr/>
              </a:pPr>
              <a:r>
                <a:rPr lang="zh-TW" altLang="en-US" sz="2800" b="1" kern="0" dirty="0" smtClean="0">
                  <a:solidFill>
                    <a:schemeClr val="accent6">
                      <a:lumMod val="60000"/>
                      <a:lumOff val="40000"/>
                    </a:schemeClr>
                  </a:solidFill>
                  <a:latin typeface="微軟正黑體" panose="020B0604030504040204" pitchFamily="34" charset="-120"/>
                  <a:ea typeface="微軟正黑體" panose="020B0604030504040204" pitchFamily="34" charset="-120"/>
                  <a:cs typeface="Arial" pitchFamily="34" charset="0"/>
                </a:rPr>
                <a:t>正確性及</a:t>
              </a:r>
              <a:r>
                <a:rPr lang="zh-TW" altLang="en-US" sz="2800" b="1" kern="0" dirty="0">
                  <a:solidFill>
                    <a:schemeClr val="accent6">
                      <a:lumMod val="60000"/>
                      <a:lumOff val="40000"/>
                    </a:schemeClr>
                  </a:solidFill>
                  <a:latin typeface="微軟正黑體" panose="020B0604030504040204" pitchFamily="34" charset="-120"/>
                  <a:ea typeface="微軟正黑體" panose="020B0604030504040204" pitchFamily="34" charset="-120"/>
                  <a:cs typeface="Arial" pitchFamily="34" charset="0"/>
                </a:rPr>
                <a:t>完整性</a:t>
              </a:r>
              <a:endParaRPr lang="en-US" altLang="zh-CN" sz="2800" b="1" kern="0" dirty="0">
                <a:solidFill>
                  <a:schemeClr val="accent6">
                    <a:lumMod val="60000"/>
                    <a:lumOff val="40000"/>
                  </a:schemeClr>
                </a:solidFill>
                <a:latin typeface="微軟正黑體" panose="020B0604030504040204" pitchFamily="34" charset="-120"/>
                <a:ea typeface="微軟正黑體" panose="020B0604030504040204" pitchFamily="34" charset="-120"/>
                <a:cs typeface="Arial" pitchFamily="34" charset="0"/>
              </a:endParaRPr>
            </a:p>
          </p:txBody>
        </p:sp>
        <p:cxnSp>
          <p:nvCxnSpPr>
            <p:cNvPr id="48" name="直接连接符 47"/>
            <p:cNvCxnSpPr/>
            <p:nvPr/>
          </p:nvCxnSpPr>
          <p:spPr>
            <a:xfrm>
              <a:off x="2384185" y="1523944"/>
              <a:ext cx="3595282" cy="0"/>
            </a:xfrm>
            <a:prstGeom prst="line">
              <a:avLst/>
            </a:prstGeom>
            <a:noFill/>
            <a:ln w="19050" cap="flat" cmpd="sng" algn="ctr">
              <a:solidFill>
                <a:sysClr val="window" lastClr="FFFFFF">
                  <a:lumMod val="65000"/>
                </a:sysClr>
              </a:solidFill>
              <a:prstDash val="solid"/>
              <a:headEnd type="oval" w="med" len="med"/>
              <a:tailEnd type="oval" w="med" len="med"/>
            </a:ln>
            <a:effectLst/>
          </p:spPr>
        </p:cxnSp>
        <p:grpSp>
          <p:nvGrpSpPr>
            <p:cNvPr id="49" name="组合 48"/>
            <p:cNvGrpSpPr/>
            <p:nvPr/>
          </p:nvGrpSpPr>
          <p:grpSpPr>
            <a:xfrm rot="20248206">
              <a:off x="1434140" y="2417104"/>
              <a:ext cx="961633" cy="1412910"/>
              <a:chOff x="1403648" y="1052736"/>
              <a:chExt cx="1803331" cy="2808312"/>
            </a:xfrm>
          </p:grpSpPr>
          <p:sp>
            <p:nvSpPr>
              <p:cNvPr id="50" name="圆角矩形 49"/>
              <p:cNvSpPr/>
              <p:nvPr/>
            </p:nvSpPr>
            <p:spPr>
              <a:xfrm>
                <a:off x="1403648" y="1052736"/>
                <a:ext cx="1803331" cy="2808312"/>
              </a:xfrm>
              <a:prstGeom prst="roundRect">
                <a:avLst>
                  <a:gd name="adj" fmla="val 12132"/>
                </a:avLst>
              </a:prstGeom>
              <a:solidFill>
                <a:srgbClr val="8DB52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51" name="圆角矩形 50"/>
              <p:cNvSpPr/>
              <p:nvPr/>
            </p:nvSpPr>
            <p:spPr>
              <a:xfrm>
                <a:off x="1480545" y="1111681"/>
                <a:ext cx="1656184" cy="2691298"/>
              </a:xfrm>
              <a:prstGeom prst="roundRect">
                <a:avLst>
                  <a:gd name="adj" fmla="val 12132"/>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sp>
          <p:nvSpPr>
            <p:cNvPr id="52" name="TextBox 51"/>
            <p:cNvSpPr txBox="1"/>
            <p:nvPr/>
          </p:nvSpPr>
          <p:spPr>
            <a:xfrm rot="20248206">
              <a:off x="1482396" y="2293452"/>
              <a:ext cx="829980" cy="1410162"/>
            </a:xfrm>
            <a:prstGeom prst="rect">
              <a:avLst/>
            </a:prstGeom>
            <a:noFill/>
          </p:spPr>
          <p:txBody>
            <a:bodyPr wrap="square" rtlCol="0">
              <a:spAutoFit/>
            </a:bodyPr>
            <a:lstStyle/>
            <a:p>
              <a:pPr marL="0" marR="0" lvl="0" indent="0" algn="just" defTabSz="914400" eaLnBrk="1" fontAlgn="auto" latinLnBrk="0" hangingPunct="1">
                <a:lnSpc>
                  <a:spcPct val="130000"/>
                </a:lnSpc>
                <a:spcBef>
                  <a:spcPts val="0"/>
                </a:spcBef>
                <a:spcAft>
                  <a:spcPts val="0"/>
                </a:spcAft>
                <a:buClrTx/>
                <a:buSzTx/>
                <a:buFontTx/>
                <a:buNone/>
                <a:tabLst/>
                <a:defRPr/>
              </a:pPr>
              <a:r>
                <a:rPr kumimoji="0" lang="en-US" altLang="zh-TW" sz="7000" b="1" i="0" u="none" strike="noStrike" kern="0" cap="none" spc="0" normalizeH="0" baseline="0" noProof="0" dirty="0" smtClean="0">
                  <a:ln>
                    <a:noFill/>
                  </a:ln>
                  <a:solidFill>
                    <a:sysClr val="window" lastClr="FFFFFF"/>
                  </a:solidFill>
                  <a:effectLst/>
                  <a:uLnTx/>
                  <a:uFillTx/>
                  <a:latin typeface="Gungsuh" pitchFamily="18" charset="-127"/>
                  <a:ea typeface="Gungsuh" pitchFamily="18" charset="-127"/>
                </a:rPr>
                <a:t>4</a:t>
              </a:r>
              <a:endParaRPr kumimoji="0" lang="en-US" altLang="zh-CN" sz="7000" b="1" i="0" u="none" strike="noStrike" kern="0" cap="none" spc="0" normalizeH="0" baseline="0" noProof="0" dirty="0" smtClean="0">
                <a:ln>
                  <a:noFill/>
                </a:ln>
                <a:solidFill>
                  <a:sysClr val="window" lastClr="FFFFFF"/>
                </a:solidFill>
                <a:effectLst/>
                <a:uLnTx/>
                <a:uFillTx/>
                <a:latin typeface="Gungsuh" pitchFamily="18" charset="-127"/>
                <a:ea typeface="Gungsuh" pitchFamily="18" charset="-127"/>
              </a:endParaRPr>
            </a:p>
          </p:txBody>
        </p:sp>
        <p:sp>
          <p:nvSpPr>
            <p:cNvPr id="53" name="圆角矩形 9"/>
            <p:cNvSpPr/>
            <p:nvPr/>
          </p:nvSpPr>
          <p:spPr>
            <a:xfrm rot="20248206">
              <a:off x="1589148" y="3312974"/>
              <a:ext cx="961633" cy="684647"/>
            </a:xfrm>
            <a:custGeom>
              <a:avLst/>
              <a:gdLst/>
              <a:ahLst/>
              <a:cxnLst/>
              <a:rect l="l" t="t" r="r" b="b"/>
              <a:pathLst>
                <a:path w="1470269" h="1046776">
                  <a:moveTo>
                    <a:pt x="0" y="0"/>
                  </a:moveTo>
                  <a:lnTo>
                    <a:pt x="1470269" y="609904"/>
                  </a:lnTo>
                  <a:lnTo>
                    <a:pt x="1470269" y="868403"/>
                  </a:lnTo>
                  <a:cubicBezTo>
                    <a:pt x="1470269" y="966916"/>
                    <a:pt x="1390409" y="1046776"/>
                    <a:pt x="1291896" y="1046776"/>
                  </a:cubicBezTo>
                  <a:lnTo>
                    <a:pt x="178373" y="1046776"/>
                  </a:lnTo>
                  <a:cubicBezTo>
                    <a:pt x="79860" y="1046776"/>
                    <a:pt x="0" y="966916"/>
                    <a:pt x="0" y="868403"/>
                  </a:cubicBezTo>
                  <a:close/>
                </a:path>
              </a:pathLst>
            </a:custGeom>
            <a:solidFill>
              <a:srgbClr val="FFFFFF">
                <a:alpha val="67843"/>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55" name="TextBox 54"/>
            <p:cNvSpPr txBox="1"/>
            <p:nvPr/>
          </p:nvSpPr>
          <p:spPr>
            <a:xfrm>
              <a:off x="3072630" y="3053953"/>
              <a:ext cx="3804672" cy="369332"/>
            </a:xfrm>
            <a:prstGeom prst="rect">
              <a:avLst/>
            </a:prstGeom>
            <a:noFill/>
          </p:spPr>
          <p:txBody>
            <a:bodyPr wrap="square" rtlCol="0">
              <a:spAutoFit/>
            </a:bodyPr>
            <a:lstStyle/>
            <a:p>
              <a:pPr lvl="0" algn="just">
                <a:defRPr/>
              </a:pPr>
              <a:r>
                <a:rPr lang="zh-TW" altLang="en-US" kern="0" dirty="0">
                  <a:latin typeface="微軟正黑體" panose="020B0604030504040204" pitchFamily="34" charset="-120"/>
                  <a:ea typeface="微軟正黑體" panose="020B0604030504040204" pitchFamily="34" charset="-120"/>
                  <a:cs typeface="Arial" pitchFamily="34" charset="0"/>
                </a:rPr>
                <a:t>已全數結構化</a:t>
              </a:r>
            </a:p>
          </p:txBody>
        </p:sp>
        <p:sp>
          <p:nvSpPr>
            <p:cNvPr id="56" name="TextBox 55"/>
            <p:cNvSpPr txBox="1"/>
            <p:nvPr/>
          </p:nvSpPr>
          <p:spPr>
            <a:xfrm>
              <a:off x="3014994" y="2484808"/>
              <a:ext cx="3173046" cy="551282"/>
            </a:xfrm>
            <a:prstGeom prst="rect">
              <a:avLst/>
            </a:prstGeom>
            <a:noFill/>
          </p:spPr>
          <p:txBody>
            <a:bodyPr wrap="square" rtlCol="0">
              <a:spAutoFit/>
            </a:bodyPr>
            <a:lstStyle/>
            <a:p>
              <a:pPr lvl="0">
                <a:defRPr/>
              </a:pPr>
              <a:r>
                <a:rPr lang="zh-TW" altLang="en-US" sz="2800" b="1" kern="0" dirty="0">
                  <a:solidFill>
                    <a:srgbClr val="0070C0"/>
                  </a:solidFill>
                  <a:latin typeface="微軟正黑體" panose="020B0604030504040204" pitchFamily="34" charset="-120"/>
                  <a:ea typeface="微軟正黑體" panose="020B0604030504040204" pitchFamily="34" charset="-120"/>
                  <a:cs typeface="Arial" pitchFamily="34" charset="0"/>
                </a:rPr>
                <a:t>結構化檔案</a:t>
              </a:r>
              <a:endParaRPr lang="en-US" altLang="zh-CN" sz="2800" b="1" kern="0" dirty="0">
                <a:solidFill>
                  <a:srgbClr val="0070C0"/>
                </a:solidFill>
                <a:latin typeface="微軟正黑體" panose="020B0604030504040204" pitchFamily="34" charset="-120"/>
                <a:ea typeface="微軟正黑體" panose="020B0604030504040204" pitchFamily="34" charset="-120"/>
                <a:cs typeface="Arial" pitchFamily="34" charset="0"/>
              </a:endParaRPr>
            </a:p>
          </p:txBody>
        </p:sp>
        <p:cxnSp>
          <p:nvCxnSpPr>
            <p:cNvPr id="57" name="直接连接符 56"/>
            <p:cNvCxnSpPr/>
            <p:nvPr/>
          </p:nvCxnSpPr>
          <p:spPr>
            <a:xfrm>
              <a:off x="2981190" y="2977706"/>
              <a:ext cx="3595282" cy="0"/>
            </a:xfrm>
            <a:prstGeom prst="line">
              <a:avLst/>
            </a:prstGeom>
            <a:noFill/>
            <a:ln w="19050" cap="flat" cmpd="sng" algn="ctr">
              <a:solidFill>
                <a:sysClr val="window" lastClr="FFFFFF">
                  <a:lumMod val="65000"/>
                </a:sysClr>
              </a:solidFill>
              <a:prstDash val="solid"/>
              <a:headEnd type="oval" w="med" len="med"/>
              <a:tailEnd type="oval" w="med" len="med"/>
            </a:ln>
            <a:effectLst/>
          </p:spPr>
        </p:cxnSp>
        <p:grpSp>
          <p:nvGrpSpPr>
            <p:cNvPr id="58" name="组合 57"/>
            <p:cNvGrpSpPr/>
            <p:nvPr/>
          </p:nvGrpSpPr>
          <p:grpSpPr>
            <a:xfrm rot="20248206">
              <a:off x="2061271" y="3878092"/>
              <a:ext cx="961633" cy="1412910"/>
              <a:chOff x="1403648" y="1052736"/>
              <a:chExt cx="1803331" cy="2808312"/>
            </a:xfrm>
          </p:grpSpPr>
          <p:sp>
            <p:nvSpPr>
              <p:cNvPr id="59" name="圆角矩形 58"/>
              <p:cNvSpPr/>
              <p:nvPr/>
            </p:nvSpPr>
            <p:spPr>
              <a:xfrm>
                <a:off x="1403648" y="1052736"/>
                <a:ext cx="1803331" cy="2808312"/>
              </a:xfrm>
              <a:prstGeom prst="roundRect">
                <a:avLst>
                  <a:gd name="adj" fmla="val 12132"/>
                </a:avLst>
              </a:prstGeom>
              <a:solidFill>
                <a:srgbClr val="8DB52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60" name="圆角矩形 59"/>
              <p:cNvSpPr/>
              <p:nvPr/>
            </p:nvSpPr>
            <p:spPr>
              <a:xfrm>
                <a:off x="1480545" y="1111681"/>
                <a:ext cx="1656184" cy="2691298"/>
              </a:xfrm>
              <a:prstGeom prst="roundRect">
                <a:avLst>
                  <a:gd name="adj" fmla="val 12132"/>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sp>
          <p:nvSpPr>
            <p:cNvPr id="61" name="TextBox 60"/>
            <p:cNvSpPr txBox="1"/>
            <p:nvPr/>
          </p:nvSpPr>
          <p:spPr>
            <a:xfrm rot="20248206">
              <a:off x="2109527" y="3733612"/>
              <a:ext cx="829980" cy="1410162"/>
            </a:xfrm>
            <a:prstGeom prst="rect">
              <a:avLst/>
            </a:prstGeom>
            <a:noFill/>
          </p:spPr>
          <p:txBody>
            <a:bodyPr wrap="square" rtlCol="0">
              <a:spAutoFit/>
            </a:bodyPr>
            <a:lstStyle/>
            <a:p>
              <a:pPr marL="0" marR="0" lvl="0" indent="0" algn="just" defTabSz="914400" eaLnBrk="1" fontAlgn="auto" latinLnBrk="0" hangingPunct="1">
                <a:lnSpc>
                  <a:spcPct val="130000"/>
                </a:lnSpc>
                <a:spcBef>
                  <a:spcPts val="0"/>
                </a:spcBef>
                <a:spcAft>
                  <a:spcPts val="0"/>
                </a:spcAft>
                <a:buClrTx/>
                <a:buSzTx/>
                <a:buFontTx/>
                <a:buNone/>
                <a:tabLst/>
                <a:defRPr/>
              </a:pPr>
              <a:r>
                <a:rPr kumimoji="0" lang="en-US" altLang="zh-TW" sz="7000" b="1" i="0" u="none" strike="noStrike" kern="0" cap="none" spc="0" normalizeH="0" baseline="0" noProof="0" dirty="0" smtClean="0">
                  <a:ln>
                    <a:noFill/>
                  </a:ln>
                  <a:solidFill>
                    <a:sysClr val="window" lastClr="FFFFFF"/>
                  </a:solidFill>
                  <a:effectLst/>
                  <a:uLnTx/>
                  <a:uFillTx/>
                  <a:latin typeface="Gungsuh" pitchFamily="18" charset="-127"/>
                  <a:ea typeface="Gungsuh" pitchFamily="18" charset="-127"/>
                </a:rPr>
                <a:t>5</a:t>
              </a:r>
              <a:endParaRPr kumimoji="0" lang="en-US" altLang="zh-CN" sz="7000" b="1" i="0" u="none" strike="noStrike" kern="0" cap="none" spc="0" normalizeH="0" baseline="0" noProof="0" dirty="0" smtClean="0">
                <a:ln>
                  <a:noFill/>
                </a:ln>
                <a:solidFill>
                  <a:sysClr val="window" lastClr="FFFFFF"/>
                </a:solidFill>
                <a:effectLst/>
                <a:uLnTx/>
                <a:uFillTx/>
                <a:latin typeface="Gungsuh" pitchFamily="18" charset="-127"/>
                <a:ea typeface="Gungsuh" pitchFamily="18" charset="-127"/>
              </a:endParaRPr>
            </a:p>
          </p:txBody>
        </p:sp>
        <p:sp>
          <p:nvSpPr>
            <p:cNvPr id="62" name="圆角矩形 9"/>
            <p:cNvSpPr/>
            <p:nvPr/>
          </p:nvSpPr>
          <p:spPr>
            <a:xfrm rot="20248206">
              <a:off x="2206461" y="4766736"/>
              <a:ext cx="961633" cy="684647"/>
            </a:xfrm>
            <a:custGeom>
              <a:avLst/>
              <a:gdLst/>
              <a:ahLst/>
              <a:cxnLst/>
              <a:rect l="l" t="t" r="r" b="b"/>
              <a:pathLst>
                <a:path w="1470269" h="1046776">
                  <a:moveTo>
                    <a:pt x="0" y="0"/>
                  </a:moveTo>
                  <a:lnTo>
                    <a:pt x="1470269" y="609904"/>
                  </a:lnTo>
                  <a:lnTo>
                    <a:pt x="1470269" y="868403"/>
                  </a:lnTo>
                  <a:cubicBezTo>
                    <a:pt x="1470269" y="966916"/>
                    <a:pt x="1390409" y="1046776"/>
                    <a:pt x="1291896" y="1046776"/>
                  </a:cubicBezTo>
                  <a:lnTo>
                    <a:pt x="178373" y="1046776"/>
                  </a:lnTo>
                  <a:cubicBezTo>
                    <a:pt x="79860" y="1046776"/>
                    <a:pt x="0" y="966916"/>
                    <a:pt x="0" y="868403"/>
                  </a:cubicBezTo>
                  <a:close/>
                </a:path>
              </a:pathLst>
            </a:custGeom>
            <a:solidFill>
              <a:srgbClr val="FFFFFF">
                <a:alpha val="67843"/>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64" name="TextBox 63"/>
            <p:cNvSpPr txBox="1"/>
            <p:nvPr/>
          </p:nvSpPr>
          <p:spPr>
            <a:xfrm>
              <a:off x="3699761" y="4514941"/>
              <a:ext cx="3804672" cy="369332"/>
            </a:xfrm>
            <a:prstGeom prst="rect">
              <a:avLst/>
            </a:prstGeom>
            <a:noFill/>
          </p:spPr>
          <p:txBody>
            <a:bodyPr wrap="square" rtlCol="0">
              <a:spAutoFit/>
            </a:bodyPr>
            <a:lstStyle/>
            <a:p>
              <a:pPr lvl="0" algn="just">
                <a:defRPr/>
              </a:pPr>
              <a:r>
                <a:rPr lang="zh-TW" altLang="en-US" kern="0" dirty="0">
                  <a:latin typeface="微軟正黑體" panose="020B0604030504040204" pitchFamily="34" charset="-120"/>
                  <a:ea typeface="微軟正黑體" panose="020B0604030504040204" pitchFamily="34" charset="-120"/>
                  <a:cs typeface="Arial" pitchFamily="34" charset="0"/>
                </a:rPr>
                <a:t>建請承辦單位檢討改善</a:t>
              </a:r>
            </a:p>
          </p:txBody>
        </p:sp>
        <p:sp>
          <p:nvSpPr>
            <p:cNvPr id="65" name="TextBox 64"/>
            <p:cNvSpPr txBox="1"/>
            <p:nvPr/>
          </p:nvSpPr>
          <p:spPr>
            <a:xfrm>
              <a:off x="3642124" y="3945795"/>
              <a:ext cx="3173046" cy="551282"/>
            </a:xfrm>
            <a:prstGeom prst="rect">
              <a:avLst/>
            </a:prstGeom>
            <a:noFill/>
          </p:spPr>
          <p:txBody>
            <a:bodyPr wrap="square" rtlCol="0">
              <a:spAutoFit/>
            </a:bodyPr>
            <a:lstStyle/>
            <a:p>
              <a:pPr>
                <a:defRPr/>
              </a:pPr>
              <a:r>
                <a:rPr lang="zh-TW" altLang="en-US" sz="2800" b="1" kern="0" dirty="0">
                  <a:solidFill>
                    <a:srgbClr val="A828A8"/>
                  </a:solidFill>
                  <a:latin typeface="微軟正黑體" panose="020B0604030504040204" pitchFamily="34" charset="-120"/>
                  <a:ea typeface="微軟正黑體" panose="020B0604030504040204" pitchFamily="34" charset="-120"/>
                  <a:cs typeface="Arial" pitchFamily="34" charset="0"/>
                </a:rPr>
                <a:t>期限內回應民眾</a:t>
              </a:r>
              <a:endParaRPr lang="en-US" altLang="zh-TW" sz="2800" b="1" kern="0" dirty="0">
                <a:solidFill>
                  <a:srgbClr val="A828A8"/>
                </a:solidFill>
                <a:latin typeface="微軟正黑體" panose="020B0604030504040204" pitchFamily="34" charset="-120"/>
                <a:ea typeface="微軟正黑體" panose="020B0604030504040204" pitchFamily="34" charset="-120"/>
                <a:cs typeface="Arial" pitchFamily="34" charset="0"/>
              </a:endParaRPr>
            </a:p>
          </p:txBody>
        </p:sp>
        <p:cxnSp>
          <p:nvCxnSpPr>
            <p:cNvPr id="66" name="直接连接符 65"/>
            <p:cNvCxnSpPr/>
            <p:nvPr/>
          </p:nvCxnSpPr>
          <p:spPr>
            <a:xfrm>
              <a:off x="3608321" y="4438694"/>
              <a:ext cx="3595282" cy="0"/>
            </a:xfrm>
            <a:prstGeom prst="line">
              <a:avLst/>
            </a:prstGeom>
            <a:noFill/>
            <a:ln w="19050" cap="flat" cmpd="sng" algn="ctr">
              <a:solidFill>
                <a:sysClr val="window" lastClr="FFFFFF">
                  <a:lumMod val="65000"/>
                </a:sysClr>
              </a:solidFill>
              <a:prstDash val="solid"/>
              <a:headEnd type="oval" w="med" len="med"/>
              <a:tailEnd type="oval" w="med" len="med"/>
            </a:ln>
            <a:effectLst/>
          </p:spPr>
        </p:cxnSp>
        <p:sp>
          <p:nvSpPr>
            <p:cNvPr id="70" name="TextBox 69"/>
            <p:cNvSpPr txBox="1"/>
            <p:nvPr/>
          </p:nvSpPr>
          <p:spPr>
            <a:xfrm rot="20248206">
              <a:off x="2792108" y="5197353"/>
              <a:ext cx="829980" cy="1410162"/>
            </a:xfrm>
            <a:prstGeom prst="rect">
              <a:avLst/>
            </a:prstGeom>
            <a:noFill/>
          </p:spPr>
          <p:txBody>
            <a:bodyPr wrap="square" rtlCol="0">
              <a:spAutoFit/>
            </a:bodyPr>
            <a:lstStyle/>
            <a:p>
              <a:pPr marL="0" marR="0" lvl="0" indent="0" algn="just" defTabSz="914400" eaLnBrk="1" fontAlgn="auto" latinLnBrk="0" hangingPunct="1">
                <a:lnSpc>
                  <a:spcPct val="130000"/>
                </a:lnSpc>
                <a:spcBef>
                  <a:spcPts val="0"/>
                </a:spcBef>
                <a:spcAft>
                  <a:spcPts val="0"/>
                </a:spcAft>
                <a:buClrTx/>
                <a:buSzTx/>
                <a:buFontTx/>
                <a:buNone/>
                <a:tabLst/>
                <a:defRPr/>
              </a:pPr>
              <a:r>
                <a:rPr kumimoji="0" lang="en-US" altLang="zh-TW" sz="7000" b="1" i="0" u="none" strike="noStrike" kern="0" cap="none" spc="0" normalizeH="0" baseline="0" noProof="0" dirty="0" smtClean="0">
                  <a:ln>
                    <a:noFill/>
                  </a:ln>
                  <a:solidFill>
                    <a:sysClr val="window" lastClr="FFFFFF"/>
                  </a:solidFill>
                  <a:effectLst/>
                  <a:uLnTx/>
                  <a:uFillTx/>
                  <a:latin typeface="Gungsuh" pitchFamily="18" charset="-127"/>
                  <a:ea typeface="Gungsuh" pitchFamily="18" charset="-127"/>
                </a:rPr>
                <a:t>6</a:t>
              </a:r>
              <a:endParaRPr kumimoji="0" lang="en-US" altLang="zh-CN" sz="7000" b="1" i="0" u="none" strike="noStrike" kern="0" cap="none" spc="0" normalizeH="0" baseline="0" noProof="0" dirty="0" smtClean="0">
                <a:ln>
                  <a:noFill/>
                </a:ln>
                <a:solidFill>
                  <a:sysClr val="window" lastClr="FFFFFF"/>
                </a:solidFill>
                <a:effectLst/>
                <a:uLnTx/>
                <a:uFillTx/>
                <a:latin typeface="Gungsuh" pitchFamily="18" charset="-127"/>
                <a:ea typeface="Gungsuh" pitchFamily="18" charset="-127"/>
              </a:endParaRPr>
            </a:p>
          </p:txBody>
        </p:sp>
        <p:sp>
          <p:nvSpPr>
            <p:cNvPr id="73" name="TextBox 72"/>
            <p:cNvSpPr txBox="1"/>
            <p:nvPr/>
          </p:nvSpPr>
          <p:spPr>
            <a:xfrm>
              <a:off x="4347833" y="5981655"/>
              <a:ext cx="3804672" cy="369332"/>
            </a:xfrm>
            <a:prstGeom prst="rect">
              <a:avLst/>
            </a:prstGeom>
            <a:noFill/>
          </p:spPr>
          <p:txBody>
            <a:bodyPr wrap="square" rtlCol="0">
              <a:spAutoFit/>
            </a:bodyPr>
            <a:lstStyle/>
            <a:p>
              <a:pPr lvl="0" algn="just">
                <a:defRPr/>
              </a:pPr>
              <a:r>
                <a:rPr lang="zh-TW" altLang="en-US" kern="0" dirty="0" smtClean="0">
                  <a:latin typeface="微軟正黑體" panose="020B0604030504040204" pitchFamily="34" charset="-120"/>
                  <a:ea typeface="微軟正黑體" panose="020B0604030504040204" pitchFamily="34" charset="-120"/>
                  <a:cs typeface="Arial" pitchFamily="34" charset="0"/>
                </a:rPr>
                <a:t>建請</a:t>
              </a:r>
              <a:r>
                <a:rPr lang="zh-TW" altLang="en-US" kern="0" dirty="0">
                  <a:latin typeface="微軟正黑體" panose="020B0604030504040204" pitchFamily="34" charset="-120"/>
                  <a:ea typeface="微軟正黑體" panose="020B0604030504040204" pitchFamily="34" charset="-120"/>
                  <a:cs typeface="Arial" pitchFamily="34" charset="0"/>
                </a:rPr>
                <a:t>委員及各單位提供建議</a:t>
              </a:r>
            </a:p>
          </p:txBody>
        </p:sp>
        <p:sp>
          <p:nvSpPr>
            <p:cNvPr id="74" name="TextBox 73"/>
            <p:cNvSpPr txBox="1"/>
            <p:nvPr/>
          </p:nvSpPr>
          <p:spPr>
            <a:xfrm>
              <a:off x="4290197" y="5412510"/>
              <a:ext cx="3173046" cy="551282"/>
            </a:xfrm>
            <a:prstGeom prst="rect">
              <a:avLst/>
            </a:prstGeom>
            <a:noFill/>
          </p:spPr>
          <p:txBody>
            <a:bodyPr wrap="square" rtlCol="0">
              <a:spAutoFit/>
            </a:bodyPr>
            <a:lstStyle/>
            <a:p>
              <a:pPr>
                <a:defRPr/>
              </a:pPr>
              <a:r>
                <a:rPr lang="zh-TW" altLang="en-US" sz="2800" b="1" kern="0" dirty="0">
                  <a:solidFill>
                    <a:srgbClr val="7F9951"/>
                  </a:solidFill>
                  <a:latin typeface="微軟正黑體" panose="020B0604030504040204" pitchFamily="34" charset="-120"/>
                  <a:ea typeface="微軟正黑體" panose="020B0604030504040204" pitchFamily="34" charset="-120"/>
                  <a:cs typeface="Arial" pitchFamily="34" charset="0"/>
                </a:rPr>
                <a:t>合作應用推廣</a:t>
              </a:r>
              <a:endParaRPr lang="en-US" altLang="zh-CN" sz="2800" b="1" kern="0" dirty="0">
                <a:solidFill>
                  <a:srgbClr val="7F9951"/>
                </a:solidFill>
                <a:latin typeface="微軟正黑體" panose="020B0604030504040204" pitchFamily="34" charset="-120"/>
                <a:ea typeface="微軟正黑體" panose="020B0604030504040204" pitchFamily="34" charset="-120"/>
                <a:cs typeface="Arial" pitchFamily="34" charset="0"/>
              </a:endParaRPr>
            </a:p>
          </p:txBody>
        </p:sp>
        <p:cxnSp>
          <p:nvCxnSpPr>
            <p:cNvPr id="75" name="直接连接符 74"/>
            <p:cNvCxnSpPr/>
            <p:nvPr/>
          </p:nvCxnSpPr>
          <p:spPr>
            <a:xfrm>
              <a:off x="4256393" y="5905408"/>
              <a:ext cx="3595282" cy="0"/>
            </a:xfrm>
            <a:prstGeom prst="line">
              <a:avLst/>
            </a:prstGeom>
            <a:noFill/>
            <a:ln w="19050" cap="flat" cmpd="sng" algn="ctr">
              <a:solidFill>
                <a:sysClr val="window" lastClr="FFFFFF">
                  <a:lumMod val="65000"/>
                </a:sysClr>
              </a:solidFill>
              <a:prstDash val="solid"/>
              <a:headEnd type="oval" w="med" len="med"/>
              <a:tailEnd type="oval" w="med" len="med"/>
            </a:ln>
            <a:effectLst/>
          </p:spPr>
        </p:cxnSp>
        <p:sp>
          <p:nvSpPr>
            <p:cNvPr id="76" name="矩形 49"/>
            <p:cNvSpPr/>
            <p:nvPr/>
          </p:nvSpPr>
          <p:spPr>
            <a:xfrm rot="20302543">
              <a:off x="542182" y="291981"/>
              <a:ext cx="687000" cy="6972881"/>
            </a:xfrm>
            <a:custGeom>
              <a:avLst/>
              <a:gdLst/>
              <a:ahLst/>
              <a:cxnLst/>
              <a:rect l="l" t="t" r="r" b="b"/>
              <a:pathLst>
                <a:path w="734032" h="6972881">
                  <a:moveTo>
                    <a:pt x="734032" y="0"/>
                  </a:moveTo>
                  <a:lnTo>
                    <a:pt x="734032" y="6972881"/>
                  </a:lnTo>
                  <a:lnTo>
                    <a:pt x="0" y="6681897"/>
                  </a:lnTo>
                  <a:lnTo>
                    <a:pt x="0" y="1851660"/>
                  </a:lnTo>
                  <a:close/>
                </a:path>
              </a:pathLst>
            </a:custGeom>
            <a:solidFill>
              <a:srgbClr val="8DB52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77" name="TextBox 76"/>
            <p:cNvSpPr txBox="1"/>
            <p:nvPr/>
          </p:nvSpPr>
          <p:spPr>
            <a:xfrm rot="4107668">
              <a:off x="-758647" y="3963894"/>
              <a:ext cx="3735747" cy="657964"/>
            </a:xfrm>
            <a:prstGeom prst="rect">
              <a:avLst/>
            </a:prstGeom>
            <a:noFill/>
          </p:spPr>
          <p:txBody>
            <a:bodyPr vert="vert270" wrap="square" rtlCol="0">
              <a:spAutoFit/>
            </a:bodyPr>
            <a:lstStyle>
              <a:defPPr>
                <a:defRPr lang="en-US"/>
              </a:defPPr>
              <a:lvl1pPr>
                <a:lnSpc>
                  <a:spcPct val="130000"/>
                </a:lnSpc>
                <a:defRPr sz="5400" b="1">
                  <a:solidFill>
                    <a:schemeClr val="tx1">
                      <a:lumMod val="65000"/>
                      <a:lumOff val="35000"/>
                    </a:schemeClr>
                  </a:solidFill>
                  <a:latin typeface="Agency FB" pitchFamily="34" charset="0"/>
                  <a:ea typeface="微软雅黑" pitchFamily="34" charset="-122"/>
                  <a:cs typeface="Calibri" pitchFamily="34" charset="0"/>
                </a:defRPr>
              </a:lvl1pPr>
            </a:lstStyle>
            <a:p>
              <a:pPr marL="0" marR="0" lvl="0" indent="0" algn="ctr" defTabSz="914400" eaLnBrk="1" fontAlgn="auto" latinLnBrk="0" hangingPunct="1">
                <a:lnSpc>
                  <a:spcPct val="130000"/>
                </a:lnSpc>
                <a:spcBef>
                  <a:spcPts val="0"/>
                </a:spcBef>
                <a:spcAft>
                  <a:spcPts val="0"/>
                </a:spcAft>
                <a:buClrTx/>
                <a:buSzTx/>
                <a:buFontTx/>
                <a:buNone/>
                <a:tabLst/>
                <a:defRPr/>
              </a:pPr>
              <a:r>
                <a:rPr lang="zh-TW" altLang="en-US" sz="2800" kern="0" dirty="0" smtClean="0">
                  <a:solidFill>
                    <a:sysClr val="window" lastClr="FFFFFF"/>
                  </a:solidFill>
                  <a:latin typeface="Gungsuh" pitchFamily="18" charset="-127"/>
                  <a:ea typeface="Gungsuh" pitchFamily="18" charset="-127"/>
                </a:rPr>
                <a:t>績效考核指標</a:t>
              </a:r>
              <a:endParaRPr kumimoji="0" lang="zh-CN" altLang="en-US" sz="2800" b="1" i="0" u="none" strike="noStrike" kern="0" cap="none" spc="0" normalizeH="0" baseline="0" noProof="0" dirty="0">
                <a:ln>
                  <a:noFill/>
                </a:ln>
                <a:solidFill>
                  <a:sysClr val="window" lastClr="FFFFFF"/>
                </a:solidFill>
                <a:effectLst/>
                <a:uLnTx/>
                <a:uFillTx/>
                <a:latin typeface="Gungsuh" pitchFamily="18" charset="-127"/>
                <a:ea typeface="Gungsuh" pitchFamily="18" charset="-127"/>
              </a:endParaRPr>
            </a:p>
          </p:txBody>
        </p:sp>
      </p:grpSp>
      <p:sp>
        <p:nvSpPr>
          <p:cNvPr id="79" name="標題 1"/>
          <p:cNvSpPr txBox="1">
            <a:spLocks/>
          </p:cNvSpPr>
          <p:nvPr/>
        </p:nvSpPr>
        <p:spPr>
          <a:xfrm>
            <a:off x="10344" y="24370"/>
            <a:ext cx="9133656" cy="811831"/>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2pPr>
            <a:lvl3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3pPr>
            <a:lvl4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4pPr>
            <a:lvl5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5pPr>
            <a:lvl6pPr marL="457200" algn="ctr" rtl="0" fontAlgn="base">
              <a:spcBef>
                <a:spcPct val="0"/>
              </a:spcBef>
              <a:spcAft>
                <a:spcPct val="0"/>
              </a:spcAft>
              <a:defRPr kumimoji="1" sz="4400">
                <a:solidFill>
                  <a:schemeClr val="tx2"/>
                </a:solidFill>
                <a:latin typeface="新細明體" charset="-120"/>
                <a:ea typeface="華康龍門石碑" pitchFamily="65" charset="-120"/>
              </a:defRPr>
            </a:lvl6pPr>
            <a:lvl7pPr marL="914400" algn="ctr" rtl="0" fontAlgn="base">
              <a:spcBef>
                <a:spcPct val="0"/>
              </a:spcBef>
              <a:spcAft>
                <a:spcPct val="0"/>
              </a:spcAft>
              <a:defRPr kumimoji="1" sz="4400">
                <a:solidFill>
                  <a:schemeClr val="tx2"/>
                </a:solidFill>
                <a:latin typeface="新細明體" charset="-120"/>
                <a:ea typeface="華康龍門石碑" pitchFamily="65" charset="-120"/>
              </a:defRPr>
            </a:lvl7pPr>
            <a:lvl8pPr marL="1371600" algn="ctr" rtl="0" fontAlgn="base">
              <a:spcBef>
                <a:spcPct val="0"/>
              </a:spcBef>
              <a:spcAft>
                <a:spcPct val="0"/>
              </a:spcAft>
              <a:defRPr kumimoji="1" sz="4400">
                <a:solidFill>
                  <a:schemeClr val="tx2"/>
                </a:solidFill>
                <a:latin typeface="新細明體" charset="-120"/>
                <a:ea typeface="華康龍門石碑" pitchFamily="65" charset="-120"/>
              </a:defRPr>
            </a:lvl8pPr>
            <a:lvl9pPr marL="1828800" algn="ctr" rtl="0" fontAlgn="base">
              <a:spcBef>
                <a:spcPct val="0"/>
              </a:spcBef>
              <a:spcAft>
                <a:spcPct val="0"/>
              </a:spcAft>
              <a:defRPr kumimoji="1" sz="4400">
                <a:solidFill>
                  <a:schemeClr val="tx2"/>
                </a:solidFill>
                <a:latin typeface="新細明體" charset="-120"/>
                <a:ea typeface="華康龍門石碑" pitchFamily="65" charset="-120"/>
              </a:defRPr>
            </a:lvl9pPr>
          </a:lstStyle>
          <a:p>
            <a:pPr marL="896938" indent="-896938"/>
            <a:r>
              <a:rPr lang="zh-TW" altLang="en-US" sz="3600" b="1" kern="0" dirty="0" smtClean="0">
                <a:solidFill>
                  <a:srgbClr val="002060"/>
                </a:solidFill>
                <a:latin typeface="微軟正黑體" panose="020B0604030504040204" pitchFamily="34" charset="-120"/>
                <a:ea typeface="微軟正黑體" panose="020B0604030504040204" pitchFamily="34" charset="-120"/>
              </a:rPr>
              <a:t>考核指標執行待改善項目追蹤及建議</a:t>
            </a:r>
            <a:endParaRPr lang="zh-TW" altLang="en-US" sz="3600" b="1" kern="0" dirty="0">
              <a:solidFill>
                <a:srgbClr val="002060"/>
              </a:solidFill>
              <a:latin typeface="微軟正黑體" panose="020B0604030504040204" pitchFamily="34" charset="-120"/>
              <a:ea typeface="微軟正黑體" panose="020B0604030504040204" pitchFamily="34" charset="-120"/>
            </a:endParaRPr>
          </a:p>
        </p:txBody>
      </p:sp>
      <p:sp>
        <p:nvSpPr>
          <p:cNvPr id="80" name="文字方塊 79"/>
          <p:cNvSpPr txBox="1"/>
          <p:nvPr/>
        </p:nvSpPr>
        <p:spPr>
          <a:xfrm>
            <a:off x="7261172" y="808455"/>
            <a:ext cx="1882828" cy="338554"/>
          </a:xfrm>
          <a:prstGeom prst="rect">
            <a:avLst/>
          </a:prstGeom>
          <a:noFill/>
        </p:spPr>
        <p:txBody>
          <a:bodyPr wrap="square" rtlCol="0">
            <a:spAutoFit/>
          </a:bodyPr>
          <a:lstStyle/>
          <a:p>
            <a:pPr algn="r"/>
            <a:r>
              <a:rPr lang="zh-TW" altLang="en-US" sz="1600" b="1" dirty="0" smtClean="0">
                <a:solidFill>
                  <a:srgbClr val="C00000"/>
                </a:solidFill>
                <a:latin typeface="標楷體" panose="03000509000000000000" pitchFamily="65" charset="-120"/>
                <a:ea typeface="標楷體" panose="03000509000000000000" pitchFamily="65" charset="-120"/>
              </a:rPr>
              <a:t>（詳議程</a:t>
            </a:r>
            <a:r>
              <a:rPr lang="en-US" altLang="zh-TW" sz="1600" b="1" dirty="0" smtClean="0">
                <a:solidFill>
                  <a:srgbClr val="C00000"/>
                </a:solidFill>
                <a:latin typeface="標楷體" panose="03000509000000000000" pitchFamily="65" charset="-120"/>
                <a:ea typeface="標楷體" panose="03000509000000000000" pitchFamily="65" charset="-120"/>
              </a:rPr>
              <a:t>P.25-26)</a:t>
            </a:r>
            <a:endParaRPr lang="zh-TW" altLang="en-US" sz="1600" b="1" dirty="0">
              <a:solidFill>
                <a:srgbClr val="C00000"/>
              </a:solidFill>
              <a:latin typeface="標楷體" panose="03000509000000000000" pitchFamily="65" charset="-120"/>
              <a:ea typeface="標楷體" panose="03000509000000000000" pitchFamily="65" charset="-120"/>
            </a:endParaRPr>
          </a:p>
        </p:txBody>
      </p:sp>
      <p:sp>
        <p:nvSpPr>
          <p:cNvPr id="7" name="投影片編號版面配置區 6"/>
          <p:cNvSpPr>
            <a:spLocks noGrp="1"/>
          </p:cNvSpPr>
          <p:nvPr>
            <p:ph type="sldNum" sz="quarter" idx="10"/>
          </p:nvPr>
        </p:nvSpPr>
        <p:spPr/>
        <p:txBody>
          <a:bodyPr/>
          <a:lstStyle/>
          <a:p>
            <a:fld id="{922DD0A9-EAB2-4341-9A61-1EA7C423C8E3}" type="slidenum">
              <a:rPr lang="en-US" altLang="zh-TW" smtClean="0">
                <a:solidFill>
                  <a:srgbClr val="000000"/>
                </a:solidFill>
              </a:rPr>
              <a:pPr/>
              <a:t>35</a:t>
            </a:fld>
            <a:endParaRPr lang="en-US" altLang="zh-TW" dirty="0">
              <a:solidFill>
                <a:srgbClr val="000000"/>
              </a:solidFill>
            </a:endParaRPr>
          </a:p>
        </p:txBody>
      </p:sp>
    </p:spTree>
    <p:extLst>
      <p:ext uri="{BB962C8B-B14F-4D97-AF65-F5344CB8AC3E}">
        <p14:creationId xmlns:p14="http://schemas.microsoft.com/office/powerpoint/2010/main" val="31990454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圖片 7"/>
          <p:cNvPicPr>
            <a:picLocks noChangeAspect="1"/>
          </p:cNvPicPr>
          <p:nvPr/>
        </p:nvPicPr>
        <p:blipFill>
          <a:blip r:embed="rId3">
            <a:lum bright="70000" contrast="-70000"/>
          </a:blip>
          <a:stretch>
            <a:fillRect/>
          </a:stretch>
        </p:blipFill>
        <p:spPr>
          <a:xfrm>
            <a:off x="35496" y="1"/>
            <a:ext cx="2657757" cy="2636912"/>
          </a:xfrm>
          <a:prstGeom prst="rect">
            <a:avLst/>
          </a:prstGeom>
        </p:spPr>
      </p:pic>
      <p:sp>
        <p:nvSpPr>
          <p:cNvPr id="4" name="投影片編號版面配置區 3"/>
          <p:cNvSpPr>
            <a:spLocks noGrp="1"/>
          </p:cNvSpPr>
          <p:nvPr>
            <p:ph type="sldNum" sz="quarter" idx="10"/>
          </p:nvPr>
        </p:nvSpPr>
        <p:spPr/>
        <p:txBody>
          <a:bodyPr/>
          <a:lstStyle/>
          <a:p>
            <a:fld id="{3AE53AB2-F19A-4BD0-B915-C2175D5F5FF6}" type="slidenum">
              <a:rPr lang="en-US" altLang="zh-TW" smtClean="0">
                <a:solidFill>
                  <a:srgbClr val="000000"/>
                </a:solidFill>
              </a:rPr>
              <a:pPr/>
              <a:t>36</a:t>
            </a:fld>
            <a:endParaRPr lang="en-US" altLang="zh-TW" dirty="0">
              <a:solidFill>
                <a:srgbClr val="000000"/>
              </a:solidFill>
            </a:endParaRPr>
          </a:p>
        </p:txBody>
      </p:sp>
      <p:sp>
        <p:nvSpPr>
          <p:cNvPr id="6" name="標題 1"/>
          <p:cNvSpPr txBox="1">
            <a:spLocks/>
          </p:cNvSpPr>
          <p:nvPr/>
        </p:nvSpPr>
        <p:spPr>
          <a:xfrm>
            <a:off x="1210766" y="1126354"/>
            <a:ext cx="4320480" cy="1008112"/>
          </a:xfrm>
          <a:prstGeom prst="rect">
            <a:avLst/>
          </a:prstGeom>
        </p:spPr>
        <p:txBody>
          <a:bodyPr/>
          <a:lstStyle>
            <a:lvl1pPr algn="ctr" rtl="0" eaLnBrk="0" fontAlgn="base" hangingPunct="0">
              <a:spcBef>
                <a:spcPct val="0"/>
              </a:spcBef>
              <a:spcAft>
                <a:spcPct val="0"/>
              </a:spcAft>
              <a:defRPr kumimoji="1" sz="4000" b="1">
                <a:solidFill>
                  <a:srgbClr val="002060"/>
                </a:solidFill>
                <a:latin typeface="微軟正黑體" pitchFamily="34" charset="-120"/>
                <a:ea typeface="微軟正黑體" pitchFamily="34" charset="-120"/>
                <a:cs typeface="+mj-cs"/>
              </a:defRPr>
            </a:lvl1pPr>
            <a:lvl2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2pPr>
            <a:lvl3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3pPr>
            <a:lvl4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4pPr>
            <a:lvl5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5pPr>
            <a:lvl6pPr marL="457200" algn="ctr" rtl="0" fontAlgn="base">
              <a:spcBef>
                <a:spcPct val="0"/>
              </a:spcBef>
              <a:spcAft>
                <a:spcPct val="0"/>
              </a:spcAft>
              <a:defRPr kumimoji="1" sz="4400">
                <a:solidFill>
                  <a:schemeClr val="tx2"/>
                </a:solidFill>
                <a:latin typeface="新細明體" charset="-120"/>
                <a:ea typeface="華康龍門石碑" pitchFamily="65" charset="-120"/>
              </a:defRPr>
            </a:lvl6pPr>
            <a:lvl7pPr marL="914400" algn="ctr" rtl="0" fontAlgn="base">
              <a:spcBef>
                <a:spcPct val="0"/>
              </a:spcBef>
              <a:spcAft>
                <a:spcPct val="0"/>
              </a:spcAft>
              <a:defRPr kumimoji="1" sz="4400">
                <a:solidFill>
                  <a:schemeClr val="tx2"/>
                </a:solidFill>
                <a:latin typeface="新細明體" charset="-120"/>
                <a:ea typeface="華康龍門石碑" pitchFamily="65" charset="-120"/>
              </a:defRPr>
            </a:lvl7pPr>
            <a:lvl8pPr marL="1371600" algn="ctr" rtl="0" fontAlgn="base">
              <a:spcBef>
                <a:spcPct val="0"/>
              </a:spcBef>
              <a:spcAft>
                <a:spcPct val="0"/>
              </a:spcAft>
              <a:defRPr kumimoji="1" sz="4400">
                <a:solidFill>
                  <a:schemeClr val="tx2"/>
                </a:solidFill>
                <a:latin typeface="新細明體" charset="-120"/>
                <a:ea typeface="華康龍門石碑" pitchFamily="65" charset="-120"/>
              </a:defRPr>
            </a:lvl8pPr>
            <a:lvl9pPr marL="1828800" algn="ctr" rtl="0" fontAlgn="base">
              <a:spcBef>
                <a:spcPct val="0"/>
              </a:spcBef>
              <a:spcAft>
                <a:spcPct val="0"/>
              </a:spcAft>
              <a:defRPr kumimoji="1" sz="4400">
                <a:solidFill>
                  <a:schemeClr val="tx2"/>
                </a:solidFill>
                <a:latin typeface="新細明體" charset="-120"/>
                <a:ea typeface="華康龍門石碑" pitchFamily="65" charset="-120"/>
              </a:defRPr>
            </a:lvl9pPr>
          </a:lstStyle>
          <a:p>
            <a:pPr algn="l"/>
            <a:r>
              <a:rPr lang="zh-TW" altLang="en-US" kern="0" dirty="0" smtClean="0"/>
              <a:t>陸、討論事項</a:t>
            </a:r>
            <a:endParaRPr lang="zh-TW" altLang="en-US" kern="0" dirty="0"/>
          </a:p>
        </p:txBody>
      </p:sp>
      <p:sp>
        <p:nvSpPr>
          <p:cNvPr id="5" name="標題 1"/>
          <p:cNvSpPr txBox="1">
            <a:spLocks/>
          </p:cNvSpPr>
          <p:nvPr/>
        </p:nvSpPr>
        <p:spPr>
          <a:xfrm>
            <a:off x="1043608" y="2564904"/>
            <a:ext cx="7488832" cy="3342506"/>
          </a:xfrm>
          <a:prstGeom prst="rect">
            <a:avLst/>
          </a:prstGeom>
        </p:spPr>
        <p:txBody>
          <a:bodyPr/>
          <a:lstStyle>
            <a:lvl1pPr algn="ctr" rtl="0" eaLnBrk="0" fontAlgn="base" hangingPunct="0">
              <a:spcBef>
                <a:spcPct val="0"/>
              </a:spcBef>
              <a:spcAft>
                <a:spcPct val="0"/>
              </a:spcAft>
              <a:defRPr kumimoji="1" sz="4000" b="1">
                <a:solidFill>
                  <a:srgbClr val="002060"/>
                </a:solidFill>
                <a:latin typeface="微軟正黑體" pitchFamily="34" charset="-120"/>
                <a:ea typeface="微軟正黑體" pitchFamily="34" charset="-120"/>
                <a:cs typeface="+mj-cs"/>
              </a:defRPr>
            </a:lvl1pPr>
            <a:lvl2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2pPr>
            <a:lvl3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3pPr>
            <a:lvl4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4pPr>
            <a:lvl5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5pPr>
            <a:lvl6pPr marL="457200" algn="ctr" rtl="0" fontAlgn="base">
              <a:spcBef>
                <a:spcPct val="0"/>
              </a:spcBef>
              <a:spcAft>
                <a:spcPct val="0"/>
              </a:spcAft>
              <a:defRPr kumimoji="1" sz="4400">
                <a:solidFill>
                  <a:schemeClr val="tx2"/>
                </a:solidFill>
                <a:latin typeface="新細明體" charset="-120"/>
                <a:ea typeface="華康龍門石碑" pitchFamily="65" charset="-120"/>
              </a:defRPr>
            </a:lvl6pPr>
            <a:lvl7pPr marL="914400" algn="ctr" rtl="0" fontAlgn="base">
              <a:spcBef>
                <a:spcPct val="0"/>
              </a:spcBef>
              <a:spcAft>
                <a:spcPct val="0"/>
              </a:spcAft>
              <a:defRPr kumimoji="1" sz="4400">
                <a:solidFill>
                  <a:schemeClr val="tx2"/>
                </a:solidFill>
                <a:latin typeface="新細明體" charset="-120"/>
                <a:ea typeface="華康龍門石碑" pitchFamily="65" charset="-120"/>
              </a:defRPr>
            </a:lvl7pPr>
            <a:lvl8pPr marL="1371600" algn="ctr" rtl="0" fontAlgn="base">
              <a:spcBef>
                <a:spcPct val="0"/>
              </a:spcBef>
              <a:spcAft>
                <a:spcPct val="0"/>
              </a:spcAft>
              <a:defRPr kumimoji="1" sz="4400">
                <a:solidFill>
                  <a:schemeClr val="tx2"/>
                </a:solidFill>
                <a:latin typeface="新細明體" charset="-120"/>
                <a:ea typeface="華康龍門石碑" pitchFamily="65" charset="-120"/>
              </a:defRPr>
            </a:lvl8pPr>
            <a:lvl9pPr marL="1828800" algn="ctr" rtl="0" fontAlgn="base">
              <a:spcBef>
                <a:spcPct val="0"/>
              </a:spcBef>
              <a:spcAft>
                <a:spcPct val="0"/>
              </a:spcAft>
              <a:defRPr kumimoji="1" sz="4400">
                <a:solidFill>
                  <a:schemeClr val="tx2"/>
                </a:solidFill>
                <a:latin typeface="新細明體" charset="-120"/>
                <a:ea typeface="華康龍門石碑" pitchFamily="65" charset="-120"/>
              </a:defRPr>
            </a:lvl9pPr>
          </a:lstStyle>
          <a:p>
            <a:pPr>
              <a:lnSpc>
                <a:spcPct val="150000"/>
              </a:lnSpc>
              <a:spcBef>
                <a:spcPts val="600"/>
              </a:spcBef>
              <a:spcAft>
                <a:spcPts val="600"/>
              </a:spcAft>
            </a:pPr>
            <a:r>
              <a:rPr lang="en-US" altLang="zh-TW" sz="3600" dirty="0">
                <a:solidFill>
                  <a:srgbClr val="D0610E"/>
                </a:solidFill>
                <a:latin typeface="微軟正黑體 Light" panose="020B0304030504040204" pitchFamily="34" charset="-120"/>
                <a:ea typeface="微軟正黑體 Light" panose="020B0304030504040204" pitchFamily="34" charset="-120"/>
              </a:rPr>
              <a:t>107</a:t>
            </a:r>
            <a:r>
              <a:rPr lang="zh-TW" altLang="en-US" sz="3600" dirty="0">
                <a:solidFill>
                  <a:srgbClr val="D0610E"/>
                </a:solidFill>
                <a:latin typeface="微軟正黑體 Light" panose="020B0304030504040204" pitchFamily="34" charset="-120"/>
                <a:ea typeface="微軟正黑體 Light" panose="020B0304030504040204" pitchFamily="34" charset="-120"/>
              </a:rPr>
              <a:t>年第</a:t>
            </a:r>
            <a:r>
              <a:rPr lang="en-US" altLang="zh-TW" sz="3600" dirty="0">
                <a:solidFill>
                  <a:srgbClr val="D0610E"/>
                </a:solidFill>
                <a:latin typeface="微軟正黑體 Light" panose="020B0304030504040204" pitchFamily="34" charset="-120"/>
                <a:ea typeface="微軟正黑體 Light" panose="020B0304030504040204" pitchFamily="34" charset="-120"/>
              </a:rPr>
              <a:t>3</a:t>
            </a:r>
            <a:r>
              <a:rPr lang="zh-TW" altLang="en-US" sz="3600" dirty="0">
                <a:solidFill>
                  <a:srgbClr val="D0610E"/>
                </a:solidFill>
                <a:latin typeface="微軟正黑體 Light" panose="020B0304030504040204" pitchFamily="34" charset="-120"/>
                <a:ea typeface="微軟正黑體 Light" panose="020B0304030504040204" pitchFamily="34" charset="-120"/>
              </a:rPr>
              <a:t>季資料盤點</a:t>
            </a:r>
            <a:r>
              <a:rPr lang="zh-TW" altLang="en-US" sz="3600" dirty="0" smtClean="0">
                <a:solidFill>
                  <a:srgbClr val="D0610E"/>
                </a:solidFill>
                <a:latin typeface="微軟正黑體 Light" panose="020B0304030504040204" pitchFamily="34" charset="-120"/>
                <a:ea typeface="微軟正黑體 Light" panose="020B0304030504040204" pitchFamily="34" charset="-120"/>
              </a:rPr>
              <a:t>結果</a:t>
            </a:r>
            <a:r>
              <a:rPr lang="en-US" altLang="zh-TW" sz="3600" dirty="0" smtClean="0">
                <a:solidFill>
                  <a:srgbClr val="D0610E"/>
                </a:solidFill>
                <a:latin typeface="微軟正黑體 Light" panose="020B0304030504040204" pitchFamily="34" charset="-120"/>
                <a:ea typeface="微軟正黑體 Light" panose="020B0304030504040204" pitchFamily="34" charset="-120"/>
              </a:rPr>
              <a:t/>
            </a:r>
            <a:br>
              <a:rPr lang="en-US" altLang="zh-TW" sz="3600" dirty="0" smtClean="0">
                <a:solidFill>
                  <a:srgbClr val="D0610E"/>
                </a:solidFill>
                <a:latin typeface="微軟正黑體 Light" panose="020B0304030504040204" pitchFamily="34" charset="-120"/>
                <a:ea typeface="微軟正黑體 Light" panose="020B0304030504040204" pitchFamily="34" charset="-120"/>
              </a:rPr>
            </a:br>
            <a:r>
              <a:rPr lang="zh-TW" altLang="en-US" sz="3600" dirty="0" smtClean="0">
                <a:solidFill>
                  <a:srgbClr val="D0610E"/>
                </a:solidFill>
                <a:latin typeface="微軟正黑體 Light" panose="020B0304030504040204" pitchFamily="34" charset="-120"/>
                <a:ea typeface="微軟正黑體 Light" panose="020B0304030504040204" pitchFamily="34" charset="-120"/>
              </a:rPr>
              <a:t>擬</a:t>
            </a:r>
            <a:r>
              <a:rPr lang="zh-TW" altLang="en-US" sz="3600" dirty="0">
                <a:solidFill>
                  <a:srgbClr val="D0610E"/>
                </a:solidFill>
                <a:latin typeface="微軟正黑體 Light" panose="020B0304030504040204" pitchFamily="34" charset="-120"/>
                <a:ea typeface="微軟正黑體 Light" panose="020B0304030504040204" pitchFamily="34" charset="-120"/>
              </a:rPr>
              <a:t>新增開放項目</a:t>
            </a:r>
            <a:endParaRPr lang="en-US" altLang="zh-TW" sz="3600" dirty="0" smtClean="0">
              <a:solidFill>
                <a:srgbClr val="D0610E"/>
              </a:solidFill>
              <a:latin typeface="微軟正黑體 Light" panose="020B0304030504040204" pitchFamily="34" charset="-120"/>
              <a:ea typeface="微軟正黑體 Light" panose="020B0304030504040204" pitchFamily="34" charset="-120"/>
            </a:endParaRPr>
          </a:p>
        </p:txBody>
      </p:sp>
    </p:spTree>
    <p:extLst>
      <p:ext uri="{BB962C8B-B14F-4D97-AF65-F5344CB8AC3E}">
        <p14:creationId xmlns:p14="http://schemas.microsoft.com/office/powerpoint/2010/main" val="6638273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0"/>
          </p:nvPr>
        </p:nvSpPr>
        <p:spPr/>
        <p:txBody>
          <a:bodyPr/>
          <a:lstStyle/>
          <a:p>
            <a:fld id="{3AE53AB2-F19A-4BD0-B915-C2175D5F5FF6}" type="slidenum">
              <a:rPr lang="en-US" altLang="zh-TW" smtClean="0">
                <a:solidFill>
                  <a:srgbClr val="000000"/>
                </a:solidFill>
              </a:rPr>
              <a:pPr/>
              <a:t>37</a:t>
            </a:fld>
            <a:endParaRPr lang="en-US" altLang="zh-TW" dirty="0">
              <a:solidFill>
                <a:srgbClr val="000000"/>
              </a:solidFill>
            </a:endParaRPr>
          </a:p>
        </p:txBody>
      </p:sp>
      <p:sp>
        <p:nvSpPr>
          <p:cNvPr id="5" name="標題 1"/>
          <p:cNvSpPr txBox="1">
            <a:spLocks/>
          </p:cNvSpPr>
          <p:nvPr/>
        </p:nvSpPr>
        <p:spPr>
          <a:xfrm>
            <a:off x="0" y="131124"/>
            <a:ext cx="9110609" cy="812829"/>
          </a:xfrm>
          <a:prstGeom prst="rect">
            <a:avLst/>
          </a:prstGeom>
        </p:spPr>
        <p:txBody>
          <a:bodyPr/>
          <a:lstStyle>
            <a:lvl1pPr algn="ctr" rtl="0" eaLnBrk="0" fontAlgn="base" hangingPunct="0">
              <a:spcBef>
                <a:spcPct val="0"/>
              </a:spcBef>
              <a:spcAft>
                <a:spcPct val="0"/>
              </a:spcAft>
              <a:defRPr kumimoji="1" sz="4000" b="1">
                <a:solidFill>
                  <a:srgbClr val="002060"/>
                </a:solidFill>
                <a:latin typeface="微軟正黑體" pitchFamily="34" charset="-120"/>
                <a:ea typeface="微軟正黑體" pitchFamily="34" charset="-120"/>
                <a:cs typeface="+mj-cs"/>
              </a:defRPr>
            </a:lvl1pPr>
            <a:lvl2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2pPr>
            <a:lvl3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3pPr>
            <a:lvl4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4pPr>
            <a:lvl5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5pPr>
            <a:lvl6pPr marL="457200" algn="ctr" rtl="0" fontAlgn="base">
              <a:spcBef>
                <a:spcPct val="0"/>
              </a:spcBef>
              <a:spcAft>
                <a:spcPct val="0"/>
              </a:spcAft>
              <a:defRPr kumimoji="1" sz="4400">
                <a:solidFill>
                  <a:schemeClr val="tx2"/>
                </a:solidFill>
                <a:latin typeface="新細明體" charset="-120"/>
                <a:ea typeface="華康龍門石碑" pitchFamily="65" charset="-120"/>
              </a:defRPr>
            </a:lvl6pPr>
            <a:lvl7pPr marL="914400" algn="ctr" rtl="0" fontAlgn="base">
              <a:spcBef>
                <a:spcPct val="0"/>
              </a:spcBef>
              <a:spcAft>
                <a:spcPct val="0"/>
              </a:spcAft>
              <a:defRPr kumimoji="1" sz="4400">
                <a:solidFill>
                  <a:schemeClr val="tx2"/>
                </a:solidFill>
                <a:latin typeface="新細明體" charset="-120"/>
                <a:ea typeface="華康龍門石碑" pitchFamily="65" charset="-120"/>
              </a:defRPr>
            </a:lvl7pPr>
            <a:lvl8pPr marL="1371600" algn="ctr" rtl="0" fontAlgn="base">
              <a:spcBef>
                <a:spcPct val="0"/>
              </a:spcBef>
              <a:spcAft>
                <a:spcPct val="0"/>
              </a:spcAft>
              <a:defRPr kumimoji="1" sz="4400">
                <a:solidFill>
                  <a:schemeClr val="tx2"/>
                </a:solidFill>
                <a:latin typeface="新細明體" charset="-120"/>
                <a:ea typeface="華康龍門石碑" pitchFamily="65" charset="-120"/>
              </a:defRPr>
            </a:lvl8pPr>
            <a:lvl9pPr marL="1828800" algn="ctr" rtl="0" fontAlgn="base">
              <a:spcBef>
                <a:spcPct val="0"/>
              </a:spcBef>
              <a:spcAft>
                <a:spcPct val="0"/>
              </a:spcAft>
              <a:defRPr kumimoji="1" sz="4400">
                <a:solidFill>
                  <a:schemeClr val="tx2"/>
                </a:solidFill>
                <a:latin typeface="新細明體" charset="-120"/>
                <a:ea typeface="華康龍門石碑" pitchFamily="65" charset="-120"/>
              </a:defRPr>
            </a:lvl9pPr>
          </a:lstStyle>
          <a:p>
            <a:r>
              <a:rPr lang="en-US" altLang="zh-TW" sz="3600" kern="0" dirty="0"/>
              <a:t>107</a:t>
            </a:r>
            <a:r>
              <a:rPr lang="zh-TW" altLang="en-US" sz="3600" kern="0" dirty="0"/>
              <a:t>年第</a:t>
            </a:r>
            <a:r>
              <a:rPr lang="en-US" altLang="zh-TW" sz="3600" kern="0" dirty="0"/>
              <a:t>3</a:t>
            </a:r>
            <a:r>
              <a:rPr lang="zh-TW" altLang="en-US" sz="3600" kern="0" dirty="0"/>
              <a:t>季盤點結果擬新增開放</a:t>
            </a:r>
            <a:r>
              <a:rPr lang="zh-TW" altLang="en-US" sz="3600" kern="0" dirty="0" smtClean="0"/>
              <a:t>項目</a:t>
            </a:r>
            <a:r>
              <a:rPr lang="en-US" altLang="zh-TW" sz="3600" kern="0" dirty="0" smtClean="0"/>
              <a:t/>
            </a:r>
            <a:br>
              <a:rPr lang="en-US" altLang="zh-TW" sz="3600" kern="0" dirty="0" smtClean="0"/>
            </a:br>
            <a:endParaRPr lang="zh-TW" altLang="en-US" sz="3200" kern="0" dirty="0"/>
          </a:p>
        </p:txBody>
      </p:sp>
      <p:sp>
        <p:nvSpPr>
          <p:cNvPr id="6" name="矩形 5"/>
          <p:cNvSpPr/>
          <p:nvPr/>
        </p:nvSpPr>
        <p:spPr>
          <a:xfrm>
            <a:off x="899592" y="1607831"/>
            <a:ext cx="5939446" cy="461665"/>
          </a:xfrm>
          <a:prstGeom prst="rect">
            <a:avLst/>
          </a:prstGeom>
        </p:spPr>
        <p:txBody>
          <a:bodyPr wrap="none">
            <a:spAutoFit/>
          </a:bodyPr>
          <a:lstStyle/>
          <a:p>
            <a:r>
              <a:rPr lang="zh-TW" altLang="en-US" sz="2400" b="1" dirty="0">
                <a:solidFill>
                  <a:srgbClr val="7030A0"/>
                </a:solidFill>
                <a:latin typeface="微軟正黑體" panose="020B0604030504040204" pitchFamily="34" charset="-120"/>
                <a:ea typeface="微軟正黑體" panose="020B0604030504040204" pitchFamily="34" charset="-120"/>
                <a:cs typeface="Tahoma" panose="020B0604030504040204" pitchFamily="34" charset="0"/>
              </a:rPr>
              <a:t>擬</a:t>
            </a:r>
            <a:r>
              <a:rPr lang="zh-TW" altLang="en-US" sz="2400" b="1" dirty="0" smtClean="0">
                <a:solidFill>
                  <a:srgbClr val="7030A0"/>
                </a:solidFill>
                <a:latin typeface="微軟正黑體" panose="020B0604030504040204" pitchFamily="34" charset="-120"/>
                <a:ea typeface="微軟正黑體" panose="020B0604030504040204" pitchFamily="34" charset="-120"/>
                <a:cs typeface="Tahoma" panose="020B0604030504040204" pitchFamily="34" charset="0"/>
              </a:rPr>
              <a:t>新增</a:t>
            </a:r>
            <a:r>
              <a:rPr lang="zh-TW" altLang="zh-TW" sz="2400" b="1" dirty="0" smtClean="0">
                <a:solidFill>
                  <a:srgbClr val="7030A0"/>
                </a:solidFill>
                <a:latin typeface="微軟正黑體" panose="020B0604030504040204" pitchFamily="34" charset="-120"/>
                <a:ea typeface="微軟正黑體" panose="020B0604030504040204" pitchFamily="34" charset="-120"/>
                <a:cs typeface="Tahoma" panose="020B0604030504040204" pitchFamily="34" charset="0"/>
              </a:rPr>
              <a:t>開放</a:t>
            </a:r>
            <a:r>
              <a:rPr lang="zh-TW" altLang="zh-TW" sz="2400" b="1" dirty="0">
                <a:solidFill>
                  <a:srgbClr val="7030A0"/>
                </a:solidFill>
                <a:latin typeface="微軟正黑體" panose="020B0604030504040204" pitchFamily="34" charset="-120"/>
                <a:ea typeface="微軟正黑體" panose="020B0604030504040204" pitchFamily="34" charset="-120"/>
                <a:cs typeface="Tahoma" panose="020B0604030504040204" pitchFamily="34" charset="0"/>
              </a:rPr>
              <a:t>項數</a:t>
            </a:r>
            <a:r>
              <a:rPr lang="zh-TW" altLang="zh-TW" sz="2400" b="1" dirty="0" smtClean="0">
                <a:solidFill>
                  <a:srgbClr val="7030A0"/>
                </a:solidFill>
                <a:latin typeface="微軟正黑體" panose="020B0604030504040204" pitchFamily="34" charset="-120"/>
                <a:ea typeface="微軟正黑體" panose="020B0604030504040204" pitchFamily="34" charset="-120"/>
                <a:cs typeface="Tahoma" panose="020B0604030504040204" pitchFamily="34" charset="0"/>
              </a:rPr>
              <a:t>統計</a:t>
            </a:r>
            <a:r>
              <a:rPr lang="en-US" altLang="zh-TW" sz="2400" b="1" dirty="0" smtClean="0">
                <a:solidFill>
                  <a:srgbClr val="7030A0"/>
                </a:solidFill>
                <a:latin typeface="微軟正黑體" panose="020B0604030504040204" pitchFamily="34" charset="-120"/>
                <a:ea typeface="微軟正黑體" panose="020B0604030504040204" pitchFamily="34" charset="-120"/>
                <a:cs typeface="Tahoma" panose="020B0604030504040204" pitchFamily="34" charset="0"/>
              </a:rPr>
              <a:t>(</a:t>
            </a:r>
            <a:r>
              <a:rPr lang="zh-TW" altLang="en-US" sz="2400" b="1" dirty="0" smtClean="0">
                <a:solidFill>
                  <a:srgbClr val="7030A0"/>
                </a:solidFill>
                <a:latin typeface="微軟正黑體" panose="020B0604030504040204" pitchFamily="34" charset="-120"/>
                <a:ea typeface="微軟正黑體" panose="020B0604030504040204" pitchFamily="34" charset="-120"/>
                <a:cs typeface="Tahoma" panose="020B0604030504040204" pitchFamily="34" charset="0"/>
              </a:rPr>
              <a:t>開放內容請詳閱附件</a:t>
            </a:r>
            <a:r>
              <a:rPr lang="en-US" altLang="zh-TW" sz="2400" b="1" dirty="0" smtClean="0">
                <a:solidFill>
                  <a:srgbClr val="7030A0"/>
                </a:solidFill>
                <a:latin typeface="微軟正黑體" panose="020B0604030504040204" pitchFamily="34" charset="-120"/>
                <a:ea typeface="微軟正黑體" panose="020B0604030504040204" pitchFamily="34" charset="-120"/>
                <a:cs typeface="Tahoma" panose="020B0604030504040204" pitchFamily="34" charset="0"/>
              </a:rPr>
              <a:t>)</a:t>
            </a:r>
            <a:endParaRPr lang="zh-TW" altLang="en-US" sz="2400" b="1" dirty="0">
              <a:solidFill>
                <a:srgbClr val="7030A0"/>
              </a:solidFill>
              <a:latin typeface="微軟正黑體" panose="020B0604030504040204" pitchFamily="34" charset="-120"/>
              <a:ea typeface="微軟正黑體" panose="020B0604030504040204" pitchFamily="34" charset="-120"/>
            </a:endParaRPr>
          </a:p>
        </p:txBody>
      </p:sp>
      <p:graphicFrame>
        <p:nvGraphicFramePr>
          <p:cNvPr id="9" name="表格 8"/>
          <p:cNvGraphicFramePr>
            <a:graphicFrameLocks noGrp="1"/>
          </p:cNvGraphicFramePr>
          <p:nvPr>
            <p:extLst>
              <p:ext uri="{D42A27DB-BD31-4B8C-83A1-F6EECF244321}">
                <p14:modId xmlns:p14="http://schemas.microsoft.com/office/powerpoint/2010/main" val="2326113214"/>
              </p:ext>
            </p:extLst>
          </p:nvPr>
        </p:nvGraphicFramePr>
        <p:xfrm>
          <a:off x="971600" y="2282227"/>
          <a:ext cx="6891774" cy="1567950"/>
        </p:xfrm>
        <a:graphic>
          <a:graphicData uri="http://schemas.openxmlformats.org/drawingml/2006/table">
            <a:tbl>
              <a:tblPr firstRow="1" firstCol="1" bandRow="1"/>
              <a:tblGrid>
                <a:gridCol w="983987"/>
                <a:gridCol w="984760"/>
                <a:gridCol w="984760"/>
                <a:gridCol w="983987"/>
                <a:gridCol w="984760"/>
                <a:gridCol w="984760"/>
                <a:gridCol w="984760"/>
              </a:tblGrid>
              <a:tr h="783975">
                <a:tc>
                  <a:txBody>
                    <a:bodyPr/>
                    <a:lstStyle/>
                    <a:p>
                      <a:pPr algn="ctr">
                        <a:spcAft>
                          <a:spcPts val="0"/>
                        </a:spcAft>
                      </a:pPr>
                      <a:r>
                        <a:rPr lang="zh-TW" sz="2300" kern="0" dirty="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單位</a:t>
                      </a:r>
                      <a:endParaRPr lang="zh-TW" sz="1700" kern="100" dirty="0">
                        <a:effectLst/>
                        <a:latin typeface="Times New Roman" panose="02020603050405020304" pitchFamily="18" charset="0"/>
                        <a:ea typeface="新細明體" panose="02020500000000000000" pitchFamily="18" charset="-120"/>
                      </a:endParaRPr>
                    </a:p>
                  </a:txBody>
                  <a:tcPr marL="25231" marR="252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300" kern="0" dirty="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檔案局</a:t>
                      </a:r>
                      <a:endParaRPr lang="zh-TW" sz="1700" kern="100" dirty="0">
                        <a:effectLst/>
                        <a:latin typeface="Times New Roman" panose="02020603050405020304" pitchFamily="18" charset="0"/>
                        <a:ea typeface="新細明體" panose="02020500000000000000" pitchFamily="18" charset="-120"/>
                      </a:endParaRPr>
                    </a:p>
                  </a:txBody>
                  <a:tcPr marL="25231" marR="252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300" kern="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社發處</a:t>
                      </a:r>
                      <a:endParaRPr lang="zh-TW" sz="1700" kern="100">
                        <a:effectLst/>
                        <a:latin typeface="Times New Roman" panose="02020603050405020304" pitchFamily="18" charset="0"/>
                        <a:ea typeface="新細明體" panose="02020500000000000000" pitchFamily="18" charset="-120"/>
                      </a:endParaRPr>
                    </a:p>
                  </a:txBody>
                  <a:tcPr marL="25231" marR="252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300" kern="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產業處</a:t>
                      </a:r>
                      <a:endParaRPr lang="zh-TW" sz="1700" kern="100">
                        <a:effectLst/>
                        <a:latin typeface="Times New Roman" panose="02020603050405020304" pitchFamily="18" charset="0"/>
                        <a:ea typeface="新細明體" panose="02020500000000000000" pitchFamily="18" charset="-120"/>
                      </a:endParaRPr>
                    </a:p>
                  </a:txBody>
                  <a:tcPr marL="25231" marR="252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HK" sz="2300" kern="0" dirty="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資管處</a:t>
                      </a:r>
                      <a:endParaRPr lang="zh-TW" sz="1700" kern="100" dirty="0">
                        <a:effectLst/>
                        <a:latin typeface="Times New Roman" panose="02020603050405020304" pitchFamily="18" charset="0"/>
                        <a:ea typeface="新細明體" panose="02020500000000000000" pitchFamily="18" charset="-120"/>
                      </a:endParaRPr>
                    </a:p>
                  </a:txBody>
                  <a:tcPr marL="25231" marR="252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altLang="en-US" sz="2300" kern="0" dirty="0" smtClean="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秘書室</a:t>
                      </a:r>
                      <a:endParaRPr lang="zh-TW" sz="2300" kern="0" dirty="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endParaRPr>
                    </a:p>
                  </a:txBody>
                  <a:tcPr marL="25231" marR="252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300" kern="0" dirty="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小計</a:t>
                      </a:r>
                      <a:endParaRPr lang="zh-TW" sz="1700" kern="100" dirty="0">
                        <a:effectLst/>
                        <a:latin typeface="Times New Roman" panose="02020603050405020304" pitchFamily="18" charset="0"/>
                        <a:ea typeface="新細明體" panose="02020500000000000000" pitchFamily="18" charset="-120"/>
                      </a:endParaRPr>
                    </a:p>
                  </a:txBody>
                  <a:tcPr marL="25231" marR="252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3975">
                <a:tc>
                  <a:txBody>
                    <a:bodyPr/>
                    <a:lstStyle/>
                    <a:p>
                      <a:pPr algn="ctr">
                        <a:spcAft>
                          <a:spcPts val="0"/>
                        </a:spcAft>
                      </a:pPr>
                      <a:r>
                        <a:rPr lang="zh-TW" sz="2300" kern="0">
                          <a:effectLst/>
                          <a:latin typeface="Times New Roman" panose="02020603050405020304" pitchFamily="18" charset="0"/>
                          <a:ea typeface="標楷體" panose="03000509000000000000" pitchFamily="65" charset="-120"/>
                          <a:cs typeface="新細明體" panose="02020500000000000000" pitchFamily="18" charset="-120"/>
                        </a:rPr>
                        <a:t>開放</a:t>
                      </a:r>
                      <a:endParaRPr lang="zh-TW" sz="1700" kern="100">
                        <a:effectLst/>
                        <a:latin typeface="Times New Roman" panose="02020603050405020304" pitchFamily="18" charset="0"/>
                        <a:ea typeface="新細明體" panose="02020500000000000000" pitchFamily="18" charset="-120"/>
                      </a:endParaRPr>
                    </a:p>
                    <a:p>
                      <a:pPr algn="ctr">
                        <a:spcAft>
                          <a:spcPts val="0"/>
                        </a:spcAft>
                      </a:pPr>
                      <a:r>
                        <a:rPr lang="zh-TW" sz="2300" kern="0">
                          <a:effectLst/>
                          <a:latin typeface="Times New Roman" panose="02020603050405020304" pitchFamily="18" charset="0"/>
                          <a:ea typeface="標楷體" panose="03000509000000000000" pitchFamily="65" charset="-120"/>
                          <a:cs typeface="新細明體" panose="02020500000000000000" pitchFamily="18" charset="-120"/>
                        </a:rPr>
                        <a:t>項數</a:t>
                      </a:r>
                      <a:endParaRPr lang="zh-TW" sz="1700" kern="100">
                        <a:effectLst/>
                        <a:latin typeface="Times New Roman" panose="02020603050405020304" pitchFamily="18" charset="0"/>
                        <a:ea typeface="新細明體" panose="02020500000000000000" pitchFamily="18" charset="-120"/>
                      </a:endParaRPr>
                    </a:p>
                  </a:txBody>
                  <a:tcPr marL="25231" marR="252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TW" sz="2300" kern="0" dirty="0" smtClean="0">
                          <a:effectLst/>
                          <a:latin typeface="標楷體" panose="03000509000000000000" pitchFamily="65" charset="-120"/>
                          <a:ea typeface="新細明體" panose="02020500000000000000" pitchFamily="18" charset="-120"/>
                          <a:cs typeface="新細明體" panose="02020500000000000000" pitchFamily="18" charset="-120"/>
                        </a:rPr>
                        <a:t>9</a:t>
                      </a:r>
                      <a:endParaRPr lang="zh-TW" sz="1700" kern="100" dirty="0">
                        <a:effectLst/>
                        <a:latin typeface="Times New Roman" panose="02020603050405020304" pitchFamily="18" charset="0"/>
                        <a:ea typeface="新細明體" panose="02020500000000000000" pitchFamily="18" charset="-120"/>
                      </a:endParaRPr>
                    </a:p>
                  </a:txBody>
                  <a:tcPr marL="25231" marR="252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300" kern="0">
                          <a:effectLst/>
                          <a:latin typeface="標楷體" panose="03000509000000000000" pitchFamily="65" charset="-120"/>
                          <a:ea typeface="新細明體" panose="02020500000000000000" pitchFamily="18" charset="-120"/>
                          <a:cs typeface="新細明體" panose="02020500000000000000" pitchFamily="18" charset="-120"/>
                        </a:rPr>
                        <a:t>3</a:t>
                      </a:r>
                      <a:endParaRPr lang="zh-TW" sz="1700" kern="100">
                        <a:effectLst/>
                        <a:latin typeface="Times New Roman" panose="02020603050405020304" pitchFamily="18" charset="0"/>
                        <a:ea typeface="新細明體" panose="02020500000000000000" pitchFamily="18" charset="-120"/>
                      </a:endParaRPr>
                    </a:p>
                  </a:txBody>
                  <a:tcPr marL="25231" marR="252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300" kern="0" dirty="0">
                          <a:effectLst/>
                          <a:latin typeface="標楷體" panose="03000509000000000000" pitchFamily="65" charset="-120"/>
                          <a:ea typeface="新細明體" panose="02020500000000000000" pitchFamily="18" charset="-120"/>
                          <a:cs typeface="新細明體" panose="02020500000000000000" pitchFamily="18" charset="-120"/>
                        </a:rPr>
                        <a:t>3</a:t>
                      </a:r>
                      <a:endParaRPr lang="zh-TW" sz="1700" kern="100" dirty="0">
                        <a:effectLst/>
                        <a:latin typeface="Times New Roman" panose="02020603050405020304" pitchFamily="18" charset="0"/>
                        <a:ea typeface="新細明體" panose="02020500000000000000" pitchFamily="18" charset="-120"/>
                      </a:endParaRPr>
                    </a:p>
                  </a:txBody>
                  <a:tcPr marL="25231" marR="252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TW" sz="2300" kern="0" dirty="0" smtClean="0">
                          <a:effectLst/>
                          <a:latin typeface="標楷體" panose="03000509000000000000" pitchFamily="65" charset="-120"/>
                          <a:ea typeface="新細明體" panose="02020500000000000000" pitchFamily="18" charset="-120"/>
                          <a:cs typeface="新細明體" panose="02020500000000000000" pitchFamily="18" charset="-120"/>
                        </a:rPr>
                        <a:t>5</a:t>
                      </a:r>
                      <a:endParaRPr lang="zh-TW" sz="1700" kern="100" dirty="0">
                        <a:effectLst/>
                        <a:latin typeface="Times New Roman" panose="02020603050405020304" pitchFamily="18" charset="0"/>
                        <a:ea typeface="新細明體" panose="02020500000000000000" pitchFamily="18" charset="-120"/>
                      </a:endParaRPr>
                    </a:p>
                  </a:txBody>
                  <a:tcPr marL="25231" marR="252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altLang="zh-TW" sz="2300" kern="0" dirty="0" smtClean="0">
                          <a:solidFill>
                            <a:schemeClr val="tx1"/>
                          </a:solidFill>
                          <a:effectLst/>
                          <a:latin typeface="標楷體" panose="03000509000000000000" pitchFamily="65" charset="-120"/>
                          <a:ea typeface="新細明體" panose="02020500000000000000" pitchFamily="18" charset="-120"/>
                          <a:cs typeface="新細明體" panose="02020500000000000000" pitchFamily="18" charset="-120"/>
                        </a:rPr>
                        <a:t>1</a:t>
                      </a:r>
                      <a:endParaRPr lang="zh-TW" sz="2300" kern="0" dirty="0">
                        <a:solidFill>
                          <a:schemeClr val="tx1"/>
                        </a:solidFill>
                        <a:effectLst/>
                        <a:latin typeface="標楷體" panose="03000509000000000000" pitchFamily="65" charset="-120"/>
                        <a:ea typeface="新細明體" panose="02020500000000000000" pitchFamily="18" charset="-120"/>
                        <a:cs typeface="新細明體" panose="02020500000000000000" pitchFamily="18" charset="-120"/>
                      </a:endParaRPr>
                    </a:p>
                  </a:txBody>
                  <a:tcPr marL="25231" marR="252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300" kern="0" dirty="0">
                          <a:effectLst/>
                          <a:latin typeface="標楷體" panose="03000509000000000000" pitchFamily="65" charset="-120"/>
                          <a:ea typeface="新細明體" panose="02020500000000000000" pitchFamily="18" charset="-120"/>
                          <a:cs typeface="新細明體" panose="02020500000000000000" pitchFamily="18" charset="-120"/>
                        </a:rPr>
                        <a:t>21</a:t>
                      </a:r>
                      <a:endParaRPr lang="zh-TW" sz="1700" kern="100" dirty="0">
                        <a:effectLst/>
                        <a:latin typeface="Times New Roman" panose="02020603050405020304" pitchFamily="18" charset="0"/>
                        <a:ea typeface="新細明體" panose="02020500000000000000" pitchFamily="18" charset="-120"/>
                      </a:endParaRPr>
                    </a:p>
                  </a:txBody>
                  <a:tcPr marL="25231" marR="252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 name="文字方塊 13"/>
          <p:cNvSpPr txBox="1"/>
          <p:nvPr/>
        </p:nvSpPr>
        <p:spPr>
          <a:xfrm>
            <a:off x="7020272" y="808455"/>
            <a:ext cx="2123728" cy="338554"/>
          </a:xfrm>
          <a:prstGeom prst="rect">
            <a:avLst/>
          </a:prstGeom>
          <a:noFill/>
        </p:spPr>
        <p:txBody>
          <a:bodyPr wrap="square" rtlCol="0">
            <a:spAutoFit/>
          </a:bodyPr>
          <a:lstStyle/>
          <a:p>
            <a:pPr algn="r"/>
            <a:r>
              <a:rPr lang="zh-TW" altLang="en-US" sz="1600" b="1" dirty="0" smtClean="0">
                <a:solidFill>
                  <a:srgbClr val="C00000"/>
                </a:solidFill>
                <a:latin typeface="標楷體" panose="03000509000000000000" pitchFamily="65" charset="-120"/>
                <a:ea typeface="標楷體" panose="03000509000000000000" pitchFamily="65" charset="-120"/>
              </a:rPr>
              <a:t>（詳議程</a:t>
            </a:r>
            <a:r>
              <a:rPr lang="en-US" altLang="zh-TW" sz="1600" b="1" dirty="0" smtClean="0">
                <a:solidFill>
                  <a:srgbClr val="C00000"/>
                </a:solidFill>
                <a:latin typeface="標楷體" panose="03000509000000000000" pitchFamily="65" charset="-120"/>
                <a:ea typeface="標楷體" panose="03000509000000000000" pitchFamily="65" charset="-120"/>
              </a:rPr>
              <a:t>P.27/</a:t>
            </a:r>
            <a:r>
              <a:rPr lang="zh-TW" altLang="en-US" sz="1600" b="1" dirty="0" smtClean="0">
                <a:solidFill>
                  <a:srgbClr val="C00000"/>
                </a:solidFill>
                <a:latin typeface="標楷體" panose="03000509000000000000" pitchFamily="65" charset="-120"/>
                <a:ea typeface="標楷體" panose="03000509000000000000" pitchFamily="65" charset="-120"/>
              </a:rPr>
              <a:t>表</a:t>
            </a:r>
            <a:r>
              <a:rPr lang="en-US" altLang="zh-TW" sz="1600" b="1" dirty="0" smtClean="0">
                <a:solidFill>
                  <a:srgbClr val="C00000"/>
                </a:solidFill>
                <a:latin typeface="標楷體" panose="03000509000000000000" pitchFamily="65" charset="-120"/>
                <a:ea typeface="標楷體" panose="03000509000000000000" pitchFamily="65" charset="-120"/>
              </a:rPr>
              <a:t>10)</a:t>
            </a:r>
            <a:endParaRPr lang="zh-TW" altLang="en-US" sz="1600" b="1" dirty="0">
              <a:solidFill>
                <a:srgbClr val="C00000"/>
              </a:solidFill>
              <a:latin typeface="標楷體" panose="03000509000000000000" pitchFamily="65" charset="-120"/>
              <a:ea typeface="標楷體" panose="03000509000000000000" pitchFamily="65" charset="-120"/>
            </a:endParaRPr>
          </a:p>
        </p:txBody>
      </p:sp>
      <p:sp>
        <p:nvSpPr>
          <p:cNvPr id="2" name="文字方塊 1"/>
          <p:cNvSpPr txBox="1"/>
          <p:nvPr/>
        </p:nvSpPr>
        <p:spPr>
          <a:xfrm>
            <a:off x="707329" y="4365104"/>
            <a:ext cx="7420315" cy="1569660"/>
          </a:xfrm>
          <a:prstGeom prst="rect">
            <a:avLst/>
          </a:prstGeom>
          <a:noFill/>
        </p:spPr>
        <p:txBody>
          <a:bodyPr wrap="square" rtlCol="0">
            <a:spAutoFit/>
          </a:bodyPr>
          <a:lstStyle/>
          <a:p>
            <a:r>
              <a:rPr lang="zh-TW" altLang="en-US" sz="2400" dirty="0" smtClean="0">
                <a:solidFill>
                  <a:srgbClr val="002060"/>
                </a:solidFill>
                <a:latin typeface="標楷體" panose="03000509000000000000" pitchFamily="65" charset="-120"/>
                <a:ea typeface="標楷體" panose="03000509000000000000" pitchFamily="65" charset="-120"/>
              </a:rPr>
              <a:t>備註</a:t>
            </a:r>
            <a:r>
              <a:rPr lang="en-US" altLang="zh-TW" sz="2400" dirty="0" smtClean="0">
                <a:solidFill>
                  <a:srgbClr val="002060"/>
                </a:solidFill>
                <a:latin typeface="標楷體" panose="03000509000000000000" pitchFamily="65" charset="-120"/>
                <a:ea typeface="標楷體" panose="03000509000000000000" pitchFamily="65" charset="-120"/>
              </a:rPr>
              <a:t>:</a:t>
            </a:r>
          </a:p>
          <a:p>
            <a:r>
              <a:rPr lang="zh-HK" altLang="zh-TW" sz="2400" dirty="0" smtClean="0">
                <a:solidFill>
                  <a:srgbClr val="002060"/>
                </a:solidFill>
                <a:latin typeface="標楷體" panose="03000509000000000000" pitchFamily="65" charset="-120"/>
                <a:ea typeface="標楷體" panose="03000509000000000000" pitchFamily="65" charset="-120"/>
              </a:rPr>
              <a:t>「</a:t>
            </a:r>
            <a:r>
              <a:rPr lang="zh-HK" altLang="zh-TW" sz="2400" dirty="0">
                <a:solidFill>
                  <a:srgbClr val="002060"/>
                </a:solidFill>
                <a:latin typeface="標楷體" panose="03000509000000000000" pitchFamily="65" charset="-120"/>
                <a:ea typeface="標楷體" panose="03000509000000000000" pitchFamily="65" charset="-120"/>
              </a:rPr>
              <a:t>國家發展委員會及所屬機關有限取用資料清單」</a:t>
            </a:r>
            <a:r>
              <a:rPr lang="en-US" altLang="zh-TW" sz="2400" dirty="0">
                <a:solidFill>
                  <a:srgbClr val="002060"/>
                </a:solidFill>
                <a:latin typeface="標楷體" panose="03000509000000000000" pitchFamily="65" charset="-120"/>
                <a:ea typeface="標楷體" panose="03000509000000000000" pitchFamily="65" charset="-120"/>
              </a:rPr>
              <a:t>1</a:t>
            </a:r>
            <a:r>
              <a:rPr lang="zh-HK" altLang="zh-TW" sz="2400" dirty="0">
                <a:solidFill>
                  <a:srgbClr val="002060"/>
                </a:solidFill>
                <a:latin typeface="標楷體" panose="03000509000000000000" pitchFamily="65" charset="-120"/>
                <a:ea typeface="標楷體" panose="03000509000000000000" pitchFamily="65" charset="-120"/>
              </a:rPr>
              <a:t>項</a:t>
            </a:r>
            <a:r>
              <a:rPr lang="en-US" altLang="zh-TW" sz="2400" dirty="0">
                <a:solidFill>
                  <a:srgbClr val="002060"/>
                </a:solidFill>
                <a:latin typeface="標楷體" panose="03000509000000000000" pitchFamily="65" charset="-120"/>
                <a:ea typeface="標楷體" panose="03000509000000000000" pitchFamily="65" charset="-120"/>
              </a:rPr>
              <a:t>(</a:t>
            </a:r>
            <a:r>
              <a:rPr lang="zh-HK" altLang="zh-TW" sz="2400" dirty="0">
                <a:solidFill>
                  <a:srgbClr val="002060"/>
                </a:solidFill>
                <a:latin typeface="標楷體" panose="03000509000000000000" pitchFamily="65" charset="-120"/>
                <a:ea typeface="標楷體" panose="03000509000000000000" pitchFamily="65" charset="-120"/>
              </a:rPr>
              <a:t>詳附件第</a:t>
            </a:r>
            <a:r>
              <a:rPr lang="en-US" altLang="zh-TW" sz="2400" dirty="0">
                <a:solidFill>
                  <a:srgbClr val="002060"/>
                </a:solidFill>
                <a:latin typeface="標楷體" panose="03000509000000000000" pitchFamily="65" charset="-120"/>
                <a:ea typeface="標楷體" panose="03000509000000000000" pitchFamily="65" charset="-120"/>
              </a:rPr>
              <a:t>11</a:t>
            </a:r>
            <a:r>
              <a:rPr lang="zh-HK" altLang="zh-TW" sz="2400" dirty="0">
                <a:solidFill>
                  <a:srgbClr val="002060"/>
                </a:solidFill>
                <a:latin typeface="標楷體" panose="03000509000000000000" pitchFamily="65" charset="-120"/>
                <a:ea typeface="標楷體" panose="03000509000000000000" pitchFamily="65" charset="-120"/>
              </a:rPr>
              <a:t>項</a:t>
            </a:r>
            <a:r>
              <a:rPr lang="en-US" altLang="zh-TW" sz="2400" dirty="0">
                <a:solidFill>
                  <a:srgbClr val="002060"/>
                </a:solidFill>
                <a:latin typeface="標楷體" panose="03000509000000000000" pitchFamily="65" charset="-120"/>
                <a:ea typeface="標楷體" panose="03000509000000000000" pitchFamily="65" charset="-120"/>
              </a:rPr>
              <a:t>)</a:t>
            </a:r>
            <a:r>
              <a:rPr lang="zh-HK" altLang="zh-TW" sz="2400" dirty="0">
                <a:solidFill>
                  <a:srgbClr val="002060"/>
                </a:solidFill>
                <a:latin typeface="標楷體" panose="03000509000000000000" pitchFamily="65" charset="-120"/>
                <a:ea typeface="標楷體" panose="03000509000000000000" pitchFamily="65" charset="-120"/>
              </a:rPr>
              <a:t>，因配合政府政策執行作業期限，已先行於</a:t>
            </a:r>
            <a:r>
              <a:rPr lang="en-US" altLang="zh-TW" sz="2400" dirty="0">
                <a:solidFill>
                  <a:srgbClr val="002060"/>
                </a:solidFill>
                <a:latin typeface="標楷體" panose="03000509000000000000" pitchFamily="65" charset="-120"/>
                <a:ea typeface="標楷體" panose="03000509000000000000" pitchFamily="65" charset="-120"/>
              </a:rPr>
              <a:t>9</a:t>
            </a:r>
            <a:r>
              <a:rPr lang="zh-HK" altLang="zh-TW" sz="2400" dirty="0">
                <a:solidFill>
                  <a:srgbClr val="002060"/>
                </a:solidFill>
                <a:latin typeface="標楷體" panose="03000509000000000000" pitchFamily="65" charset="-120"/>
                <a:ea typeface="標楷體" panose="03000509000000000000" pitchFamily="65" charset="-120"/>
              </a:rPr>
              <a:t>月中旬開放上架，報請核備。</a:t>
            </a:r>
            <a:endParaRPr lang="zh-TW" altLang="en-US" sz="2400" dirty="0">
              <a:solidFill>
                <a:srgbClr val="00206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4217133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0"/>
          </p:nvPr>
        </p:nvSpPr>
        <p:spPr/>
        <p:txBody>
          <a:bodyPr/>
          <a:lstStyle/>
          <a:p>
            <a:fld id="{3AE53AB2-F19A-4BD0-B915-C2175D5F5FF6}" type="slidenum">
              <a:rPr lang="en-US" altLang="zh-TW" smtClean="0">
                <a:solidFill>
                  <a:srgbClr val="000000"/>
                </a:solidFill>
              </a:rPr>
              <a:pPr/>
              <a:t>38</a:t>
            </a:fld>
            <a:endParaRPr lang="en-US" altLang="zh-TW" dirty="0">
              <a:solidFill>
                <a:srgbClr val="000000"/>
              </a:solidFill>
            </a:endParaRPr>
          </a:p>
        </p:txBody>
      </p:sp>
      <p:sp>
        <p:nvSpPr>
          <p:cNvPr id="2" name="矩形 1"/>
          <p:cNvSpPr/>
          <p:nvPr/>
        </p:nvSpPr>
        <p:spPr>
          <a:xfrm>
            <a:off x="0" y="44624"/>
            <a:ext cx="9144000" cy="646331"/>
          </a:xfrm>
          <a:prstGeom prst="rect">
            <a:avLst/>
          </a:prstGeom>
        </p:spPr>
        <p:txBody>
          <a:bodyPr wrap="square">
            <a:spAutoFit/>
          </a:bodyPr>
          <a:lstStyle/>
          <a:p>
            <a:pPr algn="ctr">
              <a:defRPr sz="2400" b="1" i="0" u="none" strike="noStrike" kern="1200" cap="none" spc="20" baseline="0">
                <a:solidFill>
                  <a:prstClr val="black"/>
                </a:solidFill>
                <a:latin typeface="微軟正黑體" panose="020B0604030504040204" pitchFamily="34" charset="-120"/>
                <a:ea typeface="微軟正黑體" panose="020B0604030504040204" pitchFamily="34" charset="-120"/>
                <a:cs typeface="+mn-cs"/>
              </a:defRPr>
            </a:pPr>
            <a:r>
              <a:rPr lang="zh-TW" altLang="en-US" sz="3600" b="1" dirty="0">
                <a:solidFill>
                  <a:srgbClr val="002060"/>
                </a:solidFill>
                <a:latin typeface="微軟正黑體" panose="020B0604030504040204" pitchFamily="34" charset="-120"/>
                <a:ea typeface="微軟正黑體" panose="020B0604030504040204" pitchFamily="34" charset="-120"/>
              </a:rPr>
              <a:t>各單位資料</a:t>
            </a:r>
            <a:r>
              <a:rPr lang="zh-TW" altLang="en-US" sz="3600" b="1" dirty="0" smtClean="0">
                <a:solidFill>
                  <a:srgbClr val="002060"/>
                </a:solidFill>
                <a:latin typeface="微軟正黑體" panose="020B0604030504040204" pitchFamily="34" charset="-120"/>
                <a:ea typeface="微軟正黑體" panose="020B0604030504040204" pitchFamily="34" charset="-120"/>
              </a:rPr>
              <a:t>開放數量統計</a:t>
            </a:r>
            <a:endParaRPr lang="en-US" altLang="zh-TW" sz="3600" b="1" dirty="0" smtClean="0">
              <a:solidFill>
                <a:srgbClr val="002060"/>
              </a:solidFill>
              <a:latin typeface="微軟正黑體" panose="020B0604030504040204" pitchFamily="34" charset="-120"/>
              <a:ea typeface="微軟正黑體" panose="020B0604030504040204" pitchFamily="34" charset="-120"/>
            </a:endParaRPr>
          </a:p>
        </p:txBody>
      </p:sp>
      <p:graphicFrame>
        <p:nvGraphicFramePr>
          <p:cNvPr id="7" name="圖表 6"/>
          <p:cNvGraphicFramePr>
            <a:graphicFrameLocks/>
          </p:cNvGraphicFramePr>
          <p:nvPr>
            <p:extLst>
              <p:ext uri="{D42A27DB-BD31-4B8C-83A1-F6EECF244321}">
                <p14:modId xmlns:p14="http://schemas.microsoft.com/office/powerpoint/2010/main" val="1022598290"/>
              </p:ext>
            </p:extLst>
          </p:nvPr>
        </p:nvGraphicFramePr>
        <p:xfrm>
          <a:off x="467544" y="1052736"/>
          <a:ext cx="8208912" cy="5472608"/>
        </p:xfrm>
        <a:graphic>
          <a:graphicData uri="http://schemas.openxmlformats.org/drawingml/2006/chart">
            <c:chart xmlns:c="http://schemas.openxmlformats.org/drawingml/2006/chart" xmlns:r="http://schemas.openxmlformats.org/officeDocument/2006/relationships" r:id="rId2"/>
          </a:graphicData>
        </a:graphic>
      </p:graphicFrame>
      <p:sp>
        <p:nvSpPr>
          <p:cNvPr id="5" name="矩形 4"/>
          <p:cNvSpPr/>
          <p:nvPr/>
        </p:nvSpPr>
        <p:spPr>
          <a:xfrm>
            <a:off x="0" y="690955"/>
            <a:ext cx="9144000" cy="523220"/>
          </a:xfrm>
          <a:prstGeom prst="rect">
            <a:avLst/>
          </a:prstGeom>
        </p:spPr>
        <p:txBody>
          <a:bodyPr wrap="square">
            <a:spAutoFit/>
          </a:bodyPr>
          <a:lstStyle/>
          <a:p>
            <a:pPr algn="ctr">
              <a:defRPr sz="2400" b="1" i="0" u="none" strike="noStrike" kern="1200" cap="none" spc="20" baseline="0">
                <a:solidFill>
                  <a:prstClr val="black"/>
                </a:solidFill>
                <a:latin typeface="微軟正黑體" panose="020B0604030504040204" pitchFamily="34" charset="-120"/>
                <a:ea typeface="微軟正黑體" panose="020B0604030504040204" pitchFamily="34" charset="-120"/>
                <a:cs typeface="+mn-cs"/>
              </a:defRPr>
            </a:pPr>
            <a:r>
              <a:rPr lang="en-US" altLang="zh-TW" sz="2800" b="1" dirty="0">
                <a:solidFill>
                  <a:srgbClr val="002060"/>
                </a:solidFill>
                <a:latin typeface="微軟正黑體" panose="020B0604030504040204" pitchFamily="34" charset="-120"/>
                <a:ea typeface="微軟正黑體" panose="020B0604030504040204" pitchFamily="34" charset="-120"/>
              </a:rPr>
              <a:t>(</a:t>
            </a:r>
            <a:r>
              <a:rPr lang="zh-TW" altLang="en-US" sz="2800" b="1" dirty="0">
                <a:solidFill>
                  <a:srgbClr val="002060"/>
                </a:solidFill>
                <a:latin typeface="微軟正黑體" panose="020B0604030504040204" pitchFamily="34" charset="-120"/>
                <a:ea typeface="微軟正黑體" panose="020B0604030504040204" pitchFamily="34" charset="-120"/>
              </a:rPr>
              <a:t>加計本次擬新增項數</a:t>
            </a:r>
            <a:r>
              <a:rPr lang="en-US" altLang="zh-TW" sz="2800" b="1" dirty="0">
                <a:solidFill>
                  <a:srgbClr val="002060"/>
                </a:solidFill>
                <a:latin typeface="微軟正黑體" panose="020B0604030504040204" pitchFamily="34" charset="-120"/>
                <a:ea typeface="微軟正黑體" panose="020B0604030504040204" pitchFamily="34" charset="-120"/>
              </a:rPr>
              <a:t>)</a:t>
            </a:r>
            <a:endParaRPr lang="zh-TW" altLang="zh-TW" sz="2800" b="1" dirty="0">
              <a:solidFill>
                <a:srgbClr val="00206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7288397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0"/>
          </p:nvPr>
        </p:nvSpPr>
        <p:spPr/>
        <p:txBody>
          <a:bodyPr/>
          <a:lstStyle/>
          <a:p>
            <a:fld id="{3AE53AB2-F19A-4BD0-B915-C2175D5F5FF6}" type="slidenum">
              <a:rPr lang="en-US" altLang="zh-TW" smtClean="0">
                <a:solidFill>
                  <a:srgbClr val="000000"/>
                </a:solidFill>
              </a:rPr>
              <a:pPr/>
              <a:t>39</a:t>
            </a:fld>
            <a:endParaRPr lang="en-US" altLang="zh-TW" dirty="0">
              <a:solidFill>
                <a:srgbClr val="000000"/>
              </a:solidFill>
            </a:endParaRPr>
          </a:p>
        </p:txBody>
      </p:sp>
      <p:sp>
        <p:nvSpPr>
          <p:cNvPr id="9" name="矩形 8"/>
          <p:cNvSpPr/>
          <p:nvPr/>
        </p:nvSpPr>
        <p:spPr>
          <a:xfrm>
            <a:off x="1619672" y="1797916"/>
            <a:ext cx="6263725" cy="3693319"/>
          </a:xfrm>
          <a:prstGeom prst="rect">
            <a:avLst/>
          </a:prstGeom>
        </p:spPr>
        <p:txBody>
          <a:bodyPr wrap="square">
            <a:spAutoFit/>
          </a:bodyPr>
          <a:lstStyle/>
          <a:p>
            <a:pPr marL="457200" indent="-457200" algn="just">
              <a:buFont typeface="Arial" panose="020B0604020202020204" pitchFamily="34" charset="0"/>
              <a:buChar char="•"/>
            </a:pPr>
            <a:r>
              <a:rPr lang="zh-TW" altLang="en-US" sz="3200" spc="-300" dirty="0">
                <a:solidFill>
                  <a:srgbClr val="002060"/>
                </a:solidFill>
                <a:ea typeface="標楷體" panose="03000509000000000000" pitchFamily="65" charset="-120"/>
                <a:cs typeface="Tahoma" panose="020B0604030504040204" pitchFamily="34" charset="0"/>
              </a:rPr>
              <a:t>盤</a:t>
            </a:r>
            <a:r>
              <a:rPr lang="zh-TW" altLang="en-US" sz="3200" spc="-300" dirty="0">
                <a:solidFill>
                  <a:schemeClr val="accent6">
                    <a:lumMod val="50000"/>
                  </a:schemeClr>
                </a:solidFill>
                <a:ea typeface="標楷體" panose="03000509000000000000" pitchFamily="65" charset="-120"/>
                <a:cs typeface="Tahoma" panose="020B0604030504040204" pitchFamily="34" charset="0"/>
              </a:rPr>
              <a:t>點結果擬於本次會議決議通過後，請各單位據以辦理後續登錄上架等開放作業相關事宜</a:t>
            </a:r>
            <a:r>
              <a:rPr lang="zh-TW" altLang="en-US" sz="3200" spc="-300" dirty="0" smtClean="0">
                <a:solidFill>
                  <a:schemeClr val="accent6">
                    <a:lumMod val="50000"/>
                  </a:schemeClr>
                </a:solidFill>
                <a:ea typeface="標楷體" panose="03000509000000000000" pitchFamily="65" charset="-120"/>
                <a:cs typeface="Tahoma" panose="020B0604030504040204" pitchFamily="34" charset="0"/>
              </a:rPr>
              <a:t>。</a:t>
            </a:r>
            <a:endParaRPr lang="en-US" altLang="zh-TW" sz="3200" spc="-300" dirty="0" smtClean="0">
              <a:solidFill>
                <a:schemeClr val="accent6">
                  <a:lumMod val="50000"/>
                </a:schemeClr>
              </a:solidFill>
              <a:ea typeface="標楷體" panose="03000509000000000000" pitchFamily="65" charset="-120"/>
              <a:cs typeface="Tahoma" panose="020B0604030504040204" pitchFamily="34" charset="0"/>
            </a:endParaRPr>
          </a:p>
          <a:p>
            <a:pPr marL="457200" indent="-457200" algn="just">
              <a:spcBef>
                <a:spcPts val="1200"/>
              </a:spcBef>
              <a:buFont typeface="Arial" panose="020B0604020202020204" pitchFamily="34" charset="0"/>
              <a:buChar char="•"/>
            </a:pPr>
            <a:r>
              <a:rPr lang="zh-TW" altLang="en-US" sz="3200" spc="-300" dirty="0">
                <a:solidFill>
                  <a:schemeClr val="accent6">
                    <a:lumMod val="50000"/>
                  </a:schemeClr>
                </a:solidFill>
                <a:ea typeface="標楷體" panose="03000509000000000000" pitchFamily="65" charset="-120"/>
                <a:cs typeface="Tahoma" panose="020B0604030504040204" pitchFamily="34" charset="0"/>
              </a:rPr>
              <a:t>年度結束前，倘有擬新增開放項目，未能及時提報本小組審議確認者，請各單位提報本會資訊業務推動小組</a:t>
            </a:r>
            <a:r>
              <a:rPr lang="en-US" altLang="zh-TW" sz="3200" spc="-300" dirty="0">
                <a:solidFill>
                  <a:schemeClr val="accent6">
                    <a:lumMod val="50000"/>
                  </a:schemeClr>
                </a:solidFill>
                <a:ea typeface="標楷體" panose="03000509000000000000" pitchFamily="65" charset="-120"/>
                <a:cs typeface="Tahoma" panose="020B0604030504040204" pitchFamily="34" charset="0"/>
              </a:rPr>
              <a:t>(</a:t>
            </a:r>
            <a:r>
              <a:rPr lang="zh-TW" altLang="en-US" sz="3200" spc="-300" dirty="0">
                <a:solidFill>
                  <a:schemeClr val="accent6">
                    <a:lumMod val="50000"/>
                  </a:schemeClr>
                </a:solidFill>
                <a:ea typeface="標楷體" panose="03000509000000000000" pitchFamily="65" charset="-120"/>
                <a:cs typeface="Tahoma" panose="020B0604030504040204" pitchFamily="34" charset="0"/>
              </a:rPr>
              <a:t>或工作小組</a:t>
            </a:r>
            <a:r>
              <a:rPr lang="en-US" altLang="zh-TW" sz="3200" spc="-300" dirty="0">
                <a:solidFill>
                  <a:schemeClr val="accent6">
                    <a:lumMod val="50000"/>
                  </a:schemeClr>
                </a:solidFill>
                <a:ea typeface="標楷體" panose="03000509000000000000" pitchFamily="65" charset="-120"/>
                <a:cs typeface="Tahoma" panose="020B0604030504040204" pitchFamily="34" charset="0"/>
              </a:rPr>
              <a:t>)</a:t>
            </a:r>
            <a:r>
              <a:rPr lang="zh-TW" altLang="en-US" sz="3200" spc="-300" dirty="0">
                <a:solidFill>
                  <a:schemeClr val="accent6">
                    <a:lumMod val="50000"/>
                  </a:schemeClr>
                </a:solidFill>
                <a:ea typeface="標楷體" panose="03000509000000000000" pitchFamily="65" charset="-120"/>
                <a:cs typeface="Tahoma" panose="020B0604030504040204" pitchFamily="34" charset="0"/>
              </a:rPr>
              <a:t>討論通過後上架。</a:t>
            </a:r>
            <a:endParaRPr lang="en-US" altLang="zh-TW" sz="3200" spc="-300" dirty="0" smtClean="0">
              <a:solidFill>
                <a:schemeClr val="accent6">
                  <a:lumMod val="50000"/>
                </a:schemeClr>
              </a:solidFill>
              <a:ea typeface="標楷體" panose="03000509000000000000" pitchFamily="65" charset="-120"/>
              <a:cs typeface="Tahoma" panose="020B0604030504040204" pitchFamily="34" charset="0"/>
            </a:endParaRPr>
          </a:p>
        </p:txBody>
      </p:sp>
      <p:grpSp>
        <p:nvGrpSpPr>
          <p:cNvPr id="11" name="群組 10"/>
          <p:cNvGrpSpPr/>
          <p:nvPr/>
        </p:nvGrpSpPr>
        <p:grpSpPr>
          <a:xfrm rot="700106">
            <a:off x="218041" y="592237"/>
            <a:ext cx="1987326" cy="1296144"/>
            <a:chOff x="1094524" y="3969413"/>
            <a:chExt cx="2232248" cy="1296144"/>
          </a:xfrm>
        </p:grpSpPr>
        <p:grpSp>
          <p:nvGrpSpPr>
            <p:cNvPr id="12" name="组合 78"/>
            <p:cNvGrpSpPr/>
            <p:nvPr/>
          </p:nvGrpSpPr>
          <p:grpSpPr>
            <a:xfrm rot="803684" flipH="1">
              <a:off x="1094524" y="3969413"/>
              <a:ext cx="2232248" cy="1296144"/>
              <a:chOff x="3347864" y="1700808"/>
              <a:chExt cx="2232248" cy="1296144"/>
            </a:xfrm>
            <a:effectLst>
              <a:outerShdw blurRad="114300" dist="241300" dir="3600000" algn="t" rotWithShape="0">
                <a:prstClr val="black">
                  <a:alpha val="24000"/>
                </a:prstClr>
              </a:outerShdw>
            </a:effectLst>
          </p:grpSpPr>
          <p:sp>
            <p:nvSpPr>
              <p:cNvPr id="14" name="左箭头 82"/>
              <p:cNvSpPr/>
              <p:nvPr/>
            </p:nvSpPr>
            <p:spPr>
              <a:xfrm>
                <a:off x="3347864" y="1700808"/>
                <a:ext cx="1656184" cy="1296144"/>
              </a:xfrm>
              <a:prstGeom prst="leftArrow">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762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15" name="矩形 14"/>
              <p:cNvSpPr/>
              <p:nvPr/>
            </p:nvSpPr>
            <p:spPr>
              <a:xfrm>
                <a:off x="5076056" y="2014974"/>
                <a:ext cx="216024" cy="66295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762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16" name="矩形 15"/>
              <p:cNvSpPr/>
              <p:nvPr/>
            </p:nvSpPr>
            <p:spPr>
              <a:xfrm>
                <a:off x="5364088" y="2012643"/>
                <a:ext cx="216024" cy="66295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762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grpSp>
        <p:sp>
          <p:nvSpPr>
            <p:cNvPr id="13" name="標題 1"/>
            <p:cNvSpPr txBox="1">
              <a:spLocks/>
            </p:cNvSpPr>
            <p:nvPr/>
          </p:nvSpPr>
          <p:spPr>
            <a:xfrm rot="992785">
              <a:off x="1665341" y="4272588"/>
              <a:ext cx="1300208" cy="648072"/>
            </a:xfrm>
            <a:prstGeom prst="rect">
              <a:avLst/>
            </a:prstGeom>
          </p:spPr>
          <p:txBody>
            <a:bodyPr/>
            <a:lstStyle>
              <a:lvl1pPr algn="ctr" rtl="0" eaLnBrk="0" fontAlgn="base" hangingPunct="0">
                <a:spcBef>
                  <a:spcPct val="0"/>
                </a:spcBef>
                <a:spcAft>
                  <a:spcPct val="0"/>
                </a:spcAft>
                <a:defRPr kumimoji="1" sz="4000" b="1">
                  <a:solidFill>
                    <a:srgbClr val="002060"/>
                  </a:solidFill>
                  <a:latin typeface="微軟正黑體" pitchFamily="34" charset="-120"/>
                  <a:ea typeface="微軟正黑體" pitchFamily="34" charset="-120"/>
                  <a:cs typeface="+mj-cs"/>
                </a:defRPr>
              </a:lvl1pPr>
              <a:lvl2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2pPr>
              <a:lvl3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3pPr>
              <a:lvl4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4pPr>
              <a:lvl5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5pPr>
              <a:lvl6pPr marL="457200" algn="ctr" rtl="0" fontAlgn="base">
                <a:spcBef>
                  <a:spcPct val="0"/>
                </a:spcBef>
                <a:spcAft>
                  <a:spcPct val="0"/>
                </a:spcAft>
                <a:defRPr kumimoji="1" sz="4400">
                  <a:solidFill>
                    <a:schemeClr val="tx2"/>
                  </a:solidFill>
                  <a:latin typeface="新細明體" charset="-120"/>
                  <a:ea typeface="華康龍門石碑" pitchFamily="65" charset="-120"/>
                </a:defRPr>
              </a:lvl6pPr>
              <a:lvl7pPr marL="914400" algn="ctr" rtl="0" fontAlgn="base">
                <a:spcBef>
                  <a:spcPct val="0"/>
                </a:spcBef>
                <a:spcAft>
                  <a:spcPct val="0"/>
                </a:spcAft>
                <a:defRPr kumimoji="1" sz="4400">
                  <a:solidFill>
                    <a:schemeClr val="tx2"/>
                  </a:solidFill>
                  <a:latin typeface="新細明體" charset="-120"/>
                  <a:ea typeface="華康龍門石碑" pitchFamily="65" charset="-120"/>
                </a:defRPr>
              </a:lvl7pPr>
              <a:lvl8pPr marL="1371600" algn="ctr" rtl="0" fontAlgn="base">
                <a:spcBef>
                  <a:spcPct val="0"/>
                </a:spcBef>
                <a:spcAft>
                  <a:spcPct val="0"/>
                </a:spcAft>
                <a:defRPr kumimoji="1" sz="4400">
                  <a:solidFill>
                    <a:schemeClr val="tx2"/>
                  </a:solidFill>
                  <a:latin typeface="新細明體" charset="-120"/>
                  <a:ea typeface="華康龍門石碑" pitchFamily="65" charset="-120"/>
                </a:defRPr>
              </a:lvl8pPr>
              <a:lvl9pPr marL="1828800" algn="ctr" rtl="0" fontAlgn="base">
                <a:spcBef>
                  <a:spcPct val="0"/>
                </a:spcBef>
                <a:spcAft>
                  <a:spcPct val="0"/>
                </a:spcAft>
                <a:defRPr kumimoji="1" sz="4400">
                  <a:solidFill>
                    <a:schemeClr val="tx2"/>
                  </a:solidFill>
                  <a:latin typeface="新細明體" charset="-120"/>
                  <a:ea typeface="華康龍門石碑" pitchFamily="65" charset="-120"/>
                </a:defRPr>
              </a:lvl9pPr>
            </a:lstStyle>
            <a:p>
              <a:pPr algn="l"/>
              <a:r>
                <a:rPr lang="zh-TW" altLang="en-US" sz="3600" kern="0" dirty="0" smtClean="0">
                  <a:solidFill>
                    <a:schemeClr val="bg1"/>
                  </a:solidFill>
                  <a:latin typeface="標楷體" panose="03000509000000000000" pitchFamily="65" charset="-120"/>
                  <a:ea typeface="標楷體" panose="03000509000000000000" pitchFamily="65" charset="-120"/>
                </a:rPr>
                <a:t>擬辦</a:t>
              </a:r>
              <a:endParaRPr lang="zh-TW" altLang="en-US" sz="3600" kern="0" dirty="0">
                <a:solidFill>
                  <a:schemeClr val="bg1"/>
                </a:solidFill>
                <a:latin typeface="標楷體" panose="03000509000000000000" pitchFamily="65" charset="-120"/>
                <a:ea typeface="標楷體" panose="03000509000000000000" pitchFamily="65" charset="-120"/>
              </a:endParaRPr>
            </a:p>
          </p:txBody>
        </p:sp>
      </p:grpSp>
    </p:spTree>
    <p:extLst>
      <p:ext uri="{BB962C8B-B14F-4D97-AF65-F5344CB8AC3E}">
        <p14:creationId xmlns:p14="http://schemas.microsoft.com/office/powerpoint/2010/main" val="27677745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1"/>
            <p:extLst>
              <p:ext uri="{D42A27DB-BD31-4B8C-83A1-F6EECF244321}">
                <p14:modId xmlns:p14="http://schemas.microsoft.com/office/powerpoint/2010/main" val="1568545046"/>
              </p:ext>
            </p:extLst>
          </p:nvPr>
        </p:nvGraphicFramePr>
        <p:xfrm>
          <a:off x="0" y="1340768"/>
          <a:ext cx="8229600" cy="4857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p:cNvSpPr>
            <a:spLocks noGrp="1"/>
          </p:cNvSpPr>
          <p:nvPr>
            <p:ph type="sldNum" sz="quarter" idx="10"/>
          </p:nvPr>
        </p:nvSpPr>
        <p:spPr/>
        <p:txBody>
          <a:bodyPr/>
          <a:lstStyle/>
          <a:p>
            <a:fld id="{3AE53AB2-F19A-4BD0-B915-C2175D5F5FF6}" type="slidenum">
              <a:rPr lang="en-US" altLang="zh-TW" smtClean="0">
                <a:solidFill>
                  <a:srgbClr val="000000"/>
                </a:solidFill>
              </a:rPr>
              <a:pPr/>
              <a:t>4</a:t>
            </a:fld>
            <a:endParaRPr lang="en-US" altLang="zh-TW" dirty="0">
              <a:solidFill>
                <a:srgbClr val="000000"/>
              </a:solidFill>
            </a:endParaRPr>
          </a:p>
        </p:txBody>
      </p:sp>
      <p:sp>
        <p:nvSpPr>
          <p:cNvPr id="6" name="標題 1"/>
          <p:cNvSpPr>
            <a:spLocks noGrp="1"/>
          </p:cNvSpPr>
          <p:nvPr>
            <p:ph type="title"/>
          </p:nvPr>
        </p:nvSpPr>
        <p:spPr>
          <a:xfrm>
            <a:off x="0" y="0"/>
            <a:ext cx="8229600" cy="874775"/>
          </a:xfrm>
        </p:spPr>
        <p:txBody>
          <a:bodyPr>
            <a:normAutofit/>
          </a:bodyPr>
          <a:lstStyle/>
          <a:p>
            <a:pPr algn="l"/>
            <a:r>
              <a:rPr lang="zh-TW" altLang="en-US" sz="3600" dirty="0">
                <a:cs typeface="Times New Roman" panose="02020603050405020304" pitchFamily="18" charset="0"/>
              </a:rPr>
              <a:t>一、諮詢</a:t>
            </a:r>
            <a:r>
              <a:rPr lang="zh-TW" altLang="en-US" sz="3600" dirty="0" smtClean="0">
                <a:cs typeface="Times New Roman" panose="02020603050405020304" pitchFamily="18" charset="0"/>
              </a:rPr>
              <a:t>小組二級</a:t>
            </a:r>
            <a:r>
              <a:rPr lang="zh-TW" altLang="en-US" sz="3600" dirty="0">
                <a:cs typeface="Times New Roman" panose="02020603050405020304" pitchFamily="18" charset="0"/>
              </a:rPr>
              <a:t>制</a:t>
            </a:r>
            <a:r>
              <a:rPr lang="en-US" altLang="zh-TW" sz="3600" dirty="0">
                <a:cs typeface="Times New Roman" panose="02020603050405020304" pitchFamily="18" charset="0"/>
              </a:rPr>
              <a:t>-</a:t>
            </a:r>
            <a:r>
              <a:rPr lang="zh-TW" altLang="en-US" sz="3600" dirty="0">
                <a:cs typeface="Times New Roman" panose="02020603050405020304" pitchFamily="18" charset="0"/>
              </a:rPr>
              <a:t>本會兼具雙重角色</a:t>
            </a:r>
          </a:p>
        </p:txBody>
      </p:sp>
      <p:sp>
        <p:nvSpPr>
          <p:cNvPr id="8" name="文字方塊 7"/>
          <p:cNvSpPr txBox="1"/>
          <p:nvPr/>
        </p:nvSpPr>
        <p:spPr>
          <a:xfrm>
            <a:off x="7502702" y="1208642"/>
            <a:ext cx="923330" cy="830997"/>
          </a:xfrm>
          <a:prstGeom prst="rect">
            <a:avLst/>
          </a:prstGeom>
          <a:noFill/>
        </p:spPr>
        <p:txBody>
          <a:bodyPr vert="horz" wrap="square" rtlCol="0">
            <a:spAutoFit/>
          </a:bodyPr>
          <a:lstStyle/>
          <a:p>
            <a:r>
              <a:rPr lang="zh-TW" altLang="en-US" sz="2400" b="1" dirty="0" smtClean="0">
                <a:latin typeface="微軟正黑體" panose="020B0604030504040204" pitchFamily="34" charset="-120"/>
                <a:ea typeface="微軟正黑體" panose="020B0604030504040204" pitchFamily="34" charset="-120"/>
              </a:rPr>
              <a:t>統籌規劃</a:t>
            </a:r>
            <a:endParaRPr lang="zh-TW" altLang="en-US" sz="2400" b="1" dirty="0">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827584" y="3633270"/>
            <a:ext cx="923330" cy="830997"/>
          </a:xfrm>
          <a:prstGeom prst="rect">
            <a:avLst/>
          </a:prstGeom>
          <a:noFill/>
        </p:spPr>
        <p:txBody>
          <a:bodyPr vert="horz" wrap="square" rtlCol="0">
            <a:spAutoFit/>
          </a:bodyPr>
          <a:lstStyle/>
          <a:p>
            <a:r>
              <a:rPr lang="zh-TW" altLang="en-US" sz="2400" b="1" dirty="0" smtClean="0">
                <a:latin typeface="微軟正黑體" panose="020B0604030504040204" pitchFamily="34" charset="-120"/>
                <a:ea typeface="微軟正黑體" panose="020B0604030504040204" pitchFamily="34" charset="-120"/>
              </a:rPr>
              <a:t>策略發展</a:t>
            </a:r>
            <a:endParaRPr lang="zh-TW" altLang="en-US" sz="2400" b="1" dirty="0">
              <a:latin typeface="微軟正黑體" panose="020B0604030504040204" pitchFamily="34" charset="-120"/>
              <a:ea typeface="微軟正黑體" panose="020B0604030504040204" pitchFamily="34" charset="-120"/>
            </a:endParaRPr>
          </a:p>
        </p:txBody>
      </p:sp>
      <p:sp>
        <p:nvSpPr>
          <p:cNvPr id="11" name="文字方塊 10"/>
          <p:cNvSpPr txBox="1"/>
          <p:nvPr/>
        </p:nvSpPr>
        <p:spPr>
          <a:xfrm>
            <a:off x="5867438" y="5172026"/>
            <a:ext cx="923330" cy="864096"/>
          </a:xfrm>
          <a:prstGeom prst="rect">
            <a:avLst/>
          </a:prstGeom>
          <a:noFill/>
        </p:spPr>
        <p:txBody>
          <a:bodyPr vert="horz" wrap="square" rtlCol="0">
            <a:spAutoFit/>
          </a:bodyPr>
          <a:lstStyle/>
          <a:p>
            <a:r>
              <a:rPr lang="zh-TW" altLang="en-US" sz="2400" b="1" dirty="0" smtClean="0">
                <a:latin typeface="微軟正黑體" panose="020B0604030504040204" pitchFamily="34" charset="-120"/>
                <a:ea typeface="微軟正黑體" panose="020B0604030504040204" pitchFamily="34" charset="-120"/>
              </a:rPr>
              <a:t>推動執行</a:t>
            </a:r>
            <a:endParaRPr lang="zh-TW" altLang="en-US" sz="2400" b="1" dirty="0">
              <a:latin typeface="微軟正黑體" panose="020B0604030504040204" pitchFamily="34" charset="-120"/>
              <a:ea typeface="微軟正黑體" panose="020B0604030504040204" pitchFamily="34" charset="-120"/>
            </a:endParaRPr>
          </a:p>
        </p:txBody>
      </p:sp>
      <p:sp>
        <p:nvSpPr>
          <p:cNvPr id="3" name="矩形 2"/>
          <p:cNvSpPr/>
          <p:nvPr/>
        </p:nvSpPr>
        <p:spPr bwMode="auto">
          <a:xfrm>
            <a:off x="179512" y="4537291"/>
            <a:ext cx="2520557" cy="1269470"/>
          </a:xfrm>
          <a:prstGeom prst="rect">
            <a:avLst/>
          </a:prstGeom>
          <a:solidFill>
            <a:srgbClr val="66B3D1"/>
          </a:solidFill>
          <a:ln w="9525" cap="flat" cmpd="sng" algn="ctr">
            <a:noFill/>
            <a:prstDash val="solid"/>
            <a:round/>
            <a:headEnd type="none" w="med" len="med"/>
            <a:tailEnd type="none" w="med" len="med"/>
          </a:ln>
          <a:effectLst>
            <a:softEdge rad="787400"/>
          </a:effectLst>
        </p:spPr>
        <p:txBody>
          <a:bodyPr vert="horz" wrap="square" lIns="91440" tIns="45720" rIns="91440" bIns="45720" numCol="1" rtlCol="0" anchor="b" anchorCtr="0" compatLnSpc="1">
            <a:prstTxWarp prst="textNoShape">
              <a:avLst/>
            </a:prstTxWarp>
          </a:bodyPr>
          <a:lstStyle/>
          <a:p>
            <a:pPr marL="171450" indent="-171450">
              <a:buFont typeface="Arial" panose="020B0604020202020204" pitchFamily="34" charset="0"/>
              <a:buChar char="•"/>
            </a:pPr>
            <a:r>
              <a:rPr lang="zh-TW" altLang="zh-TW" sz="1400" dirty="0">
                <a:solidFill>
                  <a:schemeClr val="dk1"/>
                </a:solidFill>
                <a:latin typeface="微軟正黑體" panose="020B0604030504040204" pitchFamily="34" charset="-120"/>
                <a:ea typeface="微軟正黑體" panose="020B0604030504040204" pitchFamily="34" charset="-120"/>
              </a:rPr>
              <a:t>擬訂資料開放行動策略</a:t>
            </a:r>
            <a:endParaRPr lang="en-US" altLang="zh-TW" sz="1400" dirty="0">
              <a:solidFill>
                <a:schemeClr val="dk1"/>
              </a:solidFill>
              <a:latin typeface="微軟正黑體" panose="020B0604030504040204" pitchFamily="34" charset="-120"/>
              <a:ea typeface="微軟正黑體" panose="020B0604030504040204" pitchFamily="34" charset="-120"/>
            </a:endParaRPr>
          </a:p>
          <a:p>
            <a:pPr marL="171450" indent="-171450">
              <a:buFont typeface="Arial" panose="020B0604020202020204" pitchFamily="34" charset="0"/>
              <a:buChar char="•"/>
            </a:pPr>
            <a:r>
              <a:rPr lang="zh-TW" altLang="zh-TW" sz="1400" dirty="0">
                <a:solidFill>
                  <a:schemeClr val="dk1"/>
                </a:solidFill>
                <a:latin typeface="微軟正黑體" panose="020B0604030504040204" pitchFamily="34" charset="-120"/>
                <a:ea typeface="微軟正黑體" panose="020B0604030504040204" pitchFamily="34" charset="-120"/>
              </a:rPr>
              <a:t>強化政府資料開放質與量</a:t>
            </a:r>
          </a:p>
          <a:p>
            <a:pPr marL="171450" indent="-171450">
              <a:buFont typeface="Arial" panose="020B0604020202020204" pitchFamily="34" charset="0"/>
              <a:buChar char="•"/>
            </a:pPr>
            <a:r>
              <a:rPr lang="zh-TW" altLang="zh-TW" sz="1400" dirty="0">
                <a:solidFill>
                  <a:schemeClr val="dk1"/>
                </a:solidFill>
                <a:latin typeface="微軟正黑體" panose="020B0604030504040204" pitchFamily="34" charset="-120"/>
                <a:ea typeface="微軟正黑體" panose="020B0604030504040204" pitchFamily="34" charset="-120"/>
              </a:rPr>
              <a:t>規劃指導所屬機關資料開放</a:t>
            </a:r>
            <a:endParaRPr lang="en-US" altLang="zh-TW" sz="1400" dirty="0">
              <a:solidFill>
                <a:schemeClr val="dk1"/>
              </a:solidFill>
              <a:latin typeface="微軟正黑體" panose="020B0604030504040204" pitchFamily="34" charset="-120"/>
              <a:ea typeface="微軟正黑體" panose="020B0604030504040204" pitchFamily="34" charset="-120"/>
            </a:endParaRPr>
          </a:p>
          <a:p>
            <a:pPr marL="171450" indent="-171450">
              <a:buFont typeface="Arial" panose="020B0604020202020204" pitchFamily="34" charset="0"/>
              <a:buChar char="•"/>
            </a:pPr>
            <a:r>
              <a:rPr lang="zh-TW" altLang="zh-TW" sz="1400" dirty="0">
                <a:solidFill>
                  <a:schemeClr val="dk1"/>
                </a:solidFill>
                <a:latin typeface="微軟正黑體" panose="020B0604030504040204" pitchFamily="34" charset="-120"/>
                <a:ea typeface="微軟正黑體" panose="020B0604030504040204" pitchFamily="34" charset="-120"/>
              </a:rPr>
              <a:t>推動資料集分級</a:t>
            </a:r>
            <a:endParaRPr lang="en-US" altLang="zh-TW" sz="1400" dirty="0">
              <a:solidFill>
                <a:schemeClr val="dk1"/>
              </a:solidFill>
              <a:latin typeface="微軟正黑體" panose="020B0604030504040204" pitchFamily="34" charset="-120"/>
              <a:ea typeface="微軟正黑體" panose="020B0604030504040204" pitchFamily="34" charset="-120"/>
            </a:endParaRPr>
          </a:p>
          <a:p>
            <a:pPr marL="171450" indent="-171450">
              <a:buFont typeface="Arial" panose="020B0604020202020204" pitchFamily="34" charset="0"/>
              <a:buChar char="•"/>
            </a:pPr>
            <a:r>
              <a:rPr lang="zh-TW" altLang="zh-TW" sz="1400" dirty="0">
                <a:solidFill>
                  <a:schemeClr val="dk1"/>
                </a:solidFill>
                <a:latin typeface="微軟正黑體" panose="020B0604030504040204" pitchFamily="34" charset="-120"/>
                <a:ea typeface="微軟正黑體" panose="020B0604030504040204" pitchFamily="34" charset="-120"/>
              </a:rPr>
              <a:t>收費疑義之諮詢及協調</a:t>
            </a:r>
          </a:p>
        </p:txBody>
      </p:sp>
      <p:sp>
        <p:nvSpPr>
          <p:cNvPr id="14" name="矩形 13"/>
          <p:cNvSpPr/>
          <p:nvPr/>
        </p:nvSpPr>
        <p:spPr bwMode="auto">
          <a:xfrm>
            <a:off x="6729722" y="2005167"/>
            <a:ext cx="2306082" cy="805016"/>
          </a:xfrm>
          <a:prstGeom prst="rect">
            <a:avLst/>
          </a:prstGeom>
          <a:solidFill>
            <a:srgbClr val="FFFFFF"/>
          </a:solidFill>
          <a:ln w="9525" cap="flat" cmpd="sng" algn="ctr">
            <a:noFill/>
            <a:prstDash val="solid"/>
            <a:round/>
            <a:headEnd type="none" w="med" len="med"/>
            <a:tailEnd type="none" w="med" len="med"/>
          </a:ln>
          <a:effectLst>
            <a:glow rad="127000">
              <a:schemeClr val="accent5">
                <a:lumMod val="20000"/>
                <a:lumOff val="80000"/>
              </a:schemeClr>
            </a:glow>
            <a:softEdge rad="787400"/>
          </a:effectLst>
        </p:spPr>
        <p:txBody>
          <a:bodyPr vert="horz" wrap="square" lIns="91440" tIns="45720" rIns="91440" bIns="45720" numCol="1" rtlCol="0" anchor="b" anchorCtr="0" compatLnSpc="1">
            <a:prstTxWarp prst="textNoShape">
              <a:avLst/>
            </a:prstTxWarp>
          </a:bodyPr>
          <a:lstStyle/>
          <a:p>
            <a:pPr marL="285750" lvl="0" indent="-285750">
              <a:buFont typeface="Arial" panose="020B0604020202020204" pitchFamily="34" charset="0"/>
              <a:buChar char="•"/>
            </a:pPr>
            <a:r>
              <a:rPr lang="zh-TW" altLang="zh-TW" sz="1400" dirty="0">
                <a:latin typeface="微軟正黑體" panose="020B0604030504040204" pitchFamily="34" charset="-120"/>
                <a:ea typeface="微軟正黑體" panose="020B0604030504040204" pitchFamily="34" charset="-120"/>
              </a:rPr>
              <a:t>擬訂資料開放推動政策</a:t>
            </a:r>
          </a:p>
          <a:p>
            <a:pPr marL="285750" lvl="0" indent="-285750">
              <a:buFont typeface="Arial" panose="020B0604020202020204" pitchFamily="34" charset="0"/>
              <a:buChar char="•"/>
            </a:pPr>
            <a:r>
              <a:rPr lang="zh-TW" altLang="zh-TW" sz="1400" dirty="0">
                <a:latin typeface="微軟正黑體" panose="020B0604030504040204" pitchFamily="34" charset="-120"/>
                <a:ea typeface="微軟正黑體" panose="020B0604030504040204" pitchFamily="34" charset="-120"/>
              </a:rPr>
              <a:t>跨域合作溝通協調平臺</a:t>
            </a:r>
          </a:p>
          <a:p>
            <a:pPr marL="285750" lvl="0" indent="-285750">
              <a:buFont typeface="Arial" panose="020B0604020202020204" pitchFamily="34" charset="0"/>
              <a:buChar char="•"/>
            </a:pPr>
            <a:r>
              <a:rPr lang="zh-TW" altLang="zh-TW" sz="1400" dirty="0">
                <a:latin typeface="微軟正黑體" panose="020B0604030504040204" pitchFamily="34" charset="-120"/>
                <a:ea typeface="微軟正黑體" panose="020B0604030504040204" pitchFamily="34" charset="-120"/>
              </a:rPr>
              <a:t>督導資料開放推動成效</a:t>
            </a:r>
          </a:p>
        </p:txBody>
      </p:sp>
      <p:sp>
        <p:nvSpPr>
          <p:cNvPr id="15" name="矩形 14"/>
          <p:cNvSpPr/>
          <p:nvPr/>
        </p:nvSpPr>
        <p:spPr bwMode="auto">
          <a:xfrm>
            <a:off x="7143062" y="2805991"/>
            <a:ext cx="1479401" cy="536266"/>
          </a:xfrm>
          <a:prstGeom prst="rect">
            <a:avLst/>
          </a:prstGeom>
          <a:solidFill>
            <a:srgbClr val="FFFFFF"/>
          </a:solidFill>
          <a:ln w="9525" cap="flat" cmpd="sng" algn="ctr">
            <a:noFill/>
            <a:prstDash val="solid"/>
            <a:round/>
            <a:headEnd type="none" w="med" len="med"/>
            <a:tailEnd type="none" w="med" len="med"/>
          </a:ln>
          <a:effectLst>
            <a:softEdge rad="787400"/>
          </a:effectLst>
        </p:spPr>
        <p:txBody>
          <a:bodyPr vert="horz" wrap="square" lIns="91440" tIns="45720" rIns="91440" bIns="45720" numCol="1" rtlCol="0" anchor="b" anchorCtr="0" compatLnSpc="1">
            <a:prstTxWarp prst="textNoShape">
              <a:avLst/>
            </a:prstTxWarp>
          </a:bodyPr>
          <a:lstStyle/>
          <a:p>
            <a:pPr algn="ctr"/>
            <a:r>
              <a:rPr lang="zh-TW" altLang="en-US" sz="1400" b="1" dirty="0">
                <a:solidFill>
                  <a:schemeClr val="accent1">
                    <a:lumMod val="75000"/>
                  </a:schemeClr>
                </a:solidFill>
                <a:latin typeface="微軟正黑體" panose="020B0604030504040204" pitchFamily="34" charset="-120"/>
                <a:ea typeface="微軟正黑體" panose="020B0604030504040204" pitchFamily="34" charset="-120"/>
              </a:rPr>
              <a:t>幕僚機關</a:t>
            </a:r>
            <a:endParaRPr lang="en-US" altLang="zh-TW" sz="1400" b="1" dirty="0">
              <a:solidFill>
                <a:schemeClr val="accent1">
                  <a:lumMod val="75000"/>
                </a:schemeClr>
              </a:solidFill>
              <a:latin typeface="微軟正黑體" panose="020B0604030504040204" pitchFamily="34" charset="-120"/>
              <a:ea typeface="微軟正黑體" panose="020B0604030504040204" pitchFamily="34" charset="-120"/>
            </a:endParaRPr>
          </a:p>
          <a:p>
            <a:pPr algn="ctr"/>
            <a:r>
              <a:rPr lang="zh-TW" altLang="en-US" sz="1400" b="1" dirty="0">
                <a:solidFill>
                  <a:schemeClr val="accent1">
                    <a:lumMod val="75000"/>
                  </a:schemeClr>
                </a:solidFill>
                <a:latin typeface="微軟正黑體" panose="020B0604030504040204" pitchFamily="34" charset="-120"/>
                <a:ea typeface="微軟正黑體" panose="020B0604030504040204" pitchFamily="34" charset="-120"/>
              </a:rPr>
              <a:t>國家發展委員會</a:t>
            </a:r>
            <a:endParaRPr lang="en-US" altLang="zh-TW" sz="1400" b="1" dirty="0">
              <a:solidFill>
                <a:schemeClr val="accent1">
                  <a:lumMod val="75000"/>
                </a:schemeClr>
              </a:solidFill>
              <a:latin typeface="微軟正黑體" panose="020B0604030504040204" pitchFamily="34" charset="-120"/>
              <a:ea typeface="微軟正黑體" panose="020B0604030504040204" pitchFamily="34" charset="-120"/>
            </a:endParaRPr>
          </a:p>
        </p:txBody>
      </p:sp>
      <p:sp>
        <p:nvSpPr>
          <p:cNvPr id="12" name="標題 1"/>
          <p:cNvSpPr txBox="1">
            <a:spLocks/>
          </p:cNvSpPr>
          <p:nvPr/>
        </p:nvSpPr>
        <p:spPr>
          <a:xfrm>
            <a:off x="7416813" y="777523"/>
            <a:ext cx="1708211" cy="417764"/>
          </a:xfrm>
          <a:prstGeom prst="rect">
            <a:avLst/>
          </a:prstGeom>
          <a:noFill/>
          <a:ln>
            <a:noFill/>
          </a:ln>
        </p:spPr>
        <p:txBody>
          <a:bodyPr/>
          <a:lstStyle>
            <a:lvl1pPr algn="ctr" rtl="0" eaLnBrk="0" fontAlgn="base" hangingPunct="0">
              <a:spcBef>
                <a:spcPct val="0"/>
              </a:spcBef>
              <a:spcAft>
                <a:spcPct val="0"/>
              </a:spcAft>
              <a:defRPr kumimoji="1" sz="4000" b="1">
                <a:solidFill>
                  <a:srgbClr val="002060"/>
                </a:solidFill>
                <a:latin typeface="微軟正黑體" pitchFamily="34" charset="-120"/>
                <a:ea typeface="微軟正黑體" pitchFamily="34" charset="-120"/>
                <a:cs typeface="+mj-cs"/>
              </a:defRPr>
            </a:lvl1pPr>
            <a:lvl2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2pPr>
            <a:lvl3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3pPr>
            <a:lvl4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4pPr>
            <a:lvl5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5pPr>
            <a:lvl6pPr marL="457200" algn="ctr" rtl="0" fontAlgn="base">
              <a:spcBef>
                <a:spcPct val="0"/>
              </a:spcBef>
              <a:spcAft>
                <a:spcPct val="0"/>
              </a:spcAft>
              <a:defRPr kumimoji="1" sz="4400">
                <a:solidFill>
                  <a:schemeClr val="tx2"/>
                </a:solidFill>
                <a:latin typeface="新細明體" charset="-120"/>
                <a:ea typeface="華康龍門石碑" pitchFamily="65" charset="-120"/>
              </a:defRPr>
            </a:lvl6pPr>
            <a:lvl7pPr marL="914400" algn="ctr" rtl="0" fontAlgn="base">
              <a:spcBef>
                <a:spcPct val="0"/>
              </a:spcBef>
              <a:spcAft>
                <a:spcPct val="0"/>
              </a:spcAft>
              <a:defRPr kumimoji="1" sz="4400">
                <a:solidFill>
                  <a:schemeClr val="tx2"/>
                </a:solidFill>
                <a:latin typeface="新細明體" charset="-120"/>
                <a:ea typeface="華康龍門石碑" pitchFamily="65" charset="-120"/>
              </a:defRPr>
            </a:lvl7pPr>
            <a:lvl8pPr marL="1371600" algn="ctr" rtl="0" fontAlgn="base">
              <a:spcBef>
                <a:spcPct val="0"/>
              </a:spcBef>
              <a:spcAft>
                <a:spcPct val="0"/>
              </a:spcAft>
              <a:defRPr kumimoji="1" sz="4400">
                <a:solidFill>
                  <a:schemeClr val="tx2"/>
                </a:solidFill>
                <a:latin typeface="新細明體" charset="-120"/>
                <a:ea typeface="華康龍門石碑" pitchFamily="65" charset="-120"/>
              </a:defRPr>
            </a:lvl8pPr>
            <a:lvl9pPr marL="1828800" algn="ctr" rtl="0" fontAlgn="base">
              <a:spcBef>
                <a:spcPct val="0"/>
              </a:spcBef>
              <a:spcAft>
                <a:spcPct val="0"/>
              </a:spcAft>
              <a:defRPr kumimoji="1" sz="4400">
                <a:solidFill>
                  <a:schemeClr val="tx2"/>
                </a:solidFill>
                <a:latin typeface="新細明體" charset="-120"/>
                <a:ea typeface="華康龍門石碑" pitchFamily="65" charset="-120"/>
              </a:defRPr>
            </a:lvl9pPr>
          </a:lstStyle>
          <a:p>
            <a:pPr algn="r"/>
            <a:r>
              <a:rPr lang="en-US" altLang="zh-TW" sz="1600" kern="0" dirty="0" smtClean="0">
                <a:solidFill>
                  <a:srgbClr val="C00000"/>
                </a:solidFill>
                <a:latin typeface="標楷體" panose="03000509000000000000" pitchFamily="65" charset="-120"/>
                <a:ea typeface="標楷體" panose="03000509000000000000" pitchFamily="65" charset="-120"/>
              </a:rPr>
              <a:t>(</a:t>
            </a:r>
            <a:r>
              <a:rPr lang="zh-TW" altLang="en-US" sz="1600" kern="0" dirty="0" smtClean="0">
                <a:solidFill>
                  <a:srgbClr val="C00000"/>
                </a:solidFill>
                <a:latin typeface="標楷體" panose="03000509000000000000" pitchFamily="65" charset="-120"/>
                <a:ea typeface="標楷體" panose="03000509000000000000" pitchFamily="65" charset="-120"/>
              </a:rPr>
              <a:t>詳議程</a:t>
            </a:r>
            <a:r>
              <a:rPr lang="en-US" altLang="zh-TW" sz="1600" kern="0" dirty="0" smtClean="0">
                <a:solidFill>
                  <a:srgbClr val="C00000"/>
                </a:solidFill>
                <a:latin typeface="標楷體" panose="03000509000000000000" pitchFamily="65" charset="-120"/>
                <a:ea typeface="標楷體" panose="03000509000000000000" pitchFamily="65" charset="-120"/>
              </a:rPr>
              <a:t>P.2)</a:t>
            </a:r>
            <a:endParaRPr lang="zh-TW" altLang="en-US" sz="1600" kern="0" dirty="0">
              <a:solidFill>
                <a:srgbClr val="C0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0301319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p:cNvPicPr>
            <a:picLocks noChangeAspect="1"/>
          </p:cNvPicPr>
          <p:nvPr/>
        </p:nvPicPr>
        <p:blipFill>
          <a:blip r:embed="rId3">
            <a:lum bright="70000" contrast="-70000"/>
          </a:blip>
          <a:stretch>
            <a:fillRect/>
          </a:stretch>
        </p:blipFill>
        <p:spPr>
          <a:xfrm>
            <a:off x="35496" y="1"/>
            <a:ext cx="2657757" cy="2636912"/>
          </a:xfrm>
          <a:prstGeom prst="rect">
            <a:avLst/>
          </a:prstGeom>
        </p:spPr>
      </p:pic>
      <p:sp>
        <p:nvSpPr>
          <p:cNvPr id="4" name="投影片編號版面配置區 3"/>
          <p:cNvSpPr>
            <a:spLocks noGrp="1"/>
          </p:cNvSpPr>
          <p:nvPr>
            <p:ph type="sldNum" sz="quarter" idx="10"/>
          </p:nvPr>
        </p:nvSpPr>
        <p:spPr/>
        <p:txBody>
          <a:bodyPr/>
          <a:lstStyle/>
          <a:p>
            <a:fld id="{3AE53AB2-F19A-4BD0-B915-C2175D5F5FF6}" type="slidenum">
              <a:rPr lang="en-US" altLang="zh-TW" smtClean="0">
                <a:solidFill>
                  <a:srgbClr val="000000"/>
                </a:solidFill>
              </a:rPr>
              <a:pPr/>
              <a:t>40</a:t>
            </a:fld>
            <a:endParaRPr lang="en-US" altLang="zh-TW" dirty="0">
              <a:solidFill>
                <a:srgbClr val="000000"/>
              </a:solidFill>
            </a:endParaRPr>
          </a:p>
        </p:txBody>
      </p:sp>
      <p:sp>
        <p:nvSpPr>
          <p:cNvPr id="6" name="標題 1"/>
          <p:cNvSpPr txBox="1">
            <a:spLocks/>
          </p:cNvSpPr>
          <p:nvPr/>
        </p:nvSpPr>
        <p:spPr>
          <a:xfrm>
            <a:off x="2627784" y="2924944"/>
            <a:ext cx="4320480" cy="1008112"/>
          </a:xfrm>
          <a:prstGeom prst="rect">
            <a:avLst/>
          </a:prstGeom>
        </p:spPr>
        <p:txBody>
          <a:bodyPr/>
          <a:lstStyle>
            <a:lvl1pPr algn="ctr" rtl="0" eaLnBrk="0" fontAlgn="base" hangingPunct="0">
              <a:spcBef>
                <a:spcPct val="0"/>
              </a:spcBef>
              <a:spcAft>
                <a:spcPct val="0"/>
              </a:spcAft>
              <a:defRPr kumimoji="1" sz="4000" b="1">
                <a:solidFill>
                  <a:srgbClr val="002060"/>
                </a:solidFill>
                <a:latin typeface="微軟正黑體" pitchFamily="34" charset="-120"/>
                <a:ea typeface="微軟正黑體" pitchFamily="34" charset="-120"/>
                <a:cs typeface="+mj-cs"/>
              </a:defRPr>
            </a:lvl1pPr>
            <a:lvl2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2pPr>
            <a:lvl3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3pPr>
            <a:lvl4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4pPr>
            <a:lvl5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5pPr>
            <a:lvl6pPr marL="457200" algn="ctr" rtl="0" fontAlgn="base">
              <a:spcBef>
                <a:spcPct val="0"/>
              </a:spcBef>
              <a:spcAft>
                <a:spcPct val="0"/>
              </a:spcAft>
              <a:defRPr kumimoji="1" sz="4400">
                <a:solidFill>
                  <a:schemeClr val="tx2"/>
                </a:solidFill>
                <a:latin typeface="新細明體" charset="-120"/>
                <a:ea typeface="華康龍門石碑" pitchFamily="65" charset="-120"/>
              </a:defRPr>
            </a:lvl6pPr>
            <a:lvl7pPr marL="914400" algn="ctr" rtl="0" fontAlgn="base">
              <a:spcBef>
                <a:spcPct val="0"/>
              </a:spcBef>
              <a:spcAft>
                <a:spcPct val="0"/>
              </a:spcAft>
              <a:defRPr kumimoji="1" sz="4400">
                <a:solidFill>
                  <a:schemeClr val="tx2"/>
                </a:solidFill>
                <a:latin typeface="新細明體" charset="-120"/>
                <a:ea typeface="華康龍門石碑" pitchFamily="65" charset="-120"/>
              </a:defRPr>
            </a:lvl7pPr>
            <a:lvl8pPr marL="1371600" algn="ctr" rtl="0" fontAlgn="base">
              <a:spcBef>
                <a:spcPct val="0"/>
              </a:spcBef>
              <a:spcAft>
                <a:spcPct val="0"/>
              </a:spcAft>
              <a:defRPr kumimoji="1" sz="4400">
                <a:solidFill>
                  <a:schemeClr val="tx2"/>
                </a:solidFill>
                <a:latin typeface="新細明體" charset="-120"/>
                <a:ea typeface="華康龍門石碑" pitchFamily="65" charset="-120"/>
              </a:defRPr>
            </a:lvl8pPr>
            <a:lvl9pPr marL="1828800" algn="ctr" rtl="0" fontAlgn="base">
              <a:spcBef>
                <a:spcPct val="0"/>
              </a:spcBef>
              <a:spcAft>
                <a:spcPct val="0"/>
              </a:spcAft>
              <a:defRPr kumimoji="1" sz="4400">
                <a:solidFill>
                  <a:schemeClr val="tx2"/>
                </a:solidFill>
                <a:latin typeface="新細明體" charset="-120"/>
                <a:ea typeface="華康龍門石碑" pitchFamily="65" charset="-120"/>
              </a:defRPr>
            </a:lvl9pPr>
          </a:lstStyle>
          <a:p>
            <a:pPr algn="l"/>
            <a:r>
              <a:rPr lang="zh-TW" altLang="en-US" sz="5400" kern="0" dirty="0" smtClean="0"/>
              <a:t>柒、經驗分享</a:t>
            </a:r>
            <a:endParaRPr lang="zh-TW" altLang="en-US" sz="5400" kern="0" dirty="0"/>
          </a:p>
        </p:txBody>
      </p:sp>
      <p:sp>
        <p:nvSpPr>
          <p:cNvPr id="5" name="標題 1"/>
          <p:cNvSpPr txBox="1">
            <a:spLocks/>
          </p:cNvSpPr>
          <p:nvPr/>
        </p:nvSpPr>
        <p:spPr>
          <a:xfrm>
            <a:off x="600114" y="2636913"/>
            <a:ext cx="8100392" cy="3342506"/>
          </a:xfrm>
          <a:prstGeom prst="rect">
            <a:avLst/>
          </a:prstGeom>
        </p:spPr>
        <p:txBody>
          <a:bodyPr/>
          <a:lstStyle>
            <a:lvl1pPr algn="ctr" rtl="0" eaLnBrk="0" fontAlgn="base" hangingPunct="0">
              <a:spcBef>
                <a:spcPct val="0"/>
              </a:spcBef>
              <a:spcAft>
                <a:spcPct val="0"/>
              </a:spcAft>
              <a:defRPr kumimoji="1" sz="4000" b="1">
                <a:solidFill>
                  <a:srgbClr val="002060"/>
                </a:solidFill>
                <a:latin typeface="微軟正黑體" pitchFamily="34" charset="-120"/>
                <a:ea typeface="微軟正黑體" pitchFamily="34" charset="-120"/>
                <a:cs typeface="+mj-cs"/>
              </a:defRPr>
            </a:lvl1pPr>
            <a:lvl2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2pPr>
            <a:lvl3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3pPr>
            <a:lvl4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4pPr>
            <a:lvl5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5pPr>
            <a:lvl6pPr marL="457200" algn="ctr" rtl="0" fontAlgn="base">
              <a:spcBef>
                <a:spcPct val="0"/>
              </a:spcBef>
              <a:spcAft>
                <a:spcPct val="0"/>
              </a:spcAft>
              <a:defRPr kumimoji="1" sz="4400">
                <a:solidFill>
                  <a:schemeClr val="tx2"/>
                </a:solidFill>
                <a:latin typeface="新細明體" charset="-120"/>
                <a:ea typeface="華康龍門石碑" pitchFamily="65" charset="-120"/>
              </a:defRPr>
            </a:lvl6pPr>
            <a:lvl7pPr marL="914400" algn="ctr" rtl="0" fontAlgn="base">
              <a:spcBef>
                <a:spcPct val="0"/>
              </a:spcBef>
              <a:spcAft>
                <a:spcPct val="0"/>
              </a:spcAft>
              <a:defRPr kumimoji="1" sz="4400">
                <a:solidFill>
                  <a:schemeClr val="tx2"/>
                </a:solidFill>
                <a:latin typeface="新細明體" charset="-120"/>
                <a:ea typeface="華康龍門石碑" pitchFamily="65" charset="-120"/>
              </a:defRPr>
            </a:lvl7pPr>
            <a:lvl8pPr marL="1371600" algn="ctr" rtl="0" fontAlgn="base">
              <a:spcBef>
                <a:spcPct val="0"/>
              </a:spcBef>
              <a:spcAft>
                <a:spcPct val="0"/>
              </a:spcAft>
              <a:defRPr kumimoji="1" sz="4400">
                <a:solidFill>
                  <a:schemeClr val="tx2"/>
                </a:solidFill>
                <a:latin typeface="新細明體" charset="-120"/>
                <a:ea typeface="華康龍門石碑" pitchFamily="65" charset="-120"/>
              </a:defRPr>
            </a:lvl8pPr>
            <a:lvl9pPr marL="1828800" algn="ctr" rtl="0" fontAlgn="base">
              <a:spcBef>
                <a:spcPct val="0"/>
              </a:spcBef>
              <a:spcAft>
                <a:spcPct val="0"/>
              </a:spcAft>
              <a:defRPr kumimoji="1" sz="4400">
                <a:solidFill>
                  <a:schemeClr val="tx2"/>
                </a:solidFill>
                <a:latin typeface="新細明體" charset="-120"/>
                <a:ea typeface="華康龍門石碑" pitchFamily="65" charset="-120"/>
              </a:defRPr>
            </a:lvl9pPr>
          </a:lstStyle>
          <a:p>
            <a:pPr>
              <a:lnSpc>
                <a:spcPct val="150000"/>
              </a:lnSpc>
              <a:spcBef>
                <a:spcPts val="600"/>
              </a:spcBef>
              <a:spcAft>
                <a:spcPts val="600"/>
              </a:spcAft>
            </a:pPr>
            <a:endParaRPr lang="en-US" altLang="zh-TW" sz="3600" dirty="0" smtClean="0">
              <a:solidFill>
                <a:srgbClr val="D0610E"/>
              </a:solidFill>
              <a:latin typeface="微軟正黑體 Light" panose="020B0304030504040204" pitchFamily="34" charset="-120"/>
              <a:ea typeface="微軟正黑體 Light" panose="020B0304030504040204" pitchFamily="34" charset="-120"/>
            </a:endParaRPr>
          </a:p>
        </p:txBody>
      </p:sp>
    </p:spTree>
    <p:extLst>
      <p:ext uri="{BB962C8B-B14F-4D97-AF65-F5344CB8AC3E}">
        <p14:creationId xmlns:p14="http://schemas.microsoft.com/office/powerpoint/2010/main" val="7763340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0"/>
          </p:nvPr>
        </p:nvSpPr>
        <p:spPr/>
        <p:txBody>
          <a:bodyPr/>
          <a:lstStyle/>
          <a:p>
            <a:fld id="{3AE53AB2-F19A-4BD0-B915-C2175D5F5FF6}" type="slidenum">
              <a:rPr lang="en-US" altLang="zh-TW" smtClean="0">
                <a:solidFill>
                  <a:srgbClr val="000000"/>
                </a:solidFill>
              </a:rPr>
              <a:pPr/>
              <a:t>41</a:t>
            </a:fld>
            <a:endParaRPr lang="en-US" altLang="zh-TW" dirty="0">
              <a:solidFill>
                <a:srgbClr val="000000"/>
              </a:solidFill>
            </a:endParaRPr>
          </a:p>
        </p:txBody>
      </p:sp>
      <p:grpSp>
        <p:nvGrpSpPr>
          <p:cNvPr id="5" name="群組 4"/>
          <p:cNvGrpSpPr/>
          <p:nvPr/>
        </p:nvGrpSpPr>
        <p:grpSpPr>
          <a:xfrm>
            <a:off x="215386" y="3242990"/>
            <a:ext cx="8820472" cy="3240360"/>
            <a:chOff x="1115616" y="908720"/>
            <a:chExt cx="6096000" cy="3096344"/>
          </a:xfrm>
        </p:grpSpPr>
        <p:pic>
          <p:nvPicPr>
            <p:cNvPr id="2050" name="Picture 2" descr="edm_r3_c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8305"/>
            <a:stretch/>
          </p:blipFill>
          <p:spPr bwMode="auto">
            <a:xfrm>
              <a:off x="1115616" y="908720"/>
              <a:ext cx="6096000" cy="1459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edm_r4_c1"/>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9911"/>
            <a:stretch/>
          </p:blipFill>
          <p:spPr bwMode="auto">
            <a:xfrm>
              <a:off x="1115616" y="2367831"/>
              <a:ext cx="6096000" cy="1637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Box 4"/>
          <p:cNvSpPr txBox="1">
            <a:spLocks noChangeArrowheads="1"/>
          </p:cNvSpPr>
          <p:nvPr/>
        </p:nvSpPr>
        <p:spPr bwMode="auto">
          <a:xfrm>
            <a:off x="971600" y="1107229"/>
            <a:ext cx="7056784" cy="1922707"/>
          </a:xfrm>
          <a:prstGeom prst="rect">
            <a:avLst/>
          </a:prstGeom>
          <a:noFill/>
          <a:ln>
            <a:noFill/>
          </a:ln>
          <a:extLst/>
        </p:spPr>
        <p:txBody>
          <a:bodyPr wrap="square" lIns="90000" tIns="46800" rIns="90000" bIns="46800">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9pPr>
          </a:lstStyle>
          <a:p>
            <a:pPr algn="ctr" eaLnBrk="1" hangingPunct="1">
              <a:buFontTx/>
              <a:buNone/>
            </a:pPr>
            <a:r>
              <a:rPr kumimoji="0" lang="zh-TW" altLang="en-US" sz="5400" b="1" dirty="0">
                <a:solidFill>
                  <a:srgbClr val="002060"/>
                </a:solidFill>
                <a:latin typeface="微軟正黑體" panose="020B0604030504040204" pitchFamily="34" charset="-120"/>
                <a:ea typeface="微軟正黑體" panose="020B0604030504040204" pitchFamily="34" charset="-120"/>
              </a:rPr>
              <a:t>簡報完</a:t>
            </a:r>
            <a:r>
              <a:rPr lang="zh-TW" altLang="en-US" sz="5400" b="1" dirty="0">
                <a:solidFill>
                  <a:srgbClr val="002060"/>
                </a:solidFill>
                <a:latin typeface="微軟正黑體" panose="020B0604030504040204" pitchFamily="34" charset="-120"/>
                <a:ea typeface="微軟正黑體" panose="020B0604030504040204" pitchFamily="34" charset="-120"/>
              </a:rPr>
              <a:t>畢</a:t>
            </a:r>
          </a:p>
          <a:p>
            <a:pPr algn="ctr" eaLnBrk="1" hangingPunct="1">
              <a:buFontTx/>
              <a:buNone/>
            </a:pPr>
            <a:r>
              <a:rPr lang="zh-TW" altLang="en-US" sz="5400" b="1" dirty="0">
                <a:solidFill>
                  <a:srgbClr val="002060"/>
                </a:solidFill>
                <a:latin typeface="微軟正黑體" panose="020B0604030504040204" pitchFamily="34" charset="-120"/>
                <a:ea typeface="微軟正黑體" panose="020B0604030504040204" pitchFamily="34" charset="-120"/>
              </a:rPr>
              <a:t>敬請指教</a:t>
            </a:r>
          </a:p>
        </p:txBody>
      </p:sp>
    </p:spTree>
    <p:extLst>
      <p:ext uri="{BB962C8B-B14F-4D97-AF65-F5344CB8AC3E}">
        <p14:creationId xmlns:p14="http://schemas.microsoft.com/office/powerpoint/2010/main" val="30457256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lum bright="70000" contrast="-70000"/>
          </a:blip>
          <a:stretch>
            <a:fillRect/>
          </a:stretch>
        </p:blipFill>
        <p:spPr>
          <a:xfrm>
            <a:off x="35496" y="1"/>
            <a:ext cx="2657757" cy="2636912"/>
          </a:xfrm>
          <a:prstGeom prst="rect">
            <a:avLst/>
          </a:prstGeom>
        </p:spPr>
      </p:pic>
      <p:sp>
        <p:nvSpPr>
          <p:cNvPr id="3" name="投影片編號版面配置區 2"/>
          <p:cNvSpPr>
            <a:spLocks noGrp="1"/>
          </p:cNvSpPr>
          <p:nvPr>
            <p:ph type="sldNum" sz="quarter" idx="10"/>
          </p:nvPr>
        </p:nvSpPr>
        <p:spPr/>
        <p:txBody>
          <a:bodyPr/>
          <a:lstStyle/>
          <a:p>
            <a:fld id="{7D2482D3-2F6B-4BC9-8197-F5C0F2E18EF8}" type="slidenum">
              <a:rPr lang="en-US" altLang="zh-TW" smtClean="0">
                <a:solidFill>
                  <a:srgbClr val="000000"/>
                </a:solidFill>
              </a:rPr>
              <a:pPr/>
              <a:t>5</a:t>
            </a:fld>
            <a:endParaRPr lang="en-US" altLang="zh-TW">
              <a:solidFill>
                <a:srgbClr val="000000"/>
              </a:solidFill>
            </a:endParaRPr>
          </a:p>
        </p:txBody>
      </p:sp>
      <p:sp>
        <p:nvSpPr>
          <p:cNvPr id="9" name="標題 1"/>
          <p:cNvSpPr txBox="1">
            <a:spLocks/>
          </p:cNvSpPr>
          <p:nvPr/>
        </p:nvSpPr>
        <p:spPr>
          <a:xfrm>
            <a:off x="2302111" y="2631977"/>
            <a:ext cx="6041790" cy="3672408"/>
          </a:xfrm>
          <a:prstGeom prst="rect">
            <a:avLst/>
          </a:prstGeom>
        </p:spPr>
        <p:txBody>
          <a:bodyPr/>
          <a:lstStyle>
            <a:lvl1pPr algn="ctr" rtl="0" eaLnBrk="0" fontAlgn="base" hangingPunct="0">
              <a:spcBef>
                <a:spcPct val="0"/>
              </a:spcBef>
              <a:spcAft>
                <a:spcPct val="0"/>
              </a:spcAft>
              <a:defRPr kumimoji="1" sz="4000" b="1">
                <a:solidFill>
                  <a:srgbClr val="002060"/>
                </a:solidFill>
                <a:latin typeface="微軟正黑體" pitchFamily="34" charset="-120"/>
                <a:ea typeface="微軟正黑體" pitchFamily="34" charset="-120"/>
                <a:cs typeface="+mj-cs"/>
              </a:defRPr>
            </a:lvl1pPr>
            <a:lvl2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2pPr>
            <a:lvl3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3pPr>
            <a:lvl4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4pPr>
            <a:lvl5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5pPr>
            <a:lvl6pPr marL="457200" algn="ctr" rtl="0" fontAlgn="base">
              <a:spcBef>
                <a:spcPct val="0"/>
              </a:spcBef>
              <a:spcAft>
                <a:spcPct val="0"/>
              </a:spcAft>
              <a:defRPr kumimoji="1" sz="4400">
                <a:solidFill>
                  <a:schemeClr val="tx2"/>
                </a:solidFill>
                <a:latin typeface="新細明體" charset="-120"/>
                <a:ea typeface="華康龍門石碑" pitchFamily="65" charset="-120"/>
              </a:defRPr>
            </a:lvl6pPr>
            <a:lvl7pPr marL="914400" algn="ctr" rtl="0" fontAlgn="base">
              <a:spcBef>
                <a:spcPct val="0"/>
              </a:spcBef>
              <a:spcAft>
                <a:spcPct val="0"/>
              </a:spcAft>
              <a:defRPr kumimoji="1" sz="4400">
                <a:solidFill>
                  <a:schemeClr val="tx2"/>
                </a:solidFill>
                <a:latin typeface="新細明體" charset="-120"/>
                <a:ea typeface="華康龍門石碑" pitchFamily="65" charset="-120"/>
              </a:defRPr>
            </a:lvl7pPr>
            <a:lvl8pPr marL="1371600" algn="ctr" rtl="0" fontAlgn="base">
              <a:spcBef>
                <a:spcPct val="0"/>
              </a:spcBef>
              <a:spcAft>
                <a:spcPct val="0"/>
              </a:spcAft>
              <a:defRPr kumimoji="1" sz="4400">
                <a:solidFill>
                  <a:schemeClr val="tx2"/>
                </a:solidFill>
                <a:latin typeface="新細明體" charset="-120"/>
                <a:ea typeface="華康龍門石碑" pitchFamily="65" charset="-120"/>
              </a:defRPr>
            </a:lvl8pPr>
            <a:lvl9pPr marL="1828800" algn="ctr" rtl="0" fontAlgn="base">
              <a:spcBef>
                <a:spcPct val="0"/>
              </a:spcBef>
              <a:spcAft>
                <a:spcPct val="0"/>
              </a:spcAft>
              <a:defRPr kumimoji="1" sz="4400">
                <a:solidFill>
                  <a:schemeClr val="tx2"/>
                </a:solidFill>
                <a:latin typeface="新細明體" charset="-120"/>
                <a:ea typeface="華康龍門石碑" pitchFamily="65" charset="-120"/>
              </a:defRPr>
            </a:lvl9pPr>
          </a:lstStyle>
          <a:p>
            <a:pPr marL="901700" indent="-901700" algn="l">
              <a:lnSpc>
                <a:spcPct val="150000"/>
              </a:lnSpc>
              <a:spcBef>
                <a:spcPts val="600"/>
              </a:spcBef>
              <a:spcAft>
                <a:spcPts val="600"/>
              </a:spcAft>
            </a:pPr>
            <a:r>
              <a:rPr lang="zh-TW" altLang="en-US" sz="3600" kern="0" dirty="0">
                <a:latin typeface="微軟正黑體 Light" panose="020B0304030504040204" pitchFamily="34" charset="-120"/>
                <a:ea typeface="微軟正黑體 Light" panose="020B0304030504040204" pitchFamily="34" charset="-120"/>
              </a:rPr>
              <a:t>一、諮詢小組分級制</a:t>
            </a:r>
          </a:p>
          <a:p>
            <a:pPr marL="901700" indent="-901700" algn="l">
              <a:lnSpc>
                <a:spcPct val="150000"/>
              </a:lnSpc>
              <a:spcBef>
                <a:spcPts val="600"/>
              </a:spcBef>
              <a:spcAft>
                <a:spcPts val="600"/>
              </a:spcAft>
            </a:pPr>
            <a:r>
              <a:rPr lang="zh-TW" altLang="en-US" sz="3600" u="sng" kern="0" dirty="0">
                <a:solidFill>
                  <a:srgbClr val="D0610E"/>
                </a:solidFill>
                <a:latin typeface="微軟正黑體 Light" panose="020B0304030504040204" pitchFamily="34" charset="-120"/>
                <a:ea typeface="微軟正黑體 Light" panose="020B0304030504040204" pitchFamily="34" charset="-120"/>
              </a:rPr>
              <a:t>二、本會諮詢小組運作方式</a:t>
            </a:r>
          </a:p>
          <a:p>
            <a:pPr algn="l">
              <a:lnSpc>
                <a:spcPct val="150000"/>
              </a:lnSpc>
              <a:spcBef>
                <a:spcPts val="600"/>
              </a:spcBef>
              <a:spcAft>
                <a:spcPts val="600"/>
              </a:spcAft>
            </a:pPr>
            <a:r>
              <a:rPr lang="zh-TW" altLang="en-US" sz="3600" kern="0" dirty="0" smtClean="0">
                <a:latin typeface="微軟正黑體 Light" panose="020B0304030504040204" pitchFamily="34" charset="-120"/>
                <a:ea typeface="微軟正黑體 Light" panose="020B0304030504040204" pitchFamily="34" charset="-120"/>
              </a:rPr>
              <a:t>三、本</a:t>
            </a:r>
            <a:r>
              <a:rPr lang="zh-TW" altLang="en-US" sz="3600" kern="0" dirty="0">
                <a:latin typeface="微軟正黑體 Light" panose="020B0304030504040204" pitchFamily="34" charset="-120"/>
                <a:ea typeface="微軟正黑體 Light" panose="020B0304030504040204" pitchFamily="34" charset="-120"/>
              </a:rPr>
              <a:t>會諮詢</a:t>
            </a:r>
            <a:r>
              <a:rPr lang="zh-TW" altLang="en-US" sz="3600" kern="0" dirty="0" smtClean="0">
                <a:latin typeface="微軟正黑體 Light" panose="020B0304030504040204" pitchFamily="34" charset="-120"/>
                <a:ea typeface="微軟正黑體 Light" panose="020B0304030504040204" pitchFamily="34" charset="-120"/>
              </a:rPr>
              <a:t>小組</a:t>
            </a:r>
            <a:r>
              <a:rPr lang="zh-TW" altLang="en-US" sz="3600" kern="0" dirty="0">
                <a:latin typeface="微軟正黑體 Light" panose="020B0304030504040204" pitchFamily="34" charset="-120"/>
                <a:ea typeface="微軟正黑體 Light" panose="020B0304030504040204" pitchFamily="34" charset="-120"/>
              </a:rPr>
              <a:t>成員介紹</a:t>
            </a:r>
          </a:p>
        </p:txBody>
      </p:sp>
      <p:sp>
        <p:nvSpPr>
          <p:cNvPr id="10" name="標題 1"/>
          <p:cNvSpPr txBox="1">
            <a:spLocks/>
          </p:cNvSpPr>
          <p:nvPr/>
        </p:nvSpPr>
        <p:spPr>
          <a:xfrm>
            <a:off x="1223120" y="1170320"/>
            <a:ext cx="7920880" cy="720080"/>
          </a:xfrm>
          <a:prstGeom prst="rect">
            <a:avLst/>
          </a:prstGeom>
        </p:spPr>
        <p:txBody>
          <a:bodyPr/>
          <a:lstStyle>
            <a:lvl1pPr algn="ctr" rtl="0" eaLnBrk="0" fontAlgn="base" hangingPunct="0">
              <a:spcBef>
                <a:spcPct val="0"/>
              </a:spcBef>
              <a:spcAft>
                <a:spcPct val="0"/>
              </a:spcAft>
              <a:defRPr kumimoji="1" sz="4000" b="1">
                <a:solidFill>
                  <a:srgbClr val="002060"/>
                </a:solidFill>
                <a:latin typeface="微軟正黑體" pitchFamily="34" charset="-120"/>
                <a:ea typeface="微軟正黑體" pitchFamily="34" charset="-120"/>
                <a:cs typeface="+mj-cs"/>
              </a:defRPr>
            </a:lvl1pPr>
            <a:lvl2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2pPr>
            <a:lvl3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3pPr>
            <a:lvl4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4pPr>
            <a:lvl5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5pPr>
            <a:lvl6pPr marL="457200" algn="ctr" rtl="0" fontAlgn="base">
              <a:spcBef>
                <a:spcPct val="0"/>
              </a:spcBef>
              <a:spcAft>
                <a:spcPct val="0"/>
              </a:spcAft>
              <a:defRPr kumimoji="1" sz="4400">
                <a:solidFill>
                  <a:schemeClr val="tx2"/>
                </a:solidFill>
                <a:latin typeface="新細明體" charset="-120"/>
                <a:ea typeface="華康龍門石碑" pitchFamily="65" charset="-120"/>
              </a:defRPr>
            </a:lvl6pPr>
            <a:lvl7pPr marL="914400" algn="ctr" rtl="0" fontAlgn="base">
              <a:spcBef>
                <a:spcPct val="0"/>
              </a:spcBef>
              <a:spcAft>
                <a:spcPct val="0"/>
              </a:spcAft>
              <a:defRPr kumimoji="1" sz="4400">
                <a:solidFill>
                  <a:schemeClr val="tx2"/>
                </a:solidFill>
                <a:latin typeface="新細明體" charset="-120"/>
                <a:ea typeface="華康龍門石碑" pitchFamily="65" charset="-120"/>
              </a:defRPr>
            </a:lvl7pPr>
            <a:lvl8pPr marL="1371600" algn="ctr" rtl="0" fontAlgn="base">
              <a:spcBef>
                <a:spcPct val="0"/>
              </a:spcBef>
              <a:spcAft>
                <a:spcPct val="0"/>
              </a:spcAft>
              <a:defRPr kumimoji="1" sz="4400">
                <a:solidFill>
                  <a:schemeClr val="tx2"/>
                </a:solidFill>
                <a:latin typeface="新細明體" charset="-120"/>
                <a:ea typeface="華康龍門石碑" pitchFamily="65" charset="-120"/>
              </a:defRPr>
            </a:lvl8pPr>
            <a:lvl9pPr marL="1828800" algn="ctr" rtl="0" fontAlgn="base">
              <a:spcBef>
                <a:spcPct val="0"/>
              </a:spcBef>
              <a:spcAft>
                <a:spcPct val="0"/>
              </a:spcAft>
              <a:defRPr kumimoji="1" sz="4400">
                <a:solidFill>
                  <a:schemeClr val="tx2"/>
                </a:solidFill>
                <a:latin typeface="新細明體" charset="-120"/>
                <a:ea typeface="華康龍門石碑" pitchFamily="65" charset="-120"/>
              </a:defRPr>
            </a:lvl9pPr>
          </a:lstStyle>
          <a:p>
            <a:pPr algn="l"/>
            <a:r>
              <a:rPr lang="zh-TW" altLang="en-US" kern="0" dirty="0" smtClean="0"/>
              <a:t>貮、資料開放諮詢</a:t>
            </a:r>
            <a:r>
              <a:rPr lang="zh-TW" altLang="en-US" kern="0" dirty="0"/>
              <a:t>小組運作</a:t>
            </a:r>
            <a:r>
              <a:rPr lang="zh-TW" altLang="en-US" kern="0" dirty="0" smtClean="0"/>
              <a:t>方式</a:t>
            </a:r>
            <a:endParaRPr lang="zh-TW" altLang="en-US" kern="0" dirty="0"/>
          </a:p>
        </p:txBody>
      </p:sp>
      <mc:AlternateContent xmlns:mc="http://schemas.openxmlformats.org/markup-compatibility/2006" xmlns:a14="http://schemas.microsoft.com/office/drawing/2010/main">
        <mc:Choice Requires="a14">
          <p:sp>
            <p:nvSpPr>
              <p:cNvPr id="8" name="文字方塊 7"/>
              <p:cNvSpPr txBox="1"/>
              <p:nvPr/>
            </p:nvSpPr>
            <p:spPr>
              <a:xfrm rot="17062641">
                <a:off x="1411756" y="3500096"/>
                <a:ext cx="1322991" cy="940963"/>
              </a:xfrm>
              <a:prstGeom prst="rect">
                <a:avLst/>
              </a:prstGeom>
              <a:noFill/>
            </p:spPr>
            <p:txBody>
              <a:bodyPr vert="eaVert"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sz="8000" b="1" i="0" smtClean="0">
                          <a:solidFill>
                            <a:srgbClr val="D0610E"/>
                          </a:solidFill>
                          <a:effectLst>
                            <a:outerShdw blurRad="38100" dist="38100" dir="2700000" algn="tl">
                              <a:srgbClr val="000000">
                                <a:alpha val="43137"/>
                              </a:srgbClr>
                            </a:outerShdw>
                          </a:effectLst>
                          <a:latin typeface="Cambria Math" panose="02040503050406030204" pitchFamily="18" charset="0"/>
                        </a:rPr>
                        <m:t>√</m:t>
                      </m:r>
                    </m:oMath>
                  </m:oMathPara>
                </a14:m>
                <a:endParaRPr lang="zh-TW" altLang="en-US" sz="8000" b="1" dirty="0" smtClean="0">
                  <a:solidFill>
                    <a:srgbClr val="D0610E"/>
                  </a:solidFill>
                  <a:effectLst>
                    <a:outerShdw blurRad="38100" dist="38100" dir="2700000" algn="tl">
                      <a:srgbClr val="000000">
                        <a:alpha val="43137"/>
                      </a:srgbClr>
                    </a:outerShdw>
                  </a:effectLst>
                </a:endParaRPr>
              </a:p>
            </p:txBody>
          </p:sp>
        </mc:Choice>
        <mc:Fallback xmlns="">
          <p:sp>
            <p:nvSpPr>
              <p:cNvPr id="8" name="文字方塊 7"/>
              <p:cNvSpPr txBox="1">
                <a:spLocks noRot="1" noChangeAspect="1" noMove="1" noResize="1" noEditPoints="1" noAdjustHandles="1" noChangeArrowheads="1" noChangeShapeType="1" noTextEdit="1"/>
              </p:cNvSpPr>
              <p:nvPr/>
            </p:nvSpPr>
            <p:spPr>
              <a:xfrm rot="17062641">
                <a:off x="1411756" y="3500096"/>
                <a:ext cx="1322991" cy="940963"/>
              </a:xfrm>
              <a:prstGeom prst="rect">
                <a:avLst/>
              </a:prstGeom>
              <a:blipFill rotWithShape="0">
                <a:blip r:embed="rId4"/>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37842241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群組 1"/>
          <p:cNvGrpSpPr/>
          <p:nvPr/>
        </p:nvGrpSpPr>
        <p:grpSpPr>
          <a:xfrm>
            <a:off x="755576" y="1340768"/>
            <a:ext cx="7560840" cy="5104486"/>
            <a:chOff x="617111" y="783505"/>
            <a:chExt cx="6835209" cy="5320510"/>
          </a:xfrm>
        </p:grpSpPr>
        <p:sp>
          <p:nvSpPr>
            <p:cNvPr id="41" name="圆角矩形 40"/>
            <p:cNvSpPr/>
            <p:nvPr/>
          </p:nvSpPr>
          <p:spPr>
            <a:xfrm>
              <a:off x="617111" y="804240"/>
              <a:ext cx="6835209" cy="1175656"/>
            </a:xfrm>
            <a:prstGeom prst="roundRect">
              <a:avLst>
                <a:gd name="adj" fmla="val 11699"/>
              </a:avLst>
            </a:prstGeom>
            <a:solidFill>
              <a:sysClr val="window" lastClr="FFFFFF">
                <a:lumMod val="85000"/>
              </a:sysClr>
            </a:solidFill>
            <a:ln w="57150" cap="flat" cmpd="sng" algn="ctr">
              <a:solidFill>
                <a:sysClr val="window" lastClr="FFFFFF"/>
              </a:solidFill>
              <a:prstDash val="solid"/>
            </a:ln>
            <a:effectLst>
              <a:outerShdw blurRad="50800" dist="38100" algn="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2" name="圆角矩形 41"/>
            <p:cNvSpPr/>
            <p:nvPr/>
          </p:nvSpPr>
          <p:spPr>
            <a:xfrm>
              <a:off x="668712" y="845695"/>
              <a:ext cx="6696585" cy="1105116"/>
            </a:xfrm>
            <a:prstGeom prst="roundRect">
              <a:avLst>
                <a:gd name="adj" fmla="val 11699"/>
              </a:avLst>
            </a:prstGeom>
            <a:gradFill flip="none" rotWithShape="1">
              <a:gsLst>
                <a:gs pos="0">
                  <a:sysClr val="window" lastClr="FFFFFF"/>
                </a:gs>
                <a:gs pos="100000">
                  <a:sysClr val="window" lastClr="FFFFFF">
                    <a:lumMod val="95000"/>
                    <a:shade val="100000"/>
                    <a:satMod val="115000"/>
                  </a:sysClr>
                </a:gs>
              </a:gsLst>
              <a:path path="circle">
                <a:fillToRect l="50000" t="50000" r="50000" b="50000"/>
              </a:path>
              <a:tileRect/>
            </a:gradFill>
            <a:ln w="25400" cap="flat" cmpd="sng" algn="ctr">
              <a:noFill/>
              <a:prstDash val="solid"/>
            </a:ln>
            <a:effectLst>
              <a:outerShdw blurRad="50800" dist="38100" algn="l" rotWithShape="0">
                <a:prstClr val="black">
                  <a:alpha val="33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3" name="燕尾形 42"/>
            <p:cNvSpPr/>
            <p:nvPr/>
          </p:nvSpPr>
          <p:spPr>
            <a:xfrm>
              <a:off x="1443806" y="881804"/>
              <a:ext cx="326692" cy="458339"/>
            </a:xfrm>
            <a:prstGeom prst="chevron">
              <a:avLst>
                <a:gd name="adj" fmla="val 73506"/>
              </a:avLst>
            </a:prstGeom>
            <a:gradFill flip="none" rotWithShape="1">
              <a:gsLst>
                <a:gs pos="13000">
                  <a:srgbClr val="0070C0">
                    <a:shade val="30000"/>
                    <a:satMod val="115000"/>
                  </a:srgbClr>
                </a:gs>
                <a:gs pos="43000">
                  <a:srgbClr val="0070C0">
                    <a:shade val="67500"/>
                    <a:satMod val="115000"/>
                  </a:srgbClr>
                </a:gs>
                <a:gs pos="77000">
                  <a:srgbClr val="0089FA"/>
                </a:gs>
              </a:gsLst>
              <a:lin ang="0" scaled="1"/>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44" name="圆角矩形 43"/>
            <p:cNvSpPr/>
            <p:nvPr/>
          </p:nvSpPr>
          <p:spPr>
            <a:xfrm>
              <a:off x="668712" y="830117"/>
              <a:ext cx="897058" cy="1149778"/>
            </a:xfrm>
            <a:prstGeom prst="roundRect">
              <a:avLst/>
            </a:prstGeom>
            <a:gradFill flip="none" rotWithShape="1">
              <a:gsLst>
                <a:gs pos="38000">
                  <a:srgbClr val="0070C0"/>
                </a:gs>
                <a:gs pos="89000">
                  <a:srgbClr val="0062AC"/>
                </a:gs>
                <a:gs pos="100000">
                  <a:srgbClr val="0070C0">
                    <a:shade val="100000"/>
                    <a:satMod val="115000"/>
                  </a:srgbClr>
                </a:gs>
              </a:gsLst>
              <a:path path="shape">
                <a:fillToRect l="50000" t="50000" r="50000" b="50000"/>
              </a:path>
              <a:tileRect/>
            </a:gradFill>
            <a:ln w="25400"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5" name="椭圆 44"/>
            <p:cNvSpPr/>
            <p:nvPr/>
          </p:nvSpPr>
          <p:spPr>
            <a:xfrm>
              <a:off x="736375" y="783505"/>
              <a:ext cx="764160" cy="1243003"/>
            </a:xfrm>
            <a:prstGeom prst="ellipse">
              <a:avLst/>
            </a:prstGeom>
            <a:gradFill flip="none" rotWithShape="1">
              <a:gsLst>
                <a:gs pos="0">
                  <a:srgbClr val="00ADEA"/>
                </a:gs>
                <a:gs pos="53000">
                  <a:srgbClr val="0070C0">
                    <a:alpha val="0"/>
                  </a:srgbClr>
                </a:gs>
              </a:gsLst>
              <a:path path="circle">
                <a:fillToRect l="50000" t="50000" r="50000" b="50000"/>
              </a:path>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6" name="圆角矩形 45"/>
            <p:cNvSpPr/>
            <p:nvPr/>
          </p:nvSpPr>
          <p:spPr>
            <a:xfrm>
              <a:off x="708616" y="850888"/>
              <a:ext cx="813907" cy="1103166"/>
            </a:xfrm>
            <a:prstGeom prst="roundRect">
              <a:avLst/>
            </a:prstGeom>
            <a:noFill/>
            <a:ln w="57150" cap="flat" cmpd="sng" algn="ctr">
              <a:solidFill>
                <a:srgbClr val="009AD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7" name="等腰三角形 46"/>
            <p:cNvSpPr/>
            <p:nvPr/>
          </p:nvSpPr>
          <p:spPr>
            <a:xfrm rot="5400000">
              <a:off x="1477447" y="1051650"/>
              <a:ext cx="248602" cy="116286"/>
            </a:xfrm>
            <a:prstGeom prst="triangle">
              <a:avLst/>
            </a:prstGeom>
            <a:solidFill>
              <a:srgbClr val="009AD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8" name="TextBox 47"/>
            <p:cNvSpPr txBox="1"/>
            <p:nvPr/>
          </p:nvSpPr>
          <p:spPr>
            <a:xfrm>
              <a:off x="866530" y="982639"/>
              <a:ext cx="673704" cy="880241"/>
            </a:xfrm>
            <a:prstGeom prst="rect">
              <a:avLst/>
            </a:prstGeom>
            <a:noFill/>
          </p:spPr>
          <p:txBody>
            <a:bodyPr wrap="square" rtlCol="0">
              <a:spAutoFit/>
            </a:bodyPr>
            <a:lstStyle/>
            <a:p>
              <a:pPr marL="0" marR="0" lvl="0" indent="0" defTabSz="914400" eaLnBrk="1" fontAlgn="auto" latinLnBrk="0" hangingPunct="1">
                <a:lnSpc>
                  <a:spcPct val="80000"/>
                </a:lnSpc>
                <a:spcBef>
                  <a:spcPts val="0"/>
                </a:spcBef>
                <a:spcAft>
                  <a:spcPts val="0"/>
                </a:spcAft>
                <a:buClrTx/>
                <a:buSzTx/>
                <a:buFontTx/>
                <a:buNone/>
                <a:tabLst/>
                <a:defRPr/>
              </a:pPr>
              <a:r>
                <a:rPr lang="zh-TW" altLang="en-US" sz="3200" kern="0" dirty="0" smtClean="0">
                  <a:solidFill>
                    <a:sysClr val="window" lastClr="FFFFFF"/>
                  </a:solidFill>
                  <a:latin typeface="Adidas Unity" pitchFamily="2" charset="0"/>
                  <a:ea typeface="Gungsuh" pitchFamily="18" charset="-127"/>
                </a:rPr>
                <a:t>依據</a:t>
              </a:r>
              <a:endParaRPr kumimoji="0" lang="zh-CN" altLang="en-US" sz="3200" b="0" i="0" u="none" strike="noStrike" kern="0" cap="none" spc="0" normalizeH="0" baseline="0" noProof="0" dirty="0">
                <a:ln>
                  <a:noFill/>
                </a:ln>
                <a:solidFill>
                  <a:sysClr val="window" lastClr="FFFFFF"/>
                </a:solidFill>
                <a:effectLst/>
                <a:uLnTx/>
                <a:uFillTx/>
                <a:latin typeface="Adidas Unity" pitchFamily="2" charset="0"/>
                <a:ea typeface="Gungsuh" pitchFamily="18" charset="-127"/>
              </a:endParaRPr>
            </a:p>
          </p:txBody>
        </p:sp>
        <p:sp>
          <p:nvSpPr>
            <p:cNvPr id="49" name="TextBox 48"/>
            <p:cNvSpPr txBox="1"/>
            <p:nvPr/>
          </p:nvSpPr>
          <p:spPr>
            <a:xfrm>
              <a:off x="1734473" y="918573"/>
              <a:ext cx="5563255" cy="830997"/>
            </a:xfrm>
            <a:prstGeom prst="rect">
              <a:avLst/>
            </a:prstGeom>
            <a:noFill/>
          </p:spPr>
          <p:txBody>
            <a:bodyPr wrap="square" rtlCol="0">
              <a:spAutoFit/>
            </a:bodyPr>
            <a:lstStyle/>
            <a:p>
              <a:pPr lvl="0"/>
              <a:r>
                <a:rPr kumimoji="1" lang="zh-TW" altLang="zh-TW" sz="2400" dirty="0">
                  <a:solidFill>
                    <a:srgbClr val="002060"/>
                  </a:solidFill>
                  <a:latin typeface="標楷體" panose="03000509000000000000" pitchFamily="65" charset="-120"/>
                  <a:ea typeface="標楷體" panose="03000509000000000000" pitchFamily="65" charset="-120"/>
                </a:rPr>
                <a:t>行政院</a:t>
              </a:r>
              <a:r>
                <a:rPr kumimoji="1" lang="en-US" altLang="zh-TW" sz="2400" dirty="0">
                  <a:solidFill>
                    <a:srgbClr val="002060"/>
                  </a:solidFill>
                  <a:latin typeface="標楷體" panose="03000509000000000000" pitchFamily="65" charset="-120"/>
                  <a:ea typeface="標楷體" panose="03000509000000000000" pitchFamily="65" charset="-120"/>
                </a:rPr>
                <a:t>104</a:t>
              </a:r>
              <a:r>
                <a:rPr kumimoji="1" lang="zh-TW" altLang="zh-TW" sz="2400" dirty="0">
                  <a:solidFill>
                    <a:srgbClr val="002060"/>
                  </a:solidFill>
                  <a:latin typeface="標楷體" panose="03000509000000000000" pitchFamily="65" charset="-120"/>
                  <a:ea typeface="標楷體" panose="03000509000000000000" pitchFamily="65" charset="-120"/>
                </a:rPr>
                <a:t>年</a:t>
              </a:r>
              <a:r>
                <a:rPr kumimoji="1" lang="en-US" altLang="zh-TW" sz="2400" dirty="0">
                  <a:solidFill>
                    <a:srgbClr val="002060"/>
                  </a:solidFill>
                  <a:latin typeface="標楷體" panose="03000509000000000000" pitchFamily="65" charset="-120"/>
                  <a:ea typeface="標楷體" panose="03000509000000000000" pitchFamily="65" charset="-120"/>
                </a:rPr>
                <a:t>4</a:t>
              </a:r>
              <a:r>
                <a:rPr kumimoji="1" lang="zh-TW" altLang="zh-TW" sz="2400" dirty="0">
                  <a:solidFill>
                    <a:srgbClr val="002060"/>
                  </a:solidFill>
                  <a:latin typeface="標楷體" panose="03000509000000000000" pitchFamily="65" charset="-120"/>
                  <a:ea typeface="標楷體" panose="03000509000000000000" pitchFamily="65" charset="-120"/>
                </a:rPr>
                <a:t>月</a:t>
              </a:r>
              <a:r>
                <a:rPr kumimoji="1" lang="en-US" altLang="zh-TW" sz="2400" dirty="0">
                  <a:solidFill>
                    <a:srgbClr val="002060"/>
                  </a:solidFill>
                  <a:latin typeface="標楷體" panose="03000509000000000000" pitchFamily="65" charset="-120"/>
                  <a:ea typeface="標楷體" panose="03000509000000000000" pitchFamily="65" charset="-120"/>
                </a:rPr>
                <a:t>7</a:t>
              </a:r>
              <a:r>
                <a:rPr kumimoji="1" lang="zh-TW" altLang="zh-TW" sz="2400" dirty="0" smtClean="0">
                  <a:solidFill>
                    <a:srgbClr val="002060"/>
                  </a:solidFill>
                  <a:latin typeface="標楷體" panose="03000509000000000000" pitchFamily="65" charset="-120"/>
                  <a:ea typeface="標楷體" panose="03000509000000000000" pitchFamily="65" charset="-120"/>
                </a:rPr>
                <a:t>日函</a:t>
              </a:r>
              <a:r>
                <a:rPr kumimoji="1" lang="zh-TW" altLang="zh-TW" sz="2400" dirty="0">
                  <a:solidFill>
                    <a:srgbClr val="002060"/>
                  </a:solidFill>
                  <a:latin typeface="標楷體" panose="03000509000000000000" pitchFamily="65" charset="-120"/>
                  <a:ea typeface="標楷體" panose="03000509000000000000" pitchFamily="65" charset="-120"/>
                </a:rPr>
                <a:t>頒「政府資料開放諮詢小組設置要點」</a:t>
              </a:r>
              <a:endParaRPr lang="zh-TW" altLang="en-US" sz="2400" dirty="0"/>
            </a:p>
          </p:txBody>
        </p:sp>
        <p:sp>
          <p:nvSpPr>
            <p:cNvPr id="50" name="圆角矩形 49"/>
            <p:cNvSpPr/>
            <p:nvPr/>
          </p:nvSpPr>
          <p:spPr>
            <a:xfrm>
              <a:off x="617111" y="2163409"/>
              <a:ext cx="6835209" cy="1175656"/>
            </a:xfrm>
            <a:prstGeom prst="roundRect">
              <a:avLst>
                <a:gd name="adj" fmla="val 11699"/>
              </a:avLst>
            </a:prstGeom>
            <a:solidFill>
              <a:sysClr val="window" lastClr="FFFFFF">
                <a:lumMod val="85000"/>
              </a:sysClr>
            </a:solidFill>
            <a:ln w="57150" cap="flat" cmpd="sng" algn="ctr">
              <a:solidFill>
                <a:sysClr val="window" lastClr="FFFFFF"/>
              </a:solidFill>
              <a:prstDash val="solid"/>
            </a:ln>
            <a:effectLst>
              <a:outerShdw blurRad="50800" dist="38100" algn="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1" name="圆角矩形 50"/>
            <p:cNvSpPr/>
            <p:nvPr/>
          </p:nvSpPr>
          <p:spPr>
            <a:xfrm>
              <a:off x="668712" y="2204864"/>
              <a:ext cx="6696585" cy="1105116"/>
            </a:xfrm>
            <a:prstGeom prst="roundRect">
              <a:avLst>
                <a:gd name="adj" fmla="val 11699"/>
              </a:avLst>
            </a:prstGeom>
            <a:gradFill flip="none" rotWithShape="1">
              <a:gsLst>
                <a:gs pos="0">
                  <a:sysClr val="window" lastClr="FFFFFF"/>
                </a:gs>
                <a:gs pos="100000">
                  <a:sysClr val="window" lastClr="FFFFFF">
                    <a:lumMod val="95000"/>
                    <a:shade val="100000"/>
                    <a:satMod val="115000"/>
                  </a:sysClr>
                </a:gs>
              </a:gsLst>
              <a:path path="circle">
                <a:fillToRect l="50000" t="50000" r="50000" b="50000"/>
              </a:path>
              <a:tileRect/>
            </a:gradFill>
            <a:ln w="25400" cap="flat" cmpd="sng" algn="ctr">
              <a:noFill/>
              <a:prstDash val="solid"/>
            </a:ln>
            <a:effectLst>
              <a:outerShdw blurRad="50800" dist="38100" algn="l" rotWithShape="0">
                <a:prstClr val="black">
                  <a:alpha val="33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2" name="燕尾形 51"/>
            <p:cNvSpPr/>
            <p:nvPr/>
          </p:nvSpPr>
          <p:spPr>
            <a:xfrm>
              <a:off x="1443806" y="2240973"/>
              <a:ext cx="326692" cy="458339"/>
            </a:xfrm>
            <a:prstGeom prst="chevron">
              <a:avLst>
                <a:gd name="adj" fmla="val 73506"/>
              </a:avLst>
            </a:prstGeom>
            <a:gradFill flip="none" rotWithShape="1">
              <a:gsLst>
                <a:gs pos="13000">
                  <a:srgbClr val="0070C0">
                    <a:shade val="30000"/>
                    <a:satMod val="115000"/>
                  </a:srgbClr>
                </a:gs>
                <a:gs pos="43000">
                  <a:srgbClr val="0070C0">
                    <a:shade val="67500"/>
                    <a:satMod val="115000"/>
                  </a:srgbClr>
                </a:gs>
                <a:gs pos="77000">
                  <a:srgbClr val="0089FA"/>
                </a:gs>
              </a:gsLst>
              <a:lin ang="0" scaled="1"/>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3" name="圆角矩形 52"/>
            <p:cNvSpPr/>
            <p:nvPr/>
          </p:nvSpPr>
          <p:spPr>
            <a:xfrm>
              <a:off x="668712" y="2189286"/>
              <a:ext cx="897058" cy="1149778"/>
            </a:xfrm>
            <a:prstGeom prst="roundRect">
              <a:avLst/>
            </a:prstGeom>
            <a:gradFill flip="none" rotWithShape="1">
              <a:gsLst>
                <a:gs pos="38000">
                  <a:srgbClr val="0070C0"/>
                </a:gs>
                <a:gs pos="89000">
                  <a:srgbClr val="0062AC"/>
                </a:gs>
                <a:gs pos="100000">
                  <a:srgbClr val="0070C0">
                    <a:shade val="100000"/>
                    <a:satMod val="115000"/>
                  </a:srgbClr>
                </a:gs>
              </a:gsLst>
              <a:path path="shape">
                <a:fillToRect l="50000" t="50000" r="50000" b="50000"/>
              </a:path>
              <a:tileRect/>
            </a:gradFill>
            <a:ln w="25400"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4" name="椭圆 53"/>
            <p:cNvSpPr/>
            <p:nvPr/>
          </p:nvSpPr>
          <p:spPr>
            <a:xfrm>
              <a:off x="736375" y="2142674"/>
              <a:ext cx="764160" cy="1243003"/>
            </a:xfrm>
            <a:prstGeom prst="ellipse">
              <a:avLst/>
            </a:prstGeom>
            <a:gradFill flip="none" rotWithShape="1">
              <a:gsLst>
                <a:gs pos="0">
                  <a:srgbClr val="00ADEA"/>
                </a:gs>
                <a:gs pos="53000">
                  <a:srgbClr val="0070C0">
                    <a:alpha val="0"/>
                  </a:srgbClr>
                </a:gs>
              </a:gsLst>
              <a:path path="circle">
                <a:fillToRect l="50000" t="50000" r="50000" b="50000"/>
              </a:path>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5" name="圆角矩形 54"/>
            <p:cNvSpPr/>
            <p:nvPr/>
          </p:nvSpPr>
          <p:spPr>
            <a:xfrm>
              <a:off x="708616" y="2210057"/>
              <a:ext cx="813907" cy="1103166"/>
            </a:xfrm>
            <a:prstGeom prst="roundRect">
              <a:avLst/>
            </a:prstGeom>
            <a:noFill/>
            <a:ln w="57150" cap="flat" cmpd="sng" algn="ctr">
              <a:solidFill>
                <a:srgbClr val="009AD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6" name="等腰三角形 55"/>
            <p:cNvSpPr/>
            <p:nvPr/>
          </p:nvSpPr>
          <p:spPr>
            <a:xfrm rot="5400000">
              <a:off x="1477447" y="2410819"/>
              <a:ext cx="248602" cy="116286"/>
            </a:xfrm>
            <a:prstGeom prst="triangle">
              <a:avLst/>
            </a:prstGeom>
            <a:solidFill>
              <a:srgbClr val="009AD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7" name="TextBox 56"/>
            <p:cNvSpPr txBox="1"/>
            <p:nvPr/>
          </p:nvSpPr>
          <p:spPr>
            <a:xfrm>
              <a:off x="866530" y="2341808"/>
              <a:ext cx="823855" cy="880241"/>
            </a:xfrm>
            <a:prstGeom prst="rect">
              <a:avLst/>
            </a:prstGeom>
            <a:noFill/>
          </p:spPr>
          <p:txBody>
            <a:bodyPr wrap="square" rtlCol="0">
              <a:spAutoFit/>
            </a:bodyPr>
            <a:lstStyle>
              <a:defPPr>
                <a:defRPr lang="zh-TW"/>
              </a:defPPr>
              <a:lvl1pPr marR="0" lvl="0" indent="0" fontAlgn="auto">
                <a:lnSpc>
                  <a:spcPct val="80000"/>
                </a:lnSpc>
                <a:spcBef>
                  <a:spcPts val="0"/>
                </a:spcBef>
                <a:spcAft>
                  <a:spcPts val="0"/>
                </a:spcAft>
                <a:buClrTx/>
                <a:buSzTx/>
                <a:buFontTx/>
                <a:buNone/>
                <a:tabLst/>
                <a:defRPr sz="3200" kern="0">
                  <a:solidFill>
                    <a:sysClr val="window" lastClr="FFFFFF"/>
                  </a:solidFill>
                  <a:latin typeface="Adidas Unity" pitchFamily="2" charset="0"/>
                  <a:ea typeface="Gungsuh" pitchFamily="18" charset="-127"/>
                </a:defRPr>
              </a:lvl1pPr>
            </a:lstStyle>
            <a:p>
              <a:r>
                <a:rPr lang="zh-TW" altLang="en-US" dirty="0" smtClean="0"/>
                <a:t>架構</a:t>
              </a:r>
              <a:endParaRPr lang="zh-CN" altLang="en-US" dirty="0"/>
            </a:p>
          </p:txBody>
        </p:sp>
        <p:sp>
          <p:nvSpPr>
            <p:cNvPr id="58" name="TextBox 57"/>
            <p:cNvSpPr txBox="1"/>
            <p:nvPr/>
          </p:nvSpPr>
          <p:spPr>
            <a:xfrm>
              <a:off x="1741986" y="2288321"/>
              <a:ext cx="5563255" cy="1251127"/>
            </a:xfrm>
            <a:prstGeom prst="rect">
              <a:avLst/>
            </a:prstGeom>
            <a:noFill/>
          </p:spPr>
          <p:txBody>
            <a:bodyPr wrap="square" rtlCol="0">
              <a:spAutoFit/>
            </a:bodyPr>
            <a:lstStyle>
              <a:defPPr>
                <a:defRPr lang="zh-TW"/>
              </a:defPPr>
              <a:lvl1pPr lvl="0">
                <a:defRPr kumimoji="1" sz="2800">
                  <a:solidFill>
                    <a:srgbClr val="002060"/>
                  </a:solidFill>
                  <a:latin typeface="標楷體" panose="03000509000000000000" pitchFamily="65" charset="-120"/>
                  <a:ea typeface="標楷體" panose="03000509000000000000" pitchFamily="65" charset="-120"/>
                </a:defRPr>
              </a:lvl1pPr>
            </a:lstStyle>
            <a:p>
              <a:r>
                <a:rPr lang="en-US" altLang="zh-TW" sz="2400" dirty="0" smtClean="0"/>
                <a:t>107</a:t>
              </a:r>
              <a:r>
                <a:rPr lang="zh-TW" altLang="en-US" sz="2400" dirty="0" smtClean="0"/>
                <a:t>年度置</a:t>
              </a:r>
              <a:r>
                <a:rPr lang="zh-TW" altLang="zh-TW" sz="2400" dirty="0" smtClean="0"/>
                <a:t>機關</a:t>
              </a:r>
              <a:r>
                <a:rPr lang="zh-TW" altLang="zh-TW" sz="2400" dirty="0"/>
                <a:t>代表</a:t>
              </a:r>
              <a:r>
                <a:rPr lang="en-US" altLang="zh-TW" sz="2400" dirty="0"/>
                <a:t>5</a:t>
              </a:r>
              <a:r>
                <a:rPr lang="zh-TW" altLang="zh-TW" sz="2400" dirty="0"/>
                <a:t>人</a:t>
              </a:r>
              <a:r>
                <a:rPr lang="en-US" altLang="zh-TW" sz="2400" dirty="0"/>
                <a:t>(</a:t>
              </a:r>
              <a:r>
                <a:rPr lang="zh-TW" altLang="en-US" sz="2400" dirty="0"/>
                <a:t>含召集人</a:t>
              </a:r>
              <a:r>
                <a:rPr lang="en-US" altLang="zh-TW" sz="2400" dirty="0"/>
                <a:t>)</a:t>
              </a:r>
              <a:r>
                <a:rPr lang="zh-TW" altLang="en-US" sz="2400" dirty="0"/>
                <a:t>、</a:t>
              </a:r>
              <a:r>
                <a:rPr lang="zh-TW" altLang="zh-TW" sz="2400" dirty="0"/>
                <a:t>民間代表</a:t>
              </a:r>
              <a:r>
                <a:rPr lang="en-US" altLang="zh-TW" sz="2400" dirty="0"/>
                <a:t>6</a:t>
              </a:r>
              <a:r>
                <a:rPr lang="zh-TW" altLang="zh-TW" sz="2400" dirty="0" smtClean="0"/>
                <a:t>人</a:t>
              </a:r>
              <a:endParaRPr lang="en-US" altLang="zh-TW" sz="2400" dirty="0" smtClean="0"/>
            </a:p>
            <a:p>
              <a:endParaRPr lang="zh-TW" altLang="en-US" sz="2400" dirty="0"/>
            </a:p>
          </p:txBody>
        </p:sp>
        <p:sp>
          <p:nvSpPr>
            <p:cNvPr id="59" name="圆角矩形 58"/>
            <p:cNvSpPr/>
            <p:nvPr/>
          </p:nvSpPr>
          <p:spPr>
            <a:xfrm>
              <a:off x="617111" y="3522578"/>
              <a:ext cx="6835209" cy="1175656"/>
            </a:xfrm>
            <a:prstGeom prst="roundRect">
              <a:avLst>
                <a:gd name="adj" fmla="val 11699"/>
              </a:avLst>
            </a:prstGeom>
            <a:solidFill>
              <a:sysClr val="window" lastClr="FFFFFF">
                <a:lumMod val="85000"/>
              </a:sysClr>
            </a:solidFill>
            <a:ln w="57150" cap="flat" cmpd="sng" algn="ctr">
              <a:solidFill>
                <a:sysClr val="window" lastClr="FFFFFF"/>
              </a:solidFill>
              <a:prstDash val="solid"/>
            </a:ln>
            <a:effectLst>
              <a:outerShdw blurRad="50800" dist="38100" algn="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60" name="圆角矩形 59"/>
            <p:cNvSpPr/>
            <p:nvPr/>
          </p:nvSpPr>
          <p:spPr>
            <a:xfrm>
              <a:off x="668712" y="3564033"/>
              <a:ext cx="6696585" cy="1105116"/>
            </a:xfrm>
            <a:prstGeom prst="roundRect">
              <a:avLst>
                <a:gd name="adj" fmla="val 11699"/>
              </a:avLst>
            </a:prstGeom>
            <a:gradFill flip="none" rotWithShape="1">
              <a:gsLst>
                <a:gs pos="0">
                  <a:sysClr val="window" lastClr="FFFFFF"/>
                </a:gs>
                <a:gs pos="100000">
                  <a:sysClr val="window" lastClr="FFFFFF">
                    <a:lumMod val="95000"/>
                    <a:shade val="100000"/>
                    <a:satMod val="115000"/>
                  </a:sysClr>
                </a:gs>
              </a:gsLst>
              <a:path path="circle">
                <a:fillToRect l="50000" t="50000" r="50000" b="50000"/>
              </a:path>
              <a:tileRect/>
            </a:gradFill>
            <a:ln w="25400" cap="flat" cmpd="sng" algn="ctr">
              <a:noFill/>
              <a:prstDash val="solid"/>
            </a:ln>
            <a:effectLst>
              <a:outerShdw blurRad="50800" dist="38100" algn="l" rotWithShape="0">
                <a:prstClr val="black">
                  <a:alpha val="33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61" name="燕尾形 60"/>
            <p:cNvSpPr/>
            <p:nvPr/>
          </p:nvSpPr>
          <p:spPr>
            <a:xfrm>
              <a:off x="1443806" y="3600142"/>
              <a:ext cx="326692" cy="458339"/>
            </a:xfrm>
            <a:prstGeom prst="chevron">
              <a:avLst>
                <a:gd name="adj" fmla="val 73506"/>
              </a:avLst>
            </a:prstGeom>
            <a:gradFill flip="none" rotWithShape="1">
              <a:gsLst>
                <a:gs pos="13000">
                  <a:srgbClr val="0070C0">
                    <a:shade val="30000"/>
                    <a:satMod val="115000"/>
                  </a:srgbClr>
                </a:gs>
                <a:gs pos="43000">
                  <a:srgbClr val="0070C0">
                    <a:shade val="67500"/>
                    <a:satMod val="115000"/>
                  </a:srgbClr>
                </a:gs>
                <a:gs pos="77000">
                  <a:srgbClr val="0089FA"/>
                </a:gs>
              </a:gsLst>
              <a:lin ang="0" scaled="1"/>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2" name="圆角矩形 61"/>
            <p:cNvSpPr/>
            <p:nvPr/>
          </p:nvSpPr>
          <p:spPr>
            <a:xfrm>
              <a:off x="668712" y="3548455"/>
              <a:ext cx="897058" cy="1149778"/>
            </a:xfrm>
            <a:prstGeom prst="roundRect">
              <a:avLst/>
            </a:prstGeom>
            <a:gradFill flip="none" rotWithShape="1">
              <a:gsLst>
                <a:gs pos="38000">
                  <a:srgbClr val="0070C0"/>
                </a:gs>
                <a:gs pos="89000">
                  <a:srgbClr val="0062AC"/>
                </a:gs>
                <a:gs pos="100000">
                  <a:srgbClr val="0070C0">
                    <a:shade val="100000"/>
                    <a:satMod val="115000"/>
                  </a:srgbClr>
                </a:gs>
              </a:gsLst>
              <a:path path="shape">
                <a:fillToRect l="50000" t="50000" r="50000" b="50000"/>
              </a:path>
              <a:tileRect/>
            </a:gradFill>
            <a:ln w="25400"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63" name="椭圆 62"/>
            <p:cNvSpPr/>
            <p:nvPr/>
          </p:nvSpPr>
          <p:spPr>
            <a:xfrm>
              <a:off x="736375" y="3501843"/>
              <a:ext cx="764160" cy="1243003"/>
            </a:xfrm>
            <a:prstGeom prst="ellipse">
              <a:avLst/>
            </a:prstGeom>
            <a:gradFill flip="none" rotWithShape="1">
              <a:gsLst>
                <a:gs pos="0">
                  <a:srgbClr val="00ADEA"/>
                </a:gs>
                <a:gs pos="53000">
                  <a:srgbClr val="0070C0">
                    <a:alpha val="0"/>
                  </a:srgbClr>
                </a:gs>
              </a:gsLst>
              <a:path path="circle">
                <a:fillToRect l="50000" t="50000" r="50000" b="50000"/>
              </a:path>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64" name="圆角矩形 63"/>
            <p:cNvSpPr/>
            <p:nvPr/>
          </p:nvSpPr>
          <p:spPr>
            <a:xfrm>
              <a:off x="708616" y="3569226"/>
              <a:ext cx="813907" cy="1103166"/>
            </a:xfrm>
            <a:prstGeom prst="roundRect">
              <a:avLst/>
            </a:prstGeom>
            <a:noFill/>
            <a:ln w="57150" cap="flat" cmpd="sng" algn="ctr">
              <a:solidFill>
                <a:srgbClr val="009AD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65" name="等腰三角形 64"/>
            <p:cNvSpPr/>
            <p:nvPr/>
          </p:nvSpPr>
          <p:spPr>
            <a:xfrm rot="5400000">
              <a:off x="1477447" y="3769988"/>
              <a:ext cx="248602" cy="116286"/>
            </a:xfrm>
            <a:prstGeom prst="triangle">
              <a:avLst/>
            </a:prstGeom>
            <a:solidFill>
              <a:srgbClr val="009AD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66" name="TextBox 65"/>
            <p:cNvSpPr txBox="1"/>
            <p:nvPr/>
          </p:nvSpPr>
          <p:spPr>
            <a:xfrm>
              <a:off x="866530" y="3700977"/>
              <a:ext cx="823855" cy="880241"/>
            </a:xfrm>
            <a:prstGeom prst="rect">
              <a:avLst/>
            </a:prstGeom>
            <a:noFill/>
          </p:spPr>
          <p:txBody>
            <a:bodyPr wrap="square" rtlCol="0">
              <a:spAutoFit/>
            </a:bodyPr>
            <a:lstStyle>
              <a:defPPr>
                <a:defRPr lang="zh-TW"/>
              </a:defPPr>
              <a:lvl1pPr marR="0" lvl="0" indent="0" fontAlgn="auto">
                <a:lnSpc>
                  <a:spcPct val="80000"/>
                </a:lnSpc>
                <a:spcBef>
                  <a:spcPts val="0"/>
                </a:spcBef>
                <a:spcAft>
                  <a:spcPts val="0"/>
                </a:spcAft>
                <a:buClrTx/>
                <a:buSzTx/>
                <a:buFontTx/>
                <a:buNone/>
                <a:tabLst/>
                <a:defRPr sz="3200" kern="0">
                  <a:solidFill>
                    <a:sysClr val="window" lastClr="FFFFFF"/>
                  </a:solidFill>
                  <a:latin typeface="Adidas Unity" pitchFamily="2" charset="0"/>
                  <a:ea typeface="Gungsuh" pitchFamily="18" charset="-127"/>
                </a:defRPr>
              </a:lvl1pPr>
            </a:lstStyle>
            <a:p>
              <a:r>
                <a:rPr lang="zh-TW" altLang="en-US" dirty="0" smtClean="0"/>
                <a:t>任期</a:t>
              </a:r>
              <a:endParaRPr lang="zh-CN" altLang="en-US" dirty="0"/>
            </a:p>
          </p:txBody>
        </p:sp>
        <p:sp>
          <p:nvSpPr>
            <p:cNvPr id="67" name="TextBox 66"/>
            <p:cNvSpPr txBox="1"/>
            <p:nvPr/>
          </p:nvSpPr>
          <p:spPr>
            <a:xfrm>
              <a:off x="1741986" y="3656313"/>
              <a:ext cx="5563255" cy="866165"/>
            </a:xfrm>
            <a:prstGeom prst="rect">
              <a:avLst/>
            </a:prstGeom>
            <a:noFill/>
          </p:spPr>
          <p:txBody>
            <a:bodyPr wrap="square" rtlCol="0">
              <a:spAutoFit/>
            </a:bodyPr>
            <a:lstStyle>
              <a:defPPr>
                <a:defRPr lang="zh-TW"/>
              </a:defPPr>
              <a:lvl1pPr lvl="0">
                <a:defRPr kumimoji="1" sz="2800">
                  <a:solidFill>
                    <a:srgbClr val="002060"/>
                  </a:solidFill>
                  <a:latin typeface="標楷體" panose="03000509000000000000" pitchFamily="65" charset="-120"/>
                  <a:ea typeface="標楷體" panose="03000509000000000000" pitchFamily="65" charset="-120"/>
                </a:defRPr>
              </a:lvl1pPr>
            </a:lstStyle>
            <a:p>
              <a:r>
                <a:rPr lang="zh-TW" altLang="en-US" sz="2400" dirty="0" smtClean="0"/>
                <a:t>自</a:t>
              </a:r>
              <a:r>
                <a:rPr lang="en-US" altLang="zh-TW" sz="2400" dirty="0"/>
                <a:t>107</a:t>
              </a:r>
              <a:r>
                <a:rPr lang="zh-TW" altLang="en-US" sz="2400" dirty="0"/>
                <a:t>年</a:t>
              </a:r>
              <a:r>
                <a:rPr lang="en-US" altLang="zh-TW" sz="2400" dirty="0"/>
                <a:t>9</a:t>
              </a:r>
              <a:r>
                <a:rPr lang="zh-TW" altLang="en-US" sz="2400" dirty="0"/>
                <a:t>月</a:t>
              </a:r>
              <a:r>
                <a:rPr lang="en-US" altLang="zh-TW" sz="2400" dirty="0"/>
                <a:t>1</a:t>
              </a:r>
              <a:r>
                <a:rPr lang="zh-TW" altLang="en-US" sz="2400" dirty="0"/>
                <a:t>日起至</a:t>
              </a:r>
              <a:r>
                <a:rPr lang="en-US" altLang="zh-TW" sz="2400" dirty="0"/>
                <a:t>108</a:t>
              </a:r>
              <a:r>
                <a:rPr lang="zh-TW" altLang="en-US" sz="2400" dirty="0"/>
                <a:t>年</a:t>
              </a:r>
              <a:r>
                <a:rPr lang="en-US" altLang="zh-TW" sz="2400" dirty="0"/>
                <a:t>8</a:t>
              </a:r>
              <a:r>
                <a:rPr lang="zh-TW" altLang="en-US" sz="2400" dirty="0"/>
                <a:t>月</a:t>
              </a:r>
              <a:r>
                <a:rPr lang="en-US" altLang="zh-TW" sz="2400" dirty="0"/>
                <a:t>31</a:t>
              </a:r>
              <a:r>
                <a:rPr lang="zh-TW" altLang="en-US" sz="2400" dirty="0"/>
                <a:t>日</a:t>
              </a:r>
              <a:r>
                <a:rPr lang="zh-TW" altLang="en-US" sz="2400" dirty="0" smtClean="0"/>
                <a:t>止為期</a:t>
              </a:r>
              <a:r>
                <a:rPr lang="en-US" altLang="zh-TW" sz="2400" dirty="0" smtClean="0"/>
                <a:t>1</a:t>
              </a:r>
              <a:r>
                <a:rPr lang="zh-TW" altLang="en-US" sz="2400" dirty="0"/>
                <a:t>年</a:t>
              </a:r>
              <a:endParaRPr lang="en-US" altLang="zh-TW" sz="2400" dirty="0" smtClean="0"/>
            </a:p>
            <a:p>
              <a:r>
                <a:rPr lang="zh-TW" altLang="en-US" sz="2400" dirty="0" smtClean="0"/>
                <a:t>得</a:t>
              </a:r>
              <a:r>
                <a:rPr lang="zh-TW" altLang="en-US" sz="2400" dirty="0"/>
                <a:t>隨召集人異動改</a:t>
              </a:r>
              <a:r>
                <a:rPr lang="zh-TW" altLang="en-US" sz="2400" dirty="0" smtClean="0"/>
                <a:t>聘</a:t>
              </a:r>
              <a:endParaRPr lang="zh-TW" altLang="zh-TW" sz="2400" dirty="0"/>
            </a:p>
          </p:txBody>
        </p:sp>
        <p:sp>
          <p:nvSpPr>
            <p:cNvPr id="68" name="圆角矩形 67"/>
            <p:cNvSpPr/>
            <p:nvPr/>
          </p:nvSpPr>
          <p:spPr>
            <a:xfrm>
              <a:off x="617111" y="4881747"/>
              <a:ext cx="6835209" cy="1175656"/>
            </a:xfrm>
            <a:prstGeom prst="roundRect">
              <a:avLst>
                <a:gd name="adj" fmla="val 11699"/>
              </a:avLst>
            </a:prstGeom>
            <a:solidFill>
              <a:sysClr val="window" lastClr="FFFFFF">
                <a:lumMod val="85000"/>
              </a:sysClr>
            </a:solidFill>
            <a:ln w="57150" cap="flat" cmpd="sng" algn="ctr">
              <a:solidFill>
                <a:sysClr val="window" lastClr="FFFFFF"/>
              </a:solidFill>
              <a:prstDash val="solid"/>
            </a:ln>
            <a:effectLst>
              <a:outerShdw blurRad="50800" dist="38100" algn="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69" name="圆角矩形 68"/>
            <p:cNvSpPr/>
            <p:nvPr/>
          </p:nvSpPr>
          <p:spPr>
            <a:xfrm>
              <a:off x="668712" y="4923202"/>
              <a:ext cx="6696585" cy="1105116"/>
            </a:xfrm>
            <a:prstGeom prst="roundRect">
              <a:avLst>
                <a:gd name="adj" fmla="val 11699"/>
              </a:avLst>
            </a:prstGeom>
            <a:gradFill flip="none" rotWithShape="1">
              <a:gsLst>
                <a:gs pos="0">
                  <a:sysClr val="window" lastClr="FFFFFF"/>
                </a:gs>
                <a:gs pos="100000">
                  <a:sysClr val="window" lastClr="FFFFFF">
                    <a:lumMod val="95000"/>
                    <a:shade val="100000"/>
                    <a:satMod val="115000"/>
                  </a:sysClr>
                </a:gs>
              </a:gsLst>
              <a:path path="circle">
                <a:fillToRect l="50000" t="50000" r="50000" b="50000"/>
              </a:path>
              <a:tileRect/>
            </a:gradFill>
            <a:ln w="25400" cap="flat" cmpd="sng" algn="ctr">
              <a:noFill/>
              <a:prstDash val="solid"/>
            </a:ln>
            <a:effectLst>
              <a:outerShdw blurRad="50800" dist="38100" algn="l" rotWithShape="0">
                <a:prstClr val="black">
                  <a:alpha val="33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70" name="燕尾形 69"/>
            <p:cNvSpPr/>
            <p:nvPr/>
          </p:nvSpPr>
          <p:spPr>
            <a:xfrm>
              <a:off x="1443806" y="4959311"/>
              <a:ext cx="326692" cy="458339"/>
            </a:xfrm>
            <a:prstGeom prst="chevron">
              <a:avLst>
                <a:gd name="adj" fmla="val 73506"/>
              </a:avLst>
            </a:prstGeom>
            <a:gradFill flip="none" rotWithShape="1">
              <a:gsLst>
                <a:gs pos="13000">
                  <a:srgbClr val="0070C0">
                    <a:shade val="30000"/>
                    <a:satMod val="115000"/>
                  </a:srgbClr>
                </a:gs>
                <a:gs pos="43000">
                  <a:srgbClr val="0070C0">
                    <a:shade val="67500"/>
                    <a:satMod val="115000"/>
                  </a:srgbClr>
                </a:gs>
                <a:gs pos="77000">
                  <a:srgbClr val="0089FA"/>
                </a:gs>
              </a:gsLst>
              <a:lin ang="0" scaled="1"/>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71" name="圆角矩形 70"/>
            <p:cNvSpPr/>
            <p:nvPr/>
          </p:nvSpPr>
          <p:spPr>
            <a:xfrm>
              <a:off x="668712" y="4907624"/>
              <a:ext cx="897058" cy="1149778"/>
            </a:xfrm>
            <a:prstGeom prst="roundRect">
              <a:avLst/>
            </a:prstGeom>
            <a:gradFill flip="none" rotWithShape="1">
              <a:gsLst>
                <a:gs pos="38000">
                  <a:srgbClr val="0070C0"/>
                </a:gs>
                <a:gs pos="89000">
                  <a:srgbClr val="0062AC"/>
                </a:gs>
                <a:gs pos="100000">
                  <a:srgbClr val="0070C0">
                    <a:shade val="100000"/>
                    <a:satMod val="115000"/>
                  </a:srgbClr>
                </a:gs>
              </a:gsLst>
              <a:path path="shape">
                <a:fillToRect l="50000" t="50000" r="50000" b="50000"/>
              </a:path>
              <a:tileRect/>
            </a:gradFill>
            <a:ln w="25400"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72" name="椭圆 71"/>
            <p:cNvSpPr/>
            <p:nvPr/>
          </p:nvSpPr>
          <p:spPr>
            <a:xfrm>
              <a:off x="736375" y="4861012"/>
              <a:ext cx="764160" cy="1243003"/>
            </a:xfrm>
            <a:prstGeom prst="ellipse">
              <a:avLst/>
            </a:prstGeom>
            <a:gradFill flip="none" rotWithShape="1">
              <a:gsLst>
                <a:gs pos="0">
                  <a:srgbClr val="00ADEA"/>
                </a:gs>
                <a:gs pos="53000">
                  <a:srgbClr val="0070C0">
                    <a:alpha val="0"/>
                  </a:srgbClr>
                </a:gs>
              </a:gsLst>
              <a:path path="circle">
                <a:fillToRect l="50000" t="50000" r="50000" b="50000"/>
              </a:path>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73" name="圆角矩形 72"/>
            <p:cNvSpPr/>
            <p:nvPr/>
          </p:nvSpPr>
          <p:spPr>
            <a:xfrm>
              <a:off x="708616" y="4928395"/>
              <a:ext cx="813907" cy="1103166"/>
            </a:xfrm>
            <a:prstGeom prst="roundRect">
              <a:avLst/>
            </a:prstGeom>
            <a:noFill/>
            <a:ln w="57150" cap="flat" cmpd="sng" algn="ctr">
              <a:solidFill>
                <a:srgbClr val="009AD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74" name="等腰三角形 73"/>
            <p:cNvSpPr/>
            <p:nvPr/>
          </p:nvSpPr>
          <p:spPr>
            <a:xfrm rot="5400000">
              <a:off x="1477447" y="5129157"/>
              <a:ext cx="248602" cy="116286"/>
            </a:xfrm>
            <a:prstGeom prst="triangle">
              <a:avLst/>
            </a:prstGeom>
            <a:solidFill>
              <a:srgbClr val="009AD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75" name="TextBox 74"/>
            <p:cNvSpPr txBox="1"/>
            <p:nvPr/>
          </p:nvSpPr>
          <p:spPr>
            <a:xfrm>
              <a:off x="837954" y="5088722"/>
              <a:ext cx="823855" cy="880241"/>
            </a:xfrm>
            <a:prstGeom prst="rect">
              <a:avLst/>
            </a:prstGeom>
            <a:noFill/>
          </p:spPr>
          <p:txBody>
            <a:bodyPr wrap="square" rtlCol="0">
              <a:spAutoFit/>
            </a:bodyPr>
            <a:lstStyle>
              <a:defPPr>
                <a:defRPr lang="zh-TW"/>
              </a:defPPr>
              <a:lvl1pPr marR="0" lvl="0" indent="0" fontAlgn="auto">
                <a:lnSpc>
                  <a:spcPct val="80000"/>
                </a:lnSpc>
                <a:spcBef>
                  <a:spcPts val="0"/>
                </a:spcBef>
                <a:spcAft>
                  <a:spcPts val="0"/>
                </a:spcAft>
                <a:buClrTx/>
                <a:buSzTx/>
                <a:buFontTx/>
                <a:buNone/>
                <a:tabLst/>
                <a:defRPr sz="3200" kern="0">
                  <a:solidFill>
                    <a:sysClr val="window" lastClr="FFFFFF"/>
                  </a:solidFill>
                  <a:latin typeface="Adidas Unity" pitchFamily="2" charset="0"/>
                  <a:ea typeface="Gungsuh" pitchFamily="18" charset="-127"/>
                </a:defRPr>
              </a:lvl1pPr>
            </a:lstStyle>
            <a:p>
              <a:r>
                <a:rPr lang="zh-TW" altLang="en-US" dirty="0" smtClean="0"/>
                <a:t>任務</a:t>
              </a:r>
              <a:endParaRPr lang="zh-CN" altLang="en-US" dirty="0"/>
            </a:p>
          </p:txBody>
        </p:sp>
        <p:sp>
          <p:nvSpPr>
            <p:cNvPr id="76" name="TextBox 75"/>
            <p:cNvSpPr txBox="1"/>
            <p:nvPr/>
          </p:nvSpPr>
          <p:spPr>
            <a:xfrm>
              <a:off x="1755497" y="5000771"/>
              <a:ext cx="5563255" cy="830997"/>
            </a:xfrm>
            <a:prstGeom prst="rect">
              <a:avLst/>
            </a:prstGeom>
            <a:noFill/>
          </p:spPr>
          <p:txBody>
            <a:bodyPr wrap="square" rtlCol="0">
              <a:spAutoFit/>
            </a:bodyPr>
            <a:lstStyle>
              <a:defPPr>
                <a:defRPr lang="zh-TW"/>
              </a:defPPr>
              <a:lvl1pPr lvl="0">
                <a:defRPr kumimoji="1" sz="2800">
                  <a:solidFill>
                    <a:srgbClr val="002060"/>
                  </a:solidFill>
                  <a:latin typeface="標楷體" panose="03000509000000000000" pitchFamily="65" charset="-120"/>
                  <a:ea typeface="標楷體" panose="03000509000000000000" pitchFamily="65" charset="-120"/>
                </a:defRPr>
              </a:lvl1pPr>
            </a:lstStyle>
            <a:p>
              <a:r>
                <a:rPr lang="zh-TW" altLang="zh-TW" sz="2400" dirty="0"/>
                <a:t>擬訂資料開放行動</a:t>
              </a:r>
              <a:r>
                <a:rPr lang="zh-TW" altLang="zh-TW" sz="2400" dirty="0" smtClean="0"/>
                <a:t>策略</a:t>
              </a:r>
              <a:r>
                <a:rPr lang="zh-TW" altLang="en-US" sz="2400" dirty="0" smtClean="0"/>
                <a:t>、</a:t>
              </a:r>
              <a:r>
                <a:rPr lang="zh-TW" altLang="zh-TW" sz="2400" dirty="0" smtClean="0"/>
                <a:t>強化資料</a:t>
              </a:r>
              <a:r>
                <a:rPr lang="zh-TW" altLang="zh-TW" sz="2400" dirty="0"/>
                <a:t>開放質與</a:t>
              </a:r>
              <a:r>
                <a:rPr lang="zh-TW" altLang="zh-TW" sz="2400" dirty="0" smtClean="0"/>
                <a:t>量</a:t>
              </a:r>
              <a:r>
                <a:rPr lang="zh-TW" altLang="en-US" sz="2400" dirty="0" smtClean="0"/>
                <a:t>、</a:t>
              </a:r>
              <a:r>
                <a:rPr lang="zh-TW" altLang="zh-TW" sz="2400" dirty="0" smtClean="0"/>
                <a:t>推動</a:t>
              </a:r>
              <a:r>
                <a:rPr lang="zh-TW" altLang="zh-TW" sz="2400" dirty="0"/>
                <a:t>資料集</a:t>
              </a:r>
              <a:r>
                <a:rPr lang="zh-TW" altLang="zh-TW" sz="2400" dirty="0" smtClean="0"/>
                <a:t>分級</a:t>
              </a:r>
              <a:r>
                <a:rPr lang="zh-TW" altLang="en-US" sz="2400" dirty="0" smtClean="0"/>
                <a:t>、</a:t>
              </a:r>
              <a:r>
                <a:rPr lang="zh-TW" altLang="zh-TW" sz="2400" dirty="0" smtClean="0"/>
                <a:t>收費疑義諮詢協調</a:t>
              </a:r>
              <a:endParaRPr lang="zh-TW" altLang="zh-TW" sz="2400" dirty="0"/>
            </a:p>
          </p:txBody>
        </p:sp>
      </p:grpSp>
      <p:sp>
        <p:nvSpPr>
          <p:cNvPr id="40" name="標題 1"/>
          <p:cNvSpPr txBox="1">
            <a:spLocks/>
          </p:cNvSpPr>
          <p:nvPr/>
        </p:nvSpPr>
        <p:spPr>
          <a:xfrm>
            <a:off x="0" y="0"/>
            <a:ext cx="8229600" cy="874775"/>
          </a:xfrm>
          <a:prstGeom prst="rect">
            <a:avLst/>
          </a:prstGeom>
          <a:noFill/>
        </p:spPr>
        <p:txBody>
          <a:bodyPr>
            <a:normAutofit/>
          </a:bodyPr>
          <a:lstStyle>
            <a:lvl1pPr algn="ctr" rtl="0" eaLnBrk="0" fontAlgn="base" hangingPunct="0">
              <a:spcBef>
                <a:spcPct val="0"/>
              </a:spcBef>
              <a:spcAft>
                <a:spcPct val="0"/>
              </a:spcAft>
              <a:defRPr kumimoji="1" sz="4000" b="1">
                <a:solidFill>
                  <a:srgbClr val="002060"/>
                </a:solidFill>
                <a:latin typeface="微軟正黑體" pitchFamily="34" charset="-120"/>
                <a:ea typeface="微軟正黑體" pitchFamily="34" charset="-120"/>
                <a:cs typeface="+mj-cs"/>
              </a:defRPr>
            </a:lvl1pPr>
            <a:lvl2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2pPr>
            <a:lvl3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3pPr>
            <a:lvl4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4pPr>
            <a:lvl5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5pPr>
            <a:lvl6pPr marL="457200" algn="ctr" rtl="0" fontAlgn="base">
              <a:spcBef>
                <a:spcPct val="0"/>
              </a:spcBef>
              <a:spcAft>
                <a:spcPct val="0"/>
              </a:spcAft>
              <a:defRPr kumimoji="1" sz="4400">
                <a:solidFill>
                  <a:schemeClr val="tx2"/>
                </a:solidFill>
                <a:latin typeface="新細明體" charset="-120"/>
                <a:ea typeface="華康龍門石碑" pitchFamily="65" charset="-120"/>
              </a:defRPr>
            </a:lvl6pPr>
            <a:lvl7pPr marL="914400" algn="ctr" rtl="0" fontAlgn="base">
              <a:spcBef>
                <a:spcPct val="0"/>
              </a:spcBef>
              <a:spcAft>
                <a:spcPct val="0"/>
              </a:spcAft>
              <a:defRPr kumimoji="1" sz="4400">
                <a:solidFill>
                  <a:schemeClr val="tx2"/>
                </a:solidFill>
                <a:latin typeface="新細明體" charset="-120"/>
                <a:ea typeface="華康龍門石碑" pitchFamily="65" charset="-120"/>
              </a:defRPr>
            </a:lvl7pPr>
            <a:lvl8pPr marL="1371600" algn="ctr" rtl="0" fontAlgn="base">
              <a:spcBef>
                <a:spcPct val="0"/>
              </a:spcBef>
              <a:spcAft>
                <a:spcPct val="0"/>
              </a:spcAft>
              <a:defRPr kumimoji="1" sz="4400">
                <a:solidFill>
                  <a:schemeClr val="tx2"/>
                </a:solidFill>
                <a:latin typeface="新細明體" charset="-120"/>
                <a:ea typeface="華康龍門石碑" pitchFamily="65" charset="-120"/>
              </a:defRPr>
            </a:lvl8pPr>
            <a:lvl9pPr marL="1828800" algn="ctr" rtl="0" fontAlgn="base">
              <a:spcBef>
                <a:spcPct val="0"/>
              </a:spcBef>
              <a:spcAft>
                <a:spcPct val="0"/>
              </a:spcAft>
              <a:defRPr kumimoji="1" sz="4400">
                <a:solidFill>
                  <a:schemeClr val="tx2"/>
                </a:solidFill>
                <a:latin typeface="新細明體" charset="-120"/>
                <a:ea typeface="華康龍門石碑" pitchFamily="65" charset="-120"/>
              </a:defRPr>
            </a:lvl9pPr>
          </a:lstStyle>
          <a:p>
            <a:pPr algn="l"/>
            <a:r>
              <a:rPr lang="zh-TW" altLang="en-US" sz="3600" kern="0" dirty="0" smtClean="0">
                <a:cs typeface="Times New Roman" panose="02020603050405020304" pitchFamily="18" charset="0"/>
              </a:rPr>
              <a:t>二、本會諮詢小組運作方式</a:t>
            </a:r>
            <a:endParaRPr lang="zh-TW" altLang="en-US" sz="3600" kern="0" dirty="0">
              <a:cs typeface="Times New Roman" panose="02020603050405020304" pitchFamily="18" charset="0"/>
            </a:endParaRPr>
          </a:p>
        </p:txBody>
      </p:sp>
      <p:sp>
        <p:nvSpPr>
          <p:cNvPr id="77" name="標題 1"/>
          <p:cNvSpPr txBox="1">
            <a:spLocks/>
          </p:cNvSpPr>
          <p:nvPr/>
        </p:nvSpPr>
        <p:spPr>
          <a:xfrm>
            <a:off x="7416813" y="777523"/>
            <a:ext cx="1708211" cy="417764"/>
          </a:xfrm>
          <a:prstGeom prst="rect">
            <a:avLst/>
          </a:prstGeom>
          <a:noFill/>
          <a:ln>
            <a:noFill/>
          </a:ln>
        </p:spPr>
        <p:txBody>
          <a:bodyPr/>
          <a:lstStyle>
            <a:lvl1pPr algn="ctr" rtl="0" eaLnBrk="0" fontAlgn="base" hangingPunct="0">
              <a:spcBef>
                <a:spcPct val="0"/>
              </a:spcBef>
              <a:spcAft>
                <a:spcPct val="0"/>
              </a:spcAft>
              <a:defRPr kumimoji="1" sz="4000" b="1">
                <a:solidFill>
                  <a:srgbClr val="002060"/>
                </a:solidFill>
                <a:latin typeface="微軟正黑體" pitchFamily="34" charset="-120"/>
                <a:ea typeface="微軟正黑體" pitchFamily="34" charset="-120"/>
                <a:cs typeface="+mj-cs"/>
              </a:defRPr>
            </a:lvl1pPr>
            <a:lvl2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2pPr>
            <a:lvl3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3pPr>
            <a:lvl4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4pPr>
            <a:lvl5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5pPr>
            <a:lvl6pPr marL="457200" algn="ctr" rtl="0" fontAlgn="base">
              <a:spcBef>
                <a:spcPct val="0"/>
              </a:spcBef>
              <a:spcAft>
                <a:spcPct val="0"/>
              </a:spcAft>
              <a:defRPr kumimoji="1" sz="4400">
                <a:solidFill>
                  <a:schemeClr val="tx2"/>
                </a:solidFill>
                <a:latin typeface="新細明體" charset="-120"/>
                <a:ea typeface="華康龍門石碑" pitchFamily="65" charset="-120"/>
              </a:defRPr>
            </a:lvl6pPr>
            <a:lvl7pPr marL="914400" algn="ctr" rtl="0" fontAlgn="base">
              <a:spcBef>
                <a:spcPct val="0"/>
              </a:spcBef>
              <a:spcAft>
                <a:spcPct val="0"/>
              </a:spcAft>
              <a:defRPr kumimoji="1" sz="4400">
                <a:solidFill>
                  <a:schemeClr val="tx2"/>
                </a:solidFill>
                <a:latin typeface="新細明體" charset="-120"/>
                <a:ea typeface="華康龍門石碑" pitchFamily="65" charset="-120"/>
              </a:defRPr>
            </a:lvl7pPr>
            <a:lvl8pPr marL="1371600" algn="ctr" rtl="0" fontAlgn="base">
              <a:spcBef>
                <a:spcPct val="0"/>
              </a:spcBef>
              <a:spcAft>
                <a:spcPct val="0"/>
              </a:spcAft>
              <a:defRPr kumimoji="1" sz="4400">
                <a:solidFill>
                  <a:schemeClr val="tx2"/>
                </a:solidFill>
                <a:latin typeface="新細明體" charset="-120"/>
                <a:ea typeface="華康龍門石碑" pitchFamily="65" charset="-120"/>
              </a:defRPr>
            </a:lvl8pPr>
            <a:lvl9pPr marL="1828800" algn="ctr" rtl="0" fontAlgn="base">
              <a:spcBef>
                <a:spcPct val="0"/>
              </a:spcBef>
              <a:spcAft>
                <a:spcPct val="0"/>
              </a:spcAft>
              <a:defRPr kumimoji="1" sz="4400">
                <a:solidFill>
                  <a:schemeClr val="tx2"/>
                </a:solidFill>
                <a:latin typeface="新細明體" charset="-120"/>
                <a:ea typeface="華康龍門石碑" pitchFamily="65" charset="-120"/>
              </a:defRPr>
            </a:lvl9pPr>
          </a:lstStyle>
          <a:p>
            <a:pPr algn="r"/>
            <a:r>
              <a:rPr lang="en-US" altLang="zh-TW" sz="1600" kern="0" dirty="0" smtClean="0">
                <a:solidFill>
                  <a:srgbClr val="C00000"/>
                </a:solidFill>
                <a:latin typeface="標楷體" panose="03000509000000000000" pitchFamily="65" charset="-120"/>
                <a:ea typeface="標楷體" panose="03000509000000000000" pitchFamily="65" charset="-120"/>
              </a:rPr>
              <a:t>(</a:t>
            </a:r>
            <a:r>
              <a:rPr lang="zh-TW" altLang="en-US" sz="1600" kern="0" dirty="0" smtClean="0">
                <a:solidFill>
                  <a:srgbClr val="C00000"/>
                </a:solidFill>
                <a:latin typeface="標楷體" panose="03000509000000000000" pitchFamily="65" charset="-120"/>
                <a:ea typeface="標楷體" panose="03000509000000000000" pitchFamily="65" charset="-120"/>
              </a:rPr>
              <a:t>詳議程</a:t>
            </a:r>
            <a:r>
              <a:rPr lang="en-US" altLang="zh-TW" sz="1600" kern="0" dirty="0" smtClean="0">
                <a:solidFill>
                  <a:srgbClr val="C00000"/>
                </a:solidFill>
                <a:latin typeface="標楷體" panose="03000509000000000000" pitchFamily="65" charset="-120"/>
                <a:ea typeface="標楷體" panose="03000509000000000000" pitchFamily="65" charset="-120"/>
              </a:rPr>
              <a:t>P.2)</a:t>
            </a:r>
            <a:endParaRPr lang="zh-TW" altLang="en-US" sz="1600" kern="0" dirty="0">
              <a:solidFill>
                <a:srgbClr val="C00000"/>
              </a:solidFill>
              <a:latin typeface="標楷體" panose="03000509000000000000" pitchFamily="65" charset="-120"/>
              <a:ea typeface="標楷體" panose="03000509000000000000" pitchFamily="65" charset="-120"/>
            </a:endParaRPr>
          </a:p>
        </p:txBody>
      </p:sp>
      <p:sp>
        <p:nvSpPr>
          <p:cNvPr id="3" name="投影片編號版面配置區 2"/>
          <p:cNvSpPr>
            <a:spLocks noGrp="1"/>
          </p:cNvSpPr>
          <p:nvPr>
            <p:ph type="sldNum" sz="quarter" idx="10"/>
          </p:nvPr>
        </p:nvSpPr>
        <p:spPr/>
        <p:txBody>
          <a:bodyPr/>
          <a:lstStyle/>
          <a:p>
            <a:fld id="{922DD0A9-EAB2-4341-9A61-1EA7C423C8E3}" type="slidenum">
              <a:rPr lang="en-US" altLang="zh-TW" smtClean="0">
                <a:solidFill>
                  <a:srgbClr val="000000"/>
                </a:solidFill>
              </a:rPr>
              <a:pPr/>
              <a:t>6</a:t>
            </a:fld>
            <a:endParaRPr lang="en-US" altLang="zh-TW" dirty="0">
              <a:solidFill>
                <a:srgbClr val="000000"/>
              </a:solidFill>
            </a:endParaRPr>
          </a:p>
        </p:txBody>
      </p:sp>
    </p:spTree>
    <p:extLst>
      <p:ext uri="{BB962C8B-B14F-4D97-AF65-F5344CB8AC3E}">
        <p14:creationId xmlns:p14="http://schemas.microsoft.com/office/powerpoint/2010/main" val="38321045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4294967295"/>
          </p:nvPr>
        </p:nvSpPr>
        <p:spPr>
          <a:xfrm>
            <a:off x="6982092" y="6490495"/>
            <a:ext cx="2133600" cy="365125"/>
          </a:xfrm>
          <a:prstGeom prst="rect">
            <a:avLst/>
          </a:prstGeom>
        </p:spPr>
        <p:txBody>
          <a:bodyPr/>
          <a:lstStyle/>
          <a:p>
            <a:fld id="{6A382ACD-46F7-4FA2-9C5B-AAC07B510721}" type="slidenum">
              <a:rPr lang="zh-TW" altLang="en-US" smtClean="0">
                <a:solidFill>
                  <a:prstClr val="black"/>
                </a:solidFill>
                <a:latin typeface="標楷體" panose="03000509000000000000" pitchFamily="65" charset="-120"/>
                <a:ea typeface="標楷體" panose="03000509000000000000" pitchFamily="65" charset="-120"/>
              </a:rPr>
              <a:pPr/>
              <a:t>7</a:t>
            </a:fld>
            <a:endParaRPr lang="zh-TW" altLang="en-US" dirty="0">
              <a:solidFill>
                <a:prstClr val="black"/>
              </a:solidFill>
              <a:latin typeface="標楷體" panose="03000509000000000000" pitchFamily="65" charset="-120"/>
              <a:ea typeface="標楷體" panose="03000509000000000000" pitchFamily="65" charset="-120"/>
            </a:endParaRPr>
          </a:p>
        </p:txBody>
      </p:sp>
      <p:sp>
        <p:nvSpPr>
          <p:cNvPr id="13" name="標題 1"/>
          <p:cNvSpPr txBox="1">
            <a:spLocks/>
          </p:cNvSpPr>
          <p:nvPr/>
        </p:nvSpPr>
        <p:spPr>
          <a:xfrm>
            <a:off x="0" y="0"/>
            <a:ext cx="9115692" cy="874775"/>
          </a:xfrm>
          <a:prstGeom prst="rect">
            <a:avLst/>
          </a:prstGeom>
          <a:noFill/>
        </p:spPr>
        <p:txBody>
          <a:bodyPr>
            <a:normAutofit/>
          </a:bodyPr>
          <a:lstStyle>
            <a:lvl1pPr algn="ctr" rtl="0" eaLnBrk="0" fontAlgn="base" hangingPunct="0">
              <a:spcBef>
                <a:spcPct val="0"/>
              </a:spcBef>
              <a:spcAft>
                <a:spcPct val="0"/>
              </a:spcAft>
              <a:defRPr kumimoji="1" sz="4000" b="1">
                <a:solidFill>
                  <a:srgbClr val="002060"/>
                </a:solidFill>
                <a:latin typeface="微軟正黑體" pitchFamily="34" charset="-120"/>
                <a:ea typeface="微軟正黑體" pitchFamily="34" charset="-120"/>
                <a:cs typeface="+mj-cs"/>
              </a:defRPr>
            </a:lvl1pPr>
            <a:lvl2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2pPr>
            <a:lvl3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3pPr>
            <a:lvl4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4pPr>
            <a:lvl5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5pPr>
            <a:lvl6pPr marL="457200" algn="ctr" rtl="0" fontAlgn="base">
              <a:spcBef>
                <a:spcPct val="0"/>
              </a:spcBef>
              <a:spcAft>
                <a:spcPct val="0"/>
              </a:spcAft>
              <a:defRPr kumimoji="1" sz="4400">
                <a:solidFill>
                  <a:schemeClr val="tx2"/>
                </a:solidFill>
                <a:latin typeface="新細明體" charset="-120"/>
                <a:ea typeface="華康龍門石碑" pitchFamily="65" charset="-120"/>
              </a:defRPr>
            </a:lvl6pPr>
            <a:lvl7pPr marL="914400" algn="ctr" rtl="0" fontAlgn="base">
              <a:spcBef>
                <a:spcPct val="0"/>
              </a:spcBef>
              <a:spcAft>
                <a:spcPct val="0"/>
              </a:spcAft>
              <a:defRPr kumimoji="1" sz="4400">
                <a:solidFill>
                  <a:schemeClr val="tx2"/>
                </a:solidFill>
                <a:latin typeface="新細明體" charset="-120"/>
                <a:ea typeface="華康龍門石碑" pitchFamily="65" charset="-120"/>
              </a:defRPr>
            </a:lvl7pPr>
            <a:lvl8pPr marL="1371600" algn="ctr" rtl="0" fontAlgn="base">
              <a:spcBef>
                <a:spcPct val="0"/>
              </a:spcBef>
              <a:spcAft>
                <a:spcPct val="0"/>
              </a:spcAft>
              <a:defRPr kumimoji="1" sz="4400">
                <a:solidFill>
                  <a:schemeClr val="tx2"/>
                </a:solidFill>
                <a:latin typeface="新細明體" charset="-120"/>
                <a:ea typeface="華康龍門石碑" pitchFamily="65" charset="-120"/>
              </a:defRPr>
            </a:lvl8pPr>
            <a:lvl9pPr marL="1828800" algn="ctr" rtl="0" fontAlgn="base">
              <a:spcBef>
                <a:spcPct val="0"/>
              </a:spcBef>
              <a:spcAft>
                <a:spcPct val="0"/>
              </a:spcAft>
              <a:defRPr kumimoji="1" sz="4400">
                <a:solidFill>
                  <a:schemeClr val="tx2"/>
                </a:solidFill>
                <a:latin typeface="新細明體" charset="-120"/>
                <a:ea typeface="華康龍門石碑" pitchFamily="65" charset="-120"/>
              </a:defRPr>
            </a:lvl9pPr>
          </a:lstStyle>
          <a:p>
            <a:pPr algn="l"/>
            <a:r>
              <a:rPr lang="zh-TW" altLang="en-US" sz="3600" kern="0" dirty="0" smtClean="0">
                <a:cs typeface="Times New Roman" panose="02020603050405020304" pitchFamily="18" charset="0"/>
              </a:rPr>
              <a:t>相關資料開放於政府資料開放平臺</a:t>
            </a:r>
            <a:endParaRPr lang="zh-TW" altLang="en-US" sz="3600" kern="0" dirty="0">
              <a:cs typeface="Times New Roman" panose="02020603050405020304" pitchFamily="18" charset="0"/>
            </a:endParaRPr>
          </a:p>
        </p:txBody>
      </p:sp>
      <p:grpSp>
        <p:nvGrpSpPr>
          <p:cNvPr id="17" name="群組 16"/>
          <p:cNvGrpSpPr/>
          <p:nvPr/>
        </p:nvGrpSpPr>
        <p:grpSpPr>
          <a:xfrm>
            <a:off x="304217" y="307479"/>
            <a:ext cx="8441099" cy="6295699"/>
            <a:chOff x="304217" y="307479"/>
            <a:chExt cx="8441099" cy="6295699"/>
          </a:xfrm>
        </p:grpSpPr>
        <p:pic>
          <p:nvPicPr>
            <p:cNvPr id="9" name="圖片 8"/>
            <p:cNvPicPr>
              <a:picLocks noChangeAspect="1"/>
            </p:cNvPicPr>
            <p:nvPr/>
          </p:nvPicPr>
          <p:blipFill>
            <a:blip r:embed="rId3"/>
            <a:stretch>
              <a:fillRect/>
            </a:stretch>
          </p:blipFill>
          <p:spPr>
            <a:xfrm rot="306859">
              <a:off x="2830291" y="307479"/>
              <a:ext cx="5915025" cy="451485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0" name="圖片 9"/>
            <p:cNvPicPr>
              <a:picLocks noChangeAspect="1"/>
            </p:cNvPicPr>
            <p:nvPr/>
          </p:nvPicPr>
          <p:blipFill rotWithShape="1">
            <a:blip r:embed="rId4"/>
            <a:srcRect r="7098"/>
            <a:stretch/>
          </p:blipFill>
          <p:spPr>
            <a:xfrm rot="21261721">
              <a:off x="304217" y="566147"/>
              <a:ext cx="4698789" cy="44958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2" name="圖片 11"/>
            <p:cNvPicPr>
              <a:picLocks noChangeAspect="1"/>
            </p:cNvPicPr>
            <p:nvPr/>
          </p:nvPicPr>
          <p:blipFill rotWithShape="1">
            <a:blip r:embed="rId5"/>
            <a:srcRect r="21005"/>
            <a:stretch/>
          </p:blipFill>
          <p:spPr>
            <a:xfrm rot="606389">
              <a:off x="4107122" y="1675058"/>
              <a:ext cx="4544706" cy="465772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1" name="圖片 10"/>
            <p:cNvPicPr>
              <a:picLocks noChangeAspect="1"/>
            </p:cNvPicPr>
            <p:nvPr/>
          </p:nvPicPr>
          <p:blipFill rotWithShape="1">
            <a:blip r:embed="rId6"/>
            <a:srcRect r="9074"/>
            <a:stretch/>
          </p:blipFill>
          <p:spPr>
            <a:xfrm>
              <a:off x="459037" y="2599680"/>
              <a:ext cx="6133773" cy="40034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3" name="矩形 2"/>
          <p:cNvSpPr/>
          <p:nvPr/>
        </p:nvSpPr>
        <p:spPr>
          <a:xfrm>
            <a:off x="5392166" y="2992523"/>
            <a:ext cx="908026" cy="5804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TW" altLang="en-US" sz="1400" b="1">
              <a:solidFill>
                <a:prstClr val="white"/>
              </a:solidFill>
              <a:latin typeface="標楷體" panose="03000509000000000000" pitchFamily="65" charset="-120"/>
              <a:ea typeface="標楷體" panose="03000509000000000000" pitchFamily="65" charset="-120"/>
            </a:endParaRPr>
          </a:p>
        </p:txBody>
      </p:sp>
      <p:cxnSp>
        <p:nvCxnSpPr>
          <p:cNvPr id="20" name="直線接點 19"/>
          <p:cNvCxnSpPr/>
          <p:nvPr/>
        </p:nvCxnSpPr>
        <p:spPr bwMode="auto">
          <a:xfrm>
            <a:off x="2436710" y="6318999"/>
            <a:ext cx="2047308" cy="0"/>
          </a:xfrm>
          <a:prstGeom prst="line">
            <a:avLst/>
          </a:prstGeom>
          <a:solidFill>
            <a:srgbClr val="FFFFFF"/>
          </a:solidFill>
          <a:ln w="38100" cap="flat" cmpd="sng" algn="ctr">
            <a:solidFill>
              <a:srgbClr val="FF0000"/>
            </a:solidFill>
            <a:prstDash val="solid"/>
            <a:round/>
            <a:headEnd type="none" w="med" len="med"/>
            <a:tailEnd type="none" w="med" len="med"/>
          </a:ln>
          <a:effectLst/>
        </p:spPr>
      </p:cxnSp>
      <p:cxnSp>
        <p:nvCxnSpPr>
          <p:cNvPr id="22" name="直線接點 21"/>
          <p:cNvCxnSpPr/>
          <p:nvPr/>
        </p:nvCxnSpPr>
        <p:spPr bwMode="auto">
          <a:xfrm>
            <a:off x="2436710" y="6582136"/>
            <a:ext cx="2866232" cy="0"/>
          </a:xfrm>
          <a:prstGeom prst="line">
            <a:avLst/>
          </a:prstGeom>
          <a:solidFill>
            <a:srgbClr val="FFFFFF"/>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5886327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lum bright="70000" contrast="-70000"/>
          </a:blip>
          <a:stretch>
            <a:fillRect/>
          </a:stretch>
        </p:blipFill>
        <p:spPr>
          <a:xfrm>
            <a:off x="35496" y="1"/>
            <a:ext cx="2657757" cy="2636912"/>
          </a:xfrm>
          <a:prstGeom prst="rect">
            <a:avLst/>
          </a:prstGeom>
        </p:spPr>
      </p:pic>
      <p:sp>
        <p:nvSpPr>
          <p:cNvPr id="3" name="投影片編號版面配置區 2"/>
          <p:cNvSpPr>
            <a:spLocks noGrp="1"/>
          </p:cNvSpPr>
          <p:nvPr>
            <p:ph type="sldNum" sz="quarter" idx="10"/>
          </p:nvPr>
        </p:nvSpPr>
        <p:spPr/>
        <p:txBody>
          <a:bodyPr/>
          <a:lstStyle/>
          <a:p>
            <a:fld id="{7D2482D3-2F6B-4BC9-8197-F5C0F2E18EF8}" type="slidenum">
              <a:rPr lang="en-US" altLang="zh-TW" smtClean="0">
                <a:solidFill>
                  <a:srgbClr val="000000"/>
                </a:solidFill>
              </a:rPr>
              <a:pPr/>
              <a:t>8</a:t>
            </a:fld>
            <a:endParaRPr lang="en-US" altLang="zh-TW">
              <a:solidFill>
                <a:srgbClr val="000000"/>
              </a:solidFill>
            </a:endParaRPr>
          </a:p>
        </p:txBody>
      </p:sp>
      <p:sp>
        <p:nvSpPr>
          <p:cNvPr id="9" name="標題 1"/>
          <p:cNvSpPr txBox="1">
            <a:spLocks/>
          </p:cNvSpPr>
          <p:nvPr/>
        </p:nvSpPr>
        <p:spPr>
          <a:xfrm>
            <a:off x="2302111" y="2631977"/>
            <a:ext cx="6041790" cy="3672408"/>
          </a:xfrm>
          <a:prstGeom prst="rect">
            <a:avLst/>
          </a:prstGeom>
        </p:spPr>
        <p:txBody>
          <a:bodyPr/>
          <a:lstStyle>
            <a:lvl1pPr algn="ctr" rtl="0" eaLnBrk="0" fontAlgn="base" hangingPunct="0">
              <a:spcBef>
                <a:spcPct val="0"/>
              </a:spcBef>
              <a:spcAft>
                <a:spcPct val="0"/>
              </a:spcAft>
              <a:defRPr kumimoji="1" sz="4000" b="1">
                <a:solidFill>
                  <a:srgbClr val="002060"/>
                </a:solidFill>
                <a:latin typeface="微軟正黑體" pitchFamily="34" charset="-120"/>
                <a:ea typeface="微軟正黑體" pitchFamily="34" charset="-120"/>
                <a:cs typeface="+mj-cs"/>
              </a:defRPr>
            </a:lvl1pPr>
            <a:lvl2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2pPr>
            <a:lvl3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3pPr>
            <a:lvl4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4pPr>
            <a:lvl5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5pPr>
            <a:lvl6pPr marL="457200" algn="ctr" rtl="0" fontAlgn="base">
              <a:spcBef>
                <a:spcPct val="0"/>
              </a:spcBef>
              <a:spcAft>
                <a:spcPct val="0"/>
              </a:spcAft>
              <a:defRPr kumimoji="1" sz="4400">
                <a:solidFill>
                  <a:schemeClr val="tx2"/>
                </a:solidFill>
                <a:latin typeface="新細明體" charset="-120"/>
                <a:ea typeface="華康龍門石碑" pitchFamily="65" charset="-120"/>
              </a:defRPr>
            </a:lvl6pPr>
            <a:lvl7pPr marL="914400" algn="ctr" rtl="0" fontAlgn="base">
              <a:spcBef>
                <a:spcPct val="0"/>
              </a:spcBef>
              <a:spcAft>
                <a:spcPct val="0"/>
              </a:spcAft>
              <a:defRPr kumimoji="1" sz="4400">
                <a:solidFill>
                  <a:schemeClr val="tx2"/>
                </a:solidFill>
                <a:latin typeface="新細明體" charset="-120"/>
                <a:ea typeface="華康龍門石碑" pitchFamily="65" charset="-120"/>
              </a:defRPr>
            </a:lvl7pPr>
            <a:lvl8pPr marL="1371600" algn="ctr" rtl="0" fontAlgn="base">
              <a:spcBef>
                <a:spcPct val="0"/>
              </a:spcBef>
              <a:spcAft>
                <a:spcPct val="0"/>
              </a:spcAft>
              <a:defRPr kumimoji="1" sz="4400">
                <a:solidFill>
                  <a:schemeClr val="tx2"/>
                </a:solidFill>
                <a:latin typeface="新細明體" charset="-120"/>
                <a:ea typeface="華康龍門石碑" pitchFamily="65" charset="-120"/>
              </a:defRPr>
            </a:lvl8pPr>
            <a:lvl9pPr marL="1828800" algn="ctr" rtl="0" fontAlgn="base">
              <a:spcBef>
                <a:spcPct val="0"/>
              </a:spcBef>
              <a:spcAft>
                <a:spcPct val="0"/>
              </a:spcAft>
              <a:defRPr kumimoji="1" sz="4400">
                <a:solidFill>
                  <a:schemeClr val="tx2"/>
                </a:solidFill>
                <a:latin typeface="新細明體" charset="-120"/>
                <a:ea typeface="華康龍門石碑" pitchFamily="65" charset="-120"/>
              </a:defRPr>
            </a:lvl9pPr>
          </a:lstStyle>
          <a:p>
            <a:pPr marL="901700" indent="-901700" algn="l">
              <a:lnSpc>
                <a:spcPct val="150000"/>
              </a:lnSpc>
              <a:spcBef>
                <a:spcPts val="600"/>
              </a:spcBef>
              <a:spcAft>
                <a:spcPts val="600"/>
              </a:spcAft>
            </a:pPr>
            <a:r>
              <a:rPr lang="zh-TW" altLang="en-US" sz="3600" kern="0" dirty="0">
                <a:latin typeface="微軟正黑體 Light" panose="020B0304030504040204" pitchFamily="34" charset="-120"/>
                <a:ea typeface="微軟正黑體 Light" panose="020B0304030504040204" pitchFamily="34" charset="-120"/>
              </a:rPr>
              <a:t>一、諮詢小組分級制</a:t>
            </a:r>
          </a:p>
          <a:p>
            <a:pPr marL="901700" indent="-901700" algn="l">
              <a:lnSpc>
                <a:spcPct val="150000"/>
              </a:lnSpc>
              <a:spcBef>
                <a:spcPts val="600"/>
              </a:spcBef>
              <a:spcAft>
                <a:spcPts val="600"/>
              </a:spcAft>
            </a:pPr>
            <a:r>
              <a:rPr lang="zh-TW" altLang="en-US" sz="3600" kern="0" dirty="0">
                <a:latin typeface="微軟正黑體 Light" panose="020B0304030504040204" pitchFamily="34" charset="-120"/>
                <a:ea typeface="微軟正黑體 Light" panose="020B0304030504040204" pitchFamily="34" charset="-120"/>
              </a:rPr>
              <a:t>二、本會諮詢小組運作方式</a:t>
            </a:r>
          </a:p>
          <a:p>
            <a:pPr marL="901700" indent="-901700" algn="l">
              <a:lnSpc>
                <a:spcPct val="150000"/>
              </a:lnSpc>
              <a:spcBef>
                <a:spcPts val="600"/>
              </a:spcBef>
              <a:spcAft>
                <a:spcPts val="600"/>
              </a:spcAft>
            </a:pPr>
            <a:r>
              <a:rPr lang="zh-TW" altLang="en-US" sz="3600" u="sng" kern="0" dirty="0">
                <a:solidFill>
                  <a:srgbClr val="D0610E"/>
                </a:solidFill>
                <a:latin typeface="微軟正黑體 Light" panose="020B0304030504040204" pitchFamily="34" charset="-120"/>
                <a:ea typeface="微軟正黑體 Light" panose="020B0304030504040204" pitchFamily="34" charset="-120"/>
              </a:rPr>
              <a:t>三、本會諮詢小組成員介紹</a:t>
            </a:r>
          </a:p>
        </p:txBody>
      </p:sp>
      <p:sp>
        <p:nvSpPr>
          <p:cNvPr id="10" name="標題 1"/>
          <p:cNvSpPr txBox="1">
            <a:spLocks/>
          </p:cNvSpPr>
          <p:nvPr/>
        </p:nvSpPr>
        <p:spPr>
          <a:xfrm>
            <a:off x="1223120" y="1170320"/>
            <a:ext cx="7920880" cy="720080"/>
          </a:xfrm>
          <a:prstGeom prst="rect">
            <a:avLst/>
          </a:prstGeom>
        </p:spPr>
        <p:txBody>
          <a:bodyPr/>
          <a:lstStyle>
            <a:lvl1pPr algn="ctr" rtl="0" eaLnBrk="0" fontAlgn="base" hangingPunct="0">
              <a:spcBef>
                <a:spcPct val="0"/>
              </a:spcBef>
              <a:spcAft>
                <a:spcPct val="0"/>
              </a:spcAft>
              <a:defRPr kumimoji="1" sz="4000" b="1">
                <a:solidFill>
                  <a:srgbClr val="002060"/>
                </a:solidFill>
                <a:latin typeface="微軟正黑體" pitchFamily="34" charset="-120"/>
                <a:ea typeface="微軟正黑體" pitchFamily="34" charset="-120"/>
                <a:cs typeface="+mj-cs"/>
              </a:defRPr>
            </a:lvl1pPr>
            <a:lvl2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2pPr>
            <a:lvl3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3pPr>
            <a:lvl4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4pPr>
            <a:lvl5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5pPr>
            <a:lvl6pPr marL="457200" algn="ctr" rtl="0" fontAlgn="base">
              <a:spcBef>
                <a:spcPct val="0"/>
              </a:spcBef>
              <a:spcAft>
                <a:spcPct val="0"/>
              </a:spcAft>
              <a:defRPr kumimoji="1" sz="4400">
                <a:solidFill>
                  <a:schemeClr val="tx2"/>
                </a:solidFill>
                <a:latin typeface="新細明體" charset="-120"/>
                <a:ea typeface="華康龍門石碑" pitchFamily="65" charset="-120"/>
              </a:defRPr>
            </a:lvl6pPr>
            <a:lvl7pPr marL="914400" algn="ctr" rtl="0" fontAlgn="base">
              <a:spcBef>
                <a:spcPct val="0"/>
              </a:spcBef>
              <a:spcAft>
                <a:spcPct val="0"/>
              </a:spcAft>
              <a:defRPr kumimoji="1" sz="4400">
                <a:solidFill>
                  <a:schemeClr val="tx2"/>
                </a:solidFill>
                <a:latin typeface="新細明體" charset="-120"/>
                <a:ea typeface="華康龍門石碑" pitchFamily="65" charset="-120"/>
              </a:defRPr>
            </a:lvl7pPr>
            <a:lvl8pPr marL="1371600" algn="ctr" rtl="0" fontAlgn="base">
              <a:spcBef>
                <a:spcPct val="0"/>
              </a:spcBef>
              <a:spcAft>
                <a:spcPct val="0"/>
              </a:spcAft>
              <a:defRPr kumimoji="1" sz="4400">
                <a:solidFill>
                  <a:schemeClr val="tx2"/>
                </a:solidFill>
                <a:latin typeface="新細明體" charset="-120"/>
                <a:ea typeface="華康龍門石碑" pitchFamily="65" charset="-120"/>
              </a:defRPr>
            </a:lvl8pPr>
            <a:lvl9pPr marL="1828800" algn="ctr" rtl="0" fontAlgn="base">
              <a:spcBef>
                <a:spcPct val="0"/>
              </a:spcBef>
              <a:spcAft>
                <a:spcPct val="0"/>
              </a:spcAft>
              <a:defRPr kumimoji="1" sz="4400">
                <a:solidFill>
                  <a:schemeClr val="tx2"/>
                </a:solidFill>
                <a:latin typeface="新細明體" charset="-120"/>
                <a:ea typeface="華康龍門石碑" pitchFamily="65" charset="-120"/>
              </a:defRPr>
            </a:lvl9pPr>
          </a:lstStyle>
          <a:p>
            <a:pPr algn="l"/>
            <a:r>
              <a:rPr lang="zh-TW" altLang="en-US" kern="0" dirty="0" smtClean="0"/>
              <a:t>貮、資料開放諮詢</a:t>
            </a:r>
            <a:r>
              <a:rPr lang="zh-TW" altLang="en-US" kern="0" dirty="0"/>
              <a:t>小組運作</a:t>
            </a:r>
            <a:r>
              <a:rPr lang="zh-TW" altLang="en-US" kern="0" dirty="0" smtClean="0"/>
              <a:t>方式</a:t>
            </a:r>
            <a:endParaRPr lang="zh-TW" altLang="en-US" kern="0" dirty="0"/>
          </a:p>
        </p:txBody>
      </p:sp>
      <mc:AlternateContent xmlns:mc="http://schemas.openxmlformats.org/markup-compatibility/2006" xmlns:a14="http://schemas.microsoft.com/office/drawing/2010/main">
        <mc:Choice Requires="a14">
          <p:sp>
            <p:nvSpPr>
              <p:cNvPr id="8" name="文字方塊 7"/>
              <p:cNvSpPr txBox="1"/>
              <p:nvPr/>
            </p:nvSpPr>
            <p:spPr>
              <a:xfrm rot="17062641">
                <a:off x="1411756" y="4462906"/>
                <a:ext cx="1322991" cy="940963"/>
              </a:xfrm>
              <a:prstGeom prst="rect">
                <a:avLst/>
              </a:prstGeom>
              <a:noFill/>
            </p:spPr>
            <p:txBody>
              <a:bodyPr vert="eaVert"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sz="8000" b="1" i="0" smtClean="0">
                          <a:solidFill>
                            <a:srgbClr val="D0610E"/>
                          </a:solidFill>
                          <a:effectLst>
                            <a:outerShdw blurRad="38100" dist="38100" dir="2700000" algn="tl">
                              <a:srgbClr val="000000">
                                <a:alpha val="43137"/>
                              </a:srgbClr>
                            </a:outerShdw>
                          </a:effectLst>
                          <a:latin typeface="Cambria Math" panose="02040503050406030204" pitchFamily="18" charset="0"/>
                        </a:rPr>
                        <m:t>√</m:t>
                      </m:r>
                    </m:oMath>
                  </m:oMathPara>
                </a14:m>
                <a:endParaRPr lang="zh-TW" altLang="en-US" sz="8000" b="1" dirty="0" smtClean="0">
                  <a:solidFill>
                    <a:srgbClr val="D0610E"/>
                  </a:solidFill>
                  <a:effectLst>
                    <a:outerShdw blurRad="38100" dist="38100" dir="2700000" algn="tl">
                      <a:srgbClr val="000000">
                        <a:alpha val="43137"/>
                      </a:srgbClr>
                    </a:outerShdw>
                  </a:effectLst>
                </a:endParaRPr>
              </a:p>
            </p:txBody>
          </p:sp>
        </mc:Choice>
        <mc:Fallback xmlns="">
          <p:sp>
            <p:nvSpPr>
              <p:cNvPr id="8" name="文字方塊 7"/>
              <p:cNvSpPr txBox="1">
                <a:spLocks noRot="1" noChangeAspect="1" noMove="1" noResize="1" noEditPoints="1" noAdjustHandles="1" noChangeArrowheads="1" noChangeShapeType="1" noTextEdit="1"/>
              </p:cNvSpPr>
              <p:nvPr/>
            </p:nvSpPr>
            <p:spPr>
              <a:xfrm rot="17062641">
                <a:off x="1411756" y="4462906"/>
                <a:ext cx="1322991" cy="940963"/>
              </a:xfrm>
              <a:prstGeom prst="rect">
                <a:avLst/>
              </a:prstGeom>
              <a:blipFill rotWithShape="0">
                <a:blip r:embed="rId4"/>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11450354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107504" y="949650"/>
            <a:ext cx="7437598" cy="1859683"/>
          </a:xfrm>
          <a:prstGeom prst="rect">
            <a:avLst/>
          </a:prstGeom>
        </p:spPr>
      </p:pic>
      <p:sp>
        <p:nvSpPr>
          <p:cNvPr id="14" name="TextBox 13"/>
          <p:cNvSpPr txBox="1"/>
          <p:nvPr/>
        </p:nvSpPr>
        <p:spPr>
          <a:xfrm flipH="1">
            <a:off x="703850" y="1556325"/>
            <a:ext cx="1499911" cy="646331"/>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lang="zh-TW" altLang="en-US" sz="3600" dirty="0" smtClean="0">
                <a:solidFill>
                  <a:srgbClr val="6BA42C"/>
                </a:solidFill>
                <a:latin typeface="微軟正黑體" panose="020B0604030504040204" pitchFamily="34" charset="-120"/>
                <a:ea typeface="微軟正黑體" panose="020B0604030504040204" pitchFamily="34" charset="-120"/>
                <a:cs typeface="Times New Roman" pitchFamily="18" charset="0"/>
              </a:rPr>
              <a:t>機關</a:t>
            </a:r>
            <a:endParaRPr kumimoji="0" lang="zh-CN" altLang="en-US" sz="3600" b="1" i="0" u="none" strike="noStrike" kern="0" cap="none" spc="0" normalizeH="0" baseline="0" noProof="0" dirty="0">
              <a:ln w="18415" cmpd="sng">
                <a:noFill/>
                <a:prstDash val="solid"/>
              </a:ln>
              <a:solidFill>
                <a:srgbClr val="6BA42C"/>
              </a:solidFill>
              <a:effectLst/>
              <a:uLnTx/>
              <a:uFillTx/>
              <a:latin typeface="微軟正黑體" panose="020B0604030504040204" pitchFamily="34" charset="-120"/>
              <a:ea typeface="微軟正黑體" panose="020B0604030504040204" pitchFamily="34" charset="-120"/>
              <a:cs typeface="Times New Roman" pitchFamily="18" charset="0"/>
            </a:endParaRPr>
          </a:p>
        </p:txBody>
      </p:sp>
      <p:sp>
        <p:nvSpPr>
          <p:cNvPr id="16" name="TextBox 15"/>
          <p:cNvSpPr txBox="1"/>
          <p:nvPr/>
        </p:nvSpPr>
        <p:spPr>
          <a:xfrm>
            <a:off x="2800106" y="2102445"/>
            <a:ext cx="3888432" cy="1569660"/>
          </a:xfrm>
          <a:prstGeom prst="rect">
            <a:avLst/>
          </a:prstGeom>
          <a:noFill/>
        </p:spPr>
        <p:txBody>
          <a:bodyPr wrap="square" rtlCol="0">
            <a:spAutoFit/>
          </a:bodyPr>
          <a:lstStyle/>
          <a:p>
            <a:r>
              <a:rPr lang="zh-TW" altLang="en-US" sz="2400" dirty="0">
                <a:solidFill>
                  <a:srgbClr val="002060"/>
                </a:solidFill>
                <a:latin typeface="標楷體" panose="03000509000000000000" pitchFamily="65" charset="-120"/>
                <a:ea typeface="標楷體" panose="03000509000000000000" pitchFamily="65" charset="-120"/>
              </a:rPr>
              <a:t>法 協</a:t>
            </a:r>
            <a:r>
              <a:rPr lang="zh-TW" altLang="en-US" sz="1200" dirty="0">
                <a:solidFill>
                  <a:srgbClr val="002060"/>
                </a:solidFill>
                <a:latin typeface="標楷體" panose="03000509000000000000" pitchFamily="65" charset="-120"/>
                <a:ea typeface="標楷體" panose="03000509000000000000" pitchFamily="65" charset="-120"/>
              </a:rPr>
              <a:t>　</a:t>
            </a:r>
            <a:r>
              <a:rPr lang="zh-TW" altLang="en-US" sz="2400" dirty="0">
                <a:solidFill>
                  <a:srgbClr val="002060"/>
                </a:solidFill>
                <a:latin typeface="標楷體" panose="03000509000000000000" pitchFamily="65" charset="-120"/>
                <a:ea typeface="標楷體" panose="03000509000000000000" pitchFamily="65" charset="-120"/>
              </a:rPr>
              <a:t>中心：林志憲</a:t>
            </a:r>
            <a:endParaRPr lang="en-US" altLang="zh-TW" sz="2400" dirty="0">
              <a:solidFill>
                <a:srgbClr val="002060"/>
              </a:solidFill>
              <a:latin typeface="標楷體" panose="03000509000000000000" pitchFamily="65" charset="-120"/>
              <a:ea typeface="標楷體" panose="03000509000000000000" pitchFamily="65" charset="-120"/>
            </a:endParaRPr>
          </a:p>
          <a:p>
            <a:r>
              <a:rPr lang="zh-TW" altLang="en-US" sz="2400" dirty="0">
                <a:solidFill>
                  <a:srgbClr val="002060"/>
                </a:solidFill>
                <a:latin typeface="標楷體" panose="03000509000000000000" pitchFamily="65" charset="-120"/>
                <a:ea typeface="標楷體" panose="03000509000000000000" pitchFamily="65" charset="-120"/>
              </a:rPr>
              <a:t>主　計　室：邱蓉萍</a:t>
            </a:r>
            <a:endParaRPr lang="en-US" altLang="zh-TW" sz="2400" dirty="0">
              <a:solidFill>
                <a:srgbClr val="002060"/>
              </a:solidFill>
              <a:latin typeface="標楷體" panose="03000509000000000000" pitchFamily="65" charset="-120"/>
              <a:ea typeface="標楷體" panose="03000509000000000000" pitchFamily="65" charset="-120"/>
            </a:endParaRPr>
          </a:p>
          <a:p>
            <a:r>
              <a:rPr lang="zh-TW" altLang="en-US" sz="2400" dirty="0">
                <a:solidFill>
                  <a:srgbClr val="002060"/>
                </a:solidFill>
                <a:latin typeface="標楷體" panose="03000509000000000000" pitchFamily="65" charset="-120"/>
                <a:ea typeface="標楷體" panose="03000509000000000000" pitchFamily="65" charset="-120"/>
              </a:rPr>
              <a:t>檔案管理局：陳美蓉</a:t>
            </a:r>
          </a:p>
          <a:p>
            <a:r>
              <a:rPr lang="zh-TW" altLang="en-US" sz="2400" dirty="0">
                <a:solidFill>
                  <a:srgbClr val="002060"/>
                </a:solidFill>
                <a:latin typeface="標楷體" panose="03000509000000000000" pitchFamily="65" charset="-120"/>
                <a:ea typeface="標楷體" panose="03000509000000000000" pitchFamily="65" charset="-120"/>
              </a:rPr>
              <a:t>資訊管理處：潘國才</a:t>
            </a:r>
            <a:endParaRPr lang="en-US" altLang="zh-TW" sz="2400" dirty="0">
              <a:solidFill>
                <a:srgbClr val="002060"/>
              </a:solidFill>
              <a:latin typeface="標楷體" panose="03000509000000000000" pitchFamily="65" charset="-120"/>
              <a:ea typeface="標楷體" panose="03000509000000000000" pitchFamily="65" charset="-120"/>
            </a:endParaRPr>
          </a:p>
        </p:txBody>
      </p:sp>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1096900" y="3413579"/>
            <a:ext cx="7132700" cy="1994104"/>
          </a:xfrm>
          <a:prstGeom prst="rect">
            <a:avLst/>
          </a:prstGeom>
        </p:spPr>
      </p:pic>
      <p:sp>
        <p:nvSpPr>
          <p:cNvPr id="19" name="TextBox 18"/>
          <p:cNvSpPr txBox="1"/>
          <p:nvPr/>
        </p:nvSpPr>
        <p:spPr>
          <a:xfrm flipH="1">
            <a:off x="1801501" y="4118010"/>
            <a:ext cx="1229122" cy="646331"/>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3600" b="1" i="0" u="none" strike="noStrike" kern="0" cap="none" spc="0" normalizeH="0" baseline="0" noProof="0" dirty="0" smtClean="0">
                <a:ln w="18415" cmpd="sng">
                  <a:noFill/>
                  <a:prstDash val="solid"/>
                </a:ln>
                <a:solidFill>
                  <a:srgbClr val="6BA42C"/>
                </a:solidFill>
                <a:effectLst/>
                <a:uLnTx/>
                <a:uFillTx/>
                <a:latin typeface="微軟正黑體" panose="020B0604030504040204" pitchFamily="34" charset="-120"/>
                <a:ea typeface="微軟正黑體" panose="020B0604030504040204" pitchFamily="34" charset="-120"/>
                <a:cs typeface="Times New Roman" pitchFamily="18" charset="0"/>
              </a:rPr>
              <a:t>民間</a:t>
            </a:r>
            <a:endParaRPr kumimoji="0" lang="zh-CN" altLang="en-US" sz="3600" b="1" i="0" u="none" strike="noStrike" kern="0" cap="none" spc="0" normalizeH="0" baseline="0" noProof="0" dirty="0">
              <a:ln w="18415" cmpd="sng">
                <a:noFill/>
                <a:prstDash val="solid"/>
              </a:ln>
              <a:solidFill>
                <a:srgbClr val="6BA42C"/>
              </a:solidFill>
              <a:effectLst/>
              <a:uLnTx/>
              <a:uFillTx/>
              <a:latin typeface="微軟正黑體" panose="020B0604030504040204" pitchFamily="34" charset="-120"/>
              <a:ea typeface="微軟正黑體" panose="020B0604030504040204" pitchFamily="34" charset="-120"/>
              <a:cs typeface="Times New Roman" pitchFamily="18" charset="0"/>
            </a:endParaRPr>
          </a:p>
        </p:txBody>
      </p:sp>
      <p:sp>
        <p:nvSpPr>
          <p:cNvPr id="20" name="TextBox 19"/>
          <p:cNvSpPr txBox="1"/>
          <p:nvPr/>
        </p:nvSpPr>
        <p:spPr>
          <a:xfrm>
            <a:off x="3745922" y="4350523"/>
            <a:ext cx="3796559" cy="2308324"/>
          </a:xfrm>
          <a:prstGeom prst="rect">
            <a:avLst/>
          </a:prstGeom>
          <a:noFill/>
        </p:spPr>
        <p:txBody>
          <a:bodyPr wrap="square" rtlCol="0">
            <a:spAutoFit/>
          </a:bodyPr>
          <a:lstStyle/>
          <a:p>
            <a:r>
              <a:rPr lang="zh-TW" altLang="en-US" sz="2400" kern="0" dirty="0">
                <a:solidFill>
                  <a:srgbClr val="002060"/>
                </a:solidFill>
                <a:latin typeface="標楷體" panose="03000509000000000000" pitchFamily="65" charset="-120"/>
                <a:ea typeface="標楷體" panose="03000509000000000000" pitchFamily="65" charset="-120"/>
              </a:rPr>
              <a:t>會議主持人：呂家華</a:t>
            </a:r>
            <a:endParaRPr lang="en-US" altLang="zh-TW" sz="2400" kern="0" dirty="0">
              <a:solidFill>
                <a:srgbClr val="002060"/>
              </a:solidFill>
              <a:latin typeface="標楷體" panose="03000509000000000000" pitchFamily="65" charset="-120"/>
              <a:ea typeface="標楷體" panose="03000509000000000000" pitchFamily="65" charset="-120"/>
            </a:endParaRPr>
          </a:p>
          <a:p>
            <a:r>
              <a:rPr lang="zh-TW" altLang="en-US" sz="2400" kern="0" dirty="0">
                <a:solidFill>
                  <a:srgbClr val="002060"/>
                </a:solidFill>
                <a:latin typeface="標楷體" panose="03000509000000000000" pitchFamily="65" charset="-120"/>
                <a:ea typeface="標楷體" panose="03000509000000000000" pitchFamily="65" charset="-120"/>
              </a:rPr>
              <a:t>中央研究院：林宗弘</a:t>
            </a:r>
            <a:endParaRPr lang="en-US" altLang="zh-TW" sz="2400" kern="0" dirty="0">
              <a:solidFill>
                <a:srgbClr val="002060"/>
              </a:solidFill>
              <a:latin typeface="標楷體" panose="03000509000000000000" pitchFamily="65" charset="-120"/>
              <a:ea typeface="標楷體" panose="03000509000000000000" pitchFamily="65" charset="-120"/>
            </a:endParaRPr>
          </a:p>
          <a:p>
            <a:r>
              <a:rPr lang="zh-TW" altLang="en-US" sz="2400" kern="0" dirty="0">
                <a:solidFill>
                  <a:srgbClr val="002060"/>
                </a:solidFill>
                <a:latin typeface="標楷體" panose="03000509000000000000" pitchFamily="65" charset="-120"/>
                <a:ea typeface="標楷體" panose="03000509000000000000" pitchFamily="65" charset="-120"/>
              </a:rPr>
              <a:t>開放文化基金會：林誠夏</a:t>
            </a:r>
            <a:endParaRPr lang="en-US" altLang="zh-TW" sz="2400" kern="0" dirty="0">
              <a:solidFill>
                <a:srgbClr val="002060"/>
              </a:solidFill>
              <a:latin typeface="標楷體" panose="03000509000000000000" pitchFamily="65" charset="-120"/>
              <a:ea typeface="標楷體" panose="03000509000000000000" pitchFamily="65" charset="-120"/>
            </a:endParaRPr>
          </a:p>
          <a:p>
            <a:r>
              <a:rPr lang="zh-TW" altLang="en-US" sz="2400" kern="0" dirty="0">
                <a:solidFill>
                  <a:srgbClr val="002060"/>
                </a:solidFill>
                <a:latin typeface="標楷體" panose="03000509000000000000" pitchFamily="65" charset="-120"/>
                <a:ea typeface="標楷體" panose="03000509000000000000" pitchFamily="65" charset="-120"/>
              </a:rPr>
              <a:t>究心科技公司：莊國煜</a:t>
            </a:r>
            <a:endParaRPr lang="en-US" altLang="zh-TW" sz="2400" kern="0" dirty="0">
              <a:solidFill>
                <a:srgbClr val="002060"/>
              </a:solidFill>
              <a:latin typeface="標楷體" panose="03000509000000000000" pitchFamily="65" charset="-120"/>
              <a:ea typeface="標楷體" panose="03000509000000000000" pitchFamily="65" charset="-120"/>
            </a:endParaRPr>
          </a:p>
          <a:p>
            <a:r>
              <a:rPr lang="zh-TW" altLang="en-US" sz="2400" kern="0" dirty="0">
                <a:solidFill>
                  <a:srgbClr val="002060"/>
                </a:solidFill>
                <a:latin typeface="標楷體" panose="03000509000000000000" pitchFamily="65" charset="-120"/>
                <a:ea typeface="標楷體" panose="03000509000000000000" pitchFamily="65" charset="-120"/>
              </a:rPr>
              <a:t>國立政治大學：蕭乃沂</a:t>
            </a:r>
            <a:endParaRPr lang="en-US" altLang="zh-TW" sz="2400" kern="0" dirty="0">
              <a:solidFill>
                <a:srgbClr val="002060"/>
              </a:solidFill>
              <a:latin typeface="標楷體" panose="03000509000000000000" pitchFamily="65" charset="-120"/>
              <a:ea typeface="標楷體" panose="03000509000000000000" pitchFamily="65" charset="-120"/>
            </a:endParaRPr>
          </a:p>
          <a:p>
            <a:r>
              <a:rPr lang="zh-TW" altLang="en-US" sz="2400" kern="0" dirty="0">
                <a:solidFill>
                  <a:srgbClr val="002060"/>
                </a:solidFill>
                <a:latin typeface="標楷體" panose="03000509000000000000" pitchFamily="65" charset="-120"/>
                <a:ea typeface="標楷體" panose="03000509000000000000" pitchFamily="65" charset="-120"/>
              </a:rPr>
              <a:t>資訊工業策進會：戴豪君</a:t>
            </a:r>
          </a:p>
        </p:txBody>
      </p:sp>
      <p:sp>
        <p:nvSpPr>
          <p:cNvPr id="22" name="文字方塊 21"/>
          <p:cNvSpPr txBox="1"/>
          <p:nvPr/>
        </p:nvSpPr>
        <p:spPr>
          <a:xfrm>
            <a:off x="2718594" y="1656540"/>
            <a:ext cx="5570756" cy="461665"/>
          </a:xfrm>
          <a:prstGeom prst="rect">
            <a:avLst/>
          </a:prstGeom>
          <a:noFill/>
        </p:spPr>
        <p:txBody>
          <a:bodyPr wrap="none" rtlCol="0">
            <a:spAutoFit/>
          </a:bodyPr>
          <a:lstStyle/>
          <a:p>
            <a:r>
              <a:rPr lang="zh-TW" altLang="en-US" sz="2400" b="1" dirty="0" smtClean="0">
                <a:latin typeface="標楷體" panose="03000509000000000000" pitchFamily="65" charset="-120"/>
                <a:ea typeface="標楷體" panose="03000509000000000000" pitchFamily="65" charset="-120"/>
              </a:rPr>
              <a:t>召集人</a:t>
            </a:r>
            <a:r>
              <a:rPr lang="zh-TW" altLang="en-US" sz="2400" b="1" dirty="0">
                <a:latin typeface="標楷體" panose="03000509000000000000" pitchFamily="65" charset="-120"/>
                <a:ea typeface="標楷體" panose="03000509000000000000" pitchFamily="65" charset="-120"/>
              </a:rPr>
              <a:t>：</a:t>
            </a:r>
            <a:r>
              <a:rPr lang="zh-TW" altLang="en-US" sz="2400" b="1" dirty="0" smtClean="0">
                <a:latin typeface="標楷體" panose="03000509000000000000" pitchFamily="65" charset="-120"/>
                <a:ea typeface="標楷體" panose="03000509000000000000" pitchFamily="65" charset="-120"/>
              </a:rPr>
              <a:t>曾副</a:t>
            </a:r>
            <a:r>
              <a:rPr lang="zh-TW" altLang="en-US" sz="2400" b="1" dirty="0">
                <a:latin typeface="標楷體" panose="03000509000000000000" pitchFamily="65" charset="-120"/>
                <a:ea typeface="標楷體" panose="03000509000000000000" pitchFamily="65" charset="-120"/>
              </a:rPr>
              <a:t>主任委員旭正（資訊長） </a:t>
            </a:r>
          </a:p>
        </p:txBody>
      </p:sp>
      <p:sp>
        <p:nvSpPr>
          <p:cNvPr id="23" name="標題 1"/>
          <p:cNvSpPr txBox="1">
            <a:spLocks/>
          </p:cNvSpPr>
          <p:nvPr/>
        </p:nvSpPr>
        <p:spPr>
          <a:xfrm>
            <a:off x="-1" y="59288"/>
            <a:ext cx="9125025" cy="890363"/>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2pPr>
            <a:lvl3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3pPr>
            <a:lvl4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4pPr>
            <a:lvl5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5pPr>
            <a:lvl6pPr marL="457200" algn="ctr" rtl="0" fontAlgn="base">
              <a:spcBef>
                <a:spcPct val="0"/>
              </a:spcBef>
              <a:spcAft>
                <a:spcPct val="0"/>
              </a:spcAft>
              <a:defRPr kumimoji="1" sz="4400">
                <a:solidFill>
                  <a:schemeClr val="tx2"/>
                </a:solidFill>
                <a:latin typeface="新細明體" charset="-120"/>
                <a:ea typeface="華康龍門石碑" pitchFamily="65" charset="-120"/>
              </a:defRPr>
            </a:lvl6pPr>
            <a:lvl7pPr marL="914400" algn="ctr" rtl="0" fontAlgn="base">
              <a:spcBef>
                <a:spcPct val="0"/>
              </a:spcBef>
              <a:spcAft>
                <a:spcPct val="0"/>
              </a:spcAft>
              <a:defRPr kumimoji="1" sz="4400">
                <a:solidFill>
                  <a:schemeClr val="tx2"/>
                </a:solidFill>
                <a:latin typeface="新細明體" charset="-120"/>
                <a:ea typeface="華康龍門石碑" pitchFamily="65" charset="-120"/>
              </a:defRPr>
            </a:lvl7pPr>
            <a:lvl8pPr marL="1371600" algn="ctr" rtl="0" fontAlgn="base">
              <a:spcBef>
                <a:spcPct val="0"/>
              </a:spcBef>
              <a:spcAft>
                <a:spcPct val="0"/>
              </a:spcAft>
              <a:defRPr kumimoji="1" sz="4400">
                <a:solidFill>
                  <a:schemeClr val="tx2"/>
                </a:solidFill>
                <a:latin typeface="新細明體" charset="-120"/>
                <a:ea typeface="華康龍門石碑" pitchFamily="65" charset="-120"/>
              </a:defRPr>
            </a:lvl8pPr>
            <a:lvl9pPr marL="1828800" algn="ctr" rtl="0" fontAlgn="base">
              <a:spcBef>
                <a:spcPct val="0"/>
              </a:spcBef>
              <a:spcAft>
                <a:spcPct val="0"/>
              </a:spcAft>
              <a:defRPr kumimoji="1" sz="4400">
                <a:solidFill>
                  <a:schemeClr val="tx2"/>
                </a:solidFill>
                <a:latin typeface="新細明體" charset="-120"/>
                <a:ea typeface="華康龍門石碑" pitchFamily="65" charset="-120"/>
              </a:defRPr>
            </a:lvl9pPr>
          </a:lstStyle>
          <a:p>
            <a:pPr algn="l"/>
            <a:r>
              <a:rPr lang="zh-TW" altLang="en-US" sz="3600" b="1" dirty="0" smtClean="0">
                <a:solidFill>
                  <a:srgbClr val="002060"/>
                </a:solidFill>
                <a:latin typeface="微軟正黑體" panose="020B0604030504040204" pitchFamily="34" charset="-120"/>
                <a:ea typeface="微軟正黑體" panose="020B0604030504040204" pitchFamily="34" charset="-120"/>
              </a:rPr>
              <a:t>三、本</a:t>
            </a:r>
            <a:r>
              <a:rPr lang="zh-TW" altLang="en-US" sz="3600" b="1" dirty="0">
                <a:solidFill>
                  <a:srgbClr val="002060"/>
                </a:solidFill>
                <a:latin typeface="微軟正黑體" panose="020B0604030504040204" pitchFamily="34" charset="-120"/>
                <a:ea typeface="微軟正黑體" panose="020B0604030504040204" pitchFamily="34" charset="-120"/>
              </a:rPr>
              <a:t>會諮詢小組</a:t>
            </a:r>
            <a:r>
              <a:rPr lang="zh-TW" altLang="en-US" sz="3600" b="1" dirty="0" smtClean="0">
                <a:solidFill>
                  <a:srgbClr val="002060"/>
                </a:solidFill>
                <a:latin typeface="微軟正黑體" panose="020B0604030504040204" pitchFamily="34" charset="-120"/>
                <a:ea typeface="微軟正黑體" panose="020B0604030504040204" pitchFamily="34" charset="-120"/>
              </a:rPr>
              <a:t>成員</a:t>
            </a:r>
            <a:endParaRPr lang="zh-TW" altLang="en-US" sz="3600" b="1" dirty="0">
              <a:solidFill>
                <a:srgbClr val="002060"/>
              </a:solidFill>
              <a:latin typeface="微軟正黑體" panose="020B0604030504040204" pitchFamily="34" charset="-120"/>
              <a:ea typeface="微軟正黑體" panose="020B0604030504040204" pitchFamily="34" charset="-120"/>
            </a:endParaRPr>
          </a:p>
        </p:txBody>
      </p:sp>
      <p:sp>
        <p:nvSpPr>
          <p:cNvPr id="24" name="文字方塊 23"/>
          <p:cNvSpPr txBox="1"/>
          <p:nvPr/>
        </p:nvSpPr>
        <p:spPr>
          <a:xfrm>
            <a:off x="3352687" y="3850327"/>
            <a:ext cx="4201791" cy="338554"/>
          </a:xfrm>
          <a:prstGeom prst="rect">
            <a:avLst/>
          </a:prstGeom>
          <a:noFill/>
        </p:spPr>
        <p:txBody>
          <a:bodyPr wrap="none" rtlCol="0">
            <a:spAutoFit/>
          </a:bodyPr>
          <a:lstStyle/>
          <a:p>
            <a:r>
              <a:rPr lang="zh-TW" altLang="en-US" sz="1600" b="1" dirty="0" smtClean="0">
                <a:solidFill>
                  <a:schemeClr val="bg1"/>
                </a:solidFill>
                <a:latin typeface="微軟正黑體" panose="020B0604030504040204" pitchFamily="34" charset="-120"/>
                <a:ea typeface="微軟正黑體" panose="020B0604030504040204" pitchFamily="34" charset="-120"/>
              </a:rPr>
              <a:t>任期自</a:t>
            </a:r>
            <a:r>
              <a:rPr lang="en-US" altLang="zh-TW" sz="1600" b="1" dirty="0" smtClean="0">
                <a:solidFill>
                  <a:schemeClr val="bg1"/>
                </a:solidFill>
                <a:latin typeface="微軟正黑體" panose="020B0604030504040204" pitchFamily="34" charset="-120"/>
                <a:ea typeface="微軟正黑體" panose="020B0604030504040204" pitchFamily="34" charset="-120"/>
              </a:rPr>
              <a:t>106</a:t>
            </a:r>
            <a:r>
              <a:rPr lang="zh-TW" altLang="zh-TW" sz="1600" b="1" dirty="0">
                <a:solidFill>
                  <a:schemeClr val="bg1"/>
                </a:solidFill>
                <a:latin typeface="微軟正黑體" panose="020B0604030504040204" pitchFamily="34" charset="-120"/>
                <a:ea typeface="微軟正黑體" panose="020B0604030504040204" pitchFamily="34" charset="-120"/>
              </a:rPr>
              <a:t>年</a:t>
            </a:r>
            <a:r>
              <a:rPr lang="en-US" altLang="zh-TW" sz="1600" b="1" dirty="0">
                <a:solidFill>
                  <a:schemeClr val="bg1"/>
                </a:solidFill>
                <a:latin typeface="微軟正黑體" panose="020B0604030504040204" pitchFamily="34" charset="-120"/>
                <a:ea typeface="微軟正黑體" panose="020B0604030504040204" pitchFamily="34" charset="-120"/>
              </a:rPr>
              <a:t>8</a:t>
            </a:r>
            <a:r>
              <a:rPr lang="zh-TW" altLang="zh-TW" sz="1600" b="1" dirty="0">
                <a:solidFill>
                  <a:schemeClr val="bg1"/>
                </a:solidFill>
                <a:latin typeface="微軟正黑體" panose="020B0604030504040204" pitchFamily="34" charset="-120"/>
                <a:ea typeface="微軟正黑體" panose="020B0604030504040204" pitchFamily="34" charset="-120"/>
              </a:rPr>
              <a:t>月</a:t>
            </a:r>
            <a:r>
              <a:rPr lang="en-US" altLang="zh-TW" sz="1600" b="1" dirty="0">
                <a:solidFill>
                  <a:schemeClr val="bg1"/>
                </a:solidFill>
                <a:latin typeface="微軟正黑體" panose="020B0604030504040204" pitchFamily="34" charset="-120"/>
                <a:ea typeface="微軟正黑體" panose="020B0604030504040204" pitchFamily="34" charset="-120"/>
              </a:rPr>
              <a:t>29</a:t>
            </a:r>
            <a:r>
              <a:rPr lang="zh-TW" altLang="zh-TW" sz="1600" b="1" dirty="0">
                <a:solidFill>
                  <a:schemeClr val="bg1"/>
                </a:solidFill>
                <a:latin typeface="微軟正黑體" panose="020B0604030504040204" pitchFamily="34" charset="-120"/>
                <a:ea typeface="微軟正黑體" panose="020B0604030504040204" pitchFamily="34" charset="-120"/>
              </a:rPr>
              <a:t>日起至</a:t>
            </a:r>
            <a:r>
              <a:rPr lang="en-US" altLang="zh-TW" sz="1600" b="1" dirty="0">
                <a:solidFill>
                  <a:schemeClr val="bg1"/>
                </a:solidFill>
                <a:latin typeface="微軟正黑體" panose="020B0604030504040204" pitchFamily="34" charset="-120"/>
                <a:ea typeface="微軟正黑體" panose="020B0604030504040204" pitchFamily="34" charset="-120"/>
              </a:rPr>
              <a:t>107</a:t>
            </a:r>
            <a:r>
              <a:rPr lang="zh-TW" altLang="zh-TW" sz="1600" b="1" dirty="0">
                <a:solidFill>
                  <a:schemeClr val="bg1"/>
                </a:solidFill>
                <a:latin typeface="微軟正黑體" panose="020B0604030504040204" pitchFamily="34" charset="-120"/>
                <a:ea typeface="微軟正黑體" panose="020B0604030504040204" pitchFamily="34" charset="-120"/>
              </a:rPr>
              <a:t>年</a:t>
            </a:r>
            <a:r>
              <a:rPr lang="en-US" altLang="zh-TW" sz="1600" b="1" dirty="0">
                <a:solidFill>
                  <a:schemeClr val="bg1"/>
                </a:solidFill>
                <a:latin typeface="微軟正黑體" panose="020B0604030504040204" pitchFamily="34" charset="-120"/>
                <a:ea typeface="微軟正黑體" panose="020B0604030504040204" pitchFamily="34" charset="-120"/>
              </a:rPr>
              <a:t>8</a:t>
            </a:r>
            <a:r>
              <a:rPr lang="zh-TW" altLang="zh-TW" sz="1600" b="1" dirty="0">
                <a:solidFill>
                  <a:schemeClr val="bg1"/>
                </a:solidFill>
                <a:latin typeface="微軟正黑體" panose="020B0604030504040204" pitchFamily="34" charset="-120"/>
                <a:ea typeface="微軟正黑體" panose="020B0604030504040204" pitchFamily="34" charset="-120"/>
              </a:rPr>
              <a:t>月</a:t>
            </a:r>
            <a:r>
              <a:rPr lang="en-US" altLang="zh-TW" sz="1600" b="1" dirty="0">
                <a:solidFill>
                  <a:schemeClr val="bg1"/>
                </a:solidFill>
                <a:latin typeface="微軟正黑體" panose="020B0604030504040204" pitchFamily="34" charset="-120"/>
                <a:ea typeface="微軟正黑體" panose="020B0604030504040204" pitchFamily="34" charset="-120"/>
              </a:rPr>
              <a:t>28</a:t>
            </a:r>
            <a:r>
              <a:rPr lang="zh-TW" altLang="zh-TW" sz="1600" b="1" dirty="0">
                <a:solidFill>
                  <a:schemeClr val="bg1"/>
                </a:solidFill>
                <a:latin typeface="微軟正黑體" panose="020B0604030504040204" pitchFamily="34" charset="-120"/>
                <a:ea typeface="微軟正黑體" panose="020B0604030504040204" pitchFamily="34" charset="-120"/>
              </a:rPr>
              <a:t>日</a:t>
            </a:r>
            <a:r>
              <a:rPr lang="zh-TW" altLang="zh-TW" sz="1600" b="1" dirty="0" smtClean="0">
                <a:solidFill>
                  <a:schemeClr val="bg1"/>
                </a:solidFill>
                <a:latin typeface="微軟正黑體" panose="020B0604030504040204" pitchFamily="34" charset="-120"/>
                <a:ea typeface="微軟正黑體" panose="020B0604030504040204" pitchFamily="34" charset="-120"/>
              </a:rPr>
              <a:t>止</a:t>
            </a:r>
            <a:endParaRPr lang="zh-TW" altLang="en-US" sz="1600" b="1" dirty="0">
              <a:solidFill>
                <a:schemeClr val="bg1"/>
              </a:solidFill>
              <a:latin typeface="微軟正黑體" panose="020B0604030504040204" pitchFamily="34" charset="-120"/>
              <a:ea typeface="微軟正黑體" panose="020B0604030504040204" pitchFamily="34" charset="-120"/>
            </a:endParaRPr>
          </a:p>
        </p:txBody>
      </p:sp>
      <p:sp>
        <p:nvSpPr>
          <p:cNvPr id="25" name="文字方塊 24"/>
          <p:cNvSpPr txBox="1"/>
          <p:nvPr/>
        </p:nvSpPr>
        <p:spPr>
          <a:xfrm>
            <a:off x="2562354" y="1334659"/>
            <a:ext cx="1338828" cy="369332"/>
          </a:xfrm>
          <a:prstGeom prst="rect">
            <a:avLst/>
          </a:prstGeom>
          <a:noFill/>
        </p:spPr>
        <p:txBody>
          <a:bodyPr wrap="none" rtlCol="0">
            <a:spAutoFit/>
          </a:bodyPr>
          <a:lstStyle/>
          <a:p>
            <a:r>
              <a:rPr lang="zh-TW" altLang="en-US" b="1" dirty="0" smtClean="0">
                <a:solidFill>
                  <a:schemeClr val="bg1"/>
                </a:solidFill>
                <a:latin typeface="微軟正黑體" panose="020B0604030504040204" pitchFamily="34" charset="-120"/>
                <a:ea typeface="微軟正黑體" panose="020B0604030504040204" pitchFamily="34" charset="-120"/>
              </a:rPr>
              <a:t>隨本職進退</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sp>
        <p:nvSpPr>
          <p:cNvPr id="12" name="標題 1"/>
          <p:cNvSpPr txBox="1">
            <a:spLocks/>
          </p:cNvSpPr>
          <p:nvPr/>
        </p:nvSpPr>
        <p:spPr>
          <a:xfrm>
            <a:off x="7092281" y="777523"/>
            <a:ext cx="2032744" cy="417764"/>
          </a:xfrm>
          <a:prstGeom prst="rect">
            <a:avLst/>
          </a:prstGeom>
          <a:noFill/>
          <a:ln>
            <a:noFill/>
          </a:ln>
        </p:spPr>
        <p:txBody>
          <a:bodyPr/>
          <a:lstStyle>
            <a:lvl1pPr algn="ctr" rtl="0" eaLnBrk="0" fontAlgn="base" hangingPunct="0">
              <a:spcBef>
                <a:spcPct val="0"/>
              </a:spcBef>
              <a:spcAft>
                <a:spcPct val="0"/>
              </a:spcAft>
              <a:defRPr kumimoji="1" sz="4000" b="1">
                <a:solidFill>
                  <a:srgbClr val="002060"/>
                </a:solidFill>
                <a:latin typeface="微軟正黑體" pitchFamily="34" charset="-120"/>
                <a:ea typeface="微軟正黑體" pitchFamily="34" charset="-120"/>
                <a:cs typeface="+mj-cs"/>
              </a:defRPr>
            </a:lvl1pPr>
            <a:lvl2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2pPr>
            <a:lvl3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3pPr>
            <a:lvl4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4pPr>
            <a:lvl5pPr algn="ctr" rtl="0" eaLnBrk="0" fontAlgn="base" hangingPunct="0">
              <a:spcBef>
                <a:spcPct val="0"/>
              </a:spcBef>
              <a:spcAft>
                <a:spcPct val="0"/>
              </a:spcAft>
              <a:defRPr kumimoji="1" sz="4400">
                <a:solidFill>
                  <a:schemeClr val="tx2"/>
                </a:solidFill>
                <a:latin typeface="新細明體" charset="-120"/>
                <a:ea typeface="華康龍門石碑" pitchFamily="65" charset="-120"/>
              </a:defRPr>
            </a:lvl5pPr>
            <a:lvl6pPr marL="457200" algn="ctr" rtl="0" fontAlgn="base">
              <a:spcBef>
                <a:spcPct val="0"/>
              </a:spcBef>
              <a:spcAft>
                <a:spcPct val="0"/>
              </a:spcAft>
              <a:defRPr kumimoji="1" sz="4400">
                <a:solidFill>
                  <a:schemeClr val="tx2"/>
                </a:solidFill>
                <a:latin typeface="新細明體" charset="-120"/>
                <a:ea typeface="華康龍門石碑" pitchFamily="65" charset="-120"/>
              </a:defRPr>
            </a:lvl6pPr>
            <a:lvl7pPr marL="914400" algn="ctr" rtl="0" fontAlgn="base">
              <a:spcBef>
                <a:spcPct val="0"/>
              </a:spcBef>
              <a:spcAft>
                <a:spcPct val="0"/>
              </a:spcAft>
              <a:defRPr kumimoji="1" sz="4400">
                <a:solidFill>
                  <a:schemeClr val="tx2"/>
                </a:solidFill>
                <a:latin typeface="新細明體" charset="-120"/>
                <a:ea typeface="華康龍門石碑" pitchFamily="65" charset="-120"/>
              </a:defRPr>
            </a:lvl7pPr>
            <a:lvl8pPr marL="1371600" algn="ctr" rtl="0" fontAlgn="base">
              <a:spcBef>
                <a:spcPct val="0"/>
              </a:spcBef>
              <a:spcAft>
                <a:spcPct val="0"/>
              </a:spcAft>
              <a:defRPr kumimoji="1" sz="4400">
                <a:solidFill>
                  <a:schemeClr val="tx2"/>
                </a:solidFill>
                <a:latin typeface="新細明體" charset="-120"/>
                <a:ea typeface="華康龍門石碑" pitchFamily="65" charset="-120"/>
              </a:defRPr>
            </a:lvl8pPr>
            <a:lvl9pPr marL="1828800" algn="ctr" rtl="0" fontAlgn="base">
              <a:spcBef>
                <a:spcPct val="0"/>
              </a:spcBef>
              <a:spcAft>
                <a:spcPct val="0"/>
              </a:spcAft>
              <a:defRPr kumimoji="1" sz="4400">
                <a:solidFill>
                  <a:schemeClr val="tx2"/>
                </a:solidFill>
                <a:latin typeface="新細明體" charset="-120"/>
                <a:ea typeface="華康龍門石碑" pitchFamily="65" charset="-120"/>
              </a:defRPr>
            </a:lvl9pPr>
          </a:lstStyle>
          <a:p>
            <a:pPr algn="r"/>
            <a:r>
              <a:rPr lang="en-US" altLang="zh-TW" sz="1600" kern="0" dirty="0" smtClean="0">
                <a:solidFill>
                  <a:srgbClr val="C00000"/>
                </a:solidFill>
                <a:latin typeface="標楷體" panose="03000509000000000000" pitchFamily="65" charset="-120"/>
                <a:ea typeface="標楷體" panose="03000509000000000000" pitchFamily="65" charset="-120"/>
              </a:rPr>
              <a:t>(</a:t>
            </a:r>
            <a:r>
              <a:rPr lang="zh-TW" altLang="en-US" sz="1600" kern="0" dirty="0" smtClean="0">
                <a:solidFill>
                  <a:srgbClr val="C00000"/>
                </a:solidFill>
                <a:latin typeface="標楷體" panose="03000509000000000000" pitchFamily="65" charset="-120"/>
                <a:ea typeface="標楷體" panose="03000509000000000000" pitchFamily="65" charset="-120"/>
              </a:rPr>
              <a:t>詳議程</a:t>
            </a:r>
            <a:r>
              <a:rPr lang="en-US" altLang="zh-TW" sz="1600" kern="0" dirty="0" smtClean="0">
                <a:solidFill>
                  <a:srgbClr val="C00000"/>
                </a:solidFill>
                <a:latin typeface="標楷體" panose="03000509000000000000" pitchFamily="65" charset="-120"/>
                <a:ea typeface="標楷體" panose="03000509000000000000" pitchFamily="65" charset="-120"/>
              </a:rPr>
              <a:t>P.3-</a:t>
            </a:r>
            <a:r>
              <a:rPr lang="zh-TW" altLang="en-US" sz="1600" kern="0" dirty="0" smtClean="0">
                <a:solidFill>
                  <a:srgbClr val="C00000"/>
                </a:solidFill>
                <a:latin typeface="標楷體" panose="03000509000000000000" pitchFamily="65" charset="-120"/>
                <a:ea typeface="標楷體" panose="03000509000000000000" pitchFamily="65" charset="-120"/>
              </a:rPr>
              <a:t>表</a:t>
            </a:r>
            <a:r>
              <a:rPr lang="en-US" altLang="zh-TW" sz="1600" kern="0" dirty="0" smtClean="0">
                <a:solidFill>
                  <a:srgbClr val="C00000"/>
                </a:solidFill>
                <a:latin typeface="標楷體" panose="03000509000000000000" pitchFamily="65" charset="-120"/>
                <a:ea typeface="標楷體" panose="03000509000000000000" pitchFamily="65" charset="-120"/>
              </a:rPr>
              <a:t>1)</a:t>
            </a:r>
            <a:endParaRPr lang="zh-TW" altLang="en-US" sz="1600" kern="0" dirty="0">
              <a:solidFill>
                <a:srgbClr val="C00000"/>
              </a:solidFill>
              <a:latin typeface="標楷體" panose="03000509000000000000" pitchFamily="65" charset="-120"/>
              <a:ea typeface="標楷體" panose="03000509000000000000" pitchFamily="65" charset="-120"/>
            </a:endParaRPr>
          </a:p>
        </p:txBody>
      </p:sp>
      <p:sp>
        <p:nvSpPr>
          <p:cNvPr id="2" name="投影片編號版面配置區 1"/>
          <p:cNvSpPr>
            <a:spLocks noGrp="1"/>
          </p:cNvSpPr>
          <p:nvPr>
            <p:ph type="sldNum" sz="quarter" idx="10"/>
          </p:nvPr>
        </p:nvSpPr>
        <p:spPr/>
        <p:txBody>
          <a:bodyPr/>
          <a:lstStyle/>
          <a:p>
            <a:fld id="{922DD0A9-EAB2-4341-9A61-1EA7C423C8E3}" type="slidenum">
              <a:rPr lang="en-US" altLang="zh-TW" smtClean="0">
                <a:solidFill>
                  <a:srgbClr val="000000"/>
                </a:solidFill>
              </a:rPr>
              <a:pPr/>
              <a:t>9</a:t>
            </a:fld>
            <a:endParaRPr lang="en-US" altLang="zh-TW" dirty="0">
              <a:solidFill>
                <a:srgbClr val="000000"/>
              </a:solidFill>
            </a:endParaRPr>
          </a:p>
        </p:txBody>
      </p:sp>
    </p:spTree>
    <p:extLst>
      <p:ext uri="{BB962C8B-B14F-4D97-AF65-F5344CB8AC3E}">
        <p14:creationId xmlns:p14="http://schemas.microsoft.com/office/powerpoint/2010/main" val="1476117444"/>
      </p:ext>
    </p:extLst>
  </p:cSld>
  <p:clrMapOvr>
    <a:masterClrMapping/>
  </p:clrMapOvr>
  <p:timing>
    <p:tnLst>
      <p:par>
        <p:cTn id="1" dur="indefinite" restart="never" nodeType="tmRoot"/>
      </p:par>
    </p:tnLst>
  </p:timing>
</p:sld>
</file>

<file path=ppt/theme/theme1.xml><?xml version="1.0" encoding="utf-8"?>
<a:theme xmlns:a="http://schemas.openxmlformats.org/drawingml/2006/main" name="空白簡報">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空白簡報">
      <a:majorFont>
        <a:latin typeface="新細明體"/>
        <a:ea typeface="華康龍門石碑"/>
        <a:cs typeface=""/>
      </a:majorFont>
      <a:minorFont>
        <a:latin typeface="新細明體"/>
        <a:ea typeface="華康龍門石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4000" b="1" i="0" u="none" strike="noStrike" cap="none" normalizeH="0" baseline="0" smtClean="0">
            <a:ln>
              <a:noFill/>
            </a:ln>
            <a:solidFill>
              <a:schemeClr val="accent2"/>
            </a:solidFill>
            <a:effectLst/>
            <a:latin typeface="標楷體" pitchFamily="65" charset="-120"/>
            <a:ea typeface="標楷體" pitchFamily="65" charset="-12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4000" b="1" i="0" u="none" strike="noStrike" cap="none" normalizeH="0" baseline="0" smtClean="0">
            <a:ln>
              <a:noFill/>
            </a:ln>
            <a:solidFill>
              <a:schemeClr val="accent2"/>
            </a:solidFill>
            <a:effectLst/>
            <a:latin typeface="標楷體" pitchFamily="65" charset="-120"/>
            <a:ea typeface="標楷體" pitchFamily="65" charset="-120"/>
          </a:defRPr>
        </a:defPPr>
      </a:lstStyle>
    </a:lnDef>
    <a:txDef>
      <a:spPr>
        <a:noFill/>
      </a:spPr>
      <a:bodyPr vert="eaVert" wrap="square" rtlCol="0">
        <a:spAutoFit/>
      </a:bodyPr>
      <a:lstStyle>
        <a:defPPr>
          <a:defRPr sz="2400" dirty="0" smtClean="0"/>
        </a:defPPr>
      </a:lstStyle>
    </a:txDef>
  </a:objectDefaults>
  <a:extraClrSchemeLst>
    <a:extraClrScheme>
      <a:clrScheme name="空白簡報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空白簡報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空白簡報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空白簡報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空白簡報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空白簡報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空白簡報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空白簡報">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空白簡報">
      <a:majorFont>
        <a:latin typeface="新細明體"/>
        <a:ea typeface="華康龍門石碑"/>
        <a:cs typeface=""/>
      </a:majorFont>
      <a:minorFont>
        <a:latin typeface="新細明體"/>
        <a:ea typeface="華康龍門石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4000" b="1" i="0" u="none" strike="noStrike" cap="none" normalizeH="0" baseline="0" smtClean="0">
            <a:ln>
              <a:noFill/>
            </a:ln>
            <a:solidFill>
              <a:schemeClr val="accent2"/>
            </a:solidFill>
            <a:effectLst/>
            <a:latin typeface="標楷體" pitchFamily="65" charset="-120"/>
            <a:ea typeface="標楷體" pitchFamily="65" charset="-12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4000" b="1" i="0" u="none" strike="noStrike" cap="none" normalizeH="0" baseline="0" smtClean="0">
            <a:ln>
              <a:noFill/>
            </a:ln>
            <a:solidFill>
              <a:schemeClr val="accent2"/>
            </a:solidFill>
            <a:effectLst/>
            <a:latin typeface="標楷體" pitchFamily="65" charset="-120"/>
            <a:ea typeface="標楷體" pitchFamily="65" charset="-120"/>
          </a:defRPr>
        </a:defPPr>
      </a:lstStyle>
    </a:lnDef>
  </a:objectDefaults>
  <a:extraClrSchemeLst>
    <a:extraClrScheme>
      <a:clrScheme name="空白簡報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空白簡報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空白簡報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空白簡報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空白簡報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空白簡報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空白簡報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28009</TotalTime>
  <Words>3067</Words>
  <Application>Microsoft Office PowerPoint</Application>
  <PresentationFormat>如螢幕大小 (4:3)</PresentationFormat>
  <Paragraphs>481</Paragraphs>
  <Slides>41</Slides>
  <Notes>34</Notes>
  <HiddenSlides>0</HiddenSlides>
  <MMClips>0</MMClips>
  <ScaleCrop>false</ScaleCrop>
  <HeadingPairs>
    <vt:vector size="6" baseType="variant">
      <vt:variant>
        <vt:lpstr>使用字型</vt:lpstr>
      </vt:variant>
      <vt:variant>
        <vt:i4>17</vt:i4>
      </vt:variant>
      <vt:variant>
        <vt:lpstr>佈景主題</vt:lpstr>
      </vt:variant>
      <vt:variant>
        <vt:i4>2</vt:i4>
      </vt:variant>
      <vt:variant>
        <vt:lpstr>投影片標題</vt:lpstr>
      </vt:variant>
      <vt:variant>
        <vt:i4>41</vt:i4>
      </vt:variant>
    </vt:vector>
  </HeadingPairs>
  <TitlesOfParts>
    <vt:vector size="60" baseType="lpstr">
      <vt:lpstr>Adidas Unity</vt:lpstr>
      <vt:lpstr>Gungsuh</vt:lpstr>
      <vt:lpstr>微软雅黑</vt:lpstr>
      <vt:lpstr>宋体</vt:lpstr>
      <vt:lpstr>華康龍門石碑</vt:lpstr>
      <vt:lpstr>微軟正黑體</vt:lpstr>
      <vt:lpstr>微軟正黑體 Light</vt:lpstr>
      <vt:lpstr>新細明體</vt:lpstr>
      <vt:lpstr>標楷體</vt:lpstr>
      <vt:lpstr>Arial</vt:lpstr>
      <vt:lpstr>Arial Rounded MT Bold</vt:lpstr>
      <vt:lpstr>Calibri</vt:lpstr>
      <vt:lpstr>Cambria Math</vt:lpstr>
      <vt:lpstr>Rockwell</vt:lpstr>
      <vt:lpstr>Tahoma</vt:lpstr>
      <vt:lpstr>Times</vt:lpstr>
      <vt:lpstr>Times New Roman</vt:lpstr>
      <vt:lpstr>空白簡報</vt:lpstr>
      <vt:lpstr>1_空白簡報</vt:lpstr>
      <vt:lpstr>PowerPoint 簡報</vt:lpstr>
      <vt:lpstr>議  程</vt:lpstr>
      <vt:lpstr>PowerPoint 簡報</vt:lpstr>
      <vt:lpstr>一、諮詢小組二級制-本會兼具雙重角色</vt:lpstr>
      <vt:lpstr>PowerPoint 簡報</vt:lpstr>
      <vt:lpstr>PowerPoint 簡報</vt:lpstr>
      <vt:lpstr>PowerPoint 簡報</vt:lpstr>
      <vt:lpstr>PowerPoint 簡報</vt:lpstr>
      <vt:lpstr>PowerPoint 簡報</vt:lpstr>
      <vt:lpstr>PowerPoint 簡報</vt:lpstr>
      <vt:lpstr>PowerPoint 簡報</vt:lpstr>
      <vt:lpstr>PowerPoint 簡報</vt:lpstr>
      <vt:lpstr>資料開放平臺資料集統計-各部會開放情形</vt:lpstr>
      <vt:lpstr>資料開放平臺資料集統計-依瀏覽量</vt:lpstr>
      <vt:lpstr>資料開放平臺資料集統計-依下載量</vt:lpstr>
      <vt:lpstr>PowerPoint 簡報</vt:lpstr>
      <vt:lpstr>PowerPoint 簡報</vt:lpstr>
      <vt:lpstr>PowerPoint 簡報</vt:lpstr>
      <vt:lpstr>PowerPoint 簡報</vt:lpstr>
      <vt:lpstr>PowerPoint 簡報</vt:lpstr>
      <vt:lpstr>PowerPoint 簡報</vt:lpstr>
      <vt:lpstr>PowerPoint 簡報</vt:lpstr>
      <vt:lpstr>二、各單位目前資料開放情形</vt:lpstr>
      <vt:lpstr>PowerPoint 簡報</vt:lpstr>
      <vt:lpstr>三、前次會議至今執行成果</vt:lpstr>
      <vt:lpstr>PowerPoint 簡報</vt:lpstr>
      <vt:lpstr>PowerPoint 簡報</vt:lpstr>
      <vt:lpstr>PowerPoint 簡報</vt:lpstr>
      <vt:lpstr>PowerPoint 簡報</vt:lpstr>
      <vt:lpstr>PowerPoint 簡報</vt:lpstr>
      <vt:lpstr>PowerPoint 簡報</vt:lpstr>
      <vt:lpstr>PowerPoint 簡報</vt:lpstr>
      <vt:lpstr>PowerPoint 簡報</vt:lpstr>
      <vt:lpstr>107年度上半年資料開放績效考核結果</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ho</dc:creator>
  <cp:lastModifiedBy>袁曉玲</cp:lastModifiedBy>
  <cp:revision>1948</cp:revision>
  <cp:lastPrinted>2018-11-05T04:20:22Z</cp:lastPrinted>
  <dcterms:created xsi:type="dcterms:W3CDTF">2015-02-15T02:13:29Z</dcterms:created>
  <dcterms:modified xsi:type="dcterms:W3CDTF">2018-11-05T08:58:42Z</dcterms:modified>
</cp:coreProperties>
</file>