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1" r:id="rId3"/>
    <p:sldMasterId id="2147483726" r:id="rId4"/>
    <p:sldMasterId id="2147483738" r:id="rId5"/>
    <p:sldMasterId id="2147483750" r:id="rId6"/>
  </p:sldMasterIdLst>
  <p:notesMasterIdLst>
    <p:notesMasterId r:id="rId38"/>
  </p:notesMasterIdLst>
  <p:handoutMasterIdLst>
    <p:handoutMasterId r:id="rId39"/>
  </p:handoutMasterIdLst>
  <p:sldIdLst>
    <p:sldId id="256" r:id="rId7"/>
    <p:sldId id="721" r:id="rId8"/>
    <p:sldId id="261" r:id="rId9"/>
    <p:sldId id="3850" r:id="rId10"/>
    <p:sldId id="3851" r:id="rId11"/>
    <p:sldId id="3852" r:id="rId12"/>
    <p:sldId id="1059" r:id="rId13"/>
    <p:sldId id="267" r:id="rId14"/>
    <p:sldId id="3857" r:id="rId15"/>
    <p:sldId id="3858" r:id="rId16"/>
    <p:sldId id="3859" r:id="rId17"/>
    <p:sldId id="3849" r:id="rId18"/>
    <p:sldId id="3865" r:id="rId19"/>
    <p:sldId id="1044" r:id="rId20"/>
    <p:sldId id="723" r:id="rId21"/>
    <p:sldId id="759" r:id="rId22"/>
    <p:sldId id="1057" r:id="rId23"/>
    <p:sldId id="1058" r:id="rId24"/>
    <p:sldId id="271" r:id="rId25"/>
    <p:sldId id="272" r:id="rId26"/>
    <p:sldId id="3863" r:id="rId27"/>
    <p:sldId id="708" r:id="rId28"/>
    <p:sldId id="731" r:id="rId29"/>
    <p:sldId id="3847" r:id="rId30"/>
    <p:sldId id="3864" r:id="rId31"/>
    <p:sldId id="3860" r:id="rId32"/>
    <p:sldId id="714" r:id="rId33"/>
    <p:sldId id="3828" r:id="rId34"/>
    <p:sldId id="3853" r:id="rId35"/>
    <p:sldId id="3854" r:id="rId36"/>
    <p:sldId id="3855" r:id="rId3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59C"/>
    <a:srgbClr val="F8D380"/>
    <a:srgbClr val="3DC6BE"/>
    <a:srgbClr val="29BB7C"/>
    <a:srgbClr val="758AA0"/>
    <a:srgbClr val="8DD650"/>
    <a:srgbClr val="67B03B"/>
    <a:srgbClr val="3BC7BE"/>
    <a:srgbClr val="92D050"/>
    <a:srgbClr val="1EB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2486" autoAdjust="0"/>
  </p:normalViewPr>
  <p:slideViewPr>
    <p:cSldViewPr snapToGrid="0">
      <p:cViewPr varScale="1">
        <p:scale>
          <a:sx n="61" d="100"/>
          <a:sy n="61" d="100"/>
        </p:scale>
        <p:origin x="692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35200951627419E-2"/>
          <c:y val="5.1371053477014317E-2"/>
          <c:w val="0.85150450087005847"/>
          <c:h val="0.795539883026948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各季經濟成長率</c:v>
                </c:pt>
              </c:strCache>
            </c:strRef>
          </c:tx>
          <c:spPr>
            <a:ln w="28575">
              <a:solidFill>
                <a:srgbClr val="00B050">
                  <a:alpha val="97000"/>
                </a:srgbClr>
              </a:solidFill>
            </a:ln>
          </c:spPr>
          <c:marker>
            <c:symbol val="circle"/>
            <c:size val="12"/>
            <c:spPr>
              <a:solidFill>
                <a:schemeClr val="bg1"/>
              </a:solidFill>
              <a:ln w="28575">
                <a:solidFill>
                  <a:srgbClr val="00B050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A3B-4FE4-AFC0-65B2AE233840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A3B-4FE4-AFC0-65B2AE23384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A3B-4FE4-AFC0-65B2AE23384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A3B-4FE4-AFC0-65B2AE233840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A3B-4FE4-AFC0-65B2AE233840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A3B-4FE4-AFC0-65B2AE233840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A3B-4FE4-AFC0-65B2AE233840}"/>
              </c:ext>
            </c:extLst>
          </c:dPt>
          <c:dPt>
            <c:idx val="7"/>
            <c:marker>
              <c:symbol val="circle"/>
              <c:size val="13"/>
              <c:spPr>
                <a:solidFill>
                  <a:schemeClr val="bg1"/>
                </a:solidFill>
                <a:ln w="28575">
                  <a:solidFill>
                    <a:srgbClr val="00B050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</c:marker>
            <c:bubble3D val="0"/>
            <c:spPr>
              <a:ln w="28575">
                <a:solidFill>
                  <a:srgbClr val="00B050">
                    <a:alpha val="97000"/>
                  </a:srgb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8-2A3B-4FE4-AFC0-65B2AE233840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9-2A3B-4FE4-AFC0-65B2AE233840}"/>
              </c:ext>
            </c:extLst>
          </c:dPt>
          <c:dPt>
            <c:idx val="10"/>
            <c:marker>
              <c:symbol val="circle"/>
              <c:size val="16"/>
            </c:marker>
            <c:bubble3D val="0"/>
            <c:spPr>
              <a:ln w="28575">
                <a:solidFill>
                  <a:srgbClr val="00B050">
                    <a:alpha val="97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2A3B-4FE4-AFC0-65B2AE233840}"/>
              </c:ext>
            </c:extLst>
          </c:dPt>
          <c:dPt>
            <c:idx val="11"/>
            <c:bubble3D val="0"/>
            <c:spPr>
              <a:ln w="28575">
                <a:solidFill>
                  <a:srgbClr val="00B050">
                    <a:alpha val="97000"/>
                  </a:srgbClr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D-2A3B-4FE4-AFC0-65B2AE23384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4FE4-AFC0-65B2AE23384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3B-4FE4-AFC0-65B2AE23384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3B-4FE4-AFC0-65B2AE23384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3B-4FE4-AFC0-65B2AE23384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3B-4FE4-AFC0-65B2AE23384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3B-4FE4-AFC0-65B2AE23384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3B-4FE4-AFC0-65B2AE23384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3B-4FE4-AFC0-65B2AE23384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A3B-4FE4-AFC0-65B2AE233840}"/>
                </c:ext>
              </c:extLst>
            </c:dLbl>
            <c:dLbl>
              <c:idx val="9"/>
              <c:layout>
                <c:manualLayout>
                  <c:x val="-7.6358668540811026E-2"/>
                  <c:y val="-9.751350661075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/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A3B-4FE4-AFC0-65B2AE233840}"/>
                </c:ext>
              </c:extLst>
            </c:dLbl>
            <c:dLbl>
              <c:idx val="10"/>
              <c:layout>
                <c:manualLayout>
                  <c:x val="-4.7570473470717557E-2"/>
                  <c:y val="9.15345910272216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>
                      <a:solidFill>
                        <a:schemeClr val="tx1"/>
                      </a:solidFill>
                    </a:defRPr>
                  </a:pPr>
                  <a:endParaRPr lang="zh-TW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A3B-4FE4-AFC0-65B2AE233840}"/>
                </c:ext>
              </c:extLst>
            </c:dLbl>
            <c:dLbl>
              <c:idx val="11"/>
              <c:layout>
                <c:manualLayout>
                  <c:x val="-3.3937442668961294E-2"/>
                  <c:y val="-0.129590317995869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zh-TW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A3B-4FE4-AFC0-65B2AE233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Sheet1!$A$3:$A$13</c:f>
              <c:strCach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2022(f)</c:v>
                </c:pt>
              </c:strCache>
            </c:strRef>
          </c:cat>
          <c:val>
            <c:numRef>
              <c:f>Sheet1!$B$3:$B$13</c:f>
              <c:numCache>
                <c:formatCode>General</c:formatCode>
                <c:ptCount val="11"/>
                <c:pt idx="0">
                  <c:v>2.2200000000000002</c:v>
                </c:pt>
                <c:pt idx="1">
                  <c:v>2.48</c:v>
                </c:pt>
                <c:pt idx="2">
                  <c:v>4.72</c:v>
                </c:pt>
                <c:pt idx="3">
                  <c:v>1.47</c:v>
                </c:pt>
                <c:pt idx="4">
                  <c:v>2.17</c:v>
                </c:pt>
                <c:pt idx="5">
                  <c:v>3.31</c:v>
                </c:pt>
                <c:pt idx="6">
                  <c:v>2.79</c:v>
                </c:pt>
                <c:pt idx="7">
                  <c:v>3.06</c:v>
                </c:pt>
                <c:pt idx="8">
                  <c:v>3.36</c:v>
                </c:pt>
                <c:pt idx="9" formatCode="0.00">
                  <c:v>6.57</c:v>
                </c:pt>
                <c:pt idx="10" formatCode="0.00">
                  <c:v>3.76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A3B-4FE4-AFC0-65B2AE233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251264"/>
        <c:axId val="235149504"/>
      </c:lineChart>
      <c:catAx>
        <c:axId val="1382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9525">
            <a:prstDash val="solid"/>
          </a:ln>
        </c:spPr>
        <c:txPr>
          <a:bodyPr/>
          <a:lstStyle/>
          <a:p>
            <a:pPr>
              <a:defRPr sz="900"/>
            </a:pPr>
            <a:endParaRPr lang="zh-TW"/>
          </a:p>
        </c:txPr>
        <c:crossAx val="235149504"/>
        <c:crossesAt val="0"/>
        <c:auto val="1"/>
        <c:lblAlgn val="ctr"/>
        <c:lblOffset val="100"/>
        <c:noMultiLvlLbl val="0"/>
      </c:catAx>
      <c:valAx>
        <c:axId val="235149504"/>
        <c:scaling>
          <c:orientation val="minMax"/>
          <c:max val="8"/>
        </c:scaling>
        <c:delete val="0"/>
        <c:axPos val="l"/>
        <c:numFmt formatCode="0_ " sourceLinked="0"/>
        <c:majorTickMark val="in"/>
        <c:minorTickMark val="none"/>
        <c:tickLblPos val="low"/>
        <c:txPr>
          <a:bodyPr rot="0" vert="horz"/>
          <a:lstStyle/>
          <a:p>
            <a:pPr>
              <a:defRPr sz="1200"/>
            </a:pPr>
            <a:endParaRPr lang="zh-TW"/>
          </a:p>
        </c:txPr>
        <c:crossAx val="138251264"/>
        <c:crosses val="autoZero"/>
        <c:crossBetween val="between"/>
        <c:majorUnit val="4"/>
      </c:valAx>
      <c:spPr>
        <a:noFill/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408841569821498E-2"/>
          <c:y val="0"/>
          <c:w val="0.93118231686035702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2022年</c:v>
                </c:pt>
              </c:strCache>
            </c:strRef>
          </c:tx>
          <c:spPr>
            <a:solidFill>
              <a:srgbClr val="03CA9F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工作表1!$A$2:$A$6</c:f>
              <c:strCache>
                <c:ptCount val="5"/>
                <c:pt idx="0">
                  <c:v>World Bank</c:v>
                </c:pt>
                <c:pt idx="1">
                  <c:v>IMF</c:v>
                </c:pt>
                <c:pt idx="2">
                  <c:v>EIU</c:v>
                </c:pt>
                <c:pt idx="3">
                  <c:v>IHS Markit</c:v>
                </c:pt>
                <c:pt idx="4">
                  <c:v>OECD</c:v>
                </c:pt>
              </c:strCache>
            </c:strRef>
          </c:cat>
          <c:val>
            <c:numRef>
              <c:f>工作表1!$B$2:$B$6</c:f>
              <c:numCache>
                <c:formatCode>0.0_ </c:formatCode>
                <c:ptCount val="5"/>
                <c:pt idx="0">
                  <c:v>2.9</c:v>
                </c:pt>
                <c:pt idx="1">
                  <c:v>3.2</c:v>
                </c:pt>
                <c:pt idx="2">
                  <c:v>2.6</c:v>
                </c:pt>
                <c:pt idx="3">
                  <c:v>2.8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16-41F7-B692-AC802EA3BCAB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2023年</c:v>
                </c:pt>
              </c:strCache>
            </c:strRef>
          </c:tx>
          <c:spPr>
            <a:solidFill>
              <a:srgbClr val="3BA7DC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工作表1!$A$2:$A$6</c:f>
              <c:strCache>
                <c:ptCount val="5"/>
                <c:pt idx="0">
                  <c:v>World Bank</c:v>
                </c:pt>
                <c:pt idx="1">
                  <c:v>IMF</c:v>
                </c:pt>
                <c:pt idx="2">
                  <c:v>EIU</c:v>
                </c:pt>
                <c:pt idx="3">
                  <c:v>IHS Markit</c:v>
                </c:pt>
                <c:pt idx="4">
                  <c:v>OECD</c:v>
                </c:pt>
              </c:strCache>
            </c:strRef>
          </c:cat>
          <c:val>
            <c:numRef>
              <c:f>工作表1!$C$2:$C$6</c:f>
              <c:numCache>
                <c:formatCode>0.0_ </c:formatCode>
                <c:ptCount val="5"/>
                <c:pt idx="0">
                  <c:v>3</c:v>
                </c:pt>
                <c:pt idx="1">
                  <c:v>2.9</c:v>
                </c:pt>
                <c:pt idx="2">
                  <c:v>1.7</c:v>
                </c:pt>
                <c:pt idx="3">
                  <c:v>2</c:v>
                </c:pt>
                <c:pt idx="4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16-41F7-B692-AC802EA3B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8614912"/>
        <c:axId val="775742592"/>
      </c:barChart>
      <c:catAx>
        <c:axId val="80861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775742592"/>
        <c:crosses val="autoZero"/>
        <c:auto val="1"/>
        <c:lblAlgn val="ctr"/>
        <c:lblOffset val="100"/>
        <c:noMultiLvlLbl val="0"/>
      </c:catAx>
      <c:valAx>
        <c:axId val="775742592"/>
        <c:scaling>
          <c:orientation val="minMax"/>
        </c:scaling>
        <c:delete val="1"/>
        <c:axPos val="l"/>
        <c:numFmt formatCode="0.0_ " sourceLinked="1"/>
        <c:majorTickMark val="out"/>
        <c:minorTickMark val="none"/>
        <c:tickLblPos val="nextTo"/>
        <c:crossAx val="8086149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414826815786832"/>
          <c:y val="6.6723439179570618E-2"/>
          <c:w val="0.37795144774999895"/>
          <c:h val="0.15367375052051557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ea typeface="微軟正黑體" pitchFamily="34" charset="-120"/>
              <a:cs typeface="Times New Roman" pitchFamily="18" charset="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52431374453793E-2"/>
          <c:y val="5.5421340953616928E-2"/>
          <c:w val="0.8973418675647038"/>
          <c:h val="0.77113172858147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'97-110'!$B$1</c:f>
              <c:strCache>
                <c:ptCount val="1"/>
                <c:pt idx="0">
                  <c:v>年計畫經費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'97-110'!$A$2:$A$16</c:f>
              <c:strCache>
                <c:ptCount val="15"/>
                <c:pt idx="0">
                  <c:v>97年</c:v>
                </c:pt>
                <c:pt idx="1">
                  <c:v>98年</c:v>
                </c:pt>
                <c:pt idx="2">
                  <c:v>99年</c:v>
                </c:pt>
                <c:pt idx="3">
                  <c:v>100年</c:v>
                </c:pt>
                <c:pt idx="4">
                  <c:v>101年</c:v>
                </c:pt>
                <c:pt idx="5">
                  <c:v>102年</c:v>
                </c:pt>
                <c:pt idx="6">
                  <c:v>103年</c:v>
                </c:pt>
                <c:pt idx="7">
                  <c:v>104年</c:v>
                </c:pt>
                <c:pt idx="8">
                  <c:v>105年</c:v>
                </c:pt>
                <c:pt idx="9">
                  <c:v>106年</c:v>
                </c:pt>
                <c:pt idx="10">
                  <c:v>107年</c:v>
                </c:pt>
                <c:pt idx="11">
                  <c:v>108年</c:v>
                </c:pt>
                <c:pt idx="12">
                  <c:v>109年</c:v>
                </c:pt>
                <c:pt idx="13">
                  <c:v>110年</c:v>
                </c:pt>
                <c:pt idx="14">
                  <c:v>111年
(截至8月底)</c:v>
                </c:pt>
              </c:strCache>
            </c:strRef>
          </c:cat>
          <c:val>
            <c:numRef>
              <c:f>'97-110'!$B$2:$B$16</c:f>
              <c:numCache>
                <c:formatCode>_(* #,##0.00_);_(* \(#,##0.00\);_(* "-"??_);_(@_)</c:formatCode>
                <c:ptCount val="15"/>
                <c:pt idx="0">
                  <c:v>4756.3796400000001</c:v>
                </c:pt>
                <c:pt idx="1">
                  <c:v>4718.1493399999999</c:v>
                </c:pt>
                <c:pt idx="2">
                  <c:v>5378.5718100000004</c:v>
                </c:pt>
                <c:pt idx="3">
                  <c:v>5127.8991400000004</c:v>
                </c:pt>
                <c:pt idx="4">
                  <c:v>4542.6510500000004</c:v>
                </c:pt>
                <c:pt idx="5">
                  <c:v>4182.38771</c:v>
                </c:pt>
                <c:pt idx="6">
                  <c:v>3848.5470700000001</c:v>
                </c:pt>
                <c:pt idx="7">
                  <c:v>3869.8377799999998</c:v>
                </c:pt>
                <c:pt idx="8">
                  <c:v>4221.9676200000004</c:v>
                </c:pt>
                <c:pt idx="9">
                  <c:v>4364.9241499999998</c:v>
                </c:pt>
                <c:pt idx="10">
                  <c:v>4591.6436800000001</c:v>
                </c:pt>
                <c:pt idx="11">
                  <c:v>4416.2479999999996</c:v>
                </c:pt>
                <c:pt idx="12">
                  <c:v>5045.6400000000003</c:v>
                </c:pt>
                <c:pt idx="13" formatCode="#,##0.00_);[Red]\(#,##0.00\)">
                  <c:v>5667.49</c:v>
                </c:pt>
                <c:pt idx="14">
                  <c:v>5481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F-4D8B-B3AD-87488E278BEE}"/>
            </c:ext>
          </c:extLst>
        </c:ser>
        <c:ser>
          <c:idx val="1"/>
          <c:order val="1"/>
          <c:tx>
            <c:strRef>
              <c:f>'97-110'!$C$1</c:f>
              <c:strCache>
                <c:ptCount val="1"/>
                <c:pt idx="0">
                  <c:v>歷年執行數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64D2">
                  <a:lumMod val="50000"/>
                </a:srgbClr>
              </a:solidFill>
            </a:ln>
            <a:effectLst/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5F-4D8B-B3AD-87488E278BEE}"/>
              </c:ext>
            </c:extLst>
          </c:dPt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'97-110'!$A$2:$A$16</c:f>
              <c:strCache>
                <c:ptCount val="15"/>
                <c:pt idx="0">
                  <c:v>97年</c:v>
                </c:pt>
                <c:pt idx="1">
                  <c:v>98年</c:v>
                </c:pt>
                <c:pt idx="2">
                  <c:v>99年</c:v>
                </c:pt>
                <c:pt idx="3">
                  <c:v>100年</c:v>
                </c:pt>
                <c:pt idx="4">
                  <c:v>101年</c:v>
                </c:pt>
                <c:pt idx="5">
                  <c:v>102年</c:v>
                </c:pt>
                <c:pt idx="6">
                  <c:v>103年</c:v>
                </c:pt>
                <c:pt idx="7">
                  <c:v>104年</c:v>
                </c:pt>
                <c:pt idx="8">
                  <c:v>105年</c:v>
                </c:pt>
                <c:pt idx="9">
                  <c:v>106年</c:v>
                </c:pt>
                <c:pt idx="10">
                  <c:v>107年</c:v>
                </c:pt>
                <c:pt idx="11">
                  <c:v>108年</c:v>
                </c:pt>
                <c:pt idx="12">
                  <c:v>109年</c:v>
                </c:pt>
                <c:pt idx="13">
                  <c:v>110年</c:v>
                </c:pt>
                <c:pt idx="14">
                  <c:v>111年
(截至8月底)</c:v>
                </c:pt>
              </c:strCache>
            </c:strRef>
          </c:cat>
          <c:val>
            <c:numRef>
              <c:f>'97-110'!$C$2:$C$16</c:f>
              <c:numCache>
                <c:formatCode>0_);[Red]\(0\)</c:formatCode>
                <c:ptCount val="15"/>
                <c:pt idx="0">
                  <c:v>4113.2443799999974</c:v>
                </c:pt>
                <c:pt idx="1">
                  <c:v>4082.3297799999996</c:v>
                </c:pt>
                <c:pt idx="2">
                  <c:v>4839.10106</c:v>
                </c:pt>
                <c:pt idx="3">
                  <c:v>4650.0504100000007</c:v>
                </c:pt>
                <c:pt idx="4">
                  <c:v>3962.1252400000003</c:v>
                </c:pt>
                <c:pt idx="5">
                  <c:v>3688.9398700000002</c:v>
                </c:pt>
                <c:pt idx="6">
                  <c:v>3477.7421400000003</c:v>
                </c:pt>
                <c:pt idx="7">
                  <c:v>3513.3022199999996</c:v>
                </c:pt>
                <c:pt idx="8">
                  <c:v>3503.9111300000004</c:v>
                </c:pt>
                <c:pt idx="9">
                  <c:v>3878.2038199999997</c:v>
                </c:pt>
                <c:pt idx="10">
                  <c:v>4302.6833700000007</c:v>
                </c:pt>
                <c:pt idx="11">
                  <c:v>4130.7779999999993</c:v>
                </c:pt>
                <c:pt idx="12">
                  <c:v>4817.7300000000014</c:v>
                </c:pt>
                <c:pt idx="13">
                  <c:v>5420.9541849999996</c:v>
                </c:pt>
                <c:pt idx="14" formatCode="General">
                  <c:v>2884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5F-4D8B-B3AD-87488E278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1660176"/>
        <c:axId val="-161659088"/>
      </c:barChart>
      <c:lineChart>
        <c:grouping val="standard"/>
        <c:varyColors val="0"/>
        <c:ser>
          <c:idx val="2"/>
          <c:order val="2"/>
          <c:tx>
            <c:strRef>
              <c:f>'97-110'!$D$1</c:f>
              <c:strCache>
                <c:ptCount val="1"/>
                <c:pt idx="0">
                  <c:v>歷年經費達成率</c:v>
                </c:pt>
              </c:strCache>
            </c:strRef>
          </c:tx>
          <c:spPr>
            <a:ln w="28575" cap="rnd">
              <a:solidFill>
                <a:srgbClr val="00808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8080"/>
              </a:solidFill>
              <a:ln w="9525">
                <a:solidFill>
                  <a:srgbClr val="008080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1.4470595219463313E-2"/>
                  <c:y val="-3.1372108597360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5F-4D8B-B3AD-87488E278BEE}"/>
                </c:ext>
              </c:extLst>
            </c:dLbl>
            <c:dLbl>
              <c:idx val="12"/>
              <c:layout>
                <c:manualLayout>
                  <c:x val="-2.7693077090517902E-2"/>
                  <c:y val="-3.5815124931887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5F-4D8B-B3AD-87488E278B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808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'97-110'!$A$2:$A$16</c:f>
              <c:strCache>
                <c:ptCount val="15"/>
                <c:pt idx="0">
                  <c:v>97年</c:v>
                </c:pt>
                <c:pt idx="1">
                  <c:v>98年</c:v>
                </c:pt>
                <c:pt idx="2">
                  <c:v>99年</c:v>
                </c:pt>
                <c:pt idx="3">
                  <c:v>100年</c:v>
                </c:pt>
                <c:pt idx="4">
                  <c:v>101年</c:v>
                </c:pt>
                <c:pt idx="5">
                  <c:v>102年</c:v>
                </c:pt>
                <c:pt idx="6">
                  <c:v>103年</c:v>
                </c:pt>
                <c:pt idx="7">
                  <c:v>104年</c:v>
                </c:pt>
                <c:pt idx="8">
                  <c:v>105年</c:v>
                </c:pt>
                <c:pt idx="9">
                  <c:v>106年</c:v>
                </c:pt>
                <c:pt idx="10">
                  <c:v>107年</c:v>
                </c:pt>
                <c:pt idx="11">
                  <c:v>108年</c:v>
                </c:pt>
                <c:pt idx="12">
                  <c:v>109年</c:v>
                </c:pt>
                <c:pt idx="13">
                  <c:v>110年</c:v>
                </c:pt>
                <c:pt idx="14">
                  <c:v>111年
(截至8月底)</c:v>
                </c:pt>
              </c:strCache>
            </c:strRef>
          </c:cat>
          <c:val>
            <c:numRef>
              <c:f>'97-110'!$D$2:$D$16</c:f>
              <c:numCache>
                <c:formatCode>0.00%</c:formatCode>
                <c:ptCount val="15"/>
                <c:pt idx="0">
                  <c:v>0.86478470839640498</c:v>
                </c:pt>
                <c:pt idx="1">
                  <c:v>0.86523962804449928</c:v>
                </c:pt>
                <c:pt idx="2">
                  <c:v>0.89970000047280208</c:v>
                </c:pt>
                <c:pt idx="3">
                  <c:v>0.90681393745197569</c:v>
                </c:pt>
                <c:pt idx="4">
                  <c:v>0.87220550211533421</c:v>
                </c:pt>
                <c:pt idx="5">
                  <c:v>0.88201767167109435</c:v>
                </c:pt>
                <c:pt idx="6">
                  <c:v>0.90365067043340075</c:v>
                </c:pt>
                <c:pt idx="7">
                  <c:v>0.90786808639818484</c:v>
                </c:pt>
                <c:pt idx="8">
                  <c:v>0.82992373352214388</c:v>
                </c:pt>
                <c:pt idx="9">
                  <c:v>0.88849283211484897</c:v>
                </c:pt>
                <c:pt idx="10">
                  <c:v>0.93706821997999645</c:v>
                </c:pt>
                <c:pt idx="11">
                  <c:v>0.93535915555466997</c:v>
                </c:pt>
                <c:pt idx="12">
                  <c:v>0.95483030893999588</c:v>
                </c:pt>
                <c:pt idx="13">
                  <c:v>0.95650000000000002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E5F-4D8B-B3AD-87488E278B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61664528"/>
        <c:axId val="-161665616"/>
      </c:lineChart>
      <c:catAx>
        <c:axId val="-16166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161659088"/>
        <c:crosses val="autoZero"/>
        <c:auto val="1"/>
        <c:lblAlgn val="ctr"/>
        <c:lblOffset val="100"/>
        <c:noMultiLvlLbl val="0"/>
      </c:catAx>
      <c:valAx>
        <c:axId val="-161659088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161660176"/>
        <c:crosses val="autoZero"/>
        <c:crossBetween val="between"/>
        <c:majorUnit val="1000"/>
      </c:valAx>
      <c:valAx>
        <c:axId val="-161665616"/>
        <c:scaling>
          <c:orientation val="minMax"/>
          <c:max val="1"/>
          <c:min val="0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-161664528"/>
        <c:crosses val="max"/>
        <c:crossBetween val="between"/>
        <c:majorUnit val="0.1"/>
      </c:valAx>
      <c:catAx>
        <c:axId val="-161664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61665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03D84-0A1E-4FC1-94B7-1B4FDDAD0ED9}" type="doc">
      <dgm:prSet loTypeId="urn:microsoft.com/office/officeart/2005/8/layout/pyramid2" loCatId="list" qsTypeId="urn:microsoft.com/office/officeart/2005/8/quickstyle/simple1" qsCatId="simple" csTypeId="urn:microsoft.com/office/officeart/2005/8/colors/accent6_5" csCatId="accent6" phldr="1"/>
      <dgm:spPr/>
    </dgm:pt>
    <dgm:pt modelId="{1A83501F-3532-4F35-820A-9C27DD8BD5F4}">
      <dgm:prSet phldrT="[文字]"/>
      <dgm:spPr/>
      <dgm:t>
        <a:bodyPr/>
        <a:lstStyle/>
        <a:p>
          <a:r>
            <a:rPr kumimoji="0" lang="zh-TW" altLang="en-US" b="1" i="0" u="none" strike="noStrike" cap="none" spc="0" normalizeH="0" baseline="0" noProof="0">
              <a:ln/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綠能建設</a:t>
          </a:r>
          <a:endParaRPr lang="zh-TW" altLang="en-US" dirty="0"/>
        </a:p>
      </dgm:t>
    </dgm:pt>
    <dgm:pt modelId="{0B647EF6-BE80-4C19-A486-C4C4ED63D5B4}" type="parTrans" cxnId="{D4BF4285-CB7A-4866-B466-2EDAB15479B6}">
      <dgm:prSet/>
      <dgm:spPr/>
      <dgm:t>
        <a:bodyPr/>
        <a:lstStyle/>
        <a:p>
          <a:endParaRPr lang="zh-TW" altLang="en-US">
            <a:solidFill>
              <a:srgbClr val="002060"/>
            </a:solidFill>
          </a:endParaRPr>
        </a:p>
      </dgm:t>
    </dgm:pt>
    <dgm:pt modelId="{01FBCAC5-B83E-4EE1-B5E2-590587EA618E}" type="sibTrans" cxnId="{D4BF4285-CB7A-4866-B466-2EDAB15479B6}">
      <dgm:prSet/>
      <dgm:spPr/>
      <dgm:t>
        <a:bodyPr/>
        <a:lstStyle/>
        <a:p>
          <a:endParaRPr lang="zh-TW" altLang="en-US">
            <a:solidFill>
              <a:srgbClr val="002060"/>
            </a:solidFill>
          </a:endParaRPr>
        </a:p>
      </dgm:t>
    </dgm:pt>
    <dgm:pt modelId="{08809604-AA2E-40D0-A12F-DFF51A4AD45C}">
      <dgm:prSet phldrT="[文字]"/>
      <dgm:spPr/>
      <dgm:t>
        <a:bodyPr/>
        <a:lstStyle/>
        <a:p>
          <a:r>
            <a:rPr kumimoji="0" lang="zh-TW" altLang="en-US" b="1" i="0" u="none" strike="noStrike" cap="none" spc="0" normalizeH="0" baseline="0" noProof="0" dirty="0">
              <a:ln/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綠能設備與服務</a:t>
          </a:r>
          <a:endParaRPr lang="zh-TW" altLang="en-US" dirty="0"/>
        </a:p>
      </dgm:t>
    </dgm:pt>
    <dgm:pt modelId="{7789D255-A3E8-41CE-B71C-0E86FFA35C44}" type="parTrans" cxnId="{41598E6A-95AD-42DD-951B-E0F13376C121}">
      <dgm:prSet/>
      <dgm:spPr/>
      <dgm:t>
        <a:bodyPr/>
        <a:lstStyle/>
        <a:p>
          <a:endParaRPr lang="zh-TW" altLang="en-US">
            <a:solidFill>
              <a:srgbClr val="002060"/>
            </a:solidFill>
          </a:endParaRPr>
        </a:p>
      </dgm:t>
    </dgm:pt>
    <dgm:pt modelId="{704A5DA5-4A17-4954-B0C3-C5FDD5F67A65}" type="sibTrans" cxnId="{41598E6A-95AD-42DD-951B-E0F13376C121}">
      <dgm:prSet/>
      <dgm:spPr/>
      <dgm:t>
        <a:bodyPr/>
        <a:lstStyle/>
        <a:p>
          <a:endParaRPr lang="zh-TW" altLang="en-US">
            <a:solidFill>
              <a:srgbClr val="002060"/>
            </a:solidFill>
          </a:endParaRPr>
        </a:p>
      </dgm:t>
    </dgm:pt>
    <dgm:pt modelId="{F9815344-DAA1-40A0-8036-D3D7AC87E6EA}">
      <dgm:prSet phldrT="[文字]"/>
      <dgm:spPr/>
      <dgm:t>
        <a:bodyPr/>
        <a:lstStyle/>
        <a:p>
          <a:r>
            <a:rPr kumimoji="0" lang="zh-TW" altLang="en-US" b="1" i="0" u="none" strike="noStrike" cap="none" spc="0" normalizeH="0" baseline="0" noProof="0" dirty="0">
              <a:ln/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重大公共建設</a:t>
          </a:r>
          <a:endParaRPr lang="zh-TW" altLang="en-US" dirty="0"/>
        </a:p>
      </dgm:t>
    </dgm:pt>
    <dgm:pt modelId="{C271EB16-2E9F-4620-B91F-AE9F1E8015CA}" type="parTrans" cxnId="{DC50E264-2EAA-4943-953C-2D9521DAE3FF}">
      <dgm:prSet/>
      <dgm:spPr/>
      <dgm:t>
        <a:bodyPr/>
        <a:lstStyle/>
        <a:p>
          <a:endParaRPr lang="zh-TW" altLang="en-US">
            <a:solidFill>
              <a:srgbClr val="002060"/>
            </a:solidFill>
          </a:endParaRPr>
        </a:p>
      </dgm:t>
    </dgm:pt>
    <dgm:pt modelId="{4CC2436E-B680-4864-98F6-AA523977B37F}" type="sibTrans" cxnId="{DC50E264-2EAA-4943-953C-2D9521DAE3FF}">
      <dgm:prSet/>
      <dgm:spPr/>
      <dgm:t>
        <a:bodyPr/>
        <a:lstStyle/>
        <a:p>
          <a:endParaRPr lang="zh-TW" altLang="en-US">
            <a:solidFill>
              <a:srgbClr val="002060"/>
            </a:solidFill>
          </a:endParaRPr>
        </a:p>
      </dgm:t>
    </dgm:pt>
    <dgm:pt modelId="{BF5B38DB-BB41-4580-B356-D38374C6B017}" type="pres">
      <dgm:prSet presAssocID="{BFF03D84-0A1E-4FC1-94B7-1B4FDDAD0ED9}" presName="compositeShape" presStyleCnt="0">
        <dgm:presLayoutVars>
          <dgm:dir/>
          <dgm:resizeHandles/>
        </dgm:presLayoutVars>
      </dgm:prSet>
      <dgm:spPr/>
    </dgm:pt>
    <dgm:pt modelId="{D434B84E-3455-46E3-8D24-68D97C248E53}" type="pres">
      <dgm:prSet presAssocID="{BFF03D84-0A1E-4FC1-94B7-1B4FDDAD0ED9}" presName="pyramid" presStyleLbl="node1" presStyleIdx="0" presStyleCnt="1" custLinFactNeighborX="52288" custLinFactNeighborY="-235"/>
      <dgm:spPr/>
    </dgm:pt>
    <dgm:pt modelId="{8FE65900-F487-4B90-B0B3-7842FE4D2859}" type="pres">
      <dgm:prSet presAssocID="{BFF03D84-0A1E-4FC1-94B7-1B4FDDAD0ED9}" presName="theList" presStyleCnt="0"/>
      <dgm:spPr/>
    </dgm:pt>
    <dgm:pt modelId="{AD059A44-4FF3-406E-AE66-D631B1BE57FE}" type="pres">
      <dgm:prSet presAssocID="{1A83501F-3532-4F35-820A-9C27DD8BD5F4}" presName="aNode" presStyleLbl="fgAcc1" presStyleIdx="0" presStyleCnt="3">
        <dgm:presLayoutVars>
          <dgm:bulletEnabled val="1"/>
        </dgm:presLayoutVars>
      </dgm:prSet>
      <dgm:spPr/>
    </dgm:pt>
    <dgm:pt modelId="{5DBAC849-D2A1-4E85-BCD4-CBE9F5F9997D}" type="pres">
      <dgm:prSet presAssocID="{1A83501F-3532-4F35-820A-9C27DD8BD5F4}" presName="aSpace" presStyleCnt="0"/>
      <dgm:spPr/>
    </dgm:pt>
    <dgm:pt modelId="{5A37494D-C340-4571-995C-8D0990178E9F}" type="pres">
      <dgm:prSet presAssocID="{08809604-AA2E-40D0-A12F-DFF51A4AD45C}" presName="aNode" presStyleLbl="fgAcc1" presStyleIdx="1" presStyleCnt="3">
        <dgm:presLayoutVars>
          <dgm:bulletEnabled val="1"/>
        </dgm:presLayoutVars>
      </dgm:prSet>
      <dgm:spPr/>
    </dgm:pt>
    <dgm:pt modelId="{95A0D24A-90D7-4531-96DD-81146602C484}" type="pres">
      <dgm:prSet presAssocID="{08809604-AA2E-40D0-A12F-DFF51A4AD45C}" presName="aSpace" presStyleCnt="0"/>
      <dgm:spPr/>
    </dgm:pt>
    <dgm:pt modelId="{3B92B391-9F73-43FD-8F16-7B8EEE512386}" type="pres">
      <dgm:prSet presAssocID="{F9815344-DAA1-40A0-8036-D3D7AC87E6EA}" presName="aNode" presStyleLbl="fgAcc1" presStyleIdx="2" presStyleCnt="3">
        <dgm:presLayoutVars>
          <dgm:bulletEnabled val="1"/>
        </dgm:presLayoutVars>
      </dgm:prSet>
      <dgm:spPr/>
    </dgm:pt>
    <dgm:pt modelId="{C05E871C-A9DF-4BBC-8A13-67732F202DFA}" type="pres">
      <dgm:prSet presAssocID="{F9815344-DAA1-40A0-8036-D3D7AC87E6EA}" presName="aSpace" presStyleCnt="0"/>
      <dgm:spPr/>
    </dgm:pt>
  </dgm:ptLst>
  <dgm:cxnLst>
    <dgm:cxn modelId="{32CADA18-7EA5-4A8C-B5EA-C864482611F5}" type="presOf" srcId="{08809604-AA2E-40D0-A12F-DFF51A4AD45C}" destId="{5A37494D-C340-4571-995C-8D0990178E9F}" srcOrd="0" destOrd="0" presId="urn:microsoft.com/office/officeart/2005/8/layout/pyramid2"/>
    <dgm:cxn modelId="{83214E1D-389F-44F9-BD37-06D44D6DE1A8}" type="presOf" srcId="{F9815344-DAA1-40A0-8036-D3D7AC87E6EA}" destId="{3B92B391-9F73-43FD-8F16-7B8EEE512386}" srcOrd="0" destOrd="0" presId="urn:microsoft.com/office/officeart/2005/8/layout/pyramid2"/>
    <dgm:cxn modelId="{DC50E264-2EAA-4943-953C-2D9521DAE3FF}" srcId="{BFF03D84-0A1E-4FC1-94B7-1B4FDDAD0ED9}" destId="{F9815344-DAA1-40A0-8036-D3D7AC87E6EA}" srcOrd="2" destOrd="0" parTransId="{C271EB16-2E9F-4620-B91F-AE9F1E8015CA}" sibTransId="{4CC2436E-B680-4864-98F6-AA523977B37F}"/>
    <dgm:cxn modelId="{41598E6A-95AD-42DD-951B-E0F13376C121}" srcId="{BFF03D84-0A1E-4FC1-94B7-1B4FDDAD0ED9}" destId="{08809604-AA2E-40D0-A12F-DFF51A4AD45C}" srcOrd="1" destOrd="0" parTransId="{7789D255-A3E8-41CE-B71C-0E86FFA35C44}" sibTransId="{704A5DA5-4A17-4954-B0C3-C5FDD5F67A65}"/>
    <dgm:cxn modelId="{D4BF4285-CB7A-4866-B466-2EDAB15479B6}" srcId="{BFF03D84-0A1E-4FC1-94B7-1B4FDDAD0ED9}" destId="{1A83501F-3532-4F35-820A-9C27DD8BD5F4}" srcOrd="0" destOrd="0" parTransId="{0B647EF6-BE80-4C19-A486-C4C4ED63D5B4}" sibTransId="{01FBCAC5-B83E-4EE1-B5E2-590587EA618E}"/>
    <dgm:cxn modelId="{4327E288-D58F-4B26-8E26-0DC232056216}" type="presOf" srcId="{BFF03D84-0A1E-4FC1-94B7-1B4FDDAD0ED9}" destId="{BF5B38DB-BB41-4580-B356-D38374C6B017}" srcOrd="0" destOrd="0" presId="urn:microsoft.com/office/officeart/2005/8/layout/pyramid2"/>
    <dgm:cxn modelId="{C27475B2-B294-4F2E-A94C-7B2AD0626F53}" type="presOf" srcId="{1A83501F-3532-4F35-820A-9C27DD8BD5F4}" destId="{AD059A44-4FF3-406E-AE66-D631B1BE57FE}" srcOrd="0" destOrd="0" presId="urn:microsoft.com/office/officeart/2005/8/layout/pyramid2"/>
    <dgm:cxn modelId="{DC0A56E7-6BA4-4AFC-914F-95AA1BAA4ED3}" type="presParOf" srcId="{BF5B38DB-BB41-4580-B356-D38374C6B017}" destId="{D434B84E-3455-46E3-8D24-68D97C248E53}" srcOrd="0" destOrd="0" presId="urn:microsoft.com/office/officeart/2005/8/layout/pyramid2"/>
    <dgm:cxn modelId="{29D7052D-6975-46F0-8513-5A2E298CFD8A}" type="presParOf" srcId="{BF5B38DB-BB41-4580-B356-D38374C6B017}" destId="{8FE65900-F487-4B90-B0B3-7842FE4D2859}" srcOrd="1" destOrd="0" presId="urn:microsoft.com/office/officeart/2005/8/layout/pyramid2"/>
    <dgm:cxn modelId="{2F16E221-0DCF-46C9-9DF8-D00C45C269D0}" type="presParOf" srcId="{8FE65900-F487-4B90-B0B3-7842FE4D2859}" destId="{AD059A44-4FF3-406E-AE66-D631B1BE57FE}" srcOrd="0" destOrd="0" presId="urn:microsoft.com/office/officeart/2005/8/layout/pyramid2"/>
    <dgm:cxn modelId="{81F79696-3FB2-4ED8-AF54-F0A3F768127F}" type="presParOf" srcId="{8FE65900-F487-4B90-B0B3-7842FE4D2859}" destId="{5DBAC849-D2A1-4E85-BCD4-CBE9F5F9997D}" srcOrd="1" destOrd="0" presId="urn:microsoft.com/office/officeart/2005/8/layout/pyramid2"/>
    <dgm:cxn modelId="{22DBDCAF-B9FC-4F45-9CB1-BD9FE2551F0F}" type="presParOf" srcId="{8FE65900-F487-4B90-B0B3-7842FE4D2859}" destId="{5A37494D-C340-4571-995C-8D0990178E9F}" srcOrd="2" destOrd="0" presId="urn:microsoft.com/office/officeart/2005/8/layout/pyramid2"/>
    <dgm:cxn modelId="{858D2A59-A47B-46B0-BC66-CA5CFFAC8429}" type="presParOf" srcId="{8FE65900-F487-4B90-B0B3-7842FE4D2859}" destId="{95A0D24A-90D7-4531-96DD-81146602C484}" srcOrd="3" destOrd="0" presId="urn:microsoft.com/office/officeart/2005/8/layout/pyramid2"/>
    <dgm:cxn modelId="{710F79C4-1452-4A0A-B27B-6B5406C57546}" type="presParOf" srcId="{8FE65900-F487-4B90-B0B3-7842FE4D2859}" destId="{3B92B391-9F73-43FD-8F16-7B8EEE512386}" srcOrd="4" destOrd="0" presId="urn:microsoft.com/office/officeart/2005/8/layout/pyramid2"/>
    <dgm:cxn modelId="{853EEFDA-72E0-4D97-BC29-CC7F6CDE2D46}" type="presParOf" srcId="{8FE65900-F487-4B90-B0B3-7842FE4D2859}" destId="{C05E871C-A9DF-4BBC-8A13-67732F202DF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4B84E-3455-46E3-8D24-68D97C248E53}">
      <dsp:nvSpPr>
        <dsp:cNvPr id="0" name=""/>
        <dsp:cNvSpPr/>
      </dsp:nvSpPr>
      <dsp:spPr>
        <a:xfrm>
          <a:off x="1353715" y="0"/>
          <a:ext cx="2689131" cy="2689131"/>
        </a:xfrm>
        <a:prstGeom prst="triangl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59A44-4FF3-406E-AE66-D631B1BE57FE}">
      <dsp:nvSpPr>
        <dsp:cNvPr id="0" name=""/>
        <dsp:cNvSpPr/>
      </dsp:nvSpPr>
      <dsp:spPr>
        <a:xfrm>
          <a:off x="1819738" y="270357"/>
          <a:ext cx="1747935" cy="6365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TW" altLang="en-US" sz="1700" b="1" i="0" u="none" strike="noStrike" kern="1200" cap="none" spc="0" normalizeH="0" baseline="0" noProof="0">
              <a:ln/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綠能建設</a:t>
          </a:r>
          <a:endParaRPr lang="zh-TW" altLang="en-US" sz="1700" kern="1200" dirty="0"/>
        </a:p>
      </dsp:txBody>
      <dsp:txXfrm>
        <a:off x="1850813" y="301432"/>
        <a:ext cx="1685785" cy="574417"/>
      </dsp:txXfrm>
    </dsp:sp>
    <dsp:sp modelId="{5A37494D-C340-4571-995C-8D0990178E9F}">
      <dsp:nvSpPr>
        <dsp:cNvPr id="0" name=""/>
        <dsp:cNvSpPr/>
      </dsp:nvSpPr>
      <dsp:spPr>
        <a:xfrm>
          <a:off x="1819738" y="986496"/>
          <a:ext cx="1747935" cy="6365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TW" altLang="en-US" sz="1700" b="1" i="0" u="none" strike="noStrike" kern="1200" cap="none" spc="0" normalizeH="0" baseline="0" noProof="0" dirty="0">
              <a:ln/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綠能設備與服務</a:t>
          </a:r>
          <a:endParaRPr lang="zh-TW" altLang="en-US" sz="1700" kern="1200" dirty="0"/>
        </a:p>
      </dsp:txBody>
      <dsp:txXfrm>
        <a:off x="1850813" y="1017571"/>
        <a:ext cx="1685785" cy="574417"/>
      </dsp:txXfrm>
    </dsp:sp>
    <dsp:sp modelId="{3B92B391-9F73-43FD-8F16-7B8EEE512386}">
      <dsp:nvSpPr>
        <dsp:cNvPr id="0" name=""/>
        <dsp:cNvSpPr/>
      </dsp:nvSpPr>
      <dsp:spPr>
        <a:xfrm>
          <a:off x="1819738" y="1702634"/>
          <a:ext cx="1747935" cy="6365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zh-TW" altLang="en-US" sz="1700" b="1" i="0" u="none" strike="noStrike" kern="1200" cap="none" spc="0" normalizeH="0" baseline="0" noProof="0" dirty="0">
              <a:ln/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重大公共建設</a:t>
          </a:r>
          <a:endParaRPr lang="zh-TW" altLang="en-US" sz="1700" kern="1200" dirty="0"/>
        </a:p>
      </dsp:txBody>
      <dsp:txXfrm>
        <a:off x="1850813" y="1733709"/>
        <a:ext cx="1685785" cy="574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CBE791C-D7AD-44BF-8647-7D4BCC8DE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FA94CD-3F96-4A1B-8100-CC02A1BFB8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707DC-EFBD-4B9F-8D3F-52ED785F126A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21C1AC9-BEA8-4A68-958E-E03DB6E7B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6799BB-1474-4FF9-B7D7-48BE06AD56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D46A9-FC44-441D-852E-515AE10E04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08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9A0DE-F7E5-42DE-A03E-AB560537EF45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82C24-29DB-4286-95AE-5F03FEB679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62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1">
                <a:latin typeface="Arial" panose="020B0604020202020204" pitchFamily="34" charset="0"/>
                <a:ea typeface="宋体" panose="02010600030101010101" pitchFamily="2" charset="-122"/>
              </a:rPr>
              <a:t>15</a:t>
            </a:r>
            <a:r>
              <a:rPr lang="zh-TW" altLang="en-US" noProof="1">
                <a:latin typeface="Arial" panose="020B0604020202020204" pitchFamily="34" charset="0"/>
                <a:ea typeface="宋体" panose="02010600030101010101" pitchFamily="2" charset="-122"/>
              </a:rPr>
              <a:t>項重要工業物資為鋼鐵、製銅、製鋁、造船、機械、電機、汽車、通信電子、食品、水泥、化工原料、橡膠、塑膠製品、日用品、航空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82C24-29DB-4286-95AE-5F03FEB679F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3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r>
              <a:rPr lang="en-US" altLang="zh-TW" dirty="0"/>
              <a:t>https://www.ndc.gov.tw/nc_27_36208</a:t>
            </a:r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260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82C24-29DB-4286-95AE-5F03FEB679F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3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C24-29DB-4286-95AE-5F03FEB679F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544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noProof="1">
                <a:latin typeface="Arial" panose="020B0604020202020204" pitchFamily="34" charset="0"/>
                <a:ea typeface="宋体" panose="02010600030101010101" pitchFamily="2" charset="-122"/>
              </a:rPr>
              <a:t>15</a:t>
            </a:r>
            <a:r>
              <a:rPr lang="zh-TW" altLang="en-US" noProof="1">
                <a:latin typeface="Arial" panose="020B0604020202020204" pitchFamily="34" charset="0"/>
                <a:ea typeface="宋体" panose="02010600030101010101" pitchFamily="2" charset="-122"/>
              </a:rPr>
              <a:t>項重要工業物資為鋼鐵、製銅、製鋁、造船、機械、電機、汽車、通信電子、食品、水泥、化工原料、橡膠、塑膠製品、日用品、航空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82C24-29DB-4286-95AE-5F03FEB679F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7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C24-29DB-4286-95AE-5F03FEB679F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15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C24-29DB-4286-95AE-5F03FEB679F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224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50988-7E25-43EF-9DD7-70AC632CF91B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3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93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DB006-EF13-4621-9666-0423FF752869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3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13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r>
              <a:rPr lang="en-US" altLang="zh-TW" dirty="0"/>
              <a:t>https://admin.taiwan.net.tw/ActivitiesDetailC001200.aspx?Cond=3f93e03f-878f-41d4-a35a-77c4211fbb54</a:t>
            </a:r>
          </a:p>
          <a:p>
            <a:pPr defTabSz="914307">
              <a:defRPr/>
            </a:pPr>
            <a:r>
              <a:rPr lang="en-US" altLang="zh-TW" dirty="0"/>
              <a:t>https://admin.taiwan.net.tw/ActivitiesDetailC001200.aspx?Cond=cfe95a16-7b68-4cb2-bad5-672cace46bf7</a:t>
            </a:r>
          </a:p>
          <a:p>
            <a:pPr defTabSz="914307">
              <a:defRPr/>
            </a:pPr>
            <a:r>
              <a:rPr lang="en-US" altLang="zh-TW" dirty="0"/>
              <a:t>https://admin.taiwan.net.tw/ActivitiesDetailC001200.aspx?Cond=d811fd30-a1fe-4e76-9627-52a2150d33aa</a:t>
            </a:r>
          </a:p>
          <a:p>
            <a:pPr defTabSz="914307">
              <a:defRPr/>
            </a:pPr>
            <a:r>
              <a:rPr lang="en-US" altLang="zh-TW" dirty="0"/>
              <a:t>https://admin.taiwan.net.tw/ActivitiesDetailC001200.aspx?Cond=8d97f1d0-3081-4965-ae3c-ce6455beecf5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064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F698E5-1CE5-460A-9635-ADB44CD2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EFF0-ADCD-4422-A508-EE8DFE590EAA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6A672B-4D75-467C-9A14-DAE3DB98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079ADA-0065-488E-8AA5-5F94B706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4AAE432-D4AF-4374-AE99-1C27883687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384364" cy="375388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D980DAF-AD1F-401A-A38F-BED6D2395F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235235"/>
            <a:ext cx="3263974" cy="162276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211F4DC8-75BA-4002-A32F-DC21DFC3D6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0225" y="3363485"/>
            <a:ext cx="5241775" cy="34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DAF761-50AA-4A2E-9511-F47502AA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48491DB-8771-4CCB-AB20-7026313DA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683F63-B09D-4940-A3C5-1C1238B2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D99D-8B2C-4466-8942-A3ABC0358204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9D8A1B-6BC7-415B-93AE-1F2B67F7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9B68FA-CFF1-4FFA-977F-485E0AF1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14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5F7700-3EA2-448C-B5E9-3F53897EC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C7699ED-9AAF-4765-A5CE-302BC9BE6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401EF5-4240-4DD5-853D-D8232A5C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9580-B740-40F2-A52C-620BE521E442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B5DD71-4306-478F-A4BB-67A62031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D21D22-FE0A-4F18-B9BB-14B2C8E3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359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53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01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09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56630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1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7E24F-E99E-4BE1-B80F-B5795DC0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7EC711-7D9E-4D7B-84B4-C6E319AF1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2283DE-76F9-4F1B-93B6-A9CF339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B985-2482-4351-9366-742D95449786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BD43BD-0A8E-4285-8970-44E220C6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4EE158C-FF37-4CEC-9FD9-85499170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CC6D2E7-91BD-4543-BEEA-A183E842C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12191999" cy="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7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2370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4441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532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4330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4618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13736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80186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7F4A55B2-3184-47B9-BAEC-BDBF1F47C6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4465" y="844530"/>
            <a:ext cx="6265900" cy="5168940"/>
          </a:xfrm>
          <a:custGeom>
            <a:avLst/>
            <a:gdLst>
              <a:gd name="connsiteX0" fmla="*/ 2712780 w 6265900"/>
              <a:gd name="connsiteY0" fmla="*/ 2405403 h 5168940"/>
              <a:gd name="connsiteX1" fmla="*/ 1432529 w 6265900"/>
              <a:gd name="connsiteY1" fmla="*/ 2704316 h 5168940"/>
              <a:gd name="connsiteX2" fmla="*/ 951729 w 6265900"/>
              <a:gd name="connsiteY2" fmla="*/ 3183705 h 5168940"/>
              <a:gd name="connsiteX3" fmla="*/ 772664 w 6265900"/>
              <a:gd name="connsiteY3" fmla="*/ 3764615 h 5168940"/>
              <a:gd name="connsiteX4" fmla="*/ 944680 w 6265900"/>
              <a:gd name="connsiteY4" fmla="*/ 4222853 h 5168940"/>
              <a:gd name="connsiteX5" fmla="*/ 1362029 w 6265900"/>
              <a:gd name="connsiteY5" fmla="*/ 4413201 h 5168940"/>
              <a:gd name="connsiteX6" fmla="*/ 2114955 w 6265900"/>
              <a:gd name="connsiteY6" fmla="*/ 3849211 h 5168940"/>
              <a:gd name="connsiteX7" fmla="*/ 2952477 w 6265900"/>
              <a:gd name="connsiteY7" fmla="*/ 2405403 h 5168940"/>
              <a:gd name="connsiteX8" fmla="*/ 5270459 w 6265900"/>
              <a:gd name="connsiteY8" fmla="*/ 730364 h 5168940"/>
              <a:gd name="connsiteX9" fmla="*/ 4767103 w 6265900"/>
              <a:gd name="connsiteY9" fmla="*/ 920707 h 5168940"/>
              <a:gd name="connsiteX10" fmla="*/ 4300404 w 6265900"/>
              <a:gd name="connsiteY10" fmla="*/ 1539683 h 5168940"/>
              <a:gd name="connsiteX11" fmla="*/ 4184786 w 6265900"/>
              <a:gd name="connsiteY11" fmla="*/ 1731442 h 5168940"/>
              <a:gd name="connsiteX12" fmla="*/ 4864389 w 6265900"/>
              <a:gd name="connsiteY12" fmla="*/ 1731442 h 5168940"/>
              <a:gd name="connsiteX13" fmla="*/ 5825989 w 6265900"/>
              <a:gd name="connsiteY13" fmla="*/ 0 h 5168940"/>
              <a:gd name="connsiteX14" fmla="*/ 6105163 w 6265900"/>
              <a:gd name="connsiteY14" fmla="*/ 78955 h 5168940"/>
              <a:gd name="connsiteX15" fmla="*/ 6206679 w 6265900"/>
              <a:gd name="connsiteY15" fmla="*/ 298913 h 5168940"/>
              <a:gd name="connsiteX16" fmla="*/ 6172839 w 6265900"/>
              <a:gd name="connsiteY16" fmla="*/ 451190 h 5168940"/>
              <a:gd name="connsiteX17" fmla="*/ 6147463 w 6265900"/>
              <a:gd name="connsiteY17" fmla="*/ 516048 h 5168940"/>
              <a:gd name="connsiteX18" fmla="*/ 5662433 w 6265900"/>
              <a:gd name="connsiteY18" fmla="*/ 1731442 h 5168940"/>
              <a:gd name="connsiteX19" fmla="*/ 5876749 w 6265900"/>
              <a:gd name="connsiteY19" fmla="*/ 1731442 h 5168940"/>
              <a:gd name="connsiteX20" fmla="*/ 5950067 w 6265900"/>
              <a:gd name="connsiteY20" fmla="*/ 1731442 h 5168940"/>
              <a:gd name="connsiteX21" fmla="*/ 6265900 w 6265900"/>
              <a:gd name="connsiteY21" fmla="*/ 2004974 h 5168940"/>
              <a:gd name="connsiteX22" fmla="*/ 6136180 w 6265900"/>
              <a:gd name="connsiteY22" fmla="*/ 2288378 h 5168940"/>
              <a:gd name="connsiteX23" fmla="*/ 5820347 w 6265900"/>
              <a:gd name="connsiteY23" fmla="*/ 2405403 h 5168940"/>
              <a:gd name="connsiteX24" fmla="*/ 5744211 w 6265900"/>
              <a:gd name="connsiteY24" fmla="*/ 2405403 h 5168940"/>
              <a:gd name="connsiteX25" fmla="*/ 5388896 w 6265900"/>
              <a:gd name="connsiteY25" fmla="*/ 2405403 h 5168940"/>
              <a:gd name="connsiteX26" fmla="*/ 5075887 w 6265900"/>
              <a:gd name="connsiteY26" fmla="*/ 3175249 h 5168940"/>
              <a:gd name="connsiteX27" fmla="*/ 5535537 w 6265900"/>
              <a:gd name="connsiteY27" fmla="*/ 3175249 h 5168940"/>
              <a:gd name="connsiteX28" fmla="*/ 5608854 w 6265900"/>
              <a:gd name="connsiteY28" fmla="*/ 3175249 h 5168940"/>
              <a:gd name="connsiteX29" fmla="*/ 5924687 w 6265900"/>
              <a:gd name="connsiteY29" fmla="*/ 3445963 h 5168940"/>
              <a:gd name="connsiteX30" fmla="*/ 5794967 w 6265900"/>
              <a:gd name="connsiteY30" fmla="*/ 3732186 h 5168940"/>
              <a:gd name="connsiteX31" fmla="*/ 5479134 w 6265900"/>
              <a:gd name="connsiteY31" fmla="*/ 3849211 h 5168940"/>
              <a:gd name="connsiteX32" fmla="*/ 5402998 w 6265900"/>
              <a:gd name="connsiteY32" fmla="*/ 3849211 h 5168940"/>
              <a:gd name="connsiteX33" fmla="*/ 4799531 w 6265900"/>
              <a:gd name="connsiteY33" fmla="*/ 3849211 h 5168940"/>
              <a:gd name="connsiteX34" fmla="*/ 4403332 w 6265900"/>
              <a:gd name="connsiteY34" fmla="*/ 3723726 h 5168940"/>
              <a:gd name="connsiteX35" fmla="*/ 4249643 w 6265900"/>
              <a:gd name="connsiteY35" fmla="*/ 3398021 h 5168940"/>
              <a:gd name="connsiteX36" fmla="*/ 4365261 w 6265900"/>
              <a:gd name="connsiteY36" fmla="*/ 2958110 h 5168940"/>
              <a:gd name="connsiteX37" fmla="*/ 4588038 w 6265900"/>
              <a:gd name="connsiteY37" fmla="*/ 2405403 h 5168940"/>
              <a:gd name="connsiteX38" fmla="*/ 3806914 w 6265900"/>
              <a:gd name="connsiteY38" fmla="*/ 2405403 h 5168940"/>
              <a:gd name="connsiteX39" fmla="*/ 2873517 w 6265900"/>
              <a:gd name="connsiteY39" fmla="*/ 4021227 h 5168940"/>
              <a:gd name="connsiteX40" fmla="*/ 1308450 w 6265900"/>
              <a:gd name="connsiteY40" fmla="*/ 5168940 h 5168940"/>
              <a:gd name="connsiteX41" fmla="*/ 376465 w 6265900"/>
              <a:gd name="connsiteY41" fmla="*/ 4769923 h 5168940"/>
              <a:gd name="connsiteX42" fmla="*/ 0 w 6265900"/>
              <a:gd name="connsiteY42" fmla="*/ 3781535 h 5168940"/>
              <a:gd name="connsiteX43" fmla="*/ 290457 w 6265900"/>
              <a:gd name="connsiteY43" fmla="*/ 2858005 h 5168940"/>
              <a:gd name="connsiteX44" fmla="*/ 1082855 w 6265900"/>
              <a:gd name="connsiteY44" fmla="*/ 2120593 h 5168940"/>
              <a:gd name="connsiteX45" fmla="*/ 1914740 w 6265900"/>
              <a:gd name="connsiteY45" fmla="*/ 1818857 h 5168940"/>
              <a:gd name="connsiteX46" fmla="*/ 3130129 w 6265900"/>
              <a:gd name="connsiteY46" fmla="*/ 1731442 h 5168940"/>
              <a:gd name="connsiteX47" fmla="*/ 3338804 w 6265900"/>
              <a:gd name="connsiteY47" fmla="*/ 1731442 h 5168940"/>
              <a:gd name="connsiteX48" fmla="*/ 3561580 w 6265900"/>
              <a:gd name="connsiteY48" fmla="*/ 1322548 h 5168940"/>
              <a:gd name="connsiteX49" fmla="*/ 4698015 w 6265900"/>
              <a:gd name="connsiteY49" fmla="*/ 183294 h 5168940"/>
              <a:gd name="connsiteX50" fmla="*/ 5825989 w 6265900"/>
              <a:gd name="connsiteY50" fmla="*/ 0 h 51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265900" h="5168940">
                <a:moveTo>
                  <a:pt x="2712780" y="2405403"/>
                </a:moveTo>
                <a:cubicBezTo>
                  <a:pt x="2175113" y="2405403"/>
                  <a:pt x="1748361" y="2505044"/>
                  <a:pt x="1432529" y="2704316"/>
                </a:cubicBezTo>
                <a:cubicBezTo>
                  <a:pt x="1231376" y="2832156"/>
                  <a:pt x="1071108" y="2991950"/>
                  <a:pt x="951729" y="3183705"/>
                </a:cubicBezTo>
                <a:cubicBezTo>
                  <a:pt x="832354" y="3375464"/>
                  <a:pt x="772664" y="3569099"/>
                  <a:pt x="772664" y="3764615"/>
                </a:cubicBezTo>
                <a:cubicBezTo>
                  <a:pt x="772664" y="3943210"/>
                  <a:pt x="830005" y="4095956"/>
                  <a:pt x="944680" y="4222853"/>
                </a:cubicBezTo>
                <a:cubicBezTo>
                  <a:pt x="1059356" y="4349750"/>
                  <a:pt x="1198474" y="4413201"/>
                  <a:pt x="1362029" y="4413201"/>
                </a:cubicBezTo>
                <a:cubicBezTo>
                  <a:pt x="1645902" y="4413201"/>
                  <a:pt x="1896878" y="4225203"/>
                  <a:pt x="2114955" y="3849211"/>
                </a:cubicBezTo>
                <a:lnTo>
                  <a:pt x="2952477" y="2405403"/>
                </a:lnTo>
                <a:close/>
                <a:moveTo>
                  <a:pt x="5270459" y="730364"/>
                </a:moveTo>
                <a:cubicBezTo>
                  <a:pt x="5071187" y="743523"/>
                  <a:pt x="4903402" y="806969"/>
                  <a:pt x="4767103" y="920707"/>
                </a:cubicBezTo>
                <a:cubicBezTo>
                  <a:pt x="4630807" y="1034445"/>
                  <a:pt x="4475238" y="1240770"/>
                  <a:pt x="4300404" y="1539683"/>
                </a:cubicBezTo>
                <a:lnTo>
                  <a:pt x="4184786" y="1731442"/>
                </a:lnTo>
                <a:lnTo>
                  <a:pt x="4864389" y="1731442"/>
                </a:lnTo>
                <a:close/>
                <a:moveTo>
                  <a:pt x="5825989" y="0"/>
                </a:moveTo>
                <a:cubicBezTo>
                  <a:pt x="5944425" y="0"/>
                  <a:pt x="6037482" y="26318"/>
                  <a:pt x="6105163" y="78955"/>
                </a:cubicBezTo>
                <a:cubicBezTo>
                  <a:pt x="6172839" y="131596"/>
                  <a:pt x="6206679" y="204914"/>
                  <a:pt x="6206679" y="298913"/>
                </a:cubicBezTo>
                <a:cubicBezTo>
                  <a:pt x="6206679" y="342151"/>
                  <a:pt x="6195401" y="392912"/>
                  <a:pt x="6172839" y="451190"/>
                </a:cubicBezTo>
                <a:lnTo>
                  <a:pt x="6147463" y="516048"/>
                </a:lnTo>
                <a:lnTo>
                  <a:pt x="5662433" y="1731442"/>
                </a:lnTo>
                <a:lnTo>
                  <a:pt x="5876749" y="1731442"/>
                </a:lnTo>
                <a:lnTo>
                  <a:pt x="5950067" y="1731442"/>
                </a:lnTo>
                <a:cubicBezTo>
                  <a:pt x="6160623" y="1731442"/>
                  <a:pt x="6265900" y="1822618"/>
                  <a:pt x="6265900" y="2004974"/>
                </a:cubicBezTo>
                <a:cubicBezTo>
                  <a:pt x="6265900" y="2115889"/>
                  <a:pt x="6222661" y="2210357"/>
                  <a:pt x="6136180" y="2288378"/>
                </a:cubicBezTo>
                <a:cubicBezTo>
                  <a:pt x="6049703" y="2366395"/>
                  <a:pt x="5944425" y="2405403"/>
                  <a:pt x="5820347" y="2405403"/>
                </a:cubicBezTo>
                <a:lnTo>
                  <a:pt x="5744211" y="2405403"/>
                </a:lnTo>
                <a:lnTo>
                  <a:pt x="5388896" y="2405403"/>
                </a:lnTo>
                <a:lnTo>
                  <a:pt x="5075887" y="3175249"/>
                </a:lnTo>
                <a:lnTo>
                  <a:pt x="5535537" y="3175249"/>
                </a:lnTo>
                <a:lnTo>
                  <a:pt x="5608854" y="3175249"/>
                </a:lnTo>
                <a:cubicBezTo>
                  <a:pt x="5819409" y="3175249"/>
                  <a:pt x="5924687" y="3265487"/>
                  <a:pt x="5924687" y="3445963"/>
                </a:cubicBezTo>
                <a:cubicBezTo>
                  <a:pt x="5924687" y="3558758"/>
                  <a:pt x="5881449" y="3654164"/>
                  <a:pt x="5794967" y="3732186"/>
                </a:cubicBezTo>
                <a:cubicBezTo>
                  <a:pt x="5708490" y="3810203"/>
                  <a:pt x="5603213" y="3849211"/>
                  <a:pt x="5479134" y="3849211"/>
                </a:cubicBezTo>
                <a:lnTo>
                  <a:pt x="5402998" y="3849211"/>
                </a:lnTo>
                <a:lnTo>
                  <a:pt x="4799531" y="3849211"/>
                </a:lnTo>
                <a:cubicBezTo>
                  <a:pt x="4637856" y="3849211"/>
                  <a:pt x="4505787" y="3807384"/>
                  <a:pt x="4403332" y="3723726"/>
                </a:cubicBezTo>
                <a:cubicBezTo>
                  <a:pt x="4300873" y="3640067"/>
                  <a:pt x="4249643" y="3531498"/>
                  <a:pt x="4249643" y="3398021"/>
                </a:cubicBezTo>
                <a:cubicBezTo>
                  <a:pt x="4249643" y="3294624"/>
                  <a:pt x="4288183" y="3147988"/>
                  <a:pt x="4365261" y="2958110"/>
                </a:cubicBezTo>
                <a:lnTo>
                  <a:pt x="4588038" y="2405403"/>
                </a:lnTo>
                <a:lnTo>
                  <a:pt x="3806914" y="2405403"/>
                </a:lnTo>
                <a:lnTo>
                  <a:pt x="2873517" y="4021227"/>
                </a:lnTo>
                <a:cubicBezTo>
                  <a:pt x="2433606" y="4786369"/>
                  <a:pt x="1911917" y="5168940"/>
                  <a:pt x="1308450" y="5168940"/>
                </a:cubicBezTo>
                <a:cubicBezTo>
                  <a:pt x="938101" y="5168940"/>
                  <a:pt x="627436" y="5035938"/>
                  <a:pt x="376465" y="4769923"/>
                </a:cubicBezTo>
                <a:cubicBezTo>
                  <a:pt x="125490" y="4503908"/>
                  <a:pt x="0" y="4174447"/>
                  <a:pt x="0" y="3781535"/>
                </a:cubicBezTo>
                <a:cubicBezTo>
                  <a:pt x="0" y="3461941"/>
                  <a:pt x="96818" y="3154099"/>
                  <a:pt x="290457" y="2858005"/>
                </a:cubicBezTo>
                <a:cubicBezTo>
                  <a:pt x="484092" y="2561911"/>
                  <a:pt x="748227" y="2316108"/>
                  <a:pt x="1082855" y="2120593"/>
                </a:cubicBezTo>
                <a:cubicBezTo>
                  <a:pt x="1332893" y="1977713"/>
                  <a:pt x="1610186" y="1877135"/>
                  <a:pt x="1914740" y="1818857"/>
                </a:cubicBezTo>
                <a:cubicBezTo>
                  <a:pt x="2219290" y="1760579"/>
                  <a:pt x="2624423" y="1731442"/>
                  <a:pt x="3130129" y="1731442"/>
                </a:cubicBezTo>
                <a:lnTo>
                  <a:pt x="3338804" y="1731442"/>
                </a:lnTo>
                <a:lnTo>
                  <a:pt x="3561580" y="1322548"/>
                </a:lnTo>
                <a:cubicBezTo>
                  <a:pt x="3871771" y="752921"/>
                  <a:pt x="4250586" y="373169"/>
                  <a:pt x="4698015" y="183294"/>
                </a:cubicBezTo>
                <a:cubicBezTo>
                  <a:pt x="4985649" y="61097"/>
                  <a:pt x="5361640" y="0"/>
                  <a:pt x="58259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446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D7F48D74-B6C6-4E71-91E7-685EBC5FF9D4}"/>
              </a:ext>
            </a:extLst>
          </p:cNvPr>
          <p:cNvSpPr/>
          <p:nvPr userDrawn="1"/>
        </p:nvSpPr>
        <p:spPr>
          <a:xfrm>
            <a:off x="2" y="0"/>
            <a:ext cx="6980222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0" hasCustomPrompt="1"/>
          </p:nvPr>
        </p:nvSpPr>
        <p:spPr>
          <a:xfrm>
            <a:off x="438914" y="446342"/>
            <a:ext cx="6785752" cy="59653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2007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7036904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10FD60-B279-4A90-879E-DC51895B3B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056" y="412403"/>
            <a:ext cx="4125224" cy="6033194"/>
          </a:xfrm>
          <a:custGeom>
            <a:avLst/>
            <a:gdLst/>
            <a:ahLst/>
            <a:cxnLst/>
            <a:rect l="l" t="t" r="r" b="b"/>
            <a:pathLst>
              <a:path w="105705" h="154595">
                <a:moveTo>
                  <a:pt x="60945" y="0"/>
                </a:moveTo>
                <a:cubicBezTo>
                  <a:pt x="73149" y="0"/>
                  <a:pt x="83325" y="3572"/>
                  <a:pt x="91474" y="10716"/>
                </a:cubicBezTo>
                <a:cubicBezTo>
                  <a:pt x="99622" y="17859"/>
                  <a:pt x="103696" y="26752"/>
                  <a:pt x="103696" y="37393"/>
                </a:cubicBezTo>
                <a:cubicBezTo>
                  <a:pt x="103696" y="45058"/>
                  <a:pt x="101762" y="53652"/>
                  <a:pt x="97892" y="63177"/>
                </a:cubicBezTo>
                <a:lnTo>
                  <a:pt x="71549" y="127918"/>
                </a:lnTo>
                <a:lnTo>
                  <a:pt x="90302" y="127918"/>
                </a:lnTo>
                <a:cubicBezTo>
                  <a:pt x="100571" y="127918"/>
                  <a:pt x="105705" y="131490"/>
                  <a:pt x="105705" y="138633"/>
                </a:cubicBezTo>
                <a:cubicBezTo>
                  <a:pt x="105705" y="143693"/>
                  <a:pt x="103901" y="147619"/>
                  <a:pt x="100292" y="150409"/>
                </a:cubicBezTo>
                <a:cubicBezTo>
                  <a:pt x="96683" y="153200"/>
                  <a:pt x="91604" y="154595"/>
                  <a:pt x="85056" y="154595"/>
                </a:cubicBezTo>
                <a:lnTo>
                  <a:pt x="64741" y="154595"/>
                </a:lnTo>
                <a:cubicBezTo>
                  <a:pt x="56555" y="154595"/>
                  <a:pt x="50341" y="153014"/>
                  <a:pt x="46100" y="149851"/>
                </a:cubicBezTo>
                <a:cubicBezTo>
                  <a:pt x="41858" y="146689"/>
                  <a:pt x="39737" y="142094"/>
                  <a:pt x="39737" y="136066"/>
                </a:cubicBezTo>
                <a:cubicBezTo>
                  <a:pt x="39737" y="131825"/>
                  <a:pt x="41263" y="125909"/>
                  <a:pt x="44314" y="118319"/>
                </a:cubicBezTo>
                <a:lnTo>
                  <a:pt x="66750" y="63177"/>
                </a:lnTo>
                <a:cubicBezTo>
                  <a:pt x="71289" y="52016"/>
                  <a:pt x="73559" y="44351"/>
                  <a:pt x="73559" y="40184"/>
                </a:cubicBezTo>
                <a:cubicBezTo>
                  <a:pt x="73559" y="36835"/>
                  <a:pt x="72033" y="33840"/>
                  <a:pt x="68982" y="31198"/>
                </a:cubicBezTo>
                <a:cubicBezTo>
                  <a:pt x="65931" y="28556"/>
                  <a:pt x="62434" y="27236"/>
                  <a:pt x="58490" y="27236"/>
                </a:cubicBezTo>
                <a:cubicBezTo>
                  <a:pt x="51048" y="27236"/>
                  <a:pt x="44314" y="30454"/>
                  <a:pt x="38286" y="36891"/>
                </a:cubicBezTo>
                <a:cubicBezTo>
                  <a:pt x="32259" y="43328"/>
                  <a:pt x="29245" y="50527"/>
                  <a:pt x="29245" y="58489"/>
                </a:cubicBezTo>
                <a:cubicBezTo>
                  <a:pt x="29245" y="63103"/>
                  <a:pt x="30268" y="66675"/>
                  <a:pt x="32315" y="69205"/>
                </a:cubicBezTo>
                <a:cubicBezTo>
                  <a:pt x="34361" y="71735"/>
                  <a:pt x="38100" y="74079"/>
                  <a:pt x="43533" y="76237"/>
                </a:cubicBezTo>
                <a:cubicBezTo>
                  <a:pt x="48369" y="78172"/>
                  <a:pt x="50788" y="81483"/>
                  <a:pt x="50788" y="86172"/>
                </a:cubicBezTo>
                <a:cubicBezTo>
                  <a:pt x="50788" y="90487"/>
                  <a:pt x="49169" y="94041"/>
                  <a:pt x="45932" y="96831"/>
                </a:cubicBezTo>
                <a:cubicBezTo>
                  <a:pt x="42695" y="99622"/>
                  <a:pt x="38658" y="101017"/>
                  <a:pt x="33821" y="101017"/>
                </a:cubicBezTo>
                <a:cubicBezTo>
                  <a:pt x="24520" y="101017"/>
                  <a:pt x="16557" y="97054"/>
                  <a:pt x="9935" y="89129"/>
                </a:cubicBezTo>
                <a:cubicBezTo>
                  <a:pt x="3312" y="81204"/>
                  <a:pt x="0" y="71698"/>
                  <a:pt x="0" y="60610"/>
                </a:cubicBezTo>
                <a:cubicBezTo>
                  <a:pt x="0" y="44462"/>
                  <a:pt x="6102" y="30324"/>
                  <a:pt x="18306" y="18194"/>
                </a:cubicBezTo>
                <a:cubicBezTo>
                  <a:pt x="30510" y="6065"/>
                  <a:pt x="44723" y="0"/>
                  <a:pt x="609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100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9F7E4-D02B-44D0-A697-2F7D8006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8EC2A5-402B-4CBC-B2E6-94B3A963A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B7BF8D-1B86-4636-8CD0-498A810D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1B80-772B-4D69-987F-69D5D5503D43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201A59-80CA-42B7-8493-175CD040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F33718-678C-4979-8F6A-5228619B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3370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AFB6C0CC-20D1-4ABE-8236-AC556FAA83E7}"/>
              </a:ext>
            </a:extLst>
          </p:cNvPr>
          <p:cNvSpPr/>
          <p:nvPr userDrawn="1"/>
        </p:nvSpPr>
        <p:spPr>
          <a:xfrm>
            <a:off x="5836726" y="1955549"/>
            <a:ext cx="6355274" cy="1473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C01146-33B9-4106-B34A-9F850B0F153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2726" y="3594462"/>
            <a:ext cx="5184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D8E6C-C94C-45EA-A30A-C30F07A2733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946824" y="650130"/>
            <a:ext cx="2592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Bring to Front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F537E7F-9413-4DE1-AF5A-73E78D8FBDC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095775" y="650130"/>
            <a:ext cx="2592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926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9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257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12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333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73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8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86749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42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626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B1CB63-ECBA-4A7B-A787-9C20C12F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702A68-3820-42CB-B733-B0DB9C08D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1411CD-FCD6-43B0-BCD1-30B35A85F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5D46FD-C24A-4763-A24F-6A675ACE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5799-D8F8-4872-BC21-BCB572F21D5F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4B910F-927D-47B4-8926-FDB18CE2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09F064D-B49D-4664-9A99-D2D11D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993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1249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7024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9226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973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10857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652047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7F4A55B2-3184-47B9-BAEC-BDBF1F47C6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4465" y="844530"/>
            <a:ext cx="6265900" cy="5168940"/>
          </a:xfrm>
          <a:custGeom>
            <a:avLst/>
            <a:gdLst>
              <a:gd name="connsiteX0" fmla="*/ 2712780 w 6265900"/>
              <a:gd name="connsiteY0" fmla="*/ 2405403 h 5168940"/>
              <a:gd name="connsiteX1" fmla="*/ 1432529 w 6265900"/>
              <a:gd name="connsiteY1" fmla="*/ 2704316 h 5168940"/>
              <a:gd name="connsiteX2" fmla="*/ 951729 w 6265900"/>
              <a:gd name="connsiteY2" fmla="*/ 3183705 h 5168940"/>
              <a:gd name="connsiteX3" fmla="*/ 772664 w 6265900"/>
              <a:gd name="connsiteY3" fmla="*/ 3764615 h 5168940"/>
              <a:gd name="connsiteX4" fmla="*/ 944680 w 6265900"/>
              <a:gd name="connsiteY4" fmla="*/ 4222853 h 5168940"/>
              <a:gd name="connsiteX5" fmla="*/ 1362029 w 6265900"/>
              <a:gd name="connsiteY5" fmla="*/ 4413201 h 5168940"/>
              <a:gd name="connsiteX6" fmla="*/ 2114955 w 6265900"/>
              <a:gd name="connsiteY6" fmla="*/ 3849211 h 5168940"/>
              <a:gd name="connsiteX7" fmla="*/ 2952477 w 6265900"/>
              <a:gd name="connsiteY7" fmla="*/ 2405403 h 5168940"/>
              <a:gd name="connsiteX8" fmla="*/ 5270459 w 6265900"/>
              <a:gd name="connsiteY8" fmla="*/ 730364 h 5168940"/>
              <a:gd name="connsiteX9" fmla="*/ 4767103 w 6265900"/>
              <a:gd name="connsiteY9" fmla="*/ 920707 h 5168940"/>
              <a:gd name="connsiteX10" fmla="*/ 4300404 w 6265900"/>
              <a:gd name="connsiteY10" fmla="*/ 1539683 h 5168940"/>
              <a:gd name="connsiteX11" fmla="*/ 4184786 w 6265900"/>
              <a:gd name="connsiteY11" fmla="*/ 1731442 h 5168940"/>
              <a:gd name="connsiteX12" fmla="*/ 4864389 w 6265900"/>
              <a:gd name="connsiteY12" fmla="*/ 1731442 h 5168940"/>
              <a:gd name="connsiteX13" fmla="*/ 5825989 w 6265900"/>
              <a:gd name="connsiteY13" fmla="*/ 0 h 5168940"/>
              <a:gd name="connsiteX14" fmla="*/ 6105163 w 6265900"/>
              <a:gd name="connsiteY14" fmla="*/ 78955 h 5168940"/>
              <a:gd name="connsiteX15" fmla="*/ 6206679 w 6265900"/>
              <a:gd name="connsiteY15" fmla="*/ 298913 h 5168940"/>
              <a:gd name="connsiteX16" fmla="*/ 6172839 w 6265900"/>
              <a:gd name="connsiteY16" fmla="*/ 451190 h 5168940"/>
              <a:gd name="connsiteX17" fmla="*/ 6147463 w 6265900"/>
              <a:gd name="connsiteY17" fmla="*/ 516048 h 5168940"/>
              <a:gd name="connsiteX18" fmla="*/ 5662433 w 6265900"/>
              <a:gd name="connsiteY18" fmla="*/ 1731442 h 5168940"/>
              <a:gd name="connsiteX19" fmla="*/ 5876749 w 6265900"/>
              <a:gd name="connsiteY19" fmla="*/ 1731442 h 5168940"/>
              <a:gd name="connsiteX20" fmla="*/ 5950067 w 6265900"/>
              <a:gd name="connsiteY20" fmla="*/ 1731442 h 5168940"/>
              <a:gd name="connsiteX21" fmla="*/ 6265900 w 6265900"/>
              <a:gd name="connsiteY21" fmla="*/ 2004974 h 5168940"/>
              <a:gd name="connsiteX22" fmla="*/ 6136180 w 6265900"/>
              <a:gd name="connsiteY22" fmla="*/ 2288378 h 5168940"/>
              <a:gd name="connsiteX23" fmla="*/ 5820347 w 6265900"/>
              <a:gd name="connsiteY23" fmla="*/ 2405403 h 5168940"/>
              <a:gd name="connsiteX24" fmla="*/ 5744211 w 6265900"/>
              <a:gd name="connsiteY24" fmla="*/ 2405403 h 5168940"/>
              <a:gd name="connsiteX25" fmla="*/ 5388896 w 6265900"/>
              <a:gd name="connsiteY25" fmla="*/ 2405403 h 5168940"/>
              <a:gd name="connsiteX26" fmla="*/ 5075887 w 6265900"/>
              <a:gd name="connsiteY26" fmla="*/ 3175249 h 5168940"/>
              <a:gd name="connsiteX27" fmla="*/ 5535537 w 6265900"/>
              <a:gd name="connsiteY27" fmla="*/ 3175249 h 5168940"/>
              <a:gd name="connsiteX28" fmla="*/ 5608854 w 6265900"/>
              <a:gd name="connsiteY28" fmla="*/ 3175249 h 5168940"/>
              <a:gd name="connsiteX29" fmla="*/ 5924687 w 6265900"/>
              <a:gd name="connsiteY29" fmla="*/ 3445963 h 5168940"/>
              <a:gd name="connsiteX30" fmla="*/ 5794967 w 6265900"/>
              <a:gd name="connsiteY30" fmla="*/ 3732186 h 5168940"/>
              <a:gd name="connsiteX31" fmla="*/ 5479134 w 6265900"/>
              <a:gd name="connsiteY31" fmla="*/ 3849211 h 5168940"/>
              <a:gd name="connsiteX32" fmla="*/ 5402998 w 6265900"/>
              <a:gd name="connsiteY32" fmla="*/ 3849211 h 5168940"/>
              <a:gd name="connsiteX33" fmla="*/ 4799531 w 6265900"/>
              <a:gd name="connsiteY33" fmla="*/ 3849211 h 5168940"/>
              <a:gd name="connsiteX34" fmla="*/ 4403332 w 6265900"/>
              <a:gd name="connsiteY34" fmla="*/ 3723726 h 5168940"/>
              <a:gd name="connsiteX35" fmla="*/ 4249643 w 6265900"/>
              <a:gd name="connsiteY35" fmla="*/ 3398021 h 5168940"/>
              <a:gd name="connsiteX36" fmla="*/ 4365261 w 6265900"/>
              <a:gd name="connsiteY36" fmla="*/ 2958110 h 5168940"/>
              <a:gd name="connsiteX37" fmla="*/ 4588038 w 6265900"/>
              <a:gd name="connsiteY37" fmla="*/ 2405403 h 5168940"/>
              <a:gd name="connsiteX38" fmla="*/ 3806914 w 6265900"/>
              <a:gd name="connsiteY38" fmla="*/ 2405403 h 5168940"/>
              <a:gd name="connsiteX39" fmla="*/ 2873517 w 6265900"/>
              <a:gd name="connsiteY39" fmla="*/ 4021227 h 5168940"/>
              <a:gd name="connsiteX40" fmla="*/ 1308450 w 6265900"/>
              <a:gd name="connsiteY40" fmla="*/ 5168940 h 5168940"/>
              <a:gd name="connsiteX41" fmla="*/ 376465 w 6265900"/>
              <a:gd name="connsiteY41" fmla="*/ 4769923 h 5168940"/>
              <a:gd name="connsiteX42" fmla="*/ 0 w 6265900"/>
              <a:gd name="connsiteY42" fmla="*/ 3781535 h 5168940"/>
              <a:gd name="connsiteX43" fmla="*/ 290457 w 6265900"/>
              <a:gd name="connsiteY43" fmla="*/ 2858005 h 5168940"/>
              <a:gd name="connsiteX44" fmla="*/ 1082855 w 6265900"/>
              <a:gd name="connsiteY44" fmla="*/ 2120593 h 5168940"/>
              <a:gd name="connsiteX45" fmla="*/ 1914740 w 6265900"/>
              <a:gd name="connsiteY45" fmla="*/ 1818857 h 5168940"/>
              <a:gd name="connsiteX46" fmla="*/ 3130129 w 6265900"/>
              <a:gd name="connsiteY46" fmla="*/ 1731442 h 5168940"/>
              <a:gd name="connsiteX47" fmla="*/ 3338804 w 6265900"/>
              <a:gd name="connsiteY47" fmla="*/ 1731442 h 5168940"/>
              <a:gd name="connsiteX48" fmla="*/ 3561580 w 6265900"/>
              <a:gd name="connsiteY48" fmla="*/ 1322548 h 5168940"/>
              <a:gd name="connsiteX49" fmla="*/ 4698015 w 6265900"/>
              <a:gd name="connsiteY49" fmla="*/ 183294 h 5168940"/>
              <a:gd name="connsiteX50" fmla="*/ 5825989 w 6265900"/>
              <a:gd name="connsiteY50" fmla="*/ 0 h 51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265900" h="5168940">
                <a:moveTo>
                  <a:pt x="2712780" y="2405403"/>
                </a:moveTo>
                <a:cubicBezTo>
                  <a:pt x="2175113" y="2405403"/>
                  <a:pt x="1748361" y="2505044"/>
                  <a:pt x="1432529" y="2704316"/>
                </a:cubicBezTo>
                <a:cubicBezTo>
                  <a:pt x="1231376" y="2832156"/>
                  <a:pt x="1071108" y="2991950"/>
                  <a:pt x="951729" y="3183705"/>
                </a:cubicBezTo>
                <a:cubicBezTo>
                  <a:pt x="832354" y="3375464"/>
                  <a:pt x="772664" y="3569099"/>
                  <a:pt x="772664" y="3764615"/>
                </a:cubicBezTo>
                <a:cubicBezTo>
                  <a:pt x="772664" y="3943210"/>
                  <a:pt x="830005" y="4095956"/>
                  <a:pt x="944680" y="4222853"/>
                </a:cubicBezTo>
                <a:cubicBezTo>
                  <a:pt x="1059356" y="4349750"/>
                  <a:pt x="1198474" y="4413201"/>
                  <a:pt x="1362029" y="4413201"/>
                </a:cubicBezTo>
                <a:cubicBezTo>
                  <a:pt x="1645902" y="4413201"/>
                  <a:pt x="1896878" y="4225203"/>
                  <a:pt x="2114955" y="3849211"/>
                </a:cubicBezTo>
                <a:lnTo>
                  <a:pt x="2952477" y="2405403"/>
                </a:lnTo>
                <a:close/>
                <a:moveTo>
                  <a:pt x="5270459" y="730364"/>
                </a:moveTo>
                <a:cubicBezTo>
                  <a:pt x="5071187" y="743523"/>
                  <a:pt x="4903402" y="806969"/>
                  <a:pt x="4767103" y="920707"/>
                </a:cubicBezTo>
                <a:cubicBezTo>
                  <a:pt x="4630807" y="1034445"/>
                  <a:pt x="4475238" y="1240770"/>
                  <a:pt x="4300404" y="1539683"/>
                </a:cubicBezTo>
                <a:lnTo>
                  <a:pt x="4184786" y="1731442"/>
                </a:lnTo>
                <a:lnTo>
                  <a:pt x="4864389" y="1731442"/>
                </a:lnTo>
                <a:close/>
                <a:moveTo>
                  <a:pt x="5825989" y="0"/>
                </a:moveTo>
                <a:cubicBezTo>
                  <a:pt x="5944425" y="0"/>
                  <a:pt x="6037482" y="26318"/>
                  <a:pt x="6105163" y="78955"/>
                </a:cubicBezTo>
                <a:cubicBezTo>
                  <a:pt x="6172839" y="131596"/>
                  <a:pt x="6206679" y="204914"/>
                  <a:pt x="6206679" y="298913"/>
                </a:cubicBezTo>
                <a:cubicBezTo>
                  <a:pt x="6206679" y="342151"/>
                  <a:pt x="6195401" y="392912"/>
                  <a:pt x="6172839" y="451190"/>
                </a:cubicBezTo>
                <a:lnTo>
                  <a:pt x="6147463" y="516048"/>
                </a:lnTo>
                <a:lnTo>
                  <a:pt x="5662433" y="1731442"/>
                </a:lnTo>
                <a:lnTo>
                  <a:pt x="5876749" y="1731442"/>
                </a:lnTo>
                <a:lnTo>
                  <a:pt x="5950067" y="1731442"/>
                </a:lnTo>
                <a:cubicBezTo>
                  <a:pt x="6160623" y="1731442"/>
                  <a:pt x="6265900" y="1822618"/>
                  <a:pt x="6265900" y="2004974"/>
                </a:cubicBezTo>
                <a:cubicBezTo>
                  <a:pt x="6265900" y="2115889"/>
                  <a:pt x="6222661" y="2210357"/>
                  <a:pt x="6136180" y="2288378"/>
                </a:cubicBezTo>
                <a:cubicBezTo>
                  <a:pt x="6049703" y="2366395"/>
                  <a:pt x="5944425" y="2405403"/>
                  <a:pt x="5820347" y="2405403"/>
                </a:cubicBezTo>
                <a:lnTo>
                  <a:pt x="5744211" y="2405403"/>
                </a:lnTo>
                <a:lnTo>
                  <a:pt x="5388896" y="2405403"/>
                </a:lnTo>
                <a:lnTo>
                  <a:pt x="5075887" y="3175249"/>
                </a:lnTo>
                <a:lnTo>
                  <a:pt x="5535537" y="3175249"/>
                </a:lnTo>
                <a:lnTo>
                  <a:pt x="5608854" y="3175249"/>
                </a:lnTo>
                <a:cubicBezTo>
                  <a:pt x="5819409" y="3175249"/>
                  <a:pt x="5924687" y="3265487"/>
                  <a:pt x="5924687" y="3445963"/>
                </a:cubicBezTo>
                <a:cubicBezTo>
                  <a:pt x="5924687" y="3558758"/>
                  <a:pt x="5881449" y="3654164"/>
                  <a:pt x="5794967" y="3732186"/>
                </a:cubicBezTo>
                <a:cubicBezTo>
                  <a:pt x="5708490" y="3810203"/>
                  <a:pt x="5603213" y="3849211"/>
                  <a:pt x="5479134" y="3849211"/>
                </a:cubicBezTo>
                <a:lnTo>
                  <a:pt x="5402998" y="3849211"/>
                </a:lnTo>
                <a:lnTo>
                  <a:pt x="4799531" y="3849211"/>
                </a:lnTo>
                <a:cubicBezTo>
                  <a:pt x="4637856" y="3849211"/>
                  <a:pt x="4505787" y="3807384"/>
                  <a:pt x="4403332" y="3723726"/>
                </a:cubicBezTo>
                <a:cubicBezTo>
                  <a:pt x="4300873" y="3640067"/>
                  <a:pt x="4249643" y="3531498"/>
                  <a:pt x="4249643" y="3398021"/>
                </a:cubicBezTo>
                <a:cubicBezTo>
                  <a:pt x="4249643" y="3294624"/>
                  <a:pt x="4288183" y="3147988"/>
                  <a:pt x="4365261" y="2958110"/>
                </a:cubicBezTo>
                <a:lnTo>
                  <a:pt x="4588038" y="2405403"/>
                </a:lnTo>
                <a:lnTo>
                  <a:pt x="3806914" y="2405403"/>
                </a:lnTo>
                <a:lnTo>
                  <a:pt x="2873517" y="4021227"/>
                </a:lnTo>
                <a:cubicBezTo>
                  <a:pt x="2433606" y="4786369"/>
                  <a:pt x="1911917" y="5168940"/>
                  <a:pt x="1308450" y="5168940"/>
                </a:cubicBezTo>
                <a:cubicBezTo>
                  <a:pt x="938101" y="5168940"/>
                  <a:pt x="627436" y="5035938"/>
                  <a:pt x="376465" y="4769923"/>
                </a:cubicBezTo>
                <a:cubicBezTo>
                  <a:pt x="125490" y="4503908"/>
                  <a:pt x="0" y="4174447"/>
                  <a:pt x="0" y="3781535"/>
                </a:cubicBezTo>
                <a:cubicBezTo>
                  <a:pt x="0" y="3461941"/>
                  <a:pt x="96818" y="3154099"/>
                  <a:pt x="290457" y="2858005"/>
                </a:cubicBezTo>
                <a:cubicBezTo>
                  <a:pt x="484092" y="2561911"/>
                  <a:pt x="748227" y="2316108"/>
                  <a:pt x="1082855" y="2120593"/>
                </a:cubicBezTo>
                <a:cubicBezTo>
                  <a:pt x="1332893" y="1977713"/>
                  <a:pt x="1610186" y="1877135"/>
                  <a:pt x="1914740" y="1818857"/>
                </a:cubicBezTo>
                <a:cubicBezTo>
                  <a:pt x="2219290" y="1760579"/>
                  <a:pt x="2624423" y="1731442"/>
                  <a:pt x="3130129" y="1731442"/>
                </a:cubicBezTo>
                <a:lnTo>
                  <a:pt x="3338804" y="1731442"/>
                </a:lnTo>
                <a:lnTo>
                  <a:pt x="3561580" y="1322548"/>
                </a:lnTo>
                <a:cubicBezTo>
                  <a:pt x="3871771" y="752921"/>
                  <a:pt x="4250586" y="373169"/>
                  <a:pt x="4698015" y="183294"/>
                </a:cubicBezTo>
                <a:cubicBezTo>
                  <a:pt x="4985649" y="61097"/>
                  <a:pt x="5361640" y="0"/>
                  <a:pt x="58259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3092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D7F48D74-B6C6-4E71-91E7-685EBC5FF9D4}"/>
              </a:ext>
            </a:extLst>
          </p:cNvPr>
          <p:cNvSpPr/>
          <p:nvPr userDrawn="1"/>
        </p:nvSpPr>
        <p:spPr>
          <a:xfrm>
            <a:off x="2" y="0"/>
            <a:ext cx="6980222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0" hasCustomPrompt="1"/>
          </p:nvPr>
        </p:nvSpPr>
        <p:spPr>
          <a:xfrm>
            <a:off x="438914" y="446342"/>
            <a:ext cx="6785752" cy="59653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0837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7036904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10FD60-B279-4A90-879E-DC51895B3B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056" y="412403"/>
            <a:ext cx="4125224" cy="6033194"/>
          </a:xfrm>
          <a:custGeom>
            <a:avLst/>
            <a:gdLst/>
            <a:ahLst/>
            <a:cxnLst/>
            <a:rect l="l" t="t" r="r" b="b"/>
            <a:pathLst>
              <a:path w="105705" h="154595">
                <a:moveTo>
                  <a:pt x="60945" y="0"/>
                </a:moveTo>
                <a:cubicBezTo>
                  <a:pt x="73149" y="0"/>
                  <a:pt x="83325" y="3572"/>
                  <a:pt x="91474" y="10716"/>
                </a:cubicBezTo>
                <a:cubicBezTo>
                  <a:pt x="99622" y="17859"/>
                  <a:pt x="103696" y="26752"/>
                  <a:pt x="103696" y="37393"/>
                </a:cubicBezTo>
                <a:cubicBezTo>
                  <a:pt x="103696" y="45058"/>
                  <a:pt x="101762" y="53652"/>
                  <a:pt x="97892" y="63177"/>
                </a:cubicBezTo>
                <a:lnTo>
                  <a:pt x="71549" y="127918"/>
                </a:lnTo>
                <a:lnTo>
                  <a:pt x="90302" y="127918"/>
                </a:lnTo>
                <a:cubicBezTo>
                  <a:pt x="100571" y="127918"/>
                  <a:pt x="105705" y="131490"/>
                  <a:pt x="105705" y="138633"/>
                </a:cubicBezTo>
                <a:cubicBezTo>
                  <a:pt x="105705" y="143693"/>
                  <a:pt x="103901" y="147619"/>
                  <a:pt x="100292" y="150409"/>
                </a:cubicBezTo>
                <a:cubicBezTo>
                  <a:pt x="96683" y="153200"/>
                  <a:pt x="91604" y="154595"/>
                  <a:pt x="85056" y="154595"/>
                </a:cubicBezTo>
                <a:lnTo>
                  <a:pt x="64741" y="154595"/>
                </a:lnTo>
                <a:cubicBezTo>
                  <a:pt x="56555" y="154595"/>
                  <a:pt x="50341" y="153014"/>
                  <a:pt x="46100" y="149851"/>
                </a:cubicBezTo>
                <a:cubicBezTo>
                  <a:pt x="41858" y="146689"/>
                  <a:pt x="39737" y="142094"/>
                  <a:pt x="39737" y="136066"/>
                </a:cubicBezTo>
                <a:cubicBezTo>
                  <a:pt x="39737" y="131825"/>
                  <a:pt x="41263" y="125909"/>
                  <a:pt x="44314" y="118319"/>
                </a:cubicBezTo>
                <a:lnTo>
                  <a:pt x="66750" y="63177"/>
                </a:lnTo>
                <a:cubicBezTo>
                  <a:pt x="71289" y="52016"/>
                  <a:pt x="73559" y="44351"/>
                  <a:pt x="73559" y="40184"/>
                </a:cubicBezTo>
                <a:cubicBezTo>
                  <a:pt x="73559" y="36835"/>
                  <a:pt x="72033" y="33840"/>
                  <a:pt x="68982" y="31198"/>
                </a:cubicBezTo>
                <a:cubicBezTo>
                  <a:pt x="65931" y="28556"/>
                  <a:pt x="62434" y="27236"/>
                  <a:pt x="58490" y="27236"/>
                </a:cubicBezTo>
                <a:cubicBezTo>
                  <a:pt x="51048" y="27236"/>
                  <a:pt x="44314" y="30454"/>
                  <a:pt x="38286" y="36891"/>
                </a:cubicBezTo>
                <a:cubicBezTo>
                  <a:pt x="32259" y="43328"/>
                  <a:pt x="29245" y="50527"/>
                  <a:pt x="29245" y="58489"/>
                </a:cubicBezTo>
                <a:cubicBezTo>
                  <a:pt x="29245" y="63103"/>
                  <a:pt x="30268" y="66675"/>
                  <a:pt x="32315" y="69205"/>
                </a:cubicBezTo>
                <a:cubicBezTo>
                  <a:pt x="34361" y="71735"/>
                  <a:pt x="38100" y="74079"/>
                  <a:pt x="43533" y="76237"/>
                </a:cubicBezTo>
                <a:cubicBezTo>
                  <a:pt x="48369" y="78172"/>
                  <a:pt x="50788" y="81483"/>
                  <a:pt x="50788" y="86172"/>
                </a:cubicBezTo>
                <a:cubicBezTo>
                  <a:pt x="50788" y="90487"/>
                  <a:pt x="49169" y="94041"/>
                  <a:pt x="45932" y="96831"/>
                </a:cubicBezTo>
                <a:cubicBezTo>
                  <a:pt x="42695" y="99622"/>
                  <a:pt x="38658" y="101017"/>
                  <a:pt x="33821" y="101017"/>
                </a:cubicBezTo>
                <a:cubicBezTo>
                  <a:pt x="24520" y="101017"/>
                  <a:pt x="16557" y="97054"/>
                  <a:pt x="9935" y="89129"/>
                </a:cubicBezTo>
                <a:cubicBezTo>
                  <a:pt x="3312" y="81204"/>
                  <a:pt x="0" y="71698"/>
                  <a:pt x="0" y="60610"/>
                </a:cubicBezTo>
                <a:cubicBezTo>
                  <a:pt x="0" y="44462"/>
                  <a:pt x="6102" y="30324"/>
                  <a:pt x="18306" y="18194"/>
                </a:cubicBezTo>
                <a:cubicBezTo>
                  <a:pt x="30510" y="6065"/>
                  <a:pt x="44723" y="0"/>
                  <a:pt x="609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946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AFB6C0CC-20D1-4ABE-8236-AC556FAA83E7}"/>
              </a:ext>
            </a:extLst>
          </p:cNvPr>
          <p:cNvSpPr/>
          <p:nvPr userDrawn="1"/>
        </p:nvSpPr>
        <p:spPr>
          <a:xfrm>
            <a:off x="5836726" y="1955549"/>
            <a:ext cx="6355274" cy="1473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6C01146-33B9-4106-B34A-9F850B0F153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2726" y="3594462"/>
            <a:ext cx="5184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D8E6C-C94C-45EA-A30A-C30F07A2733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946824" y="650130"/>
            <a:ext cx="2592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Bring to Front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F537E7F-9413-4DE1-AF5A-73E78D8FBDC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095775" y="650130"/>
            <a:ext cx="2592000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640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AF830-18B6-4FCC-B73D-C5624E28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39D927-D03A-4235-B144-D2D9D2422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1870BA-89F7-44D2-877C-0AAFA004C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166C253-D7C0-414E-B7AE-0546A48DC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565A00F-5A67-4FDC-9AE8-38BBA95A1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7A49A42-5300-465C-999A-18B918FA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14EDB-1AA6-4E37-ADA5-EDA5642A9588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860CA04-A61D-484F-8794-7C230F5B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F3D455-F692-480F-8C5B-C96B8430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200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F698E5-1CE5-460A-9635-ADB44CD2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EFF0-ADCD-4422-A508-EE8DFE590EAA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6A672B-4D75-467C-9A14-DAE3DB98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079ADA-0065-488E-8AA5-5F94B706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4AAE432-D4AF-4374-AE99-1C27883687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384364" cy="375388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D980DAF-AD1F-401A-A38F-BED6D2395F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235235"/>
            <a:ext cx="3263974" cy="162276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211F4DC8-75BA-4002-A32F-DC21DFC3D6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0225" y="3363485"/>
            <a:ext cx="5241775" cy="34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9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7E24F-E99E-4BE1-B80F-B5795DC0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7EC711-7D9E-4D7B-84B4-C6E319AF1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2283DE-76F9-4F1B-93B6-A9CF339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B985-2482-4351-9366-742D95449786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BD43BD-0A8E-4285-8970-44E220C6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4EE158C-FF37-4CEC-9FD9-85499170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CC6D2E7-91BD-4543-BEEA-A183E842C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12191999" cy="8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8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9F7E4-D02B-44D0-A697-2F7D8006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8EC2A5-402B-4CBC-B2E6-94B3A963A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B7BF8D-1B86-4636-8CD0-498A810D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1B80-772B-4D69-987F-69D5D5503D43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201A59-80CA-42B7-8493-175CD040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F33718-678C-4979-8F6A-5228619B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732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B1CB63-ECBA-4A7B-A787-9C20C12F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702A68-3820-42CB-B733-B0DB9C08D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1411CD-FCD6-43B0-BCD1-30B35A85F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5D46FD-C24A-4763-A24F-6A675ACE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5799-D8F8-4872-BC21-BCB572F21D5F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4B910F-927D-47B4-8926-FDB18CE2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09F064D-B49D-4664-9A99-D2D11D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49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AF830-18B6-4FCC-B73D-C5624E28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39D927-D03A-4235-B144-D2D9D2422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1870BA-89F7-44D2-877C-0AAFA004C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166C253-D7C0-414E-B7AE-0546A48DC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565A00F-5A67-4FDC-9AE8-38BBA95A1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7A49A42-5300-465C-999A-18B918FA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14EDB-1AA6-4E37-ADA5-EDA5642A9588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860CA04-A61D-484F-8794-7C230F5B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F3D455-F692-480F-8C5B-C96B8430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095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2CF64F-3140-4278-B84E-01B998F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A651CD4-36FB-4296-ABE6-B29B4409C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6B2A-3460-412D-ADB4-D4C0BAE503F2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51417E-7236-4343-87E5-8C4597CE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BA4AB77-A68E-47BF-BBD5-DD5B9E0A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622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4112993-EEAC-4AF8-8A1B-62949D4E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A28B-F9EA-4D2E-9E46-6034227C41D9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52E01F8-D484-49AB-92F5-BBEA348A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A0801D-0BD5-4409-9970-32E17430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0757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D5298A-18F5-4A1D-8E2C-2AF98556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B8FA9C-0B78-4C69-88E8-D64D1718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26ADA0-52F4-4BD7-AA5C-136FDE199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D30C41-3644-4E71-832B-CFA07F4E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DEA-EF64-4428-A99F-44D6D72AE85C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3B1D38D-73B3-46D1-8E32-BCB1DF57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BEE020-2C03-4D43-825C-12D9114D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402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9D181A-820A-41B3-A2A4-C2A842C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86E4ACC-49FE-4752-906A-E8518D818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C5E65E-8659-4475-A164-5EBF18E02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0B6615-524A-43DE-A486-5B2CF35E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01D1-2536-43EC-86F1-C83C088FC05F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B73787-4768-4D73-AD73-0828F32CA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7535CC-0EF2-4B5C-BC8A-0D6FF721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911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DAF761-50AA-4A2E-9511-F47502AA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48491DB-8771-4CCB-AB20-7026313DA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683F63-B09D-4940-A3C5-1C1238B2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D99D-8B2C-4466-8942-A3ABC0358204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9D8A1B-6BC7-415B-93AE-1F2B67F7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9B68FA-CFF1-4FFA-977F-485E0AF1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1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2CF64F-3140-4278-B84E-01B998F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A651CD4-36FB-4296-ABE6-B29B4409C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6B2A-3460-412D-ADB4-D4C0BAE503F2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51417E-7236-4343-87E5-8C4597CE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BA4AB77-A68E-47BF-BBD5-DD5B9E0A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9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5F7700-3EA2-448C-B5E9-3F53897EC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C7699ED-9AAF-4765-A5CE-302BC9BE6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401EF5-4240-4DD5-853D-D8232A5C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9580-B740-40F2-A52C-620BE521E442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B5DD71-4306-478F-A4BB-67A62031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D21D22-FE0A-4F18-B9BB-14B2C8E3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5338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" y="2132856"/>
            <a:ext cx="12169187" cy="4725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573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FC0-4F32-4197-B8DB-2C2AC02079E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26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041-83C9-42FC-B9C7-0907F37CF33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15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9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4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4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49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3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98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E29F-6642-4311-B300-151E4B4C7B7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36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62E18-FE28-4CC9-B540-538A17A1A0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19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64" indent="0">
              <a:buNone/>
              <a:defRPr sz="1500" b="1"/>
            </a:lvl2pPr>
            <a:lvl3pPr marL="684970" indent="0">
              <a:buNone/>
              <a:defRPr sz="1400" b="1"/>
            </a:lvl3pPr>
            <a:lvl4pPr marL="1027454" indent="0">
              <a:buNone/>
              <a:defRPr sz="1200" b="1"/>
            </a:lvl4pPr>
            <a:lvl5pPr marL="1369940" indent="0">
              <a:buNone/>
              <a:defRPr sz="1200" b="1"/>
            </a:lvl5pPr>
            <a:lvl6pPr marL="1712447" indent="0">
              <a:buNone/>
              <a:defRPr sz="1200" b="1"/>
            </a:lvl6pPr>
            <a:lvl7pPr marL="2054909" indent="0">
              <a:buNone/>
              <a:defRPr sz="1200" b="1"/>
            </a:lvl7pPr>
            <a:lvl8pPr marL="2397372" indent="0">
              <a:buNone/>
              <a:defRPr sz="1200" b="1"/>
            </a:lvl8pPr>
            <a:lvl9pPr marL="273983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57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64" indent="0">
              <a:buNone/>
              <a:defRPr sz="1500" b="1"/>
            </a:lvl2pPr>
            <a:lvl3pPr marL="684970" indent="0">
              <a:buNone/>
              <a:defRPr sz="1400" b="1"/>
            </a:lvl3pPr>
            <a:lvl4pPr marL="1027454" indent="0">
              <a:buNone/>
              <a:defRPr sz="1200" b="1"/>
            </a:lvl4pPr>
            <a:lvl5pPr marL="1369940" indent="0">
              <a:buNone/>
              <a:defRPr sz="1200" b="1"/>
            </a:lvl5pPr>
            <a:lvl6pPr marL="1712447" indent="0">
              <a:buNone/>
              <a:defRPr sz="1200" b="1"/>
            </a:lvl6pPr>
            <a:lvl7pPr marL="2054909" indent="0">
              <a:buNone/>
              <a:defRPr sz="1200" b="1"/>
            </a:lvl7pPr>
            <a:lvl8pPr marL="2397372" indent="0">
              <a:buNone/>
              <a:defRPr sz="1200" b="1"/>
            </a:lvl8pPr>
            <a:lvl9pPr marL="273983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57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EF7F-604F-43A3-9642-366D121FA4F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10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8411-306A-4DBC-9E89-D0CB7617876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2"/>
          <p:cNvSpPr txBox="1">
            <a:spLocks/>
          </p:cNvSpPr>
          <p:nvPr userDrawn="1"/>
        </p:nvSpPr>
        <p:spPr>
          <a:xfrm>
            <a:off x="5035101" y="1682824"/>
            <a:ext cx="2112235" cy="264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50800">
            <a:solidFill>
              <a:srgbClr val="0DD2D9"/>
            </a:solidFill>
          </a:ln>
        </p:spPr>
        <p:txBody>
          <a:bodyPr lIns="68505" tIns="34286" rIns="68505" bIns="34286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9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굴림"/>
              </a:rPr>
              <a:t>Your Picture Here</a:t>
            </a:r>
            <a:endParaRPr lang="ko-KR" altLang="en-US" sz="9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  <a:ea typeface="굴림"/>
            </a:endParaRPr>
          </a:p>
        </p:txBody>
      </p:sp>
      <p:sp>
        <p:nvSpPr>
          <p:cNvPr id="12" name="Picture Placeholder 2"/>
          <p:cNvSpPr txBox="1">
            <a:spLocks/>
          </p:cNvSpPr>
          <p:nvPr userDrawn="1"/>
        </p:nvSpPr>
        <p:spPr>
          <a:xfrm>
            <a:off x="2906512" y="1802824"/>
            <a:ext cx="1920213" cy="240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50800">
            <a:solidFill>
              <a:srgbClr val="0DD2D9"/>
            </a:solidFill>
          </a:ln>
        </p:spPr>
        <p:txBody>
          <a:bodyPr lIns="68505" tIns="34286" rIns="68505" bIns="34286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9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굴림"/>
              </a:rPr>
              <a:t>Your Picture Here</a:t>
            </a:r>
            <a:endParaRPr lang="ko-KR" altLang="en-US" sz="9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  <a:ea typeface="굴림"/>
            </a:endParaRPr>
          </a:p>
        </p:txBody>
      </p:sp>
      <p:sp>
        <p:nvSpPr>
          <p:cNvPr id="13" name="Picture Placeholder 2"/>
          <p:cNvSpPr txBox="1">
            <a:spLocks/>
          </p:cNvSpPr>
          <p:nvPr userDrawn="1"/>
        </p:nvSpPr>
        <p:spPr>
          <a:xfrm>
            <a:off x="964577" y="1917047"/>
            <a:ext cx="1728192" cy="2159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50800">
            <a:solidFill>
              <a:srgbClr val="0DD2D9"/>
            </a:solidFill>
          </a:ln>
        </p:spPr>
        <p:txBody>
          <a:bodyPr lIns="68505" tIns="34286" rIns="68505" bIns="34286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9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굴림"/>
              </a:rPr>
              <a:t>Your Picture Here</a:t>
            </a:r>
            <a:endParaRPr lang="ko-KR" altLang="en-US" sz="9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  <a:ea typeface="굴림"/>
            </a:endParaRPr>
          </a:p>
        </p:txBody>
      </p:sp>
      <p:sp>
        <p:nvSpPr>
          <p:cNvPr id="14" name="Picture Placeholder 2"/>
          <p:cNvSpPr txBox="1">
            <a:spLocks/>
          </p:cNvSpPr>
          <p:nvPr userDrawn="1"/>
        </p:nvSpPr>
        <p:spPr>
          <a:xfrm>
            <a:off x="7355712" y="1802824"/>
            <a:ext cx="1920213" cy="240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50800">
            <a:solidFill>
              <a:srgbClr val="0DD2D9"/>
            </a:solidFill>
          </a:ln>
        </p:spPr>
        <p:txBody>
          <a:bodyPr lIns="68505" tIns="34286" rIns="68505" bIns="34286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9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굴림"/>
              </a:rPr>
              <a:t>Your Picture Here</a:t>
            </a:r>
            <a:endParaRPr lang="ko-KR" altLang="en-US" sz="9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  <a:ea typeface="굴림"/>
            </a:endParaRPr>
          </a:p>
        </p:txBody>
      </p:sp>
      <p:sp>
        <p:nvSpPr>
          <p:cNvPr id="15" name="Picture Placeholder 2"/>
          <p:cNvSpPr txBox="1">
            <a:spLocks/>
          </p:cNvSpPr>
          <p:nvPr userDrawn="1"/>
        </p:nvSpPr>
        <p:spPr>
          <a:xfrm>
            <a:off x="9484301" y="1922919"/>
            <a:ext cx="1728192" cy="21599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50800">
            <a:solidFill>
              <a:srgbClr val="0DD2D9"/>
            </a:solidFill>
          </a:ln>
        </p:spPr>
        <p:txBody>
          <a:bodyPr lIns="68505" tIns="34286" rIns="68505" bIns="34286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9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  <a:ea typeface="굴림"/>
              </a:rPr>
              <a:t>Your Picture Here</a:t>
            </a:r>
            <a:endParaRPr lang="ko-KR" altLang="en-US" sz="9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291131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BA7F-3590-477F-8B85-C7C72D135B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20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58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19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464" indent="0">
              <a:buNone/>
              <a:defRPr sz="900"/>
            </a:lvl2pPr>
            <a:lvl3pPr marL="684970" indent="0">
              <a:buNone/>
              <a:defRPr sz="800"/>
            </a:lvl3pPr>
            <a:lvl4pPr marL="1027454" indent="0">
              <a:buNone/>
              <a:defRPr sz="700"/>
            </a:lvl4pPr>
            <a:lvl5pPr marL="1369940" indent="0">
              <a:buNone/>
              <a:defRPr sz="700"/>
            </a:lvl5pPr>
            <a:lvl6pPr marL="1712447" indent="0">
              <a:buNone/>
              <a:defRPr sz="700"/>
            </a:lvl6pPr>
            <a:lvl7pPr marL="2054909" indent="0">
              <a:buNone/>
              <a:defRPr sz="700"/>
            </a:lvl7pPr>
            <a:lvl8pPr marL="2397372" indent="0">
              <a:buNone/>
              <a:defRPr sz="700"/>
            </a:lvl8pPr>
            <a:lvl9pPr marL="273983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821C-6BA2-4D97-B421-EC3E249C12A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41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464" indent="0">
              <a:buNone/>
              <a:defRPr sz="2100"/>
            </a:lvl2pPr>
            <a:lvl3pPr marL="684970" indent="0">
              <a:buNone/>
              <a:defRPr sz="1800"/>
            </a:lvl3pPr>
            <a:lvl4pPr marL="1027454" indent="0">
              <a:buNone/>
              <a:defRPr sz="1500"/>
            </a:lvl4pPr>
            <a:lvl5pPr marL="1369940" indent="0">
              <a:buNone/>
              <a:defRPr sz="1500"/>
            </a:lvl5pPr>
            <a:lvl6pPr marL="1712447" indent="0">
              <a:buNone/>
              <a:defRPr sz="1500"/>
            </a:lvl6pPr>
            <a:lvl7pPr marL="2054909" indent="0">
              <a:buNone/>
              <a:defRPr sz="1500"/>
            </a:lvl7pPr>
            <a:lvl8pPr marL="2397372" indent="0">
              <a:buNone/>
              <a:defRPr sz="1500"/>
            </a:lvl8pPr>
            <a:lvl9pPr marL="2739836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483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464" indent="0">
              <a:buNone/>
              <a:defRPr sz="900"/>
            </a:lvl2pPr>
            <a:lvl3pPr marL="684970" indent="0">
              <a:buNone/>
              <a:defRPr sz="800"/>
            </a:lvl3pPr>
            <a:lvl4pPr marL="1027454" indent="0">
              <a:buNone/>
              <a:defRPr sz="700"/>
            </a:lvl4pPr>
            <a:lvl5pPr marL="1369940" indent="0">
              <a:buNone/>
              <a:defRPr sz="700"/>
            </a:lvl5pPr>
            <a:lvl6pPr marL="1712447" indent="0">
              <a:buNone/>
              <a:defRPr sz="700"/>
            </a:lvl6pPr>
            <a:lvl7pPr marL="2054909" indent="0">
              <a:buNone/>
              <a:defRPr sz="700"/>
            </a:lvl7pPr>
            <a:lvl8pPr marL="2397372" indent="0">
              <a:buNone/>
              <a:defRPr sz="700"/>
            </a:lvl8pPr>
            <a:lvl9pPr marL="273983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4EB3-0779-4CB0-B7B5-28E551F97A2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5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4112993-EEAC-4AF8-8A1B-62949D4E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A28B-F9EA-4D2E-9E46-6034227C41D9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52E01F8-D484-49AB-92F5-BBEA348A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A0801D-0BD5-4409-9970-32E17430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005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9D5B-2FA0-4A31-86EE-32A9F47EACD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14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B2AE-BCD7-4849-AF99-15B01913A02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490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825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159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7819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0105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312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1546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5331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38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D5298A-18F5-4A1D-8E2C-2AF98556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B8FA9C-0B78-4C69-88E8-D64D1718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26ADA0-52F4-4BD7-AA5C-136FDE199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D30C41-3644-4E71-832B-CFA07F4E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DEA-EF64-4428-A99F-44D6D72AE85C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3B1D38D-73B3-46D1-8E32-BCB1DF57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BEE020-2C03-4D43-825C-12D9114D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1573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991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24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5983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marL="0" indent="-895350" algn="ctr" defTabSz="914400" rtl="0" eaLnBrk="1" latinLnBrk="0" hangingPunct="1">
              <a:lnSpc>
                <a:spcPts val="4000"/>
              </a:lnSpc>
              <a:spcBef>
                <a:spcPts val="1800"/>
              </a:spcBef>
              <a:buFont typeface="Arial" panose="020B0604020202020204" pitchFamily="34" charset="0"/>
              <a:buNone/>
              <a:defRPr lang="zh-TW" altLang="en-US" sz="6000" b="1" kern="1200" dirty="0">
                <a:solidFill>
                  <a:srgbClr val="9BBB59">
                    <a:lumMod val="75000"/>
                  </a:srgbClr>
                </a:solidFill>
                <a:effectLst>
                  <a:glow rad="1016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grpSp>
        <p:nvGrpSpPr>
          <p:cNvPr id="8" name="群組 7"/>
          <p:cNvGrpSpPr/>
          <p:nvPr userDrawn="1"/>
        </p:nvGrpSpPr>
        <p:grpSpPr>
          <a:xfrm>
            <a:off x="865667" y="3342510"/>
            <a:ext cx="10273141" cy="180020"/>
            <a:chOff x="1115616" y="3675916"/>
            <a:chExt cx="6010134" cy="102900"/>
          </a:xfrm>
        </p:grpSpPr>
        <p:sp>
          <p:nvSpPr>
            <p:cNvPr id="9" name="Shape 12"/>
            <p:cNvSpPr/>
            <p:nvPr/>
          </p:nvSpPr>
          <p:spPr>
            <a:xfrm>
              <a:off x="1115616" y="3675916"/>
              <a:ext cx="793433" cy="1029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Shape 13"/>
            <p:cNvSpPr/>
            <p:nvPr/>
          </p:nvSpPr>
          <p:spPr>
            <a:xfrm>
              <a:off x="1938079" y="3675916"/>
              <a:ext cx="5187671" cy="102900"/>
            </a:xfrm>
            <a:prstGeom prst="rect">
              <a:avLst/>
            </a:prstGeom>
            <a:solidFill>
              <a:srgbClr val="8EC06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180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Rectangle 43"/>
          <p:cNvSpPr/>
          <p:nvPr userDrawn="1"/>
        </p:nvSpPr>
        <p:spPr>
          <a:xfrm>
            <a:off x="11234075" y="6534150"/>
            <a:ext cx="1390651" cy="3238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72000" r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C34AD6A-AF67-46D2-9154-563BFADBFDF4}" type="slidenum">
              <a:rPr kumimoji="0" lang="en-US" altLang="zh-TW" sz="1400" kern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1400" kern="0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 Unicode MS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68957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921600" y="203200"/>
            <a:ext cx="10348800" cy="12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921600" y="2014800"/>
            <a:ext cx="10348800" cy="3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1084364" y="1607788"/>
            <a:ext cx="20448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0" y="0"/>
            <a:ext cx="13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CDC4"/>
                </a:solidFill>
              </a:rPr>
              <a:pPr/>
              <a:t>‹#›</a:t>
            </a:fld>
            <a:endParaRPr>
              <a:solidFill>
                <a:srgbClr val="4ECD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795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689600" y="64008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 idx="12"/>
          </p:nvPr>
        </p:nvSpPr>
        <p:spPr>
          <a:xfrm>
            <a:off x="1420549" y="226642"/>
            <a:ext cx="10618128" cy="55880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05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55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9D181A-820A-41B3-A2A4-C2A842C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86E4ACC-49FE-4752-906A-E8518D818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C5E65E-8659-4475-A164-5EBF18E02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0B6615-524A-43DE-A486-5B2CF35E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01D1-2536-43EC-86F1-C83C088FC05F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B73787-4768-4D73-AD73-0828F32CA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7535CC-0EF2-4B5C-BC8A-0D6FF721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93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AFAFA69-DB7B-4A14-AFB0-0566BBB3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86D7296-D938-4B9F-952F-86E730FFC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0EC91B-A151-4DFC-99CF-69AB0608C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F05-190B-4637-8F9F-44F94E6CED76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654D30-9C61-4F1D-94E6-CA756FCD1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F5C806-5BAD-4A46-A98F-ECFAFA2AD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84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4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AFAFA69-DB7B-4A14-AFB0-0566BBB3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86D7296-D938-4B9F-952F-86E730FFC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0EC91B-A151-4DFC-99CF-69AB0608C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F05-190B-4637-8F9F-44F94E6CED76}" type="datetime1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654D30-9C61-4F1D-94E6-CA756FCD1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F5C806-5BAD-4A46-A98F-ECFAFA2AD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3B1B8-6E42-4689-BAAC-406886556C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4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05" tIns="34286" rIns="68505" bIns="3428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68505" tIns="34286" rIns="68505" bIns="3428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68505" tIns="34286" rIns="68505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70"/>
            <a:fld id="{5CD099EB-995E-48BE-8F4B-05A0455979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4970"/>
              <a:t>2022/10/11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68505" tIns="34286" rIns="68505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68505" tIns="34286" rIns="68505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70"/>
            <a:fld id="{10A5911D-5C83-464F-ACB2-E0297D676B3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49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4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ctr" defTabSz="68497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880" indent="-256880" algn="l" defTabSz="684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530" indent="-214067" algn="l" defTabSz="684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23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86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50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56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140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626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33" indent="-171254" algn="l" defTabSz="684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64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70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54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40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447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909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372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836" algn="l" defTabSz="684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9D6E-F9D2-4638-BB3B-1FCB582EEDE1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C78BD-E760-4456-8CC7-668A1BC06B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76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sv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microsoft.com/office/2007/relationships/hdphoto" Target="../media/hdphoto4.wdp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0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1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1.svg"/><Relationship Id="rId7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3.svg"/><Relationship Id="rId7" Type="http://schemas.openxmlformats.org/officeDocument/2006/relationships/image" Target="../media/image10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03.png"/><Relationship Id="rId10" Type="http://schemas.openxmlformats.org/officeDocument/2006/relationships/image" Target="../media/image107.svg"/><Relationship Id="rId4" Type="http://schemas.openxmlformats.org/officeDocument/2006/relationships/image" Target="../media/image102.jp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10" Type="http://schemas.openxmlformats.org/officeDocument/2006/relationships/image" Target="../media/image29.pn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1">
            <a:extLst>
              <a:ext uri="{FF2B5EF4-FFF2-40B4-BE49-F238E27FC236}">
                <a16:creationId xmlns:a16="http://schemas.microsoft.com/office/drawing/2014/main" id="{A1331BA6-2B7F-4765-896F-CD308CB2BC6F}"/>
              </a:ext>
            </a:extLst>
          </p:cNvPr>
          <p:cNvSpPr/>
          <p:nvPr/>
        </p:nvSpPr>
        <p:spPr>
          <a:xfrm>
            <a:off x="7253597" y="302975"/>
            <a:ext cx="4725639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372" rtl="0" fontAlgn="auto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立法院第</a:t>
            </a:r>
            <a:r>
              <a:rPr lang="en-US" sz="24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10</a:t>
            </a:r>
            <a:r>
              <a:rPr lang="zh-TW" sz="24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屆第</a:t>
            </a:r>
            <a:r>
              <a:rPr lang="en-US" altLang="zh-TW" sz="24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6</a:t>
            </a:r>
            <a:r>
              <a:rPr lang="zh-TW" sz="24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會期經濟委員會</a:t>
            </a:r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FCE93ADE-4C61-4C39-8FF3-8E7443800FBE}"/>
              </a:ext>
            </a:extLst>
          </p:cNvPr>
          <p:cNvSpPr txBox="1"/>
          <p:nvPr/>
        </p:nvSpPr>
        <p:spPr>
          <a:xfrm>
            <a:off x="2700558" y="2106174"/>
            <a:ext cx="6790883" cy="182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ts val="77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55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國家發展委員會</a:t>
            </a:r>
            <a:br>
              <a:rPr lang="en-US" sz="55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</a:br>
            <a:r>
              <a:rPr lang="zh-TW" sz="5500" b="1" i="0" u="none" strike="noStrike" kern="1200" cap="none" spc="0" baseline="0" dirty="0">
                <a:solidFill>
                  <a:srgbClr val="447628"/>
                </a:solidFill>
                <a:uFillTx/>
                <a:latin typeface="微軟正黑體" pitchFamily="34"/>
                <a:ea typeface="微軟正黑體" pitchFamily="34"/>
              </a:rPr>
              <a:t>業務報告</a:t>
            </a:r>
            <a:endParaRPr lang="en-US" sz="5500" b="1" i="0" u="none" strike="noStrike" kern="1200" cap="none" spc="0" baseline="0" dirty="0">
              <a:solidFill>
                <a:srgbClr val="447628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1CE706CC-EBAB-4CF4-AD8A-2666BDC4E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2587" y="5022398"/>
            <a:ext cx="788987" cy="804921"/>
          </a:xfrm>
          <a:prstGeom prst="rect">
            <a:avLst/>
          </a:prstGeom>
        </p:spPr>
      </p:pic>
      <p:sp>
        <p:nvSpPr>
          <p:cNvPr id="12" name="矩形 7">
            <a:extLst>
              <a:ext uri="{FF2B5EF4-FFF2-40B4-BE49-F238E27FC236}">
                <a16:creationId xmlns:a16="http://schemas.microsoft.com/office/drawing/2014/main" id="{B72FDAD8-F5D8-45B9-8FE9-61C92F47CE26}"/>
              </a:ext>
            </a:extLst>
          </p:cNvPr>
          <p:cNvSpPr/>
          <p:nvPr/>
        </p:nvSpPr>
        <p:spPr>
          <a:xfrm>
            <a:off x="3993921" y="4844293"/>
            <a:ext cx="4600575" cy="14325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372" rtl="0" fontAlgn="auto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66B13C"/>
                </a:solidFill>
                <a:uFillTx/>
                <a:latin typeface="微軟正黑體" pitchFamily="34"/>
                <a:ea typeface="微軟正黑體" pitchFamily="34"/>
              </a:rPr>
              <a:t>國家發展委員會</a:t>
            </a:r>
            <a:endParaRPr lang="en-US" altLang="zh-TW" sz="3200" b="1" i="0" u="none" strike="noStrike" kern="1200" cap="none" spc="0" baseline="0" dirty="0">
              <a:solidFill>
                <a:srgbClr val="66B13C"/>
              </a:solidFill>
              <a:uFillTx/>
              <a:latin typeface="微軟正黑體" pitchFamily="34"/>
              <a:ea typeface="微軟正黑體" pitchFamily="34"/>
            </a:endParaRPr>
          </a:p>
          <a:p>
            <a:pPr algn="ctr" defTabSz="914372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zh-TW" sz="3200" b="1" dirty="0">
                <a:solidFill>
                  <a:srgbClr val="66B13C"/>
                </a:solidFill>
                <a:latin typeface="微軟正黑體" pitchFamily="34"/>
                <a:ea typeface="微軟正黑體" pitchFamily="34"/>
              </a:rPr>
              <a:t>主任委員</a:t>
            </a:r>
            <a:r>
              <a:rPr lang="en-US" altLang="zh-TW" sz="3200" b="1" dirty="0">
                <a:solidFill>
                  <a:srgbClr val="66B13C"/>
                </a:solidFill>
                <a:latin typeface="微軟正黑體" pitchFamily="34"/>
                <a:ea typeface="微軟正黑體" pitchFamily="34"/>
              </a:rPr>
              <a:t> </a:t>
            </a:r>
            <a:r>
              <a:rPr lang="zh-TW" altLang="zh-TW" sz="3200" b="1" dirty="0">
                <a:solidFill>
                  <a:srgbClr val="66B13C"/>
                </a:solidFill>
                <a:latin typeface="微軟正黑體" pitchFamily="34"/>
                <a:ea typeface="微軟正黑體" pitchFamily="34"/>
              </a:rPr>
              <a:t>龔明鑫</a:t>
            </a:r>
            <a:endParaRPr lang="zh-TW" sz="3200" b="1" i="0" u="none" strike="noStrike" kern="1200" cap="none" spc="0" baseline="0" dirty="0">
              <a:solidFill>
                <a:srgbClr val="66B13C"/>
              </a:solidFill>
              <a:uFillTx/>
              <a:latin typeface="微軟正黑體" pitchFamily="34"/>
              <a:ea typeface="微軟正黑體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2788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8">
            <a:extLst>
              <a:ext uri="{FF2B5EF4-FFF2-40B4-BE49-F238E27FC236}">
                <a16:creationId xmlns:a16="http://schemas.microsoft.com/office/drawing/2014/main" id="{B28D3017-BFA4-447F-A13B-BABF47C3442A}"/>
              </a:ext>
            </a:extLst>
          </p:cNvPr>
          <p:cNvSpPr>
            <a:spLocks/>
          </p:cNvSpPr>
          <p:nvPr/>
        </p:nvSpPr>
        <p:spPr bwMode="auto">
          <a:xfrm>
            <a:off x="435183" y="1494294"/>
            <a:ext cx="5221775" cy="2842421"/>
          </a:xfrm>
          <a:custGeom>
            <a:avLst/>
            <a:gdLst/>
            <a:ahLst/>
            <a:cxnLst/>
            <a:rect l="l" t="t" r="r" b="b"/>
            <a:pathLst>
              <a:path w="3916331" h="2131816">
                <a:moveTo>
                  <a:pt x="0" y="0"/>
                </a:moveTo>
                <a:lnTo>
                  <a:pt x="2849103" y="0"/>
                </a:lnTo>
                <a:lnTo>
                  <a:pt x="3916331" y="1067228"/>
                </a:lnTo>
                <a:lnTo>
                  <a:pt x="2849103" y="2131816"/>
                </a:lnTo>
                <a:lnTo>
                  <a:pt x="0" y="2131816"/>
                </a:lnTo>
                <a:close/>
              </a:path>
            </a:pathLst>
          </a:custGeom>
          <a:solidFill>
            <a:srgbClr val="BDA8D1">
              <a:alpha val="2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B1189E0-7562-4994-B710-8D760E0DB213}"/>
              </a:ext>
            </a:extLst>
          </p:cNvPr>
          <p:cNvSpPr txBox="1"/>
          <p:nvPr/>
        </p:nvSpPr>
        <p:spPr>
          <a:xfrm>
            <a:off x="2366529" y="27408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持續推動亞洲</a:t>
            </a: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・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矽谷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2.0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方案</a:t>
            </a:r>
            <a:endParaRPr kumimoji="0" lang="en-US" altLang="zh-TW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7" name="Oval 10">
            <a:extLst>
              <a:ext uri="{FF2B5EF4-FFF2-40B4-BE49-F238E27FC236}">
                <a16:creationId xmlns:a16="http://schemas.microsoft.com/office/drawing/2014/main" id="{1EDD41B3-F0A1-4678-8D0E-D7B9D8BBE2D4}"/>
              </a:ext>
            </a:extLst>
          </p:cNvPr>
          <p:cNvSpPr/>
          <p:nvPr/>
        </p:nvSpPr>
        <p:spPr>
          <a:xfrm>
            <a:off x="1872679" y="72756"/>
            <a:ext cx="708783" cy="698737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9" name="平行四邊形 98">
            <a:extLst>
              <a:ext uri="{FF2B5EF4-FFF2-40B4-BE49-F238E27FC236}">
                <a16:creationId xmlns:a16="http://schemas.microsoft.com/office/drawing/2014/main" id="{3872BEB5-8BA4-4A9A-9AD6-DC9670ED38E8}"/>
              </a:ext>
            </a:extLst>
          </p:cNvPr>
          <p:cNvSpPr/>
          <p:nvPr/>
        </p:nvSpPr>
        <p:spPr>
          <a:xfrm>
            <a:off x="426000" y="914850"/>
            <a:ext cx="11340000" cy="540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由本會、經濟部、交通部、國科會等部會持續落實相關工作</a:t>
            </a:r>
          </a:p>
        </p:txBody>
      </p:sp>
      <p:sp>
        <p:nvSpPr>
          <p:cNvPr id="62" name="TextBox 23">
            <a:extLst>
              <a:ext uri="{FF2B5EF4-FFF2-40B4-BE49-F238E27FC236}">
                <a16:creationId xmlns:a16="http://schemas.microsoft.com/office/drawing/2014/main" id="{DE891B48-63FC-4E22-9BD0-A578688146F7}"/>
              </a:ext>
            </a:extLst>
          </p:cNvPr>
          <p:cNvSpPr txBox="1"/>
          <p:nvPr/>
        </p:nvSpPr>
        <p:spPr>
          <a:xfrm>
            <a:off x="2995793" y="4839501"/>
            <a:ext cx="2103826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33</a:t>
            </a: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優秀新創參與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1914E6BE-770D-453D-93B1-66A71FA0D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" y="4809942"/>
            <a:ext cx="2502408" cy="152095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8E244172-3C1B-42CC-AB8D-D722D3A03A8F}"/>
              </a:ext>
            </a:extLst>
          </p:cNvPr>
          <p:cNvSpPr txBox="1"/>
          <p:nvPr/>
        </p:nvSpPr>
        <p:spPr>
          <a:xfrm>
            <a:off x="2995793" y="5344472"/>
            <a:ext cx="3159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促成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CoolBitX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Kdan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FunNow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新創</a:t>
            </a: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日本企業合作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05CFCE3-3C26-41E5-B188-32A014B1CE51}"/>
              </a:ext>
            </a:extLst>
          </p:cNvPr>
          <p:cNvSpPr/>
          <p:nvPr/>
        </p:nvSpPr>
        <p:spPr>
          <a:xfrm>
            <a:off x="244788" y="4352891"/>
            <a:ext cx="5844870" cy="400110"/>
          </a:xfrm>
          <a:prstGeom prst="rect">
            <a:avLst/>
          </a:prstGeom>
          <a:noFill/>
          <a:scene3d>
            <a:camera prst="orthographicFront">
              <a:rot lat="21000000" lon="0" rev="0"/>
            </a:camera>
            <a:lightRig rig="threePt" dir="t"/>
          </a:scene3d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開拓國際市場－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日本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・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臺灣新創高峰會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2022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月）</a:t>
            </a: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69C179E-22A7-4E0E-964A-694FB99875DE}"/>
              </a:ext>
            </a:extLst>
          </p:cNvPr>
          <p:cNvGrpSpPr/>
          <p:nvPr/>
        </p:nvGrpSpPr>
        <p:grpSpPr>
          <a:xfrm>
            <a:off x="6457921" y="1502470"/>
            <a:ext cx="5299061" cy="2842421"/>
            <a:chOff x="6457921" y="1771954"/>
            <a:chExt cx="5299061" cy="2842421"/>
          </a:xfrm>
        </p:grpSpPr>
        <p:sp>
          <p:nvSpPr>
            <p:cNvPr id="5" name="Freeform 98">
              <a:extLst>
                <a:ext uri="{FF2B5EF4-FFF2-40B4-BE49-F238E27FC236}">
                  <a16:creationId xmlns:a16="http://schemas.microsoft.com/office/drawing/2014/main" id="{DA5BCAA4-63BC-495E-BAF2-E696DABCE5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35207" y="1771954"/>
              <a:ext cx="5221775" cy="2842421"/>
            </a:xfrm>
            <a:custGeom>
              <a:avLst/>
              <a:gdLst/>
              <a:ahLst/>
              <a:cxnLst/>
              <a:rect l="l" t="t" r="r" b="b"/>
              <a:pathLst>
                <a:path w="3916331" h="2131816">
                  <a:moveTo>
                    <a:pt x="0" y="0"/>
                  </a:moveTo>
                  <a:lnTo>
                    <a:pt x="2849103" y="0"/>
                  </a:lnTo>
                  <a:lnTo>
                    <a:pt x="3916331" y="1067228"/>
                  </a:lnTo>
                  <a:lnTo>
                    <a:pt x="2849103" y="2131816"/>
                  </a:lnTo>
                  <a:lnTo>
                    <a:pt x="0" y="2131816"/>
                  </a:lnTo>
                  <a:close/>
                </a:path>
              </a:pathLst>
            </a:custGeom>
            <a:solidFill>
              <a:srgbClr val="F4879C">
                <a:alpha val="2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31" name="직선 연결선 16">
              <a:extLst>
                <a:ext uri="{FF2B5EF4-FFF2-40B4-BE49-F238E27FC236}">
                  <a16:creationId xmlns:a16="http://schemas.microsoft.com/office/drawing/2014/main" id="{65F65FE9-A5AD-4B55-A036-BF80F4332E3E}"/>
                </a:ext>
              </a:extLst>
            </p:cNvPr>
            <p:cNvCxnSpPr/>
            <p:nvPr/>
          </p:nvCxnSpPr>
          <p:spPr>
            <a:xfrm>
              <a:off x="7668691" y="3327997"/>
              <a:ext cx="3543294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그룹 32">
              <a:extLst>
                <a:ext uri="{FF2B5EF4-FFF2-40B4-BE49-F238E27FC236}">
                  <a16:creationId xmlns:a16="http://schemas.microsoft.com/office/drawing/2014/main" id="{E8161BDC-40AD-4F59-84F8-50D51734C832}"/>
                </a:ext>
              </a:extLst>
            </p:cNvPr>
            <p:cNvGrpSpPr/>
            <p:nvPr/>
          </p:nvGrpSpPr>
          <p:grpSpPr>
            <a:xfrm>
              <a:off x="6457921" y="1771954"/>
              <a:ext cx="1380945" cy="2842421"/>
              <a:chOff x="4603561" y="2612719"/>
              <a:chExt cx="1105973" cy="2276442"/>
            </a:xfrm>
          </p:grpSpPr>
          <p:sp>
            <p:nvSpPr>
              <p:cNvPr id="20" name="Freeform 118">
                <a:extLst>
                  <a:ext uri="{FF2B5EF4-FFF2-40B4-BE49-F238E27FC236}">
                    <a16:creationId xmlns:a16="http://schemas.microsoft.com/office/drawing/2014/main" id="{673489AD-91D6-48DB-AC8B-1DD81676C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561" y="3781815"/>
                <a:ext cx="1105973" cy="1107346"/>
              </a:xfrm>
              <a:custGeom>
                <a:avLst/>
                <a:gdLst>
                  <a:gd name="T0" fmla="*/ 0 w 806"/>
                  <a:gd name="T1" fmla="*/ 0 h 807"/>
                  <a:gd name="T2" fmla="*/ 806 w 806"/>
                  <a:gd name="T3" fmla="*/ 807 h 807"/>
                  <a:gd name="T4" fmla="*/ 0 w 806"/>
                  <a:gd name="T5" fmla="*/ 807 h 807"/>
                  <a:gd name="T6" fmla="*/ 0 w 806"/>
                  <a:gd name="T7" fmla="*/ 0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6" h="807">
                    <a:moveTo>
                      <a:pt x="0" y="0"/>
                    </a:moveTo>
                    <a:lnTo>
                      <a:pt x="806" y="807"/>
                    </a:lnTo>
                    <a:lnTo>
                      <a:pt x="0" y="8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1" name="Freeform 116">
                <a:extLst>
                  <a:ext uri="{FF2B5EF4-FFF2-40B4-BE49-F238E27FC236}">
                    <a16:creationId xmlns:a16="http://schemas.microsoft.com/office/drawing/2014/main" id="{A056D5E5-F5AD-49A9-BEE1-EDAB2CBB1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561" y="2612719"/>
                <a:ext cx="1105973" cy="1105973"/>
              </a:xfrm>
              <a:custGeom>
                <a:avLst/>
                <a:gdLst>
                  <a:gd name="T0" fmla="*/ 0 w 806"/>
                  <a:gd name="T1" fmla="*/ 806 h 806"/>
                  <a:gd name="T2" fmla="*/ 806 w 806"/>
                  <a:gd name="T3" fmla="*/ 0 h 806"/>
                  <a:gd name="T4" fmla="*/ 0 w 806"/>
                  <a:gd name="T5" fmla="*/ 0 h 806"/>
                  <a:gd name="T6" fmla="*/ 0 w 806"/>
                  <a:gd name="T7" fmla="*/ 806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6" h="806">
                    <a:moveTo>
                      <a:pt x="0" y="806"/>
                    </a:moveTo>
                    <a:lnTo>
                      <a:pt x="806" y="0"/>
                    </a:lnTo>
                    <a:lnTo>
                      <a:pt x="0" y="0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rgbClr val="F4879C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50" name="TextBox 23">
              <a:extLst>
                <a:ext uri="{FF2B5EF4-FFF2-40B4-BE49-F238E27FC236}">
                  <a16:creationId xmlns:a16="http://schemas.microsoft.com/office/drawing/2014/main" id="{B3B50CB1-D734-4320-8560-1C7224825BDA}"/>
                </a:ext>
              </a:extLst>
            </p:cNvPr>
            <p:cNvSpPr txBox="1"/>
            <p:nvPr/>
          </p:nvSpPr>
          <p:spPr>
            <a:xfrm>
              <a:off x="7457006" y="2183366"/>
              <a:ext cx="1496470" cy="114903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培育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家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9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國際級</a:t>
              </a: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皇輝、遠創     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E6A22F63-3C25-4D41-9C6E-177569A66C81}"/>
                </a:ext>
              </a:extLst>
            </p:cNvPr>
            <p:cNvGrpSpPr/>
            <p:nvPr/>
          </p:nvGrpSpPr>
          <p:grpSpPr>
            <a:xfrm>
              <a:off x="8767108" y="2374758"/>
              <a:ext cx="2762940" cy="907941"/>
              <a:chOff x="2430403" y="5182211"/>
              <a:chExt cx="2762940" cy="907941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CFFD9FA-2C1B-4D9C-956B-7F622E4F31B3}"/>
                  </a:ext>
                </a:extLst>
              </p:cNvPr>
              <p:cNvSpPr/>
              <p:nvPr/>
            </p:nvSpPr>
            <p:spPr>
              <a:xfrm>
                <a:off x="2430403" y="5182211"/>
                <a:ext cx="1781258" cy="907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1.78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兆 </a:t>
                </a:r>
                <a:endParaRPr kumimoji="0" lang="en-US" altLang="zh-TW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110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年物聯網產值</a:t>
                </a:r>
                <a:endPara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8CFB8E92-B670-40B8-92A4-378D163A1614}"/>
                  </a:ext>
                </a:extLst>
              </p:cNvPr>
              <p:cNvSpPr/>
              <p:nvPr/>
            </p:nvSpPr>
            <p:spPr>
              <a:xfrm>
                <a:off x="3982754" y="5182211"/>
                <a:ext cx="1210589" cy="907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4.73</a:t>
                </a:r>
                <a:r>
                  <a:rPr kumimoji="0" lang="en-US" altLang="zh-TW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/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全球占比</a:t>
                </a:r>
                <a:endPara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27DD42F8-8CAD-49F1-937A-39984932554E}"/>
                </a:ext>
              </a:extLst>
            </p:cNvPr>
            <p:cNvGrpSpPr/>
            <p:nvPr/>
          </p:nvGrpSpPr>
          <p:grpSpPr>
            <a:xfrm>
              <a:off x="7502861" y="3623564"/>
              <a:ext cx="3931694" cy="915251"/>
              <a:chOff x="7391227" y="2411588"/>
              <a:chExt cx="3931694" cy="915251"/>
            </a:xfrm>
          </p:grpSpPr>
          <p:sp>
            <p:nvSpPr>
              <p:cNvPr id="51" name="TextBox 23">
                <a:extLst>
                  <a:ext uri="{FF2B5EF4-FFF2-40B4-BE49-F238E27FC236}">
                    <a16:creationId xmlns:a16="http://schemas.microsoft.com/office/drawing/2014/main" id="{AD7F2A68-D79D-44A6-ACBD-A98589FE7FE6}"/>
                  </a:ext>
                </a:extLst>
              </p:cNvPr>
              <p:cNvSpPr txBox="1"/>
              <p:nvPr/>
            </p:nvSpPr>
            <p:spPr>
              <a:xfrm>
                <a:off x="7391227" y="2411588"/>
                <a:ext cx="2598490" cy="915251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AIoT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輸出</a:t>
                </a:r>
                <a:r>
                  <a:rPr kumimoji="0" lang="en-US" altLang="zh-T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66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案</a:t>
                </a:r>
                <a:endPara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15151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itchFamily="34" charset="-120"/>
                    <a:cs typeface="+mn-cs"/>
                  </a:rPr>
                  <a:t>智慧農業輸出印尼</a:t>
                </a:r>
                <a:endParaRPr kumimoji="0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1515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15151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itchFamily="34" charset="-120"/>
                    <a:cs typeface="+mn-cs"/>
                  </a:rPr>
                  <a:t>智慧養殖輸出馬國等</a:t>
                </a:r>
                <a:endPara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60" name="TextBox 23">
                <a:extLst>
                  <a:ext uri="{FF2B5EF4-FFF2-40B4-BE49-F238E27FC236}">
                    <a16:creationId xmlns:a16="http://schemas.microsoft.com/office/drawing/2014/main" id="{098B5C57-A2DD-4903-9D36-B3E675E0352A}"/>
                  </a:ext>
                </a:extLst>
              </p:cNvPr>
              <p:cNvSpPr txBox="1"/>
              <p:nvPr/>
            </p:nvSpPr>
            <p:spPr>
              <a:xfrm>
                <a:off x="10084336" y="2426593"/>
                <a:ext cx="1238585" cy="90024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9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249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案</a:t>
                </a:r>
                <a:endPara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9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智慧城鄉應用服務</a:t>
                </a:r>
                <a:endPara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D3F2113-ECCF-423D-BA3D-7B9581C6600B}"/>
                </a:ext>
              </a:extLst>
            </p:cNvPr>
            <p:cNvSpPr/>
            <p:nvPr/>
          </p:nvSpPr>
          <p:spPr>
            <a:xfrm>
              <a:off x="8209352" y="1795128"/>
              <a:ext cx="25591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物聯網</a:t>
              </a:r>
              <a:endPara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69F604DE-ECD2-4EF9-AE48-00CF24C58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649" y="3846985"/>
              <a:ext cx="719249" cy="719249"/>
            </a:xfrm>
            <a:prstGeom prst="rect">
              <a:avLst/>
            </a:prstGeom>
          </p:spPr>
        </p:pic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F734CFB0-0EBF-4A41-9703-C7D7340920A7}"/>
              </a:ext>
            </a:extLst>
          </p:cNvPr>
          <p:cNvSpPr/>
          <p:nvPr/>
        </p:nvSpPr>
        <p:spPr>
          <a:xfrm>
            <a:off x="544224" y="2156676"/>
            <a:ext cx="200246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206</a:t>
            </a: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28.9</a:t>
            </a: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創業天使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投資</a:t>
            </a: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方案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" name="그룹 5">
            <a:extLst>
              <a:ext uri="{FF2B5EF4-FFF2-40B4-BE49-F238E27FC236}">
                <a16:creationId xmlns:a16="http://schemas.microsoft.com/office/drawing/2014/main" id="{2996946E-9BDA-45EC-8C39-B0D50BDBB3C7}"/>
              </a:ext>
            </a:extLst>
          </p:cNvPr>
          <p:cNvGrpSpPr/>
          <p:nvPr/>
        </p:nvGrpSpPr>
        <p:grpSpPr>
          <a:xfrm>
            <a:off x="960201" y="2523826"/>
            <a:ext cx="3543300" cy="631684"/>
            <a:chOff x="383285" y="3132890"/>
            <a:chExt cx="2657475" cy="473764"/>
          </a:xfrm>
        </p:grpSpPr>
        <p:sp>
          <p:nvSpPr>
            <p:cNvPr id="33" name="speed">
              <a:extLst>
                <a:ext uri="{FF2B5EF4-FFF2-40B4-BE49-F238E27FC236}">
                  <a16:creationId xmlns:a16="http://schemas.microsoft.com/office/drawing/2014/main" id="{9339058D-795B-44E5-B08C-D5516901A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7470" y="3132890"/>
              <a:ext cx="1773153" cy="169325"/>
            </a:xfrm>
            <a:prstGeom prst="rect">
              <a:avLst/>
            </a:prstGeom>
            <a:noFill/>
            <a:sp3d prstMaterial="matte">
              <a:bevelT w="1270" h="1270"/>
            </a:sp3d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endParaRPr kumimoji="0" lang="en-US" altLang="ko-KR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직선 연결선 10">
              <a:extLst>
                <a:ext uri="{FF2B5EF4-FFF2-40B4-BE49-F238E27FC236}">
                  <a16:creationId xmlns:a16="http://schemas.microsoft.com/office/drawing/2014/main" id="{632E04F3-CDCC-4AAA-A339-93A0BC8705CA}"/>
                </a:ext>
              </a:extLst>
            </p:cNvPr>
            <p:cNvCxnSpPr/>
            <p:nvPr/>
          </p:nvCxnSpPr>
          <p:spPr>
            <a:xfrm>
              <a:off x="383285" y="3606654"/>
              <a:ext cx="2657475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22">
            <a:extLst>
              <a:ext uri="{FF2B5EF4-FFF2-40B4-BE49-F238E27FC236}">
                <a16:creationId xmlns:a16="http://schemas.microsoft.com/office/drawing/2014/main" id="{A85C932A-BE73-4227-B0A1-9B0C210FB3E4}"/>
              </a:ext>
            </a:extLst>
          </p:cNvPr>
          <p:cNvGrpSpPr/>
          <p:nvPr/>
        </p:nvGrpSpPr>
        <p:grpSpPr>
          <a:xfrm flipH="1">
            <a:off x="4367272" y="1510645"/>
            <a:ext cx="1380945" cy="2842421"/>
            <a:chOff x="4603561" y="2612719"/>
            <a:chExt cx="1105973" cy="2276442"/>
          </a:xfrm>
        </p:grpSpPr>
        <p:sp>
          <p:nvSpPr>
            <p:cNvPr id="26" name="Freeform 118">
              <a:extLst>
                <a:ext uri="{FF2B5EF4-FFF2-40B4-BE49-F238E27FC236}">
                  <a16:creationId xmlns:a16="http://schemas.microsoft.com/office/drawing/2014/main" id="{8C606A6D-2C45-48AB-A811-511CB26A4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561" y="3781815"/>
              <a:ext cx="1105973" cy="1107346"/>
            </a:xfrm>
            <a:custGeom>
              <a:avLst/>
              <a:gdLst>
                <a:gd name="T0" fmla="*/ 0 w 806"/>
                <a:gd name="T1" fmla="*/ 0 h 807"/>
                <a:gd name="T2" fmla="*/ 806 w 806"/>
                <a:gd name="T3" fmla="*/ 807 h 807"/>
                <a:gd name="T4" fmla="*/ 0 w 806"/>
                <a:gd name="T5" fmla="*/ 807 h 807"/>
                <a:gd name="T6" fmla="*/ 0 w 806"/>
                <a:gd name="T7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6" h="807">
                  <a:moveTo>
                    <a:pt x="0" y="0"/>
                  </a:moveTo>
                  <a:lnTo>
                    <a:pt x="806" y="807"/>
                  </a:lnTo>
                  <a:lnTo>
                    <a:pt x="0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Freeform 116">
              <a:extLst>
                <a:ext uri="{FF2B5EF4-FFF2-40B4-BE49-F238E27FC236}">
                  <a16:creationId xmlns:a16="http://schemas.microsoft.com/office/drawing/2014/main" id="{81DA6AF0-905C-4612-8C83-432F1B0F3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561" y="2612719"/>
              <a:ext cx="1105973" cy="1105973"/>
            </a:xfrm>
            <a:custGeom>
              <a:avLst/>
              <a:gdLst>
                <a:gd name="T0" fmla="*/ 0 w 806"/>
                <a:gd name="T1" fmla="*/ 806 h 806"/>
                <a:gd name="T2" fmla="*/ 806 w 806"/>
                <a:gd name="T3" fmla="*/ 0 h 806"/>
                <a:gd name="T4" fmla="*/ 0 w 806"/>
                <a:gd name="T5" fmla="*/ 0 h 806"/>
                <a:gd name="T6" fmla="*/ 0 w 806"/>
                <a:gd name="T7" fmla="*/ 80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6" h="806">
                  <a:moveTo>
                    <a:pt x="0" y="806"/>
                  </a:moveTo>
                  <a:lnTo>
                    <a:pt x="806" y="0"/>
                  </a:lnTo>
                  <a:lnTo>
                    <a:pt x="0" y="0"/>
                  </a:lnTo>
                  <a:lnTo>
                    <a:pt x="0" y="806"/>
                  </a:lnTo>
                  <a:close/>
                </a:path>
              </a:pathLst>
            </a:custGeom>
            <a:solidFill>
              <a:srgbClr val="BDA8D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65" name="TextBox 23">
            <a:extLst>
              <a:ext uri="{FF2B5EF4-FFF2-40B4-BE49-F238E27FC236}">
                <a16:creationId xmlns:a16="http://schemas.microsoft.com/office/drawing/2014/main" id="{684A29E6-35E3-4FDB-8E16-B6E0C2D996BF}"/>
              </a:ext>
            </a:extLst>
          </p:cNvPr>
          <p:cNvSpPr txBox="1"/>
          <p:nvPr/>
        </p:nvSpPr>
        <p:spPr>
          <a:xfrm>
            <a:off x="263852" y="3351682"/>
            <a:ext cx="2492890" cy="8463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8.2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萬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件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648</a:t>
            </a: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青創貸款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D30D39D-4F67-4BCF-970F-8540E671218B}"/>
              </a:ext>
            </a:extLst>
          </p:cNvPr>
          <p:cNvSpPr/>
          <p:nvPr/>
        </p:nvSpPr>
        <p:spPr>
          <a:xfrm>
            <a:off x="2638361" y="3294474"/>
            <a:ext cx="208668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856</a:t>
            </a: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78.6</a:t>
            </a:r>
            <a:r>
              <a: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新創事業紓困</a:t>
            </a:r>
            <a:b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融資加碼方案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34AEE59-CDD2-47EF-BBBF-A9D897CC6917}"/>
              </a:ext>
            </a:extLst>
          </p:cNvPr>
          <p:cNvSpPr/>
          <p:nvPr/>
        </p:nvSpPr>
        <p:spPr>
          <a:xfrm>
            <a:off x="1382727" y="1542776"/>
            <a:ext cx="2559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創新創業</a:t>
            </a:r>
            <a:endParaRPr kumimoji="0" lang="en-US" altLang="zh-TW" sz="2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7506CD40-453B-4DE7-A4B5-932B600ED0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3" b="14779"/>
          <a:stretch/>
        </p:blipFill>
        <p:spPr>
          <a:xfrm>
            <a:off x="4974597" y="3618276"/>
            <a:ext cx="713919" cy="629196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BF353A3-0978-4377-BCA7-6BED95FCAD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8395"/>
          <a:stretch/>
        </p:blipFill>
        <p:spPr>
          <a:xfrm>
            <a:off x="5577980" y="2383680"/>
            <a:ext cx="1046632" cy="1080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5416CAB-DDF8-4319-887E-97A2FEC58167}"/>
              </a:ext>
            </a:extLst>
          </p:cNvPr>
          <p:cNvGrpSpPr/>
          <p:nvPr/>
        </p:nvGrpSpPr>
        <p:grpSpPr>
          <a:xfrm>
            <a:off x="9147008" y="4795795"/>
            <a:ext cx="2771256" cy="1729801"/>
            <a:chOff x="6364134" y="5023412"/>
            <a:chExt cx="2771256" cy="1729801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67E6E11E-7377-453D-933D-BAB79E07424D}"/>
                </a:ext>
              </a:extLst>
            </p:cNvPr>
            <p:cNvSpPr/>
            <p:nvPr/>
          </p:nvSpPr>
          <p:spPr>
            <a:xfrm>
              <a:off x="7197735" y="5298829"/>
              <a:ext cx="14811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3D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沉浸體驗​​</a:t>
              </a:r>
            </a:p>
          </p:txBody>
        </p: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E0714D9F-337A-4B84-9AD5-4BF069236AA6}"/>
                </a:ext>
              </a:extLst>
            </p:cNvPr>
            <p:cNvSpPr txBox="1"/>
            <p:nvPr/>
          </p:nvSpPr>
          <p:spPr>
            <a:xfrm>
              <a:off x="7207438" y="502341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桃園</a:t>
              </a: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18524B11-9CDB-4C06-86FA-197006676188}"/>
                </a:ext>
              </a:extLst>
            </p:cNvPr>
            <p:cNvSpPr/>
            <p:nvPr/>
          </p:nvSpPr>
          <p:spPr>
            <a:xfrm>
              <a:off x="7505047" y="6451342"/>
              <a:ext cx="16303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智慧古蹟導覽</a:t>
              </a:r>
              <a:endPara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FDB55959-9A7D-4740-B609-91EACC37CB3B}"/>
                </a:ext>
              </a:extLst>
            </p:cNvPr>
            <p:cNvSpPr txBox="1"/>
            <p:nvPr/>
          </p:nvSpPr>
          <p:spPr>
            <a:xfrm>
              <a:off x="7505711" y="6160904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臺南</a:t>
              </a: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1E2ECE7-B675-4AF5-8509-7D2D905D7B60}"/>
                </a:ext>
              </a:extLst>
            </p:cNvPr>
            <p:cNvGrpSpPr/>
            <p:nvPr/>
          </p:nvGrpSpPr>
          <p:grpSpPr>
            <a:xfrm>
              <a:off x="6364134" y="5040036"/>
              <a:ext cx="1166734" cy="1713177"/>
              <a:chOff x="9937072" y="5043751"/>
              <a:chExt cx="1166734" cy="1713177"/>
            </a:xfrm>
          </p:grpSpPr>
          <p:pic>
            <p:nvPicPr>
              <p:cNvPr id="73" name="圖片 72">
                <a:extLst>
                  <a:ext uri="{FF2B5EF4-FFF2-40B4-BE49-F238E27FC236}">
                    <a16:creationId xmlns:a16="http://schemas.microsoft.com/office/drawing/2014/main" id="{F0756B79-E3F9-4CA9-8B90-52488C66D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37072" y="5043751"/>
                <a:ext cx="914292" cy="576000"/>
              </a:xfrm>
              <a:prstGeom prst="rect">
                <a:avLst/>
              </a:prstGeom>
              <a:ln>
                <a:noFill/>
              </a:ln>
              <a:effectLst/>
            </p:spPr>
          </p:pic>
          <p:grpSp>
            <p:nvGrpSpPr>
              <p:cNvPr id="74" name="群組 73">
                <a:extLst>
                  <a:ext uri="{FF2B5EF4-FFF2-40B4-BE49-F238E27FC236}">
                    <a16:creationId xmlns:a16="http://schemas.microsoft.com/office/drawing/2014/main" id="{42BDF9A0-18EB-4D95-B64D-5A5B805BD9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37072" y="5611432"/>
                <a:ext cx="860423" cy="576000"/>
                <a:chOff x="876300" y="-2047588"/>
                <a:chExt cx="10468053" cy="3931920"/>
              </a:xfrm>
            </p:grpSpPr>
            <p:pic>
              <p:nvPicPr>
                <p:cNvPr id="75" name="圖片 74" descr="一張含有 文字, 個人 的圖片&#10;&#10;自動產生的描述">
                  <a:extLst>
                    <a:ext uri="{FF2B5EF4-FFF2-40B4-BE49-F238E27FC236}">
                      <a16:creationId xmlns:a16="http://schemas.microsoft.com/office/drawing/2014/main" id="{13D7EEC9-8EE6-475C-83F3-9D4D9864B0E6}"/>
                    </a:ext>
                  </a:extLst>
                </p:cNvPr>
                <p:cNvPicPr/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300" y="-2032092"/>
                  <a:ext cx="5219701" cy="3915414"/>
                </a:xfrm>
                <a:prstGeom prst="rect">
                  <a:avLst/>
                </a:prstGeom>
              </p:spPr>
            </p:pic>
            <p:pic>
              <p:nvPicPr>
                <p:cNvPr id="76" name="圖片 75" descr="一張含有 文字, 階段 的圖片&#10;&#10;自動產生的描述">
                  <a:extLst>
                    <a:ext uri="{FF2B5EF4-FFF2-40B4-BE49-F238E27FC236}">
                      <a16:creationId xmlns:a16="http://schemas.microsoft.com/office/drawing/2014/main" id="{DA41AC73-ACE4-45FC-8BC3-8C5CFE127AA6}"/>
                    </a:ext>
                  </a:extLst>
                </p:cNvPr>
                <p:cNvPicPr/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3057" y="-2047588"/>
                  <a:ext cx="5241296" cy="3931920"/>
                </a:xfrm>
                <a:prstGeom prst="rect">
                  <a:avLst/>
                </a:prstGeom>
              </p:spPr>
            </p:pic>
          </p:grpSp>
          <p:grpSp>
            <p:nvGrpSpPr>
              <p:cNvPr id="70" name="群組 69">
                <a:extLst>
                  <a:ext uri="{FF2B5EF4-FFF2-40B4-BE49-F238E27FC236}">
                    <a16:creationId xmlns:a16="http://schemas.microsoft.com/office/drawing/2014/main" id="{C0FE5E66-4DFB-4A16-A8EC-F9BF453AFED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37072" y="6180038"/>
                <a:ext cx="1166734" cy="576890"/>
                <a:chOff x="4441311" y="6636922"/>
                <a:chExt cx="3322325" cy="1260683"/>
              </a:xfrm>
            </p:grpSpPr>
            <p:pic>
              <p:nvPicPr>
                <p:cNvPr id="71" name="圖片 70">
                  <a:extLst>
                    <a:ext uri="{FF2B5EF4-FFF2-40B4-BE49-F238E27FC236}">
                      <a16:creationId xmlns:a16="http://schemas.microsoft.com/office/drawing/2014/main" id="{8C3B3A44-1B1B-4B4E-8108-8DAC65913E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1311" y="6636924"/>
                  <a:ext cx="1422151" cy="126068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72" name="圖片 71">
                  <a:extLst>
                    <a:ext uri="{FF2B5EF4-FFF2-40B4-BE49-F238E27FC236}">
                      <a16:creationId xmlns:a16="http://schemas.microsoft.com/office/drawing/2014/main" id="{207BE7E0-A85E-4273-8883-738090B888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846639" y="6636922"/>
                  <a:ext cx="1916997" cy="1260679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</p:grp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CC21633A-A4CB-49CC-B975-42C537C99BB1}"/>
                </a:ext>
              </a:extLst>
            </p:cNvPr>
            <p:cNvSpPr/>
            <p:nvPr/>
          </p:nvSpPr>
          <p:spPr>
            <a:xfrm>
              <a:off x="7171513" y="5869905"/>
              <a:ext cx="140169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體感電競椅​</a:t>
              </a:r>
            </a:p>
          </p:txBody>
        </p: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5F97CE85-F97D-4636-AD11-EE0ABE9832CF}"/>
                </a:ext>
              </a:extLst>
            </p:cNvPr>
            <p:cNvSpPr txBox="1"/>
            <p:nvPr/>
          </p:nvSpPr>
          <p:spPr>
            <a:xfrm>
              <a:off x="7156897" y="559277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高雄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86A026F3-D5C3-4FD3-8426-F23C11800214}"/>
              </a:ext>
            </a:extLst>
          </p:cNvPr>
          <p:cNvSpPr/>
          <p:nvPr/>
        </p:nvSpPr>
        <p:spPr>
          <a:xfrm>
            <a:off x="6457922" y="4352891"/>
            <a:ext cx="5308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推動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5G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國產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5G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開放網路互聯及應用示範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049329-9595-4047-BE52-619695C9CF9F}"/>
              </a:ext>
            </a:extLst>
          </p:cNvPr>
          <p:cNvSpPr/>
          <p:nvPr/>
        </p:nvSpPr>
        <p:spPr>
          <a:xfrm>
            <a:off x="2533423" y="2156676"/>
            <a:ext cx="267837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加速器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800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家新創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TTA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、林口新創園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54EE08E-32B3-42A6-B3E6-5E601D861C77}"/>
              </a:ext>
            </a:extLst>
          </p:cNvPr>
          <p:cNvSpPr/>
          <p:nvPr/>
        </p:nvSpPr>
        <p:spPr>
          <a:xfrm>
            <a:off x="10871118" y="5059977"/>
            <a:ext cx="13063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16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業者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參與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OTIC 5G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開放網路驗測</a:t>
            </a:r>
          </a:p>
        </p:txBody>
      </p:sp>
      <p:sp>
        <p:nvSpPr>
          <p:cNvPr id="68" name="投影片編號版面配置區 3">
            <a:extLst>
              <a:ext uri="{FF2B5EF4-FFF2-40B4-BE49-F238E27FC236}">
                <a16:creationId xmlns:a16="http://schemas.microsoft.com/office/drawing/2014/main" id="{C3C609D4-93D2-463A-ADF3-FE377EDB0272}"/>
              </a:ext>
            </a:extLst>
          </p:cNvPr>
          <p:cNvSpPr txBox="1">
            <a:spLocks/>
          </p:cNvSpPr>
          <p:nvPr/>
        </p:nvSpPr>
        <p:spPr>
          <a:xfrm>
            <a:off x="9371898" y="6443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A446427-0E7C-4FAA-B819-E653B7965ECB}"/>
              </a:ext>
            </a:extLst>
          </p:cNvPr>
          <p:cNvCxnSpPr/>
          <p:nvPr/>
        </p:nvCxnSpPr>
        <p:spPr>
          <a:xfrm>
            <a:off x="8966630" y="4990614"/>
            <a:ext cx="0" cy="126000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0FCC4D14-EF9C-4D32-8C9C-BA82BD327572}"/>
              </a:ext>
            </a:extLst>
          </p:cNvPr>
          <p:cNvSpPr/>
          <p:nvPr/>
        </p:nvSpPr>
        <p:spPr>
          <a:xfrm>
            <a:off x="7961074" y="5059977"/>
            <a:ext cx="10020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案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5G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智慧城鄉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BEF6963-155C-46FC-ACF1-46CE8E903009}"/>
              </a:ext>
            </a:extLst>
          </p:cNvPr>
          <p:cNvGrpSpPr/>
          <p:nvPr/>
        </p:nvGrpSpPr>
        <p:grpSpPr>
          <a:xfrm>
            <a:off x="6241897" y="4702027"/>
            <a:ext cx="2574177" cy="1880725"/>
            <a:chOff x="6241897" y="4971511"/>
            <a:chExt cx="2574177" cy="188072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220F9AE-5B49-4F99-915F-56DC7BC1EEF0}"/>
                </a:ext>
              </a:extLst>
            </p:cNvPr>
            <p:cNvSpPr/>
            <p:nvPr/>
          </p:nvSpPr>
          <p:spPr>
            <a:xfrm>
              <a:off x="7212158" y="4971511"/>
              <a:ext cx="10070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和碩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5G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數位通訊</a:t>
              </a: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2021D49-9BF0-4B99-B704-89CE55325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41897" y="5624735"/>
              <a:ext cx="811570" cy="611552"/>
            </a:xfrm>
            <a:prstGeom prst="rect">
              <a:avLst/>
            </a:prstGeom>
          </p:spPr>
        </p:pic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121D4231-828F-4D83-9D2F-BC20D993E20F}"/>
                </a:ext>
              </a:extLst>
            </p:cNvPr>
            <p:cNvSpPr/>
            <p:nvPr/>
          </p:nvSpPr>
          <p:spPr>
            <a:xfrm>
              <a:off x="6954067" y="5674022"/>
              <a:ext cx="10070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中華系整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5G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智慧長照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9D9731F-DF05-44F3-9E0A-8471673B0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35548"/>
            <a:stretch/>
          </p:blipFill>
          <p:spPr>
            <a:xfrm>
              <a:off x="6241897" y="5035406"/>
              <a:ext cx="1070194" cy="594518"/>
            </a:xfrm>
            <a:prstGeom prst="rect">
              <a:avLst/>
            </a:prstGeom>
          </p:spPr>
        </p:pic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0852D664-4ABB-4B75-A900-7D7FA6221EA6}"/>
                </a:ext>
              </a:extLst>
            </p:cNvPr>
            <p:cNvSpPr/>
            <p:nvPr/>
          </p:nvSpPr>
          <p:spPr>
            <a:xfrm>
              <a:off x="7400302" y="6329016"/>
              <a:ext cx="1415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大同世界科技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5G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智慧運輸監控</a:t>
              </a: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DB28C25-0F71-40A7-8C15-BA914FFC3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41897" y="6252362"/>
              <a:ext cx="1252334" cy="557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09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BCA29A-DF70-41DB-8E1E-72F4682C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3166" y="636000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74A88FF-7D7A-43C7-9235-399518C610BC}"/>
              </a:ext>
            </a:extLst>
          </p:cNvPr>
          <p:cNvSpPr txBox="1"/>
          <p:nvPr/>
        </p:nvSpPr>
        <p:spPr>
          <a:xfrm>
            <a:off x="2003972" y="80979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充裕產業創新資金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(1/2)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0788E58D-77B4-4069-BF6D-5C9C07E57C32}"/>
              </a:ext>
            </a:extLst>
          </p:cNvPr>
          <p:cNvSpPr/>
          <p:nvPr/>
        </p:nvSpPr>
        <p:spPr>
          <a:xfrm>
            <a:off x="2513990" y="165074"/>
            <a:ext cx="654685" cy="634376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三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465A9A-E3F0-4AB1-84A9-5AE9E4D3B3A5}"/>
              </a:ext>
            </a:extLst>
          </p:cNvPr>
          <p:cNvSpPr/>
          <p:nvPr/>
        </p:nvSpPr>
        <p:spPr>
          <a:xfrm>
            <a:off x="1943010" y="965775"/>
            <a:ext cx="317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國家融資保證機制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A2DEA0C-22E1-490E-BDEF-E8E449C25653}"/>
              </a:ext>
            </a:extLst>
          </p:cNvPr>
          <p:cNvCxnSpPr>
            <a:cxnSpLocks/>
          </p:cNvCxnSpPr>
          <p:nvPr/>
        </p:nvCxnSpPr>
        <p:spPr>
          <a:xfrm>
            <a:off x="2064446" y="1474754"/>
            <a:ext cx="2783811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graphicFrame>
        <p:nvGraphicFramePr>
          <p:cNvPr id="11" name="資料庫圖表 10">
            <a:extLst>
              <a:ext uri="{FF2B5EF4-FFF2-40B4-BE49-F238E27FC236}">
                <a16:creationId xmlns:a16="http://schemas.microsoft.com/office/drawing/2014/main" id="{73845276-6E1F-4C93-9EEA-F6E252D768C9}"/>
              </a:ext>
            </a:extLst>
          </p:cNvPr>
          <p:cNvGraphicFramePr/>
          <p:nvPr/>
        </p:nvGraphicFramePr>
        <p:xfrm>
          <a:off x="7301743" y="860551"/>
          <a:ext cx="4042846" cy="268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C6A538-E037-4DEC-ABAF-B4E7953E94DC}"/>
              </a:ext>
            </a:extLst>
          </p:cNvPr>
          <p:cNvSpPr txBox="1"/>
          <p:nvPr/>
        </p:nvSpPr>
        <p:spPr>
          <a:xfrm>
            <a:off x="9555772" y="321027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保證對象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F61DD149-42EC-4C39-A7F8-50D88CC002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1523" y="1019376"/>
            <a:ext cx="471487" cy="416018"/>
          </a:xfrm>
          <a:prstGeom prst="rect">
            <a:avLst/>
          </a:prstGeom>
        </p:spPr>
      </p:pic>
      <p:sp>
        <p:nvSpPr>
          <p:cNvPr id="1589" name="文字方塊 1588">
            <a:extLst>
              <a:ext uri="{FF2B5EF4-FFF2-40B4-BE49-F238E27FC236}">
                <a16:creationId xmlns:a16="http://schemas.microsoft.com/office/drawing/2014/main" id="{F67406B2-FBF9-415D-B39E-8C1AEC09EFCF}"/>
              </a:ext>
            </a:extLst>
          </p:cNvPr>
          <p:cNvSpPr txBox="1"/>
          <p:nvPr/>
        </p:nvSpPr>
        <p:spPr>
          <a:xfrm>
            <a:off x="1668524" y="4365077"/>
            <a:ext cx="6405109" cy="226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ts val="1200"/>
              </a:spcBef>
              <a:buSzPct val="85000"/>
              <a:buFont typeface="Wingdings" pitchFamily="2" charset="2"/>
              <a:buChar char="ü"/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5750" marR="0" lvl="0" indent="-285750" algn="just" defTabSz="914377" rtl="0" eaLnBrk="1" fontAlgn="auto" latinLnBrk="0" hangingPunct="1">
              <a:lnSpc>
                <a:spcPts val="28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 typeface="Wingdings" pitchFamily="2" charset="2"/>
              <a:buChar char="l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本會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月發布「促進私募股權基金投資產業輔導管理要點」，就投資五加二產業創新計畫、六大核心戰略產業之私募股權基金進行資格認定，並出具資格函，以利其多元募資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300"/>
              </a:spcAft>
              <a:buClrTx/>
              <a:buSzPct val="85000"/>
              <a:buFont typeface="Wingdings" pitchFamily="2" charset="2"/>
              <a:buChar char="l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月受理申請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案，已核發資格函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案，促成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家保險業者參與投資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13.7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</a:t>
            </a:r>
          </a:p>
        </p:txBody>
      </p:sp>
      <p:sp>
        <p:nvSpPr>
          <p:cNvPr id="1590" name="矩形 1589">
            <a:extLst>
              <a:ext uri="{FF2B5EF4-FFF2-40B4-BE49-F238E27FC236}">
                <a16:creationId xmlns:a16="http://schemas.microsoft.com/office/drawing/2014/main" id="{8B7360D3-6012-4492-B428-965962EA3EE2}"/>
              </a:ext>
            </a:extLst>
          </p:cNvPr>
          <p:cNvSpPr/>
          <p:nvPr/>
        </p:nvSpPr>
        <p:spPr>
          <a:xfrm>
            <a:off x="1937135" y="3800761"/>
            <a:ext cx="5163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私募股權基金投資產業</a:t>
            </a:r>
          </a:p>
        </p:txBody>
      </p:sp>
      <p:cxnSp>
        <p:nvCxnSpPr>
          <p:cNvPr id="1591" name="直線接點 1590">
            <a:extLst>
              <a:ext uri="{FF2B5EF4-FFF2-40B4-BE49-F238E27FC236}">
                <a16:creationId xmlns:a16="http://schemas.microsoft.com/office/drawing/2014/main" id="{2736534D-B0F5-4E8A-B861-E550F69DFE90}"/>
              </a:ext>
            </a:extLst>
          </p:cNvPr>
          <p:cNvCxnSpPr>
            <a:cxnSpLocks/>
          </p:cNvCxnSpPr>
          <p:nvPr/>
        </p:nvCxnSpPr>
        <p:spPr>
          <a:xfrm>
            <a:off x="2003972" y="4350232"/>
            <a:ext cx="420697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grpSp>
        <p:nvGrpSpPr>
          <p:cNvPr id="1601" name="群組 1600">
            <a:extLst>
              <a:ext uri="{FF2B5EF4-FFF2-40B4-BE49-F238E27FC236}">
                <a16:creationId xmlns:a16="http://schemas.microsoft.com/office/drawing/2014/main" id="{56659D14-A77C-4748-9A74-88B98EA6232D}"/>
              </a:ext>
            </a:extLst>
          </p:cNvPr>
          <p:cNvGrpSpPr/>
          <p:nvPr/>
        </p:nvGrpSpPr>
        <p:grpSpPr>
          <a:xfrm>
            <a:off x="8814056" y="3666062"/>
            <a:ext cx="2401705" cy="2846761"/>
            <a:chOff x="7970943" y="3970462"/>
            <a:chExt cx="2370236" cy="2653168"/>
          </a:xfrm>
        </p:grpSpPr>
        <p:sp>
          <p:nvSpPr>
            <p:cNvPr id="1592" name="手繪多邊形 18">
              <a:extLst>
                <a:ext uri="{FF2B5EF4-FFF2-40B4-BE49-F238E27FC236}">
                  <a16:creationId xmlns:a16="http://schemas.microsoft.com/office/drawing/2014/main" id="{33504079-1DCC-42F7-9B2E-3E825670A7BE}"/>
                </a:ext>
              </a:extLst>
            </p:cNvPr>
            <p:cNvSpPr/>
            <p:nvPr/>
          </p:nvSpPr>
          <p:spPr>
            <a:xfrm>
              <a:off x="8736852" y="5055083"/>
              <a:ext cx="1604327" cy="1568547"/>
            </a:xfrm>
            <a:custGeom>
              <a:avLst/>
              <a:gdLst>
                <a:gd name="connsiteX0" fmla="*/ 867851 w 1222662"/>
                <a:gd name="connsiteY0" fmla="*/ 194939 h 1222662"/>
                <a:gd name="connsiteX1" fmla="*/ 962954 w 1222662"/>
                <a:gd name="connsiteY1" fmla="*/ 115134 h 1222662"/>
                <a:gd name="connsiteX2" fmla="*/ 1038931 w 1222662"/>
                <a:gd name="connsiteY2" fmla="*/ 178886 h 1222662"/>
                <a:gd name="connsiteX3" fmla="*/ 976853 w 1222662"/>
                <a:gd name="connsiteY3" fmla="*/ 286403 h 1222662"/>
                <a:gd name="connsiteX4" fmla="*/ 1075488 w 1222662"/>
                <a:gd name="connsiteY4" fmla="*/ 457244 h 1222662"/>
                <a:gd name="connsiteX5" fmla="*/ 1199640 w 1222662"/>
                <a:gd name="connsiteY5" fmla="*/ 457241 h 1222662"/>
                <a:gd name="connsiteX6" fmla="*/ 1216862 w 1222662"/>
                <a:gd name="connsiteY6" fmla="*/ 554915 h 1222662"/>
                <a:gd name="connsiteX7" fmla="*/ 1100197 w 1222662"/>
                <a:gd name="connsiteY7" fmla="*/ 597374 h 1222662"/>
                <a:gd name="connsiteX8" fmla="*/ 1065941 w 1222662"/>
                <a:gd name="connsiteY8" fmla="*/ 791648 h 1222662"/>
                <a:gd name="connsiteX9" fmla="*/ 1161049 w 1222662"/>
                <a:gd name="connsiteY9" fmla="*/ 871449 h 1222662"/>
                <a:gd name="connsiteX10" fmla="*/ 1111458 w 1222662"/>
                <a:gd name="connsiteY10" fmla="*/ 957342 h 1222662"/>
                <a:gd name="connsiteX11" fmla="*/ 994795 w 1222662"/>
                <a:gd name="connsiteY11" fmla="*/ 914876 h 1222662"/>
                <a:gd name="connsiteX12" fmla="*/ 843677 w 1222662"/>
                <a:gd name="connsiteY12" fmla="*/ 1041679 h 1222662"/>
                <a:gd name="connsiteX13" fmla="*/ 865239 w 1222662"/>
                <a:gd name="connsiteY13" fmla="*/ 1163944 h 1222662"/>
                <a:gd name="connsiteX14" fmla="*/ 772039 w 1222662"/>
                <a:gd name="connsiteY14" fmla="*/ 1197866 h 1222662"/>
                <a:gd name="connsiteX15" fmla="*/ 709966 w 1222662"/>
                <a:gd name="connsiteY15" fmla="*/ 1090346 h 1222662"/>
                <a:gd name="connsiteX16" fmla="*/ 512695 w 1222662"/>
                <a:gd name="connsiteY16" fmla="*/ 1090346 h 1222662"/>
                <a:gd name="connsiteX17" fmla="*/ 450623 w 1222662"/>
                <a:gd name="connsiteY17" fmla="*/ 1197866 h 1222662"/>
                <a:gd name="connsiteX18" fmla="*/ 357423 w 1222662"/>
                <a:gd name="connsiteY18" fmla="*/ 1163944 h 1222662"/>
                <a:gd name="connsiteX19" fmla="*/ 378985 w 1222662"/>
                <a:gd name="connsiteY19" fmla="*/ 1041679 h 1222662"/>
                <a:gd name="connsiteX20" fmla="*/ 227867 w 1222662"/>
                <a:gd name="connsiteY20" fmla="*/ 914876 h 1222662"/>
                <a:gd name="connsiteX21" fmla="*/ 111204 w 1222662"/>
                <a:gd name="connsiteY21" fmla="*/ 957342 h 1222662"/>
                <a:gd name="connsiteX22" fmla="*/ 61613 w 1222662"/>
                <a:gd name="connsiteY22" fmla="*/ 871449 h 1222662"/>
                <a:gd name="connsiteX23" fmla="*/ 156721 w 1222662"/>
                <a:gd name="connsiteY23" fmla="*/ 791648 h 1222662"/>
                <a:gd name="connsiteX24" fmla="*/ 122465 w 1222662"/>
                <a:gd name="connsiteY24" fmla="*/ 597374 h 1222662"/>
                <a:gd name="connsiteX25" fmla="*/ 5800 w 1222662"/>
                <a:gd name="connsiteY25" fmla="*/ 554915 h 1222662"/>
                <a:gd name="connsiteX26" fmla="*/ 23022 w 1222662"/>
                <a:gd name="connsiteY26" fmla="*/ 457241 h 1222662"/>
                <a:gd name="connsiteX27" fmla="*/ 147174 w 1222662"/>
                <a:gd name="connsiteY27" fmla="*/ 457244 h 1222662"/>
                <a:gd name="connsiteX28" fmla="*/ 245809 w 1222662"/>
                <a:gd name="connsiteY28" fmla="*/ 286402 h 1222662"/>
                <a:gd name="connsiteX29" fmla="*/ 183731 w 1222662"/>
                <a:gd name="connsiteY29" fmla="*/ 178886 h 1222662"/>
                <a:gd name="connsiteX30" fmla="*/ 259708 w 1222662"/>
                <a:gd name="connsiteY30" fmla="*/ 115134 h 1222662"/>
                <a:gd name="connsiteX31" fmla="*/ 354811 w 1222662"/>
                <a:gd name="connsiteY31" fmla="*/ 194939 h 1222662"/>
                <a:gd name="connsiteX32" fmla="*/ 540185 w 1222662"/>
                <a:gd name="connsiteY32" fmla="*/ 127468 h 1222662"/>
                <a:gd name="connsiteX33" fmla="*/ 561741 w 1222662"/>
                <a:gd name="connsiteY33" fmla="*/ 5203 h 1222662"/>
                <a:gd name="connsiteX34" fmla="*/ 660921 w 1222662"/>
                <a:gd name="connsiteY34" fmla="*/ 5203 h 1222662"/>
                <a:gd name="connsiteX35" fmla="*/ 682477 w 1222662"/>
                <a:gd name="connsiteY35" fmla="*/ 127469 h 1222662"/>
                <a:gd name="connsiteX36" fmla="*/ 867851 w 1222662"/>
                <a:gd name="connsiteY36" fmla="*/ 194940 h 1222662"/>
                <a:gd name="connsiteX37" fmla="*/ 867851 w 1222662"/>
                <a:gd name="connsiteY37" fmla="*/ 194939 h 1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22662" h="1222662">
                  <a:moveTo>
                    <a:pt x="867851" y="194939"/>
                  </a:moveTo>
                  <a:lnTo>
                    <a:pt x="962954" y="115134"/>
                  </a:lnTo>
                  <a:lnTo>
                    <a:pt x="1038931" y="178886"/>
                  </a:lnTo>
                  <a:lnTo>
                    <a:pt x="976853" y="286403"/>
                  </a:lnTo>
                  <a:cubicBezTo>
                    <a:pt x="1020995" y="336059"/>
                    <a:pt x="1054556" y="394189"/>
                    <a:pt x="1075488" y="457244"/>
                  </a:cubicBezTo>
                  <a:lnTo>
                    <a:pt x="1199640" y="457241"/>
                  </a:lnTo>
                  <a:lnTo>
                    <a:pt x="1216862" y="554915"/>
                  </a:lnTo>
                  <a:lnTo>
                    <a:pt x="1100197" y="597374"/>
                  </a:lnTo>
                  <a:cubicBezTo>
                    <a:pt x="1102093" y="663786"/>
                    <a:pt x="1090437" y="729889"/>
                    <a:pt x="1065941" y="791648"/>
                  </a:cubicBezTo>
                  <a:lnTo>
                    <a:pt x="1161049" y="871449"/>
                  </a:lnTo>
                  <a:lnTo>
                    <a:pt x="1111458" y="957342"/>
                  </a:lnTo>
                  <a:lnTo>
                    <a:pt x="994795" y="914876"/>
                  </a:lnTo>
                  <a:cubicBezTo>
                    <a:pt x="953558" y="966970"/>
                    <a:pt x="902140" y="1010115"/>
                    <a:pt x="843677" y="1041679"/>
                  </a:cubicBezTo>
                  <a:lnTo>
                    <a:pt x="865239" y="1163944"/>
                  </a:lnTo>
                  <a:lnTo>
                    <a:pt x="772039" y="1197866"/>
                  </a:lnTo>
                  <a:lnTo>
                    <a:pt x="709966" y="1090346"/>
                  </a:lnTo>
                  <a:cubicBezTo>
                    <a:pt x="644892" y="1103746"/>
                    <a:pt x="577770" y="1103746"/>
                    <a:pt x="512695" y="1090346"/>
                  </a:cubicBezTo>
                  <a:lnTo>
                    <a:pt x="450623" y="1197866"/>
                  </a:lnTo>
                  <a:lnTo>
                    <a:pt x="357423" y="1163944"/>
                  </a:lnTo>
                  <a:lnTo>
                    <a:pt x="378985" y="1041679"/>
                  </a:lnTo>
                  <a:cubicBezTo>
                    <a:pt x="320522" y="1010115"/>
                    <a:pt x="269103" y="966969"/>
                    <a:pt x="227867" y="914876"/>
                  </a:cubicBezTo>
                  <a:lnTo>
                    <a:pt x="111204" y="957342"/>
                  </a:lnTo>
                  <a:lnTo>
                    <a:pt x="61613" y="871449"/>
                  </a:lnTo>
                  <a:lnTo>
                    <a:pt x="156721" y="791648"/>
                  </a:lnTo>
                  <a:cubicBezTo>
                    <a:pt x="132225" y="729889"/>
                    <a:pt x="120569" y="663787"/>
                    <a:pt x="122465" y="597374"/>
                  </a:cubicBezTo>
                  <a:lnTo>
                    <a:pt x="5800" y="554915"/>
                  </a:lnTo>
                  <a:lnTo>
                    <a:pt x="23022" y="457241"/>
                  </a:lnTo>
                  <a:lnTo>
                    <a:pt x="147174" y="457244"/>
                  </a:lnTo>
                  <a:cubicBezTo>
                    <a:pt x="168107" y="394188"/>
                    <a:pt x="201668" y="336059"/>
                    <a:pt x="245809" y="286402"/>
                  </a:cubicBezTo>
                  <a:lnTo>
                    <a:pt x="183731" y="178886"/>
                  </a:lnTo>
                  <a:lnTo>
                    <a:pt x="259708" y="115134"/>
                  </a:lnTo>
                  <a:lnTo>
                    <a:pt x="354811" y="194939"/>
                  </a:lnTo>
                  <a:cubicBezTo>
                    <a:pt x="411378" y="160091"/>
                    <a:pt x="474452" y="137134"/>
                    <a:pt x="540185" y="127468"/>
                  </a:cubicBezTo>
                  <a:lnTo>
                    <a:pt x="561741" y="5203"/>
                  </a:lnTo>
                  <a:lnTo>
                    <a:pt x="660921" y="5203"/>
                  </a:lnTo>
                  <a:lnTo>
                    <a:pt x="682477" y="127469"/>
                  </a:lnTo>
                  <a:cubicBezTo>
                    <a:pt x="748210" y="137134"/>
                    <a:pt x="811284" y="160091"/>
                    <a:pt x="867851" y="194940"/>
                  </a:cubicBezTo>
                  <a:lnTo>
                    <a:pt x="867851" y="19493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273749" tIns="314343" rIns="273749" bIns="335726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93" name="手繪多邊形 19">
              <a:extLst>
                <a:ext uri="{FF2B5EF4-FFF2-40B4-BE49-F238E27FC236}">
                  <a16:creationId xmlns:a16="http://schemas.microsoft.com/office/drawing/2014/main" id="{77933B6F-8059-43F1-93D1-359F89E4C0F8}"/>
                </a:ext>
              </a:extLst>
            </p:cNvPr>
            <p:cNvSpPr/>
            <p:nvPr/>
          </p:nvSpPr>
          <p:spPr>
            <a:xfrm>
              <a:off x="8042951" y="4716196"/>
              <a:ext cx="1017871" cy="1024321"/>
            </a:xfrm>
            <a:custGeom>
              <a:avLst/>
              <a:gdLst>
                <a:gd name="connsiteX0" fmla="*/ 665348 w 889209"/>
                <a:gd name="connsiteY0" fmla="*/ 225214 h 889209"/>
                <a:gd name="connsiteX1" fmla="*/ 796536 w 889209"/>
                <a:gd name="connsiteY1" fmla="*/ 185676 h 889209"/>
                <a:gd name="connsiteX2" fmla="*/ 844809 w 889209"/>
                <a:gd name="connsiteY2" fmla="*/ 269287 h 889209"/>
                <a:gd name="connsiteX3" fmla="*/ 744974 w 889209"/>
                <a:gd name="connsiteY3" fmla="*/ 363130 h 889209"/>
                <a:gd name="connsiteX4" fmla="*/ 744974 w 889209"/>
                <a:gd name="connsiteY4" fmla="*/ 526078 h 889209"/>
                <a:gd name="connsiteX5" fmla="*/ 844809 w 889209"/>
                <a:gd name="connsiteY5" fmla="*/ 619922 h 889209"/>
                <a:gd name="connsiteX6" fmla="*/ 796536 w 889209"/>
                <a:gd name="connsiteY6" fmla="*/ 703533 h 889209"/>
                <a:gd name="connsiteX7" fmla="*/ 665348 w 889209"/>
                <a:gd name="connsiteY7" fmla="*/ 663995 h 889209"/>
                <a:gd name="connsiteX8" fmla="*/ 524231 w 889209"/>
                <a:gd name="connsiteY8" fmla="*/ 745469 h 889209"/>
                <a:gd name="connsiteX9" fmla="*/ 492877 w 889209"/>
                <a:gd name="connsiteY9" fmla="*/ 878851 h 889209"/>
                <a:gd name="connsiteX10" fmla="*/ 396332 w 889209"/>
                <a:gd name="connsiteY10" fmla="*/ 878851 h 889209"/>
                <a:gd name="connsiteX11" fmla="*/ 364979 w 889209"/>
                <a:gd name="connsiteY11" fmla="*/ 745469 h 889209"/>
                <a:gd name="connsiteX12" fmla="*/ 223862 w 889209"/>
                <a:gd name="connsiteY12" fmla="*/ 663995 h 889209"/>
                <a:gd name="connsiteX13" fmla="*/ 92673 w 889209"/>
                <a:gd name="connsiteY13" fmla="*/ 703533 h 889209"/>
                <a:gd name="connsiteX14" fmla="*/ 44400 w 889209"/>
                <a:gd name="connsiteY14" fmla="*/ 619922 h 889209"/>
                <a:gd name="connsiteX15" fmla="*/ 144235 w 889209"/>
                <a:gd name="connsiteY15" fmla="*/ 526079 h 889209"/>
                <a:gd name="connsiteX16" fmla="*/ 144235 w 889209"/>
                <a:gd name="connsiteY16" fmla="*/ 363131 h 889209"/>
                <a:gd name="connsiteX17" fmla="*/ 44400 w 889209"/>
                <a:gd name="connsiteY17" fmla="*/ 269287 h 889209"/>
                <a:gd name="connsiteX18" fmla="*/ 92673 w 889209"/>
                <a:gd name="connsiteY18" fmla="*/ 185676 h 889209"/>
                <a:gd name="connsiteX19" fmla="*/ 223861 w 889209"/>
                <a:gd name="connsiteY19" fmla="*/ 225214 h 889209"/>
                <a:gd name="connsiteX20" fmla="*/ 364978 w 889209"/>
                <a:gd name="connsiteY20" fmla="*/ 143740 h 889209"/>
                <a:gd name="connsiteX21" fmla="*/ 396332 w 889209"/>
                <a:gd name="connsiteY21" fmla="*/ 10358 h 889209"/>
                <a:gd name="connsiteX22" fmla="*/ 492877 w 889209"/>
                <a:gd name="connsiteY22" fmla="*/ 10358 h 889209"/>
                <a:gd name="connsiteX23" fmla="*/ 524230 w 889209"/>
                <a:gd name="connsiteY23" fmla="*/ 143740 h 889209"/>
                <a:gd name="connsiteX24" fmla="*/ 665347 w 889209"/>
                <a:gd name="connsiteY24" fmla="*/ 225214 h 889209"/>
                <a:gd name="connsiteX25" fmla="*/ 665348 w 889209"/>
                <a:gd name="connsiteY25" fmla="*/ 225214 h 88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9209" h="889209">
                  <a:moveTo>
                    <a:pt x="665348" y="225214"/>
                  </a:moveTo>
                  <a:lnTo>
                    <a:pt x="796536" y="185676"/>
                  </a:lnTo>
                  <a:lnTo>
                    <a:pt x="844809" y="269287"/>
                  </a:lnTo>
                  <a:lnTo>
                    <a:pt x="744974" y="363130"/>
                  </a:lnTo>
                  <a:cubicBezTo>
                    <a:pt x="759446" y="416482"/>
                    <a:pt x="759446" y="472726"/>
                    <a:pt x="744974" y="526078"/>
                  </a:cubicBezTo>
                  <a:lnTo>
                    <a:pt x="844809" y="619922"/>
                  </a:lnTo>
                  <a:lnTo>
                    <a:pt x="796536" y="703533"/>
                  </a:lnTo>
                  <a:lnTo>
                    <a:pt x="665348" y="663995"/>
                  </a:lnTo>
                  <a:cubicBezTo>
                    <a:pt x="626379" y="703204"/>
                    <a:pt x="577671" y="731326"/>
                    <a:pt x="524231" y="745469"/>
                  </a:cubicBezTo>
                  <a:lnTo>
                    <a:pt x="492877" y="878851"/>
                  </a:lnTo>
                  <a:lnTo>
                    <a:pt x="396332" y="878851"/>
                  </a:lnTo>
                  <a:lnTo>
                    <a:pt x="364979" y="745469"/>
                  </a:lnTo>
                  <a:cubicBezTo>
                    <a:pt x="311539" y="731326"/>
                    <a:pt x="262830" y="703204"/>
                    <a:pt x="223862" y="663995"/>
                  </a:cubicBezTo>
                  <a:lnTo>
                    <a:pt x="92673" y="703533"/>
                  </a:lnTo>
                  <a:lnTo>
                    <a:pt x="44400" y="619922"/>
                  </a:lnTo>
                  <a:lnTo>
                    <a:pt x="144235" y="526079"/>
                  </a:lnTo>
                  <a:cubicBezTo>
                    <a:pt x="129763" y="472727"/>
                    <a:pt x="129763" y="416483"/>
                    <a:pt x="144235" y="363131"/>
                  </a:cubicBezTo>
                  <a:lnTo>
                    <a:pt x="44400" y="269287"/>
                  </a:lnTo>
                  <a:lnTo>
                    <a:pt x="92673" y="185676"/>
                  </a:lnTo>
                  <a:lnTo>
                    <a:pt x="223861" y="225214"/>
                  </a:lnTo>
                  <a:cubicBezTo>
                    <a:pt x="262830" y="186005"/>
                    <a:pt x="311538" y="157883"/>
                    <a:pt x="364978" y="143740"/>
                  </a:cubicBezTo>
                  <a:lnTo>
                    <a:pt x="396332" y="10358"/>
                  </a:lnTo>
                  <a:lnTo>
                    <a:pt x="492877" y="10358"/>
                  </a:lnTo>
                  <a:lnTo>
                    <a:pt x="524230" y="143740"/>
                  </a:lnTo>
                  <a:cubicBezTo>
                    <a:pt x="577670" y="157883"/>
                    <a:pt x="626379" y="186005"/>
                    <a:pt x="665347" y="225214"/>
                  </a:cubicBezTo>
                  <a:lnTo>
                    <a:pt x="665348" y="22521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240371" tIns="241724" rIns="240371" bIns="241724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94" name="手繪多邊形 20">
              <a:extLst>
                <a:ext uri="{FF2B5EF4-FFF2-40B4-BE49-F238E27FC236}">
                  <a16:creationId xmlns:a16="http://schemas.microsoft.com/office/drawing/2014/main" id="{3A2CE3AA-4E30-441F-B7CA-8B0FB9D9BF4E}"/>
                </a:ext>
              </a:extLst>
            </p:cNvPr>
            <p:cNvSpPr/>
            <p:nvPr/>
          </p:nvSpPr>
          <p:spPr>
            <a:xfrm>
              <a:off x="8486052" y="3970462"/>
              <a:ext cx="1223089" cy="1084622"/>
            </a:xfrm>
            <a:custGeom>
              <a:avLst/>
              <a:gdLst>
                <a:gd name="connsiteX0" fmla="*/ 651905 w 871243"/>
                <a:gd name="connsiteY0" fmla="*/ 220664 h 871243"/>
                <a:gd name="connsiteX1" fmla="*/ 780443 w 871243"/>
                <a:gd name="connsiteY1" fmla="*/ 181925 h 871243"/>
                <a:gd name="connsiteX2" fmla="*/ 827740 w 871243"/>
                <a:gd name="connsiteY2" fmla="*/ 263846 h 871243"/>
                <a:gd name="connsiteX3" fmla="*/ 729922 w 871243"/>
                <a:gd name="connsiteY3" fmla="*/ 355793 h 871243"/>
                <a:gd name="connsiteX4" fmla="*/ 729922 w 871243"/>
                <a:gd name="connsiteY4" fmla="*/ 515449 h 871243"/>
                <a:gd name="connsiteX5" fmla="*/ 827740 w 871243"/>
                <a:gd name="connsiteY5" fmla="*/ 607397 h 871243"/>
                <a:gd name="connsiteX6" fmla="*/ 780443 w 871243"/>
                <a:gd name="connsiteY6" fmla="*/ 689318 h 871243"/>
                <a:gd name="connsiteX7" fmla="*/ 651905 w 871243"/>
                <a:gd name="connsiteY7" fmla="*/ 650579 h 871243"/>
                <a:gd name="connsiteX8" fmla="*/ 513639 w 871243"/>
                <a:gd name="connsiteY8" fmla="*/ 730407 h 871243"/>
                <a:gd name="connsiteX9" fmla="*/ 482919 w 871243"/>
                <a:gd name="connsiteY9" fmla="*/ 861094 h 871243"/>
                <a:gd name="connsiteX10" fmla="*/ 388324 w 871243"/>
                <a:gd name="connsiteY10" fmla="*/ 861094 h 871243"/>
                <a:gd name="connsiteX11" fmla="*/ 357604 w 871243"/>
                <a:gd name="connsiteY11" fmla="*/ 730407 h 871243"/>
                <a:gd name="connsiteX12" fmla="*/ 219338 w 871243"/>
                <a:gd name="connsiteY12" fmla="*/ 650579 h 871243"/>
                <a:gd name="connsiteX13" fmla="*/ 90800 w 871243"/>
                <a:gd name="connsiteY13" fmla="*/ 689318 h 871243"/>
                <a:gd name="connsiteX14" fmla="*/ 43503 w 871243"/>
                <a:gd name="connsiteY14" fmla="*/ 607397 h 871243"/>
                <a:gd name="connsiteX15" fmla="*/ 141321 w 871243"/>
                <a:gd name="connsiteY15" fmla="*/ 515450 h 871243"/>
                <a:gd name="connsiteX16" fmla="*/ 141321 w 871243"/>
                <a:gd name="connsiteY16" fmla="*/ 355794 h 871243"/>
                <a:gd name="connsiteX17" fmla="*/ 43503 w 871243"/>
                <a:gd name="connsiteY17" fmla="*/ 263846 h 871243"/>
                <a:gd name="connsiteX18" fmla="*/ 90800 w 871243"/>
                <a:gd name="connsiteY18" fmla="*/ 181925 h 871243"/>
                <a:gd name="connsiteX19" fmla="*/ 219338 w 871243"/>
                <a:gd name="connsiteY19" fmla="*/ 220664 h 871243"/>
                <a:gd name="connsiteX20" fmla="*/ 357604 w 871243"/>
                <a:gd name="connsiteY20" fmla="*/ 140836 h 871243"/>
                <a:gd name="connsiteX21" fmla="*/ 388324 w 871243"/>
                <a:gd name="connsiteY21" fmla="*/ 10149 h 871243"/>
                <a:gd name="connsiteX22" fmla="*/ 482919 w 871243"/>
                <a:gd name="connsiteY22" fmla="*/ 10149 h 871243"/>
                <a:gd name="connsiteX23" fmla="*/ 513639 w 871243"/>
                <a:gd name="connsiteY23" fmla="*/ 140836 h 871243"/>
                <a:gd name="connsiteX24" fmla="*/ 651905 w 871243"/>
                <a:gd name="connsiteY24" fmla="*/ 220664 h 87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1243" h="871243">
                  <a:moveTo>
                    <a:pt x="560773" y="220384"/>
                  </a:moveTo>
                  <a:lnTo>
                    <a:pt x="653961" y="162668"/>
                  </a:lnTo>
                  <a:lnTo>
                    <a:pt x="708575" y="217282"/>
                  </a:lnTo>
                  <a:lnTo>
                    <a:pt x="650859" y="310470"/>
                  </a:lnTo>
                  <a:cubicBezTo>
                    <a:pt x="673089" y="348701"/>
                    <a:pt x="684734" y="392163"/>
                    <a:pt x="684598" y="436386"/>
                  </a:cubicBezTo>
                  <a:lnTo>
                    <a:pt x="781176" y="488232"/>
                  </a:lnTo>
                  <a:lnTo>
                    <a:pt x="761186" y="562836"/>
                  </a:lnTo>
                  <a:lnTo>
                    <a:pt x="651625" y="559447"/>
                  </a:lnTo>
                  <a:cubicBezTo>
                    <a:pt x="629631" y="597814"/>
                    <a:pt x="597814" y="629631"/>
                    <a:pt x="559447" y="651624"/>
                  </a:cubicBezTo>
                  <a:lnTo>
                    <a:pt x="562837" y="761186"/>
                  </a:lnTo>
                  <a:lnTo>
                    <a:pt x="488232" y="781176"/>
                  </a:lnTo>
                  <a:lnTo>
                    <a:pt x="436387" y="684598"/>
                  </a:lnTo>
                  <a:cubicBezTo>
                    <a:pt x="392163" y="684734"/>
                    <a:pt x="348701" y="673089"/>
                    <a:pt x="310470" y="650859"/>
                  </a:cubicBezTo>
                  <a:lnTo>
                    <a:pt x="217282" y="708575"/>
                  </a:lnTo>
                  <a:lnTo>
                    <a:pt x="162668" y="653961"/>
                  </a:lnTo>
                  <a:lnTo>
                    <a:pt x="220384" y="560773"/>
                  </a:lnTo>
                  <a:cubicBezTo>
                    <a:pt x="198154" y="522542"/>
                    <a:pt x="186509" y="479080"/>
                    <a:pt x="186645" y="434857"/>
                  </a:cubicBezTo>
                  <a:lnTo>
                    <a:pt x="90067" y="383011"/>
                  </a:lnTo>
                  <a:lnTo>
                    <a:pt x="110057" y="308407"/>
                  </a:lnTo>
                  <a:lnTo>
                    <a:pt x="219618" y="311796"/>
                  </a:lnTo>
                  <a:cubicBezTo>
                    <a:pt x="241612" y="273429"/>
                    <a:pt x="273429" y="241612"/>
                    <a:pt x="311796" y="219619"/>
                  </a:cubicBezTo>
                  <a:lnTo>
                    <a:pt x="308406" y="110057"/>
                  </a:lnTo>
                  <a:lnTo>
                    <a:pt x="383011" y="90067"/>
                  </a:lnTo>
                  <a:lnTo>
                    <a:pt x="434856" y="186645"/>
                  </a:lnTo>
                  <a:cubicBezTo>
                    <a:pt x="479080" y="186509"/>
                    <a:pt x="522542" y="198154"/>
                    <a:pt x="560773" y="220384"/>
                  </a:cubicBezTo>
                  <a:close/>
                </a:path>
              </a:pathLst>
            </a:custGeom>
            <a:solidFill>
              <a:srgbClr val="A0CD4E">
                <a:hueOff val="-4875641"/>
                <a:satOff val="-55947"/>
                <a:lumOff val="-23727"/>
                <a:alphaOff val="0"/>
              </a:srgb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308043" tIns="308043" rIns="308043" bIns="308043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95" name="圓形箭號 21">
              <a:extLst>
                <a:ext uri="{FF2B5EF4-FFF2-40B4-BE49-F238E27FC236}">
                  <a16:creationId xmlns:a16="http://schemas.microsoft.com/office/drawing/2014/main" id="{A3646F7C-9655-46B4-B4B3-581A0307567F}"/>
                </a:ext>
              </a:extLst>
            </p:cNvPr>
            <p:cNvSpPr/>
            <p:nvPr/>
          </p:nvSpPr>
          <p:spPr>
            <a:xfrm rot="19401199">
              <a:off x="8878871" y="4834558"/>
              <a:ext cx="1447052" cy="1440160"/>
            </a:xfrm>
            <a:prstGeom prst="circularArrow">
              <a:avLst>
                <a:gd name="adj1" fmla="val 4687"/>
                <a:gd name="adj2" fmla="val 299029"/>
                <a:gd name="adj3" fmla="val 2437473"/>
                <a:gd name="adj4" fmla="val 16042616"/>
                <a:gd name="adj5" fmla="val 546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</p:sp>
        <p:sp>
          <p:nvSpPr>
            <p:cNvPr id="1596" name="圖案 1595">
              <a:extLst>
                <a:ext uri="{FF2B5EF4-FFF2-40B4-BE49-F238E27FC236}">
                  <a16:creationId xmlns:a16="http://schemas.microsoft.com/office/drawing/2014/main" id="{CFD55E33-1867-48C4-8BE9-1D57B8EB6C33}"/>
                </a:ext>
              </a:extLst>
            </p:cNvPr>
            <p:cNvSpPr/>
            <p:nvPr/>
          </p:nvSpPr>
          <p:spPr>
            <a:xfrm>
              <a:off x="7970943" y="4561578"/>
              <a:ext cx="1137076" cy="1137076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599508"/>
                <a:gd name="adj5" fmla="val 752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</p:sp>
        <p:sp>
          <p:nvSpPr>
            <p:cNvPr id="1597" name="文字方塊 1596">
              <a:extLst>
                <a:ext uri="{FF2B5EF4-FFF2-40B4-BE49-F238E27FC236}">
                  <a16:creationId xmlns:a16="http://schemas.microsoft.com/office/drawing/2014/main" id="{38CA0B8E-0E7F-44AA-BE3A-0F0F7442847D}"/>
                </a:ext>
              </a:extLst>
            </p:cNvPr>
            <p:cNvSpPr txBox="1"/>
            <p:nvPr/>
          </p:nvSpPr>
          <p:spPr>
            <a:xfrm>
              <a:off x="8215595" y="5021955"/>
              <a:ext cx="651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PE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98" name="文字方塊 1597">
              <a:extLst>
                <a:ext uri="{FF2B5EF4-FFF2-40B4-BE49-F238E27FC236}">
                  <a16:creationId xmlns:a16="http://schemas.microsoft.com/office/drawing/2014/main" id="{53580A25-D267-46F7-8576-9D856E67D58C}"/>
                </a:ext>
              </a:extLst>
            </p:cNvPr>
            <p:cNvSpPr txBox="1"/>
            <p:nvPr/>
          </p:nvSpPr>
          <p:spPr>
            <a:xfrm>
              <a:off x="8708727" y="4330502"/>
              <a:ext cx="815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資金</a:t>
              </a:r>
            </a:p>
          </p:txBody>
        </p:sp>
        <p:sp>
          <p:nvSpPr>
            <p:cNvPr id="1599" name="文字方塊 1598">
              <a:extLst>
                <a:ext uri="{FF2B5EF4-FFF2-40B4-BE49-F238E27FC236}">
                  <a16:creationId xmlns:a16="http://schemas.microsoft.com/office/drawing/2014/main" id="{E638257F-2417-4618-A519-892076D00AC3}"/>
                </a:ext>
              </a:extLst>
            </p:cNvPr>
            <p:cNvSpPr txBox="1"/>
            <p:nvPr/>
          </p:nvSpPr>
          <p:spPr>
            <a:xfrm>
              <a:off x="8862479" y="5351388"/>
              <a:ext cx="1340251" cy="86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六大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五加二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前瞻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</p:grpSp>
      <p:pic>
        <p:nvPicPr>
          <p:cNvPr id="1603" name="圖形 1602">
            <a:extLst>
              <a:ext uri="{FF2B5EF4-FFF2-40B4-BE49-F238E27FC236}">
                <a16:creationId xmlns:a16="http://schemas.microsoft.com/office/drawing/2014/main" id="{B547DBA4-26B4-41FD-A5DB-1B57226D8E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3835" y="3868159"/>
            <a:ext cx="471487" cy="416018"/>
          </a:xfrm>
          <a:prstGeom prst="rect">
            <a:avLst/>
          </a:prstGeom>
        </p:spPr>
      </p:pic>
      <p:sp>
        <p:nvSpPr>
          <p:cNvPr id="1605" name="平行四邊形 1604">
            <a:extLst>
              <a:ext uri="{FF2B5EF4-FFF2-40B4-BE49-F238E27FC236}">
                <a16:creationId xmlns:a16="http://schemas.microsoft.com/office/drawing/2014/main" id="{626121D9-14B6-4D4C-B964-4350EDA31816}"/>
              </a:ext>
            </a:extLst>
          </p:cNvPr>
          <p:cNvSpPr/>
          <p:nvPr/>
        </p:nvSpPr>
        <p:spPr>
          <a:xfrm>
            <a:off x="123185" y="3639825"/>
            <a:ext cx="11867923" cy="97707"/>
          </a:xfrm>
          <a:prstGeom prst="parallelogram">
            <a:avLst/>
          </a:prstGeom>
          <a:solidFill>
            <a:srgbClr val="DF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 useBgFill="1">
        <p:nvSpPr>
          <p:cNvPr id="25" name="文字方塊 24">
            <a:extLst>
              <a:ext uri="{FF2B5EF4-FFF2-40B4-BE49-F238E27FC236}">
                <a16:creationId xmlns:a16="http://schemas.microsoft.com/office/drawing/2014/main" id="{62FE50C9-076C-4E14-B8EE-04589E6FA991}"/>
              </a:ext>
            </a:extLst>
          </p:cNvPr>
          <p:cNvSpPr txBox="1"/>
          <p:nvPr/>
        </p:nvSpPr>
        <p:spPr>
          <a:xfrm>
            <a:off x="1668523" y="1501503"/>
            <a:ext cx="6824845" cy="17189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68288" marR="0" lvl="0" indent="-268288" algn="just" defTabSz="914377" rtl="0" eaLnBrk="1" fontAlgn="auto" latinLnBrk="0" hangingPunct="1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ClrTx/>
              <a:buSzPct val="85000"/>
              <a:buFont typeface="Wingdings" pitchFamily="2" charset="2"/>
              <a:buChar char="l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年輸銀成立「國家融資保證中心」，由國發基金與參與銀行出資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億專款，提供最高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成融資保證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8288" marR="0" lvl="0" indent="-268288" algn="just" defTabSz="914377" rtl="0" eaLnBrk="1" fontAlgn="auto" latinLnBrk="0" hangingPunct="1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ClrTx/>
              <a:buSzPct val="85000"/>
              <a:buFont typeface="Wingdings" pitchFamily="2" charset="2"/>
              <a:buChar char="l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月已通過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案融資保證申請案，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累計保證總額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17.5</a:t>
            </a:r>
            <a:r>
              <a:rPr kumimoji="0" lang="zh-TW" altLang="zh-TW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34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6A05C8-598B-482B-8585-951C2C5B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359" y="6541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AD42B50-CA81-4980-950D-153A565CCE10}"/>
              </a:ext>
            </a:extLst>
          </p:cNvPr>
          <p:cNvSpPr txBox="1"/>
          <p:nvPr/>
        </p:nvSpPr>
        <p:spPr>
          <a:xfrm>
            <a:off x="1132221" y="789866"/>
            <a:ext cx="8232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國發基金投融資計畫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7E4911-043C-4108-BE60-9FD854E07753}"/>
              </a:ext>
            </a:extLst>
          </p:cNvPr>
          <p:cNvSpPr/>
          <p:nvPr/>
        </p:nvSpPr>
        <p:spPr>
          <a:xfrm>
            <a:off x="896476" y="1274987"/>
            <a:ext cx="10774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國發基金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透過多元投資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及融資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方式，協助企業取得營運發展所需資金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國發基金目前投資獲利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含台積電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超過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兆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3,300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億元，平均每年獲利高達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若扣除台積電收益，國發基金歷年投資獲利仍超過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3,300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億元，平均每年獲利約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6FD9B1D-E2D4-4C2A-B767-652900777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2120" y="1019376"/>
            <a:ext cx="231858" cy="324601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4CCE5511-3ACA-4534-ADB1-245488572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97644"/>
              </p:ext>
            </p:extLst>
          </p:nvPr>
        </p:nvGraphicFramePr>
        <p:xfrm>
          <a:off x="528477" y="2334471"/>
          <a:ext cx="5369413" cy="42394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62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4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291">
                <a:tc>
                  <a:txBody>
                    <a:bodyPr/>
                    <a:lstStyle/>
                    <a:p>
                      <a:pPr marL="0" algn="ctr" defTabSz="914296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投資業務</a:t>
                      </a:r>
                    </a:p>
                  </a:txBody>
                  <a:tcPr marL="84406" marR="844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C4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目前投資件數</a:t>
                      </a: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C4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標楷體" charset="0"/>
                        </a:rPr>
                        <a:t>投資金額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標楷體" charset="0"/>
                        </a:rPr>
                        <a:t>(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標楷體" charset="0"/>
                        </a:rPr>
                        <a:t>億元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標楷體" charset="0"/>
                        </a:rPr>
                        <a:t>)</a:t>
                      </a: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C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08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標楷體" charset="0"/>
                        </a:rPr>
                        <a:t>直接投資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68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712.74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08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標楷體" charset="0"/>
                        </a:rPr>
                        <a:t>投資創業投資事業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62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139.26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08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0" i="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專案投資</a:t>
                      </a:r>
                    </a:p>
                  </a:txBody>
                  <a:tcPr marL="84406" marR="844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445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149.80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651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創業天使投資方案</a:t>
                      </a:r>
                      <a:endParaRPr kumimoji="0" lang="en-US" alt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5558" marR="5555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206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5558" marR="555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28.92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5558" marR="555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945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投資新創特別股專案</a:t>
                      </a:r>
                      <a:endParaRPr kumimoji="0" lang="en-US" alt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5558" marR="5555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181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5558" marR="555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29.44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5558" marR="555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kumimoji="0" lang="en-US" alt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5558" marR="5555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719138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endParaRPr kumimoji="0" 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5558" marR="555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87425" algn="ctr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endParaRPr kumimoji="0" 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5558" marR="555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9086AB40-49E8-4F15-80A4-14EE36223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422986"/>
              </p:ext>
            </p:extLst>
          </p:nvPr>
        </p:nvGraphicFramePr>
        <p:xfrm>
          <a:off x="6026027" y="2335176"/>
          <a:ext cx="5811982" cy="4206907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2964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161">
                <a:tc>
                  <a:txBody>
                    <a:bodyPr/>
                    <a:lstStyle/>
                    <a:p>
                      <a:pPr marL="0" indent="0" algn="ctr" defTabSz="914296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貸款項目</a:t>
                      </a:r>
                    </a:p>
                  </a:txBody>
                  <a:tcPr marL="31549" marR="31549" marT="34178" marB="341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0C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目前核</a:t>
                      </a:r>
                      <a:r>
                        <a:rPr kumimoji="0" 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貸件數</a:t>
                      </a: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0C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核貸金額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億元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0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435"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歡迎台商回台投資專案貸款</a:t>
                      </a:r>
                    </a:p>
                  </a:txBody>
                  <a:tcPr marL="8792" marR="8792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+mj-lt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212</a:t>
                      </a:r>
                    </a:p>
                  </a:txBody>
                  <a:tcPr marL="8792" marR="8792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296" rtl="0" eaLnBrk="1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kumimoji="0" 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,</a:t>
                      </a: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344</a:t>
                      </a:r>
                      <a:r>
                        <a:rPr kumimoji="0" 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.</a:t>
                      </a: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kumimoji="0" 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05"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根留台灣企業加速投資專案貸款</a:t>
                      </a:r>
                    </a:p>
                  </a:txBody>
                  <a:tcPr marL="8792" marR="8792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+mj-lt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125</a:t>
                      </a:r>
                    </a:p>
                  </a:txBody>
                  <a:tcPr marL="8792" marR="8792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1,537.25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435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中小企業加速投資貸款</a:t>
                      </a:r>
                    </a:p>
                  </a:txBody>
                  <a:tcPr marL="31549" marR="31549" marT="34178" marB="341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buFont typeface="+mj-lt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631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1,694.26</a:t>
                      </a:r>
                      <a:endParaRPr kumimoji="0" lang="zh-TW" altLang="en-US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429"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海外投資融資貸款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+mj-lt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430.82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98"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協助新創事業紓困融資加碼方案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+mj-lt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856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78.62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664"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其他協助產業政策等貸款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+mj-lt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4,362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en-US" altLang="zh-TW" sz="1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1,228.01</a:t>
                      </a:r>
                      <a:endParaRPr kumimoji="0" lang="zh-TW" sz="16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580">
                <a:tc>
                  <a:txBody>
                    <a:bodyPr/>
                    <a:lstStyle/>
                    <a:p>
                      <a:pPr marL="0" indent="0" algn="l" defTabSz="914296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r>
                        <a:rPr kumimoji="0" lang="zh-TW" altLang="en-US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合計</a:t>
                      </a:r>
                      <a:endParaRPr kumimoji="0" lang="zh-TW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+mj-lt"/>
                        <a:buNone/>
                      </a:pPr>
                      <a:r>
                        <a:rPr kumimoji="0" lang="en-US" altLang="zh-TW" sz="16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6,388</a:t>
                      </a:r>
                      <a:endParaRPr kumimoji="0" lang="zh-TW" sz="1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720725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74851"/>
                        </a:buClr>
                        <a:buFont typeface="Wingdings" charset="2"/>
                        <a:buNone/>
                      </a:pPr>
                      <a:endParaRPr kumimoji="0" lang="zh-TW" sz="1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1549" marR="31549" marT="34178" marB="341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BFC704-0D40-4EC6-9416-43B693A65306}"/>
              </a:ext>
            </a:extLst>
          </p:cNvPr>
          <p:cNvSpPr txBox="1"/>
          <p:nvPr/>
        </p:nvSpPr>
        <p:spPr>
          <a:xfrm>
            <a:off x="10649810" y="6203529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9,313.68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727C32F-F95F-400B-8417-D195816CF93E}"/>
              </a:ext>
            </a:extLst>
          </p:cNvPr>
          <p:cNvSpPr txBox="1"/>
          <p:nvPr/>
        </p:nvSpPr>
        <p:spPr>
          <a:xfrm>
            <a:off x="3528628" y="6263619"/>
            <a:ext cx="202969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987425" algn="ctr" defTabSz="914296" rtl="0" eaLnBrk="1" fontAlgn="b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274851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1,060.16</a:t>
            </a:r>
            <a:endParaRPr kumimoji="0" lang="zh-TW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0BCFA0D-DCCF-495B-B1CD-E78A1B84DABE}"/>
              </a:ext>
            </a:extLst>
          </p:cNvPr>
          <p:cNvSpPr txBox="1"/>
          <p:nvPr/>
        </p:nvSpPr>
        <p:spPr>
          <a:xfrm>
            <a:off x="2513528" y="6263620"/>
            <a:ext cx="139930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719138" algn="ctr" defTabSz="914296" rtl="0" eaLnBrk="1" fontAlgn="b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274851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962</a:t>
            </a:r>
            <a:endParaRPr kumimoji="0" lang="zh-TW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BCFEE45D-87CE-43B7-B47C-732687A40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733" y="850218"/>
            <a:ext cx="471487" cy="416018"/>
          </a:xfrm>
          <a:prstGeom prst="rect">
            <a:avLst/>
          </a:prstGeom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AAD91E4-066C-411F-9FB7-D93B27AA2B14}"/>
              </a:ext>
            </a:extLst>
          </p:cNvPr>
          <p:cNvCxnSpPr>
            <a:cxnSpLocks/>
          </p:cNvCxnSpPr>
          <p:nvPr/>
        </p:nvCxnSpPr>
        <p:spPr>
          <a:xfrm>
            <a:off x="1252787" y="1294036"/>
            <a:ext cx="3204000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233BA25-8F27-408D-BCC0-471771773CAC}"/>
              </a:ext>
            </a:extLst>
          </p:cNvPr>
          <p:cNvSpPr txBox="1"/>
          <p:nvPr/>
        </p:nvSpPr>
        <p:spPr>
          <a:xfrm>
            <a:off x="2003972" y="80979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充裕產業創新資金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(2/2)</a:t>
            </a:r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776D7DB9-D489-4C47-8F70-8825994738C2}"/>
              </a:ext>
            </a:extLst>
          </p:cNvPr>
          <p:cNvSpPr/>
          <p:nvPr/>
        </p:nvSpPr>
        <p:spPr>
          <a:xfrm>
            <a:off x="2558497" y="138301"/>
            <a:ext cx="654685" cy="634376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三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1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B89900-DC01-477F-A698-98F82006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8745" y="64654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D6A2FDC-4AC0-4FE5-84DA-2AF91FF11770}"/>
              </a:ext>
            </a:extLst>
          </p:cNvPr>
          <p:cNvSpPr txBox="1"/>
          <p:nvPr/>
        </p:nvSpPr>
        <p:spPr>
          <a:xfrm>
            <a:off x="1587242" y="839783"/>
            <a:ext cx="8832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協調研擬淨零轉型戰略行動計畫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53A9594-60E8-48B8-A657-0E2BDB3F0AFC}"/>
              </a:ext>
            </a:extLst>
          </p:cNvPr>
          <p:cNvGrpSpPr/>
          <p:nvPr/>
        </p:nvGrpSpPr>
        <p:grpSpPr>
          <a:xfrm>
            <a:off x="917679" y="1462109"/>
            <a:ext cx="10037700" cy="1147050"/>
            <a:chOff x="1040423" y="1971178"/>
            <a:chExt cx="10037700" cy="1147050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4E3B103A-60DD-4087-97EB-2260486FD66F}"/>
                </a:ext>
              </a:extLst>
            </p:cNvPr>
            <p:cNvSpPr/>
            <p:nvPr/>
          </p:nvSpPr>
          <p:spPr>
            <a:xfrm>
              <a:off x="1040423" y="2390259"/>
              <a:ext cx="9727347" cy="684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D038772-094F-435A-8E60-EA9E5A26518E}"/>
                </a:ext>
              </a:extLst>
            </p:cNvPr>
            <p:cNvSpPr txBox="1"/>
            <p:nvPr/>
          </p:nvSpPr>
          <p:spPr>
            <a:xfrm>
              <a:off x="1053230" y="2434323"/>
              <a:ext cx="10024893" cy="683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2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新細明體" pitchFamily="18"/>
                </a:rPr>
                <a:t>以「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+mn-cs"/>
                </a:rPr>
                <a:t>能源轉型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新細明體" pitchFamily="18"/>
                </a:rPr>
                <a:t>」、「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+mn-cs"/>
                </a:rPr>
                <a:t>產業轉型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新細明體" pitchFamily="18"/>
                </a:rPr>
                <a:t>」、「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+mn-cs"/>
                </a:rPr>
                <a:t>生活轉型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新細明體" pitchFamily="18"/>
                </a:rPr>
                <a:t>」、「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+mn-cs"/>
                </a:rPr>
                <a:t>社會轉型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新細明體" pitchFamily="18"/>
                </a:rPr>
                <a:t>」等四大轉型策略，以及「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+mn-cs"/>
                </a:rPr>
                <a:t>科技研發</a:t>
              </a: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34"/>
                  <a:ea typeface="微軟正黑體" pitchFamily="34"/>
                  <a:cs typeface="新細明體" pitchFamily="18"/>
                </a:rPr>
                <a:t>」、「氣候法制」兩大治理基礎，推動淨零轉型</a:t>
              </a:r>
              <a:endPara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itchFamily="34"/>
                <a:ea typeface="微軟正黑體" pitchFamily="34"/>
                <a:cs typeface="新細明體" pitchFamily="18"/>
              </a:endParaRPr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339F240-74B3-4C5B-9A94-34D75366BB1D}"/>
                </a:ext>
              </a:extLst>
            </p:cNvPr>
            <p:cNvSpPr/>
            <p:nvPr/>
          </p:nvSpPr>
          <p:spPr>
            <a:xfrm>
              <a:off x="1044246" y="1971178"/>
              <a:ext cx="7812000" cy="468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111</a:t>
              </a:r>
              <a:r>
                <a:rPr kumimoji="0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</a:t>
              </a:r>
              <a:r>
                <a:rPr kumimoji="0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en-US" altLang="zh-T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30</a:t>
              </a:r>
              <a:r>
                <a:rPr kumimoji="0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日公布「臺灣</a:t>
              </a:r>
              <a:r>
                <a:rPr kumimoji="0" lang="en-US" altLang="zh-T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2050</a:t>
              </a:r>
              <a:r>
                <a:rPr kumimoji="0" lang="zh-TW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淨零排放路徑及策略總說明」</a:t>
              </a:r>
            </a:p>
          </p:txBody>
        </p:sp>
      </p:grpSp>
      <p:sp>
        <p:nvSpPr>
          <p:cNvPr id="20" name="Oval 10">
            <a:extLst>
              <a:ext uri="{FF2B5EF4-FFF2-40B4-BE49-F238E27FC236}">
                <a16:creationId xmlns:a16="http://schemas.microsoft.com/office/drawing/2014/main" id="{22B9BFF1-741E-4227-8C7E-4FFBA97DE197}"/>
              </a:ext>
            </a:extLst>
          </p:cNvPr>
          <p:cNvSpPr/>
          <p:nvPr/>
        </p:nvSpPr>
        <p:spPr>
          <a:xfrm>
            <a:off x="2612486" y="58726"/>
            <a:ext cx="708783" cy="696751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四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854FBFE-D0C6-4195-83D2-1A614892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55" y="2749838"/>
            <a:ext cx="1758069" cy="465919"/>
          </a:xfrm>
          <a:prstGeom prst="rect">
            <a:avLst/>
          </a:prstGeom>
        </p:spPr>
      </p:pic>
      <p:grpSp>
        <p:nvGrpSpPr>
          <p:cNvPr id="18" name="Google Shape;148;p26">
            <a:extLst>
              <a:ext uri="{FF2B5EF4-FFF2-40B4-BE49-F238E27FC236}">
                <a16:creationId xmlns:a16="http://schemas.microsoft.com/office/drawing/2014/main" id="{748CB11B-5184-45B6-82C9-7B3F58E12B81}"/>
              </a:ext>
            </a:extLst>
          </p:cNvPr>
          <p:cNvGrpSpPr/>
          <p:nvPr/>
        </p:nvGrpSpPr>
        <p:grpSpPr>
          <a:xfrm>
            <a:off x="10843565" y="1404190"/>
            <a:ext cx="1228733" cy="1161000"/>
            <a:chOff x="1938100" y="1191125"/>
            <a:chExt cx="3459325" cy="3295775"/>
          </a:xfrm>
        </p:grpSpPr>
        <p:sp>
          <p:nvSpPr>
            <p:cNvPr id="19" name="Google Shape;149;p26">
              <a:extLst>
                <a:ext uri="{FF2B5EF4-FFF2-40B4-BE49-F238E27FC236}">
                  <a16:creationId xmlns:a16="http://schemas.microsoft.com/office/drawing/2014/main" id="{EFC382AF-1C10-499D-B8D0-1B0687C05978}"/>
                </a:ext>
              </a:extLst>
            </p:cNvPr>
            <p:cNvSpPr/>
            <p:nvPr/>
          </p:nvSpPr>
          <p:spPr>
            <a:xfrm>
              <a:off x="2102275" y="1365300"/>
              <a:ext cx="3295150" cy="2257575"/>
            </a:xfrm>
            <a:custGeom>
              <a:avLst/>
              <a:gdLst/>
              <a:ahLst/>
              <a:cxnLst/>
              <a:rect l="l" t="t" r="r" b="b"/>
              <a:pathLst>
                <a:path w="131806" h="90303" extrusionOk="0">
                  <a:moveTo>
                    <a:pt x="4737" y="90001"/>
                  </a:moveTo>
                  <a:cubicBezTo>
                    <a:pt x="1354" y="84087"/>
                    <a:pt x="0" y="77094"/>
                    <a:pt x="602" y="70327"/>
                  </a:cubicBezTo>
                  <a:cubicBezTo>
                    <a:pt x="928" y="66768"/>
                    <a:pt x="1755" y="63184"/>
                    <a:pt x="3183" y="59926"/>
                  </a:cubicBezTo>
                  <a:cubicBezTo>
                    <a:pt x="4537" y="56843"/>
                    <a:pt x="6366" y="53986"/>
                    <a:pt x="6216" y="50502"/>
                  </a:cubicBezTo>
                  <a:cubicBezTo>
                    <a:pt x="6066" y="47069"/>
                    <a:pt x="4035" y="43635"/>
                    <a:pt x="5138" y="40377"/>
                  </a:cubicBezTo>
                  <a:cubicBezTo>
                    <a:pt x="7143" y="34337"/>
                    <a:pt x="16291" y="34212"/>
                    <a:pt x="21128" y="31881"/>
                  </a:cubicBezTo>
                  <a:cubicBezTo>
                    <a:pt x="28046" y="28573"/>
                    <a:pt x="29675" y="21931"/>
                    <a:pt x="33309" y="15866"/>
                  </a:cubicBezTo>
                  <a:cubicBezTo>
                    <a:pt x="36943" y="9826"/>
                    <a:pt x="42482" y="4838"/>
                    <a:pt x="49123" y="2407"/>
                  </a:cubicBezTo>
                  <a:cubicBezTo>
                    <a:pt x="55765" y="1"/>
                    <a:pt x="63459" y="302"/>
                    <a:pt x="69600" y="3760"/>
                  </a:cubicBezTo>
                  <a:cubicBezTo>
                    <a:pt x="72632" y="5465"/>
                    <a:pt x="74537" y="7545"/>
                    <a:pt x="76066" y="10653"/>
                  </a:cubicBezTo>
                  <a:cubicBezTo>
                    <a:pt x="77219" y="12983"/>
                    <a:pt x="78347" y="15490"/>
                    <a:pt x="80502" y="16943"/>
                  </a:cubicBezTo>
                  <a:cubicBezTo>
                    <a:pt x="83184" y="18748"/>
                    <a:pt x="86467" y="18222"/>
                    <a:pt x="89525" y="18472"/>
                  </a:cubicBezTo>
                  <a:cubicBezTo>
                    <a:pt x="96392" y="19049"/>
                    <a:pt x="103284" y="21480"/>
                    <a:pt x="108472" y="26116"/>
                  </a:cubicBezTo>
                  <a:cubicBezTo>
                    <a:pt x="110953" y="28372"/>
                    <a:pt x="112983" y="31129"/>
                    <a:pt x="114312" y="34212"/>
                  </a:cubicBezTo>
                  <a:cubicBezTo>
                    <a:pt x="115640" y="37269"/>
                    <a:pt x="116292" y="40703"/>
                    <a:pt x="118272" y="43410"/>
                  </a:cubicBezTo>
                  <a:cubicBezTo>
                    <a:pt x="120202" y="46041"/>
                    <a:pt x="123234" y="47620"/>
                    <a:pt x="125039" y="50352"/>
                  </a:cubicBezTo>
                  <a:cubicBezTo>
                    <a:pt x="127395" y="53886"/>
                    <a:pt x="125415" y="57771"/>
                    <a:pt x="125941" y="61630"/>
                  </a:cubicBezTo>
                  <a:cubicBezTo>
                    <a:pt x="126768" y="67746"/>
                    <a:pt x="131806" y="76342"/>
                    <a:pt x="127420" y="82182"/>
                  </a:cubicBezTo>
                  <a:cubicBezTo>
                    <a:pt x="125665" y="84538"/>
                    <a:pt x="123109" y="84312"/>
                    <a:pt x="120427" y="84287"/>
                  </a:cubicBezTo>
                  <a:cubicBezTo>
                    <a:pt x="116943" y="84287"/>
                    <a:pt x="113159" y="84011"/>
                    <a:pt x="109826" y="82959"/>
                  </a:cubicBezTo>
                  <a:cubicBezTo>
                    <a:pt x="106943" y="82031"/>
                    <a:pt x="104161" y="80879"/>
                    <a:pt x="101129" y="80753"/>
                  </a:cubicBezTo>
                  <a:cubicBezTo>
                    <a:pt x="98898" y="80653"/>
                    <a:pt x="96642" y="80478"/>
                    <a:pt x="94412" y="80453"/>
                  </a:cubicBezTo>
                  <a:cubicBezTo>
                    <a:pt x="92983" y="80427"/>
                    <a:pt x="91480" y="80854"/>
                    <a:pt x="90026" y="81004"/>
                  </a:cubicBezTo>
                  <a:lnTo>
                    <a:pt x="80903" y="81956"/>
                  </a:lnTo>
                  <a:cubicBezTo>
                    <a:pt x="74161" y="82683"/>
                    <a:pt x="67394" y="83385"/>
                    <a:pt x="60652" y="84112"/>
                  </a:cubicBezTo>
                  <a:cubicBezTo>
                    <a:pt x="47745" y="85465"/>
                    <a:pt x="34863" y="86818"/>
                    <a:pt x="21955" y="88197"/>
                  </a:cubicBezTo>
                  <a:cubicBezTo>
                    <a:pt x="17795" y="88623"/>
                    <a:pt x="13609" y="89074"/>
                    <a:pt x="9424" y="89525"/>
                  </a:cubicBezTo>
                  <a:cubicBezTo>
                    <a:pt x="9098" y="89550"/>
                    <a:pt x="4888" y="90302"/>
                    <a:pt x="4737" y="90001"/>
                  </a:cubicBezTo>
                  <a:close/>
                </a:path>
              </a:pathLst>
            </a:custGeom>
            <a:solidFill>
              <a:srgbClr val="EDEE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50;p26">
              <a:extLst>
                <a:ext uri="{FF2B5EF4-FFF2-40B4-BE49-F238E27FC236}">
                  <a16:creationId xmlns:a16="http://schemas.microsoft.com/office/drawing/2014/main" id="{890D9376-5336-4CEB-AEDF-4CA1E2F37082}"/>
                </a:ext>
              </a:extLst>
            </p:cNvPr>
            <p:cNvSpPr/>
            <p:nvPr/>
          </p:nvSpPr>
          <p:spPr>
            <a:xfrm>
              <a:off x="1938100" y="2560175"/>
              <a:ext cx="3390400" cy="1926725"/>
            </a:xfrm>
            <a:custGeom>
              <a:avLst/>
              <a:gdLst/>
              <a:ahLst/>
              <a:cxnLst/>
              <a:rect l="l" t="t" r="r" b="b"/>
              <a:pathLst>
                <a:path w="135616" h="77069" extrusionOk="0">
                  <a:moveTo>
                    <a:pt x="110703" y="61981"/>
                  </a:moveTo>
                  <a:cubicBezTo>
                    <a:pt x="106869" y="63560"/>
                    <a:pt x="102909" y="64888"/>
                    <a:pt x="99275" y="66893"/>
                  </a:cubicBezTo>
                  <a:cubicBezTo>
                    <a:pt x="94688" y="69400"/>
                    <a:pt x="90854" y="72633"/>
                    <a:pt x="85640" y="73961"/>
                  </a:cubicBezTo>
                  <a:cubicBezTo>
                    <a:pt x="82132" y="74863"/>
                    <a:pt x="78397" y="74838"/>
                    <a:pt x="74813" y="75339"/>
                  </a:cubicBezTo>
                  <a:cubicBezTo>
                    <a:pt x="70878" y="75891"/>
                    <a:pt x="66944" y="76542"/>
                    <a:pt x="62984" y="76793"/>
                  </a:cubicBezTo>
                  <a:cubicBezTo>
                    <a:pt x="62733" y="76818"/>
                    <a:pt x="62482" y="76818"/>
                    <a:pt x="62257" y="76818"/>
                  </a:cubicBezTo>
                  <a:cubicBezTo>
                    <a:pt x="61004" y="76893"/>
                    <a:pt x="59776" y="76943"/>
                    <a:pt x="58548" y="76969"/>
                  </a:cubicBezTo>
                  <a:cubicBezTo>
                    <a:pt x="58322" y="76994"/>
                    <a:pt x="58071" y="76994"/>
                    <a:pt x="57846" y="76994"/>
                  </a:cubicBezTo>
                  <a:cubicBezTo>
                    <a:pt x="57595" y="76994"/>
                    <a:pt x="57370" y="76994"/>
                    <a:pt x="57119" y="76994"/>
                  </a:cubicBezTo>
                  <a:cubicBezTo>
                    <a:pt x="56868" y="77019"/>
                    <a:pt x="56618" y="77019"/>
                    <a:pt x="56342" y="77019"/>
                  </a:cubicBezTo>
                  <a:cubicBezTo>
                    <a:pt x="41129" y="77069"/>
                    <a:pt x="25039" y="74262"/>
                    <a:pt x="12582" y="65039"/>
                  </a:cubicBezTo>
                  <a:cubicBezTo>
                    <a:pt x="10753" y="63660"/>
                    <a:pt x="8948" y="62131"/>
                    <a:pt x="7946" y="60076"/>
                  </a:cubicBezTo>
                  <a:cubicBezTo>
                    <a:pt x="7094" y="58322"/>
                    <a:pt x="6918" y="56342"/>
                    <a:pt x="6517" y="54437"/>
                  </a:cubicBezTo>
                  <a:cubicBezTo>
                    <a:pt x="6041" y="52282"/>
                    <a:pt x="5164" y="50302"/>
                    <a:pt x="3435" y="48848"/>
                  </a:cubicBezTo>
                  <a:cubicBezTo>
                    <a:pt x="1104" y="46893"/>
                    <a:pt x="1" y="45916"/>
                    <a:pt x="1229" y="42758"/>
                  </a:cubicBezTo>
                  <a:cubicBezTo>
                    <a:pt x="5089" y="32733"/>
                    <a:pt x="12432" y="24261"/>
                    <a:pt x="21154" y="17996"/>
                  </a:cubicBezTo>
                  <a:cubicBezTo>
                    <a:pt x="33309" y="9249"/>
                    <a:pt x="48172" y="4286"/>
                    <a:pt x="62808" y="1880"/>
                  </a:cubicBezTo>
                  <a:cubicBezTo>
                    <a:pt x="70979" y="527"/>
                    <a:pt x="79300" y="1"/>
                    <a:pt x="87595" y="452"/>
                  </a:cubicBezTo>
                  <a:cubicBezTo>
                    <a:pt x="89575" y="552"/>
                    <a:pt x="91555" y="702"/>
                    <a:pt x="93510" y="928"/>
                  </a:cubicBezTo>
                  <a:cubicBezTo>
                    <a:pt x="95390" y="1129"/>
                    <a:pt x="97295" y="1605"/>
                    <a:pt x="99149" y="1555"/>
                  </a:cubicBezTo>
                  <a:cubicBezTo>
                    <a:pt x="103861" y="1404"/>
                    <a:pt x="108874" y="2306"/>
                    <a:pt x="113360" y="3660"/>
                  </a:cubicBezTo>
                  <a:cubicBezTo>
                    <a:pt x="116367" y="4562"/>
                    <a:pt x="120854" y="5489"/>
                    <a:pt x="122132" y="8773"/>
                  </a:cubicBezTo>
                  <a:cubicBezTo>
                    <a:pt x="122558" y="9825"/>
                    <a:pt x="123009" y="10778"/>
                    <a:pt x="123736" y="11655"/>
                  </a:cubicBezTo>
                  <a:cubicBezTo>
                    <a:pt x="124789" y="13008"/>
                    <a:pt x="126493" y="13184"/>
                    <a:pt x="127871" y="13961"/>
                  </a:cubicBezTo>
                  <a:cubicBezTo>
                    <a:pt x="129400" y="14838"/>
                    <a:pt x="130754" y="16041"/>
                    <a:pt x="131781" y="17469"/>
                  </a:cubicBezTo>
                  <a:cubicBezTo>
                    <a:pt x="133285" y="19500"/>
                    <a:pt x="134137" y="21956"/>
                    <a:pt x="134563" y="24462"/>
                  </a:cubicBezTo>
                  <a:cubicBezTo>
                    <a:pt x="135290" y="28372"/>
                    <a:pt x="135616" y="32833"/>
                    <a:pt x="134638" y="36718"/>
                  </a:cubicBezTo>
                  <a:cubicBezTo>
                    <a:pt x="133636" y="40653"/>
                    <a:pt x="131706" y="44287"/>
                    <a:pt x="129325" y="47520"/>
                  </a:cubicBezTo>
                  <a:cubicBezTo>
                    <a:pt x="125114" y="53209"/>
                    <a:pt x="119701" y="57896"/>
                    <a:pt x="113285" y="60878"/>
                  </a:cubicBezTo>
                  <a:cubicBezTo>
                    <a:pt x="112433" y="61254"/>
                    <a:pt x="111555" y="61630"/>
                    <a:pt x="110703" y="61981"/>
                  </a:cubicBezTo>
                  <a:close/>
                </a:path>
              </a:pathLst>
            </a:custGeom>
            <a:solidFill>
              <a:srgbClr val="D6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151;p26">
              <a:extLst>
                <a:ext uri="{FF2B5EF4-FFF2-40B4-BE49-F238E27FC236}">
                  <a16:creationId xmlns:a16="http://schemas.microsoft.com/office/drawing/2014/main" id="{12EFAE52-A459-4EFD-A6F6-F2F08F10C447}"/>
                </a:ext>
              </a:extLst>
            </p:cNvPr>
            <p:cNvSpPr/>
            <p:nvPr/>
          </p:nvSpPr>
          <p:spPr>
            <a:xfrm>
              <a:off x="4251400" y="3439250"/>
              <a:ext cx="216825" cy="127225"/>
            </a:xfrm>
            <a:custGeom>
              <a:avLst/>
              <a:gdLst/>
              <a:ahLst/>
              <a:cxnLst/>
              <a:rect l="l" t="t" r="r" b="b"/>
              <a:pathLst>
                <a:path w="8673" h="5089" extrusionOk="0">
                  <a:moveTo>
                    <a:pt x="8422" y="1229"/>
                  </a:moveTo>
                  <a:cubicBezTo>
                    <a:pt x="8046" y="878"/>
                    <a:pt x="6993" y="1179"/>
                    <a:pt x="4913" y="577"/>
                  </a:cubicBezTo>
                  <a:cubicBezTo>
                    <a:pt x="2858" y="1"/>
                    <a:pt x="703" y="402"/>
                    <a:pt x="352" y="903"/>
                  </a:cubicBezTo>
                  <a:cubicBezTo>
                    <a:pt x="1" y="1404"/>
                    <a:pt x="2657" y="3359"/>
                    <a:pt x="3660" y="3535"/>
                  </a:cubicBezTo>
                  <a:cubicBezTo>
                    <a:pt x="4662" y="3710"/>
                    <a:pt x="5264" y="5089"/>
                    <a:pt x="6617" y="5063"/>
                  </a:cubicBezTo>
                  <a:cubicBezTo>
                    <a:pt x="7971" y="5063"/>
                    <a:pt x="8672" y="3986"/>
                    <a:pt x="8672" y="3986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152;p26">
              <a:extLst>
                <a:ext uri="{FF2B5EF4-FFF2-40B4-BE49-F238E27FC236}">
                  <a16:creationId xmlns:a16="http://schemas.microsoft.com/office/drawing/2014/main" id="{2339CFA7-D877-4D63-9374-B32D99D48DC0}"/>
                </a:ext>
              </a:extLst>
            </p:cNvPr>
            <p:cNvSpPr/>
            <p:nvPr/>
          </p:nvSpPr>
          <p:spPr>
            <a:xfrm>
              <a:off x="2911175" y="3953675"/>
              <a:ext cx="278225" cy="119700"/>
            </a:xfrm>
            <a:custGeom>
              <a:avLst/>
              <a:gdLst/>
              <a:ahLst/>
              <a:cxnLst/>
              <a:rect l="l" t="t" r="r" b="b"/>
              <a:pathLst>
                <a:path w="11129" h="4788" extrusionOk="0">
                  <a:moveTo>
                    <a:pt x="3384" y="0"/>
                  </a:moveTo>
                  <a:cubicBezTo>
                    <a:pt x="3384" y="0"/>
                    <a:pt x="7444" y="928"/>
                    <a:pt x="8722" y="953"/>
                  </a:cubicBezTo>
                  <a:cubicBezTo>
                    <a:pt x="10026" y="978"/>
                    <a:pt x="11128" y="1905"/>
                    <a:pt x="10326" y="2782"/>
                  </a:cubicBezTo>
                  <a:cubicBezTo>
                    <a:pt x="9524" y="3660"/>
                    <a:pt x="8021" y="4361"/>
                    <a:pt x="6191" y="4487"/>
                  </a:cubicBezTo>
                  <a:cubicBezTo>
                    <a:pt x="4361" y="4612"/>
                    <a:pt x="1805" y="4787"/>
                    <a:pt x="752" y="4637"/>
                  </a:cubicBezTo>
                  <a:cubicBezTo>
                    <a:pt x="76" y="3434"/>
                    <a:pt x="0" y="953"/>
                    <a:pt x="0" y="95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53;p26">
              <a:extLst>
                <a:ext uri="{FF2B5EF4-FFF2-40B4-BE49-F238E27FC236}">
                  <a16:creationId xmlns:a16="http://schemas.microsoft.com/office/drawing/2014/main" id="{9C62A809-19F0-4B4D-9E3F-F6F8C0BFEA62}"/>
                </a:ext>
              </a:extLst>
            </p:cNvPr>
            <p:cNvSpPr/>
            <p:nvPr/>
          </p:nvSpPr>
          <p:spPr>
            <a:xfrm>
              <a:off x="3995775" y="3594025"/>
              <a:ext cx="278200" cy="119700"/>
            </a:xfrm>
            <a:custGeom>
              <a:avLst/>
              <a:gdLst/>
              <a:ahLst/>
              <a:cxnLst/>
              <a:rect l="l" t="t" r="r" b="b"/>
              <a:pathLst>
                <a:path w="11128" h="4788" extrusionOk="0">
                  <a:moveTo>
                    <a:pt x="7745" y="0"/>
                  </a:moveTo>
                  <a:cubicBezTo>
                    <a:pt x="7745" y="0"/>
                    <a:pt x="3709" y="928"/>
                    <a:pt x="2406" y="953"/>
                  </a:cubicBezTo>
                  <a:cubicBezTo>
                    <a:pt x="1103" y="978"/>
                    <a:pt x="0" y="1880"/>
                    <a:pt x="827" y="2757"/>
                  </a:cubicBezTo>
                  <a:cubicBezTo>
                    <a:pt x="1629" y="3659"/>
                    <a:pt x="3133" y="4361"/>
                    <a:pt x="4937" y="4487"/>
                  </a:cubicBezTo>
                  <a:cubicBezTo>
                    <a:pt x="6767" y="4587"/>
                    <a:pt x="9349" y="4787"/>
                    <a:pt x="10401" y="4637"/>
                  </a:cubicBezTo>
                  <a:cubicBezTo>
                    <a:pt x="11078" y="3434"/>
                    <a:pt x="11128" y="953"/>
                    <a:pt x="11128" y="95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154;p26">
              <a:extLst>
                <a:ext uri="{FF2B5EF4-FFF2-40B4-BE49-F238E27FC236}">
                  <a16:creationId xmlns:a16="http://schemas.microsoft.com/office/drawing/2014/main" id="{B6A521DA-82F8-49B7-B3DC-3184823AACD9}"/>
                </a:ext>
              </a:extLst>
            </p:cNvPr>
            <p:cNvSpPr/>
            <p:nvPr/>
          </p:nvSpPr>
          <p:spPr>
            <a:xfrm>
              <a:off x="2710050" y="3847775"/>
              <a:ext cx="216800" cy="127225"/>
            </a:xfrm>
            <a:custGeom>
              <a:avLst/>
              <a:gdLst/>
              <a:ahLst/>
              <a:cxnLst/>
              <a:rect l="l" t="t" r="r" b="b"/>
              <a:pathLst>
                <a:path w="8672" h="5089" extrusionOk="0">
                  <a:moveTo>
                    <a:pt x="251" y="1229"/>
                  </a:moveTo>
                  <a:cubicBezTo>
                    <a:pt x="627" y="878"/>
                    <a:pt x="1679" y="1179"/>
                    <a:pt x="3735" y="602"/>
                  </a:cubicBezTo>
                  <a:cubicBezTo>
                    <a:pt x="5815" y="1"/>
                    <a:pt x="7945" y="402"/>
                    <a:pt x="8321" y="903"/>
                  </a:cubicBezTo>
                  <a:cubicBezTo>
                    <a:pt x="8672" y="1429"/>
                    <a:pt x="6015" y="3359"/>
                    <a:pt x="5013" y="3535"/>
                  </a:cubicBezTo>
                  <a:cubicBezTo>
                    <a:pt x="3985" y="3735"/>
                    <a:pt x="3409" y="5088"/>
                    <a:pt x="2055" y="5088"/>
                  </a:cubicBezTo>
                  <a:cubicBezTo>
                    <a:pt x="677" y="5088"/>
                    <a:pt x="0" y="4011"/>
                    <a:pt x="0" y="401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155;p26">
              <a:extLst>
                <a:ext uri="{FF2B5EF4-FFF2-40B4-BE49-F238E27FC236}">
                  <a16:creationId xmlns:a16="http://schemas.microsoft.com/office/drawing/2014/main" id="{E11E1085-CCC4-4932-9FCC-872F87CFFEB0}"/>
                </a:ext>
              </a:extLst>
            </p:cNvPr>
            <p:cNvSpPr/>
            <p:nvPr/>
          </p:nvSpPr>
          <p:spPr>
            <a:xfrm>
              <a:off x="2216925" y="3875975"/>
              <a:ext cx="480625" cy="278225"/>
            </a:xfrm>
            <a:custGeom>
              <a:avLst/>
              <a:gdLst/>
              <a:ahLst/>
              <a:cxnLst/>
              <a:rect l="l" t="t" r="r" b="b"/>
              <a:pathLst>
                <a:path w="19225" h="11129" extrusionOk="0">
                  <a:moveTo>
                    <a:pt x="19224" y="7720"/>
                  </a:moveTo>
                  <a:cubicBezTo>
                    <a:pt x="19224" y="7820"/>
                    <a:pt x="19174" y="7945"/>
                    <a:pt x="19074" y="8046"/>
                  </a:cubicBezTo>
                  <a:cubicBezTo>
                    <a:pt x="18948" y="8196"/>
                    <a:pt x="18748" y="8296"/>
                    <a:pt x="18497" y="8372"/>
                  </a:cubicBezTo>
                  <a:cubicBezTo>
                    <a:pt x="18171" y="8472"/>
                    <a:pt x="17770" y="8497"/>
                    <a:pt x="17394" y="8397"/>
                  </a:cubicBezTo>
                  <a:lnTo>
                    <a:pt x="12808" y="7169"/>
                  </a:lnTo>
                  <a:cubicBezTo>
                    <a:pt x="12056" y="6968"/>
                    <a:pt x="11179" y="7244"/>
                    <a:pt x="11028" y="7720"/>
                  </a:cubicBezTo>
                  <a:lnTo>
                    <a:pt x="10026" y="10527"/>
                  </a:lnTo>
                  <a:cubicBezTo>
                    <a:pt x="9901" y="10878"/>
                    <a:pt x="9374" y="11128"/>
                    <a:pt x="8773" y="11128"/>
                  </a:cubicBezTo>
                  <a:cubicBezTo>
                    <a:pt x="8698" y="11128"/>
                    <a:pt x="8622" y="11128"/>
                    <a:pt x="8572" y="11128"/>
                  </a:cubicBezTo>
                  <a:cubicBezTo>
                    <a:pt x="8171" y="11078"/>
                    <a:pt x="7820" y="10953"/>
                    <a:pt x="7645" y="10753"/>
                  </a:cubicBezTo>
                  <a:cubicBezTo>
                    <a:pt x="7545" y="10652"/>
                    <a:pt x="7495" y="10552"/>
                    <a:pt x="7470" y="10452"/>
                  </a:cubicBezTo>
                  <a:lnTo>
                    <a:pt x="7470" y="10427"/>
                  </a:lnTo>
                  <a:cubicBezTo>
                    <a:pt x="7470" y="10377"/>
                    <a:pt x="7470" y="10352"/>
                    <a:pt x="7470" y="10301"/>
                  </a:cubicBezTo>
                  <a:lnTo>
                    <a:pt x="7846" y="8296"/>
                  </a:lnTo>
                  <a:lnTo>
                    <a:pt x="8021" y="7419"/>
                  </a:lnTo>
                  <a:cubicBezTo>
                    <a:pt x="8121" y="6943"/>
                    <a:pt x="7419" y="6542"/>
                    <a:pt x="6592" y="6592"/>
                  </a:cubicBezTo>
                  <a:lnTo>
                    <a:pt x="1555" y="6918"/>
                  </a:lnTo>
                  <a:cubicBezTo>
                    <a:pt x="1505" y="6918"/>
                    <a:pt x="1454" y="6918"/>
                    <a:pt x="1404" y="6918"/>
                  </a:cubicBezTo>
                  <a:cubicBezTo>
                    <a:pt x="1179" y="6918"/>
                    <a:pt x="978" y="6893"/>
                    <a:pt x="803" y="6818"/>
                  </a:cubicBezTo>
                  <a:cubicBezTo>
                    <a:pt x="452" y="6717"/>
                    <a:pt x="176" y="6517"/>
                    <a:pt x="126" y="6291"/>
                  </a:cubicBezTo>
                  <a:cubicBezTo>
                    <a:pt x="1" y="5890"/>
                    <a:pt x="452" y="5514"/>
                    <a:pt x="1129" y="5439"/>
                  </a:cubicBezTo>
                  <a:lnTo>
                    <a:pt x="6066" y="4863"/>
                  </a:lnTo>
                  <a:cubicBezTo>
                    <a:pt x="6292" y="4838"/>
                    <a:pt x="6467" y="4788"/>
                    <a:pt x="6617" y="4712"/>
                  </a:cubicBezTo>
                  <a:cubicBezTo>
                    <a:pt x="7069" y="4487"/>
                    <a:pt x="7244" y="4136"/>
                    <a:pt x="6993" y="3810"/>
                  </a:cubicBezTo>
                  <a:lnTo>
                    <a:pt x="5239" y="1605"/>
                  </a:lnTo>
                  <a:lnTo>
                    <a:pt x="4888" y="1153"/>
                  </a:lnTo>
                  <a:cubicBezTo>
                    <a:pt x="4813" y="1078"/>
                    <a:pt x="4788" y="1003"/>
                    <a:pt x="4763" y="903"/>
                  </a:cubicBezTo>
                  <a:cubicBezTo>
                    <a:pt x="4763" y="903"/>
                    <a:pt x="4763" y="878"/>
                    <a:pt x="4763" y="853"/>
                  </a:cubicBezTo>
                  <a:cubicBezTo>
                    <a:pt x="4763" y="577"/>
                    <a:pt x="5013" y="326"/>
                    <a:pt x="5465" y="201"/>
                  </a:cubicBezTo>
                  <a:cubicBezTo>
                    <a:pt x="6091" y="1"/>
                    <a:pt x="6843" y="151"/>
                    <a:pt x="7194" y="502"/>
                  </a:cubicBezTo>
                  <a:lnTo>
                    <a:pt x="9675" y="3033"/>
                  </a:lnTo>
                  <a:cubicBezTo>
                    <a:pt x="10101" y="3434"/>
                    <a:pt x="11079" y="3534"/>
                    <a:pt x="11680" y="3209"/>
                  </a:cubicBezTo>
                  <a:lnTo>
                    <a:pt x="15389" y="1254"/>
                  </a:lnTo>
                  <a:cubicBezTo>
                    <a:pt x="15640" y="1128"/>
                    <a:pt x="15941" y="1053"/>
                    <a:pt x="16267" y="1053"/>
                  </a:cubicBezTo>
                  <a:cubicBezTo>
                    <a:pt x="16592" y="1053"/>
                    <a:pt x="16918" y="1128"/>
                    <a:pt x="17194" y="1279"/>
                  </a:cubicBezTo>
                  <a:cubicBezTo>
                    <a:pt x="17445" y="1429"/>
                    <a:pt x="17595" y="1655"/>
                    <a:pt x="17570" y="1855"/>
                  </a:cubicBezTo>
                  <a:cubicBezTo>
                    <a:pt x="17545" y="2006"/>
                    <a:pt x="17445" y="2181"/>
                    <a:pt x="17219" y="2306"/>
                  </a:cubicBezTo>
                  <a:lnTo>
                    <a:pt x="16943" y="2507"/>
                  </a:lnTo>
                  <a:lnTo>
                    <a:pt x="13836" y="4462"/>
                  </a:lnTo>
                  <a:cubicBezTo>
                    <a:pt x="13284" y="4813"/>
                    <a:pt x="13435" y="5364"/>
                    <a:pt x="14136" y="5590"/>
                  </a:cubicBezTo>
                  <a:cubicBezTo>
                    <a:pt x="14136" y="5615"/>
                    <a:pt x="14161" y="5615"/>
                    <a:pt x="14161" y="5615"/>
                  </a:cubicBezTo>
                  <a:lnTo>
                    <a:pt x="18547" y="7068"/>
                  </a:lnTo>
                  <a:cubicBezTo>
                    <a:pt x="18973" y="7194"/>
                    <a:pt x="19224" y="7444"/>
                    <a:pt x="19224" y="772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156;p26">
              <a:extLst>
                <a:ext uri="{FF2B5EF4-FFF2-40B4-BE49-F238E27FC236}">
                  <a16:creationId xmlns:a16="http://schemas.microsoft.com/office/drawing/2014/main" id="{A0DD78F4-A5FD-4CDA-B271-376BC7C7055D}"/>
                </a:ext>
              </a:extLst>
            </p:cNvPr>
            <p:cNvSpPr/>
            <p:nvPr/>
          </p:nvSpPr>
          <p:spPr>
            <a:xfrm>
              <a:off x="2335975" y="3898525"/>
              <a:ext cx="62050" cy="95275"/>
            </a:xfrm>
            <a:custGeom>
              <a:avLst/>
              <a:gdLst/>
              <a:ahLst/>
              <a:cxnLst/>
              <a:rect l="l" t="t" r="r" b="b"/>
              <a:pathLst>
                <a:path w="2482" h="3811" extrusionOk="0">
                  <a:moveTo>
                    <a:pt x="1855" y="3810"/>
                  </a:moveTo>
                  <a:lnTo>
                    <a:pt x="126" y="1605"/>
                  </a:lnTo>
                  <a:cubicBezTo>
                    <a:pt x="51" y="1505"/>
                    <a:pt x="1" y="1429"/>
                    <a:pt x="1" y="1329"/>
                  </a:cubicBezTo>
                  <a:lnTo>
                    <a:pt x="1" y="1"/>
                  </a:lnTo>
                  <a:cubicBezTo>
                    <a:pt x="26" y="101"/>
                    <a:pt x="51" y="176"/>
                    <a:pt x="126" y="251"/>
                  </a:cubicBezTo>
                  <a:lnTo>
                    <a:pt x="477" y="703"/>
                  </a:lnTo>
                  <a:lnTo>
                    <a:pt x="2231" y="2908"/>
                  </a:lnTo>
                  <a:cubicBezTo>
                    <a:pt x="2482" y="3234"/>
                    <a:pt x="2307" y="3585"/>
                    <a:pt x="1855" y="381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57;p26">
              <a:extLst>
                <a:ext uri="{FF2B5EF4-FFF2-40B4-BE49-F238E27FC236}">
                  <a16:creationId xmlns:a16="http://schemas.microsoft.com/office/drawing/2014/main" id="{F6CBFA0D-E9C7-46A4-8A0A-4165E9B12696}"/>
                </a:ext>
              </a:extLst>
            </p:cNvPr>
            <p:cNvSpPr/>
            <p:nvPr/>
          </p:nvSpPr>
          <p:spPr>
            <a:xfrm>
              <a:off x="2599150" y="399315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cubicBezTo>
                    <a:pt x="0" y="101"/>
                    <a:pt x="0" y="76"/>
                    <a:pt x="0" y="50"/>
                  </a:cubicBezTo>
                  <a:cubicBezTo>
                    <a:pt x="0" y="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58;p26">
              <a:extLst>
                <a:ext uri="{FF2B5EF4-FFF2-40B4-BE49-F238E27FC236}">
                  <a16:creationId xmlns:a16="http://schemas.microsoft.com/office/drawing/2014/main" id="{A4E9A4C7-1510-41BB-BD51-D7D0D8062194}"/>
                </a:ext>
              </a:extLst>
            </p:cNvPr>
            <p:cNvSpPr/>
            <p:nvPr/>
          </p:nvSpPr>
          <p:spPr>
            <a:xfrm>
              <a:off x="2219450" y="4033250"/>
              <a:ext cx="200525" cy="50150"/>
            </a:xfrm>
            <a:custGeom>
              <a:avLst/>
              <a:gdLst/>
              <a:ahLst/>
              <a:cxnLst/>
              <a:rect l="l" t="t" r="r" b="b"/>
              <a:pathLst>
                <a:path w="8021" h="2006" extrusionOk="0">
                  <a:moveTo>
                    <a:pt x="7920" y="1128"/>
                  </a:moveTo>
                  <a:lnTo>
                    <a:pt x="7745" y="2005"/>
                  </a:lnTo>
                  <a:cubicBezTo>
                    <a:pt x="7494" y="1755"/>
                    <a:pt x="7018" y="1604"/>
                    <a:pt x="6491" y="1629"/>
                  </a:cubicBezTo>
                  <a:lnTo>
                    <a:pt x="1454" y="1955"/>
                  </a:lnTo>
                  <a:cubicBezTo>
                    <a:pt x="1404" y="1955"/>
                    <a:pt x="1353" y="1955"/>
                    <a:pt x="1303" y="1955"/>
                  </a:cubicBezTo>
                  <a:cubicBezTo>
                    <a:pt x="677" y="1955"/>
                    <a:pt x="125" y="1680"/>
                    <a:pt x="0" y="1329"/>
                  </a:cubicBezTo>
                  <a:lnTo>
                    <a:pt x="0" y="0"/>
                  </a:lnTo>
                  <a:cubicBezTo>
                    <a:pt x="75" y="226"/>
                    <a:pt x="351" y="426"/>
                    <a:pt x="702" y="527"/>
                  </a:cubicBezTo>
                  <a:cubicBezTo>
                    <a:pt x="877" y="602"/>
                    <a:pt x="1078" y="627"/>
                    <a:pt x="1303" y="627"/>
                  </a:cubicBezTo>
                  <a:cubicBezTo>
                    <a:pt x="1353" y="627"/>
                    <a:pt x="1404" y="627"/>
                    <a:pt x="1454" y="627"/>
                  </a:cubicBezTo>
                  <a:lnTo>
                    <a:pt x="6491" y="301"/>
                  </a:lnTo>
                  <a:cubicBezTo>
                    <a:pt x="7318" y="251"/>
                    <a:pt x="8020" y="652"/>
                    <a:pt x="7920" y="1128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159;p26">
              <a:extLst>
                <a:ext uri="{FF2B5EF4-FFF2-40B4-BE49-F238E27FC236}">
                  <a16:creationId xmlns:a16="http://schemas.microsoft.com/office/drawing/2014/main" id="{114DCCCE-A5BF-433D-BB21-1B0425391AAA}"/>
                </a:ext>
              </a:extLst>
            </p:cNvPr>
            <p:cNvSpPr/>
            <p:nvPr/>
          </p:nvSpPr>
          <p:spPr>
            <a:xfrm>
              <a:off x="2482600" y="4124100"/>
              <a:ext cx="650" cy="6300"/>
            </a:xfrm>
            <a:custGeom>
              <a:avLst/>
              <a:gdLst/>
              <a:ahLst/>
              <a:cxnLst/>
              <a:rect l="l" t="t" r="r" b="b"/>
              <a:pathLst>
                <a:path w="26" h="252" extrusionOk="0">
                  <a:moveTo>
                    <a:pt x="26" y="0"/>
                  </a:moveTo>
                  <a:lnTo>
                    <a:pt x="26" y="251"/>
                  </a:lnTo>
                  <a:cubicBezTo>
                    <a:pt x="0" y="176"/>
                    <a:pt x="0" y="76"/>
                    <a:pt x="26" y="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60;p26">
              <a:extLst>
                <a:ext uri="{FF2B5EF4-FFF2-40B4-BE49-F238E27FC236}">
                  <a16:creationId xmlns:a16="http://schemas.microsoft.com/office/drawing/2014/main" id="{BD37665A-A580-421E-963C-39768AE19EBE}"/>
                </a:ext>
              </a:extLst>
            </p:cNvPr>
            <p:cNvSpPr/>
            <p:nvPr/>
          </p:nvSpPr>
          <p:spPr>
            <a:xfrm>
              <a:off x="2403650" y="4050175"/>
              <a:ext cx="293900" cy="137225"/>
            </a:xfrm>
            <a:custGeom>
              <a:avLst/>
              <a:gdLst/>
              <a:ahLst/>
              <a:cxnLst/>
              <a:rect l="l" t="t" r="r" b="b"/>
              <a:pathLst>
                <a:path w="11756" h="5489" extrusionOk="0">
                  <a:moveTo>
                    <a:pt x="11755" y="752"/>
                  </a:moveTo>
                  <a:lnTo>
                    <a:pt x="11755" y="2080"/>
                  </a:lnTo>
                  <a:cubicBezTo>
                    <a:pt x="11755" y="2206"/>
                    <a:pt x="11705" y="2306"/>
                    <a:pt x="11605" y="2406"/>
                  </a:cubicBezTo>
                  <a:cubicBezTo>
                    <a:pt x="11304" y="2757"/>
                    <a:pt x="10552" y="2907"/>
                    <a:pt x="9925" y="2757"/>
                  </a:cubicBezTo>
                  <a:lnTo>
                    <a:pt x="5339" y="1554"/>
                  </a:lnTo>
                  <a:cubicBezTo>
                    <a:pt x="4587" y="1353"/>
                    <a:pt x="3710" y="1604"/>
                    <a:pt x="3559" y="2080"/>
                  </a:cubicBezTo>
                  <a:lnTo>
                    <a:pt x="2557" y="4887"/>
                  </a:lnTo>
                  <a:cubicBezTo>
                    <a:pt x="2432" y="5238"/>
                    <a:pt x="1905" y="5489"/>
                    <a:pt x="1304" y="5489"/>
                  </a:cubicBezTo>
                  <a:cubicBezTo>
                    <a:pt x="1229" y="5489"/>
                    <a:pt x="1153" y="5489"/>
                    <a:pt x="1103" y="5489"/>
                  </a:cubicBezTo>
                  <a:cubicBezTo>
                    <a:pt x="502" y="5414"/>
                    <a:pt x="51" y="5138"/>
                    <a:pt x="1" y="4812"/>
                  </a:cubicBezTo>
                  <a:lnTo>
                    <a:pt x="1" y="4662"/>
                  </a:lnTo>
                  <a:lnTo>
                    <a:pt x="1" y="3484"/>
                  </a:lnTo>
                  <a:cubicBezTo>
                    <a:pt x="26" y="3584"/>
                    <a:pt x="76" y="3684"/>
                    <a:pt x="176" y="3785"/>
                  </a:cubicBezTo>
                  <a:cubicBezTo>
                    <a:pt x="351" y="3985"/>
                    <a:pt x="702" y="4110"/>
                    <a:pt x="1103" y="4160"/>
                  </a:cubicBezTo>
                  <a:cubicBezTo>
                    <a:pt x="1153" y="4160"/>
                    <a:pt x="1229" y="4160"/>
                    <a:pt x="1304" y="4160"/>
                  </a:cubicBezTo>
                  <a:cubicBezTo>
                    <a:pt x="1905" y="4160"/>
                    <a:pt x="2432" y="3910"/>
                    <a:pt x="2557" y="3559"/>
                  </a:cubicBezTo>
                  <a:lnTo>
                    <a:pt x="3559" y="752"/>
                  </a:lnTo>
                  <a:cubicBezTo>
                    <a:pt x="3710" y="276"/>
                    <a:pt x="4587" y="0"/>
                    <a:pt x="5339" y="201"/>
                  </a:cubicBezTo>
                  <a:lnTo>
                    <a:pt x="9925" y="1429"/>
                  </a:lnTo>
                  <a:cubicBezTo>
                    <a:pt x="10301" y="1529"/>
                    <a:pt x="10702" y="1504"/>
                    <a:pt x="11028" y="1404"/>
                  </a:cubicBezTo>
                  <a:cubicBezTo>
                    <a:pt x="11279" y="1328"/>
                    <a:pt x="11479" y="1228"/>
                    <a:pt x="11605" y="1078"/>
                  </a:cubicBezTo>
                  <a:cubicBezTo>
                    <a:pt x="11705" y="977"/>
                    <a:pt x="11755" y="852"/>
                    <a:pt x="11755" y="752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61;p26">
              <a:extLst>
                <a:ext uri="{FF2B5EF4-FFF2-40B4-BE49-F238E27FC236}">
                  <a16:creationId xmlns:a16="http://schemas.microsoft.com/office/drawing/2014/main" id="{9225A801-C9BB-4292-BB37-EAEACE0519EE}"/>
                </a:ext>
              </a:extLst>
            </p:cNvPr>
            <p:cNvSpPr/>
            <p:nvPr/>
          </p:nvSpPr>
          <p:spPr>
            <a:xfrm>
              <a:off x="2549025" y="3922350"/>
              <a:ext cx="107150" cy="93375"/>
            </a:xfrm>
            <a:custGeom>
              <a:avLst/>
              <a:gdLst/>
              <a:ahLst/>
              <a:cxnLst/>
              <a:rect l="l" t="t" r="r" b="b"/>
              <a:pathLst>
                <a:path w="4286" h="3735" extrusionOk="0">
                  <a:moveTo>
                    <a:pt x="4286" y="0"/>
                  </a:moveTo>
                  <a:lnTo>
                    <a:pt x="4286" y="1278"/>
                  </a:lnTo>
                  <a:cubicBezTo>
                    <a:pt x="4286" y="1454"/>
                    <a:pt x="4186" y="1654"/>
                    <a:pt x="3935" y="1805"/>
                  </a:cubicBezTo>
                  <a:lnTo>
                    <a:pt x="852" y="3735"/>
                  </a:lnTo>
                  <a:cubicBezTo>
                    <a:pt x="151" y="3509"/>
                    <a:pt x="0" y="2958"/>
                    <a:pt x="552" y="2607"/>
                  </a:cubicBezTo>
                  <a:lnTo>
                    <a:pt x="3659" y="652"/>
                  </a:lnTo>
                  <a:lnTo>
                    <a:pt x="3935" y="451"/>
                  </a:lnTo>
                  <a:cubicBezTo>
                    <a:pt x="4161" y="326"/>
                    <a:pt x="4261" y="151"/>
                    <a:pt x="4286" y="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62;p26">
              <a:extLst>
                <a:ext uri="{FF2B5EF4-FFF2-40B4-BE49-F238E27FC236}">
                  <a16:creationId xmlns:a16="http://schemas.microsoft.com/office/drawing/2014/main" id="{C2244804-8588-40CF-BE85-DE0790A67DB0}"/>
                </a:ext>
              </a:extLst>
            </p:cNvPr>
            <p:cNvSpPr/>
            <p:nvPr/>
          </p:nvSpPr>
          <p:spPr>
            <a:xfrm>
              <a:off x="2636725" y="4098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2332" y="1254"/>
                  </a:moveTo>
                  <a:cubicBezTo>
                    <a:pt x="2307" y="1906"/>
                    <a:pt x="1755" y="2382"/>
                    <a:pt x="1104" y="2332"/>
                  </a:cubicBezTo>
                  <a:cubicBezTo>
                    <a:pt x="477" y="2282"/>
                    <a:pt x="1" y="1730"/>
                    <a:pt x="26" y="1104"/>
                  </a:cubicBezTo>
                  <a:cubicBezTo>
                    <a:pt x="76" y="477"/>
                    <a:pt x="627" y="1"/>
                    <a:pt x="1254" y="51"/>
                  </a:cubicBezTo>
                  <a:cubicBezTo>
                    <a:pt x="1906" y="76"/>
                    <a:pt x="2382" y="627"/>
                    <a:pt x="2332" y="12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63;p26">
              <a:extLst>
                <a:ext uri="{FF2B5EF4-FFF2-40B4-BE49-F238E27FC236}">
                  <a16:creationId xmlns:a16="http://schemas.microsoft.com/office/drawing/2014/main" id="{5C55AE3A-4A8E-45B1-9FC9-684B24D152D1}"/>
                </a:ext>
              </a:extLst>
            </p:cNvPr>
            <p:cNvSpPr/>
            <p:nvPr/>
          </p:nvSpPr>
          <p:spPr>
            <a:xfrm>
              <a:off x="2406775" y="4169850"/>
              <a:ext cx="59550" cy="59525"/>
            </a:xfrm>
            <a:custGeom>
              <a:avLst/>
              <a:gdLst/>
              <a:ahLst/>
              <a:cxnLst/>
              <a:rect l="l" t="t" r="r" b="b"/>
              <a:pathLst>
                <a:path w="2382" h="2381" extrusionOk="0">
                  <a:moveTo>
                    <a:pt x="2332" y="1278"/>
                  </a:moveTo>
                  <a:cubicBezTo>
                    <a:pt x="2307" y="1905"/>
                    <a:pt x="1755" y="2381"/>
                    <a:pt x="1104" y="2331"/>
                  </a:cubicBezTo>
                  <a:cubicBezTo>
                    <a:pt x="477" y="2281"/>
                    <a:pt x="1" y="1754"/>
                    <a:pt x="26" y="1103"/>
                  </a:cubicBezTo>
                  <a:cubicBezTo>
                    <a:pt x="76" y="476"/>
                    <a:pt x="627" y="0"/>
                    <a:pt x="1254" y="50"/>
                  </a:cubicBezTo>
                  <a:cubicBezTo>
                    <a:pt x="1906" y="100"/>
                    <a:pt x="2382" y="627"/>
                    <a:pt x="2332" y="1278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64;p26">
              <a:extLst>
                <a:ext uri="{FF2B5EF4-FFF2-40B4-BE49-F238E27FC236}">
                  <a16:creationId xmlns:a16="http://schemas.microsoft.com/office/drawing/2014/main" id="{AAE6844E-65E2-4949-8DC8-D1BB11986A85}"/>
                </a:ext>
              </a:extLst>
            </p:cNvPr>
            <p:cNvSpPr/>
            <p:nvPr/>
          </p:nvSpPr>
          <p:spPr>
            <a:xfrm>
              <a:off x="2218175" y="4065825"/>
              <a:ext cx="60200" cy="59550"/>
            </a:xfrm>
            <a:custGeom>
              <a:avLst/>
              <a:gdLst/>
              <a:ahLst/>
              <a:cxnLst/>
              <a:rect l="l" t="t" r="r" b="b"/>
              <a:pathLst>
                <a:path w="2408" h="2382" extrusionOk="0">
                  <a:moveTo>
                    <a:pt x="2357" y="1279"/>
                  </a:moveTo>
                  <a:cubicBezTo>
                    <a:pt x="2307" y="1905"/>
                    <a:pt x="1755" y="2382"/>
                    <a:pt x="1129" y="2331"/>
                  </a:cubicBezTo>
                  <a:cubicBezTo>
                    <a:pt x="477" y="2306"/>
                    <a:pt x="1" y="1755"/>
                    <a:pt x="51" y="1128"/>
                  </a:cubicBezTo>
                  <a:cubicBezTo>
                    <a:pt x="101" y="477"/>
                    <a:pt x="653" y="1"/>
                    <a:pt x="1279" y="51"/>
                  </a:cubicBezTo>
                  <a:cubicBezTo>
                    <a:pt x="1906" y="101"/>
                    <a:pt x="2407" y="652"/>
                    <a:pt x="2357" y="1279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65;p26">
              <a:extLst>
                <a:ext uri="{FF2B5EF4-FFF2-40B4-BE49-F238E27FC236}">
                  <a16:creationId xmlns:a16="http://schemas.microsoft.com/office/drawing/2014/main" id="{7A973A33-F43D-499A-8845-C4E234A61C81}"/>
                </a:ext>
              </a:extLst>
            </p:cNvPr>
            <p:cNvSpPr/>
            <p:nvPr/>
          </p:nvSpPr>
          <p:spPr>
            <a:xfrm>
              <a:off x="2324075" y="3945525"/>
              <a:ext cx="59550" cy="58925"/>
            </a:xfrm>
            <a:custGeom>
              <a:avLst/>
              <a:gdLst/>
              <a:ahLst/>
              <a:cxnLst/>
              <a:rect l="l" t="t" r="r" b="b"/>
              <a:pathLst>
                <a:path w="2382" h="2357" extrusionOk="0">
                  <a:moveTo>
                    <a:pt x="2331" y="1254"/>
                  </a:moveTo>
                  <a:cubicBezTo>
                    <a:pt x="2306" y="1880"/>
                    <a:pt x="1755" y="2356"/>
                    <a:pt x="1103" y="2306"/>
                  </a:cubicBezTo>
                  <a:cubicBezTo>
                    <a:pt x="477" y="2281"/>
                    <a:pt x="1" y="1730"/>
                    <a:pt x="26" y="1103"/>
                  </a:cubicBezTo>
                  <a:cubicBezTo>
                    <a:pt x="76" y="477"/>
                    <a:pt x="627" y="1"/>
                    <a:pt x="1254" y="26"/>
                  </a:cubicBezTo>
                  <a:cubicBezTo>
                    <a:pt x="1905" y="76"/>
                    <a:pt x="2382" y="627"/>
                    <a:pt x="2331" y="12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66;p26">
              <a:extLst>
                <a:ext uri="{FF2B5EF4-FFF2-40B4-BE49-F238E27FC236}">
                  <a16:creationId xmlns:a16="http://schemas.microsoft.com/office/drawing/2014/main" id="{AAB00A35-ED98-4548-AFC7-06619B207526}"/>
                </a:ext>
              </a:extLst>
            </p:cNvPr>
            <p:cNvSpPr/>
            <p:nvPr/>
          </p:nvSpPr>
          <p:spPr>
            <a:xfrm>
              <a:off x="2607275" y="3958050"/>
              <a:ext cx="60175" cy="59550"/>
            </a:xfrm>
            <a:custGeom>
              <a:avLst/>
              <a:gdLst/>
              <a:ahLst/>
              <a:cxnLst/>
              <a:rect l="l" t="t" r="r" b="b"/>
              <a:pathLst>
                <a:path w="2407" h="2382" extrusionOk="0">
                  <a:moveTo>
                    <a:pt x="2357" y="1254"/>
                  </a:moveTo>
                  <a:cubicBezTo>
                    <a:pt x="2307" y="1906"/>
                    <a:pt x="1755" y="2382"/>
                    <a:pt x="1129" y="2332"/>
                  </a:cubicBezTo>
                  <a:cubicBezTo>
                    <a:pt x="502" y="2282"/>
                    <a:pt x="1" y="1730"/>
                    <a:pt x="51" y="1104"/>
                  </a:cubicBezTo>
                  <a:cubicBezTo>
                    <a:pt x="101" y="477"/>
                    <a:pt x="653" y="1"/>
                    <a:pt x="1279" y="51"/>
                  </a:cubicBezTo>
                  <a:cubicBezTo>
                    <a:pt x="1931" y="76"/>
                    <a:pt x="2407" y="627"/>
                    <a:pt x="2357" y="12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67;p26">
              <a:extLst>
                <a:ext uri="{FF2B5EF4-FFF2-40B4-BE49-F238E27FC236}">
                  <a16:creationId xmlns:a16="http://schemas.microsoft.com/office/drawing/2014/main" id="{12CC1A94-AD47-47D3-AF25-961B298760BA}"/>
                </a:ext>
              </a:extLst>
            </p:cNvPr>
            <p:cNvSpPr/>
            <p:nvPr/>
          </p:nvSpPr>
          <p:spPr>
            <a:xfrm>
              <a:off x="2424325" y="3768200"/>
              <a:ext cx="80850" cy="302675"/>
            </a:xfrm>
            <a:custGeom>
              <a:avLst/>
              <a:gdLst/>
              <a:ahLst/>
              <a:cxnLst/>
              <a:rect l="l" t="t" r="r" b="b"/>
              <a:pathLst>
                <a:path w="3234" h="12107" extrusionOk="0">
                  <a:moveTo>
                    <a:pt x="3234" y="10602"/>
                  </a:moveTo>
                  <a:cubicBezTo>
                    <a:pt x="3234" y="12106"/>
                    <a:pt x="1" y="11805"/>
                    <a:pt x="1" y="10602"/>
                  </a:cubicBezTo>
                  <a:lnTo>
                    <a:pt x="1" y="1"/>
                  </a:lnTo>
                  <a:lnTo>
                    <a:pt x="3234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68;p26">
              <a:extLst>
                <a:ext uri="{FF2B5EF4-FFF2-40B4-BE49-F238E27FC236}">
                  <a16:creationId xmlns:a16="http://schemas.microsoft.com/office/drawing/2014/main" id="{164DAA7D-24ED-4677-B00F-7D03E61806E0}"/>
                </a:ext>
              </a:extLst>
            </p:cNvPr>
            <p:cNvSpPr/>
            <p:nvPr/>
          </p:nvSpPr>
          <p:spPr>
            <a:xfrm>
              <a:off x="2374200" y="3448650"/>
              <a:ext cx="461175" cy="458050"/>
            </a:xfrm>
            <a:custGeom>
              <a:avLst/>
              <a:gdLst/>
              <a:ahLst/>
              <a:cxnLst/>
              <a:rect l="l" t="t" r="r" b="b"/>
              <a:pathLst>
                <a:path w="18447" h="18322" extrusionOk="0">
                  <a:moveTo>
                    <a:pt x="1279" y="3209"/>
                  </a:moveTo>
                  <a:cubicBezTo>
                    <a:pt x="1279" y="3209"/>
                    <a:pt x="10577" y="1"/>
                    <a:pt x="14512" y="477"/>
                  </a:cubicBezTo>
                  <a:cubicBezTo>
                    <a:pt x="18447" y="953"/>
                    <a:pt x="17570" y="17971"/>
                    <a:pt x="17570" y="17971"/>
                  </a:cubicBezTo>
                  <a:cubicBezTo>
                    <a:pt x="17570" y="17971"/>
                    <a:pt x="15464" y="18322"/>
                    <a:pt x="13409" y="17971"/>
                  </a:cubicBezTo>
                  <a:cubicBezTo>
                    <a:pt x="12532" y="13259"/>
                    <a:pt x="11103" y="8046"/>
                    <a:pt x="11103" y="8046"/>
                  </a:cubicBezTo>
                  <a:cubicBezTo>
                    <a:pt x="11103" y="8046"/>
                    <a:pt x="2557" y="10527"/>
                    <a:pt x="1279" y="9274"/>
                  </a:cubicBezTo>
                  <a:cubicBezTo>
                    <a:pt x="1" y="8046"/>
                    <a:pt x="1279" y="3209"/>
                    <a:pt x="1279" y="3209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69;p26">
              <a:extLst>
                <a:ext uri="{FF2B5EF4-FFF2-40B4-BE49-F238E27FC236}">
                  <a16:creationId xmlns:a16="http://schemas.microsoft.com/office/drawing/2014/main" id="{27C37D9B-F19E-4299-8E34-7BDE601E388D}"/>
                </a:ext>
              </a:extLst>
            </p:cNvPr>
            <p:cNvSpPr/>
            <p:nvPr/>
          </p:nvSpPr>
          <p:spPr>
            <a:xfrm>
              <a:off x="2374200" y="3448650"/>
              <a:ext cx="461175" cy="498150"/>
            </a:xfrm>
            <a:custGeom>
              <a:avLst/>
              <a:gdLst/>
              <a:ahLst/>
              <a:cxnLst/>
              <a:rect l="l" t="t" r="r" b="b"/>
              <a:pathLst>
                <a:path w="18447" h="19926" extrusionOk="0">
                  <a:moveTo>
                    <a:pt x="1279" y="3209"/>
                  </a:moveTo>
                  <a:cubicBezTo>
                    <a:pt x="1279" y="3209"/>
                    <a:pt x="10577" y="1"/>
                    <a:pt x="14512" y="477"/>
                  </a:cubicBezTo>
                  <a:cubicBezTo>
                    <a:pt x="18447" y="953"/>
                    <a:pt x="17570" y="17971"/>
                    <a:pt x="17570" y="17971"/>
                  </a:cubicBezTo>
                  <a:cubicBezTo>
                    <a:pt x="17244" y="18622"/>
                    <a:pt x="14687" y="19926"/>
                    <a:pt x="13409" y="17971"/>
                  </a:cubicBezTo>
                  <a:cubicBezTo>
                    <a:pt x="12532" y="13259"/>
                    <a:pt x="11103" y="8046"/>
                    <a:pt x="11103" y="8046"/>
                  </a:cubicBezTo>
                  <a:cubicBezTo>
                    <a:pt x="11103" y="8046"/>
                    <a:pt x="2557" y="10527"/>
                    <a:pt x="1279" y="9274"/>
                  </a:cubicBezTo>
                  <a:cubicBezTo>
                    <a:pt x="1" y="8046"/>
                    <a:pt x="1279" y="3209"/>
                    <a:pt x="1279" y="3209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70;p26">
              <a:extLst>
                <a:ext uri="{FF2B5EF4-FFF2-40B4-BE49-F238E27FC236}">
                  <a16:creationId xmlns:a16="http://schemas.microsoft.com/office/drawing/2014/main" id="{23DBF643-3D5B-424A-AAFF-9001010E571C}"/>
                </a:ext>
              </a:extLst>
            </p:cNvPr>
            <p:cNvSpPr/>
            <p:nvPr/>
          </p:nvSpPr>
          <p:spPr>
            <a:xfrm>
              <a:off x="2414925" y="3648525"/>
              <a:ext cx="395400" cy="302675"/>
            </a:xfrm>
            <a:custGeom>
              <a:avLst/>
              <a:gdLst/>
              <a:ahLst/>
              <a:cxnLst/>
              <a:rect l="l" t="t" r="r" b="b"/>
              <a:pathLst>
                <a:path w="15816" h="12107" extrusionOk="0">
                  <a:moveTo>
                    <a:pt x="14838" y="4713"/>
                  </a:moveTo>
                  <a:cubicBezTo>
                    <a:pt x="14011" y="5490"/>
                    <a:pt x="4136" y="10953"/>
                    <a:pt x="2281" y="11981"/>
                  </a:cubicBezTo>
                  <a:cubicBezTo>
                    <a:pt x="2056" y="12106"/>
                    <a:pt x="1780" y="12106"/>
                    <a:pt x="1555" y="11981"/>
                  </a:cubicBezTo>
                  <a:cubicBezTo>
                    <a:pt x="1555" y="11981"/>
                    <a:pt x="1555" y="11981"/>
                    <a:pt x="1555" y="11981"/>
                  </a:cubicBezTo>
                  <a:lnTo>
                    <a:pt x="1555" y="11981"/>
                  </a:lnTo>
                  <a:cubicBezTo>
                    <a:pt x="527" y="11304"/>
                    <a:pt x="1" y="8998"/>
                    <a:pt x="1981" y="7520"/>
                  </a:cubicBezTo>
                  <a:cubicBezTo>
                    <a:pt x="2582" y="7068"/>
                    <a:pt x="13109" y="1"/>
                    <a:pt x="14788" y="477"/>
                  </a:cubicBezTo>
                  <a:lnTo>
                    <a:pt x="14788" y="477"/>
                  </a:lnTo>
                  <a:cubicBezTo>
                    <a:pt x="14813" y="477"/>
                    <a:pt x="14838" y="502"/>
                    <a:pt x="14838" y="502"/>
                  </a:cubicBezTo>
                  <a:cubicBezTo>
                    <a:pt x="14888" y="527"/>
                    <a:pt x="14963" y="552"/>
                    <a:pt x="14988" y="602"/>
                  </a:cubicBezTo>
                  <a:cubicBezTo>
                    <a:pt x="15815" y="1254"/>
                    <a:pt x="15715" y="3911"/>
                    <a:pt x="14838" y="4713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71;p26">
              <a:extLst>
                <a:ext uri="{FF2B5EF4-FFF2-40B4-BE49-F238E27FC236}">
                  <a16:creationId xmlns:a16="http://schemas.microsoft.com/office/drawing/2014/main" id="{F3CAA53B-4653-48A5-931F-E4575206FEA9}"/>
                </a:ext>
              </a:extLst>
            </p:cNvPr>
            <p:cNvSpPr/>
            <p:nvPr/>
          </p:nvSpPr>
          <p:spPr>
            <a:xfrm>
              <a:off x="2118550" y="3471850"/>
              <a:ext cx="666075" cy="476200"/>
            </a:xfrm>
            <a:custGeom>
              <a:avLst/>
              <a:gdLst/>
              <a:ahLst/>
              <a:cxnLst/>
              <a:rect l="l" t="t" r="r" b="b"/>
              <a:pathLst>
                <a:path w="26643" h="19048" extrusionOk="0">
                  <a:moveTo>
                    <a:pt x="26643" y="7544"/>
                  </a:moveTo>
                  <a:cubicBezTo>
                    <a:pt x="24964" y="7068"/>
                    <a:pt x="14437" y="14135"/>
                    <a:pt x="13836" y="14587"/>
                  </a:cubicBezTo>
                  <a:cubicBezTo>
                    <a:pt x="11856" y="16065"/>
                    <a:pt x="12382" y="18371"/>
                    <a:pt x="13410" y="19048"/>
                  </a:cubicBezTo>
                  <a:lnTo>
                    <a:pt x="1705" y="12256"/>
                  </a:lnTo>
                  <a:lnTo>
                    <a:pt x="1304" y="12030"/>
                  </a:lnTo>
                  <a:lnTo>
                    <a:pt x="1279" y="12005"/>
                  </a:lnTo>
                  <a:cubicBezTo>
                    <a:pt x="377" y="11228"/>
                    <a:pt x="1" y="9073"/>
                    <a:pt x="1881" y="7669"/>
                  </a:cubicBezTo>
                  <a:cubicBezTo>
                    <a:pt x="2482" y="7243"/>
                    <a:pt x="13259" y="0"/>
                    <a:pt x="14738" y="677"/>
                  </a:cubicBezTo>
                  <a:lnTo>
                    <a:pt x="14838" y="727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72;p26">
              <a:extLst>
                <a:ext uri="{FF2B5EF4-FFF2-40B4-BE49-F238E27FC236}">
                  <a16:creationId xmlns:a16="http://schemas.microsoft.com/office/drawing/2014/main" id="{C97A05CE-03DC-40D1-9C67-798DAC1433A1}"/>
                </a:ext>
              </a:extLst>
            </p:cNvPr>
            <p:cNvSpPr/>
            <p:nvPr/>
          </p:nvSpPr>
          <p:spPr>
            <a:xfrm>
              <a:off x="3013300" y="1935500"/>
              <a:ext cx="424850" cy="735600"/>
            </a:xfrm>
            <a:custGeom>
              <a:avLst/>
              <a:gdLst/>
              <a:ahLst/>
              <a:cxnLst/>
              <a:rect l="l" t="t" r="r" b="b"/>
              <a:pathLst>
                <a:path w="16994" h="29424" extrusionOk="0">
                  <a:moveTo>
                    <a:pt x="16818" y="20902"/>
                  </a:moveTo>
                  <a:cubicBezTo>
                    <a:pt x="16492" y="18396"/>
                    <a:pt x="15339" y="3308"/>
                    <a:pt x="13134" y="1604"/>
                  </a:cubicBezTo>
                  <a:cubicBezTo>
                    <a:pt x="13134" y="1604"/>
                    <a:pt x="11630" y="0"/>
                    <a:pt x="10953" y="677"/>
                  </a:cubicBezTo>
                  <a:lnTo>
                    <a:pt x="1" y="7018"/>
                  </a:lnTo>
                  <a:lnTo>
                    <a:pt x="502" y="13835"/>
                  </a:lnTo>
                  <a:lnTo>
                    <a:pt x="5264" y="29424"/>
                  </a:lnTo>
                  <a:lnTo>
                    <a:pt x="15890" y="23309"/>
                  </a:lnTo>
                  <a:cubicBezTo>
                    <a:pt x="16567" y="23108"/>
                    <a:pt x="16993" y="22206"/>
                    <a:pt x="16818" y="20902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173;p26">
              <a:extLst>
                <a:ext uri="{FF2B5EF4-FFF2-40B4-BE49-F238E27FC236}">
                  <a16:creationId xmlns:a16="http://schemas.microsoft.com/office/drawing/2014/main" id="{A810C465-C3AE-482E-B300-6C806E1E0092}"/>
                </a:ext>
              </a:extLst>
            </p:cNvPr>
            <p:cNvSpPr/>
            <p:nvPr/>
          </p:nvSpPr>
          <p:spPr>
            <a:xfrm>
              <a:off x="3001400" y="2069575"/>
              <a:ext cx="162925" cy="636625"/>
            </a:xfrm>
            <a:custGeom>
              <a:avLst/>
              <a:gdLst/>
              <a:ahLst/>
              <a:cxnLst/>
              <a:rect l="l" t="t" r="r" b="b"/>
              <a:pathLst>
                <a:path w="6517" h="25465" extrusionOk="0">
                  <a:moveTo>
                    <a:pt x="2507" y="2657"/>
                  </a:moveTo>
                  <a:cubicBezTo>
                    <a:pt x="4712" y="4387"/>
                    <a:pt x="5865" y="19474"/>
                    <a:pt x="6191" y="21956"/>
                  </a:cubicBezTo>
                  <a:cubicBezTo>
                    <a:pt x="6517" y="24462"/>
                    <a:pt x="4712" y="25464"/>
                    <a:pt x="3083" y="22933"/>
                  </a:cubicBezTo>
                  <a:cubicBezTo>
                    <a:pt x="1479" y="20377"/>
                    <a:pt x="0" y="6016"/>
                    <a:pt x="0" y="3008"/>
                  </a:cubicBezTo>
                  <a:cubicBezTo>
                    <a:pt x="0" y="1"/>
                    <a:pt x="2507" y="2657"/>
                    <a:pt x="2507" y="2657"/>
                  </a:cubicBezTo>
                  <a:close/>
                </a:path>
              </a:pathLst>
            </a:custGeom>
            <a:solidFill>
              <a:srgbClr val="464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74;p26">
              <a:extLst>
                <a:ext uri="{FF2B5EF4-FFF2-40B4-BE49-F238E27FC236}">
                  <a16:creationId xmlns:a16="http://schemas.microsoft.com/office/drawing/2014/main" id="{F9AE2545-8405-45F5-849C-A4F1EC2F78AA}"/>
                </a:ext>
              </a:extLst>
            </p:cNvPr>
            <p:cNvSpPr/>
            <p:nvPr/>
          </p:nvSpPr>
          <p:spPr>
            <a:xfrm>
              <a:off x="3183725" y="1925475"/>
              <a:ext cx="426100" cy="767575"/>
            </a:xfrm>
            <a:custGeom>
              <a:avLst/>
              <a:gdLst/>
              <a:ahLst/>
              <a:cxnLst/>
              <a:rect l="l" t="t" r="r" b="b"/>
              <a:pathLst>
                <a:path w="17044" h="30703" extrusionOk="0">
                  <a:moveTo>
                    <a:pt x="13008" y="150"/>
                  </a:moveTo>
                  <a:cubicBezTo>
                    <a:pt x="9926" y="0"/>
                    <a:pt x="4713" y="3609"/>
                    <a:pt x="2357" y="6592"/>
                  </a:cubicBezTo>
                  <a:cubicBezTo>
                    <a:pt x="1" y="9574"/>
                    <a:pt x="1454" y="12807"/>
                    <a:pt x="2256" y="15990"/>
                  </a:cubicBezTo>
                  <a:cubicBezTo>
                    <a:pt x="3058" y="19173"/>
                    <a:pt x="1830" y="27143"/>
                    <a:pt x="1830" y="27920"/>
                  </a:cubicBezTo>
                  <a:cubicBezTo>
                    <a:pt x="5439" y="30351"/>
                    <a:pt x="14186" y="30702"/>
                    <a:pt x="15189" y="27118"/>
                  </a:cubicBezTo>
                  <a:cubicBezTo>
                    <a:pt x="15615" y="23208"/>
                    <a:pt x="12758" y="19073"/>
                    <a:pt x="12733" y="16792"/>
                  </a:cubicBezTo>
                  <a:cubicBezTo>
                    <a:pt x="12883" y="11880"/>
                    <a:pt x="17043" y="1629"/>
                    <a:pt x="13008" y="15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75;p26">
              <a:extLst>
                <a:ext uri="{FF2B5EF4-FFF2-40B4-BE49-F238E27FC236}">
                  <a16:creationId xmlns:a16="http://schemas.microsoft.com/office/drawing/2014/main" id="{2CC51663-DCE3-4781-B40D-74450ADD49F4}"/>
                </a:ext>
              </a:extLst>
            </p:cNvPr>
            <p:cNvSpPr/>
            <p:nvPr/>
          </p:nvSpPr>
          <p:spPr>
            <a:xfrm>
              <a:off x="3434350" y="1928600"/>
              <a:ext cx="115950" cy="770700"/>
            </a:xfrm>
            <a:custGeom>
              <a:avLst/>
              <a:gdLst/>
              <a:ahLst/>
              <a:cxnLst/>
              <a:rect l="l" t="t" r="r" b="b"/>
              <a:pathLst>
                <a:path w="4638" h="30828" extrusionOk="0">
                  <a:moveTo>
                    <a:pt x="302" y="727"/>
                  </a:moveTo>
                  <a:cubicBezTo>
                    <a:pt x="1881" y="7670"/>
                    <a:pt x="1379" y="15163"/>
                    <a:pt x="1028" y="18096"/>
                  </a:cubicBezTo>
                  <a:cubicBezTo>
                    <a:pt x="678" y="21053"/>
                    <a:pt x="602" y="30828"/>
                    <a:pt x="602" y="30828"/>
                  </a:cubicBezTo>
                  <a:cubicBezTo>
                    <a:pt x="2983" y="29625"/>
                    <a:pt x="4111" y="27419"/>
                    <a:pt x="4161" y="26417"/>
                  </a:cubicBezTo>
                  <a:cubicBezTo>
                    <a:pt x="4211" y="25414"/>
                    <a:pt x="3309" y="16918"/>
                    <a:pt x="3359" y="16241"/>
                  </a:cubicBezTo>
                  <a:cubicBezTo>
                    <a:pt x="3434" y="15539"/>
                    <a:pt x="4637" y="8998"/>
                    <a:pt x="4512" y="5439"/>
                  </a:cubicBezTo>
                  <a:cubicBezTo>
                    <a:pt x="4387" y="1905"/>
                    <a:pt x="3059" y="1354"/>
                    <a:pt x="3059" y="135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76;p26">
              <a:extLst>
                <a:ext uri="{FF2B5EF4-FFF2-40B4-BE49-F238E27FC236}">
                  <a16:creationId xmlns:a16="http://schemas.microsoft.com/office/drawing/2014/main" id="{FB12559C-CE41-40EF-934C-F418E8F34C2B}"/>
                </a:ext>
              </a:extLst>
            </p:cNvPr>
            <p:cNvSpPr/>
            <p:nvPr/>
          </p:nvSpPr>
          <p:spPr>
            <a:xfrm>
              <a:off x="3448150" y="1990625"/>
              <a:ext cx="10675" cy="21325"/>
            </a:xfrm>
            <a:custGeom>
              <a:avLst/>
              <a:gdLst/>
              <a:ahLst/>
              <a:cxnLst/>
              <a:rect l="l" t="t" r="r" b="b"/>
              <a:pathLst>
                <a:path w="427" h="853" extrusionOk="0">
                  <a:moveTo>
                    <a:pt x="0" y="1"/>
                  </a:moveTo>
                  <a:lnTo>
                    <a:pt x="426" y="176"/>
                  </a:lnTo>
                  <a:cubicBezTo>
                    <a:pt x="376" y="377"/>
                    <a:pt x="351" y="602"/>
                    <a:pt x="326" y="853"/>
                  </a:cubicBezTo>
                  <a:cubicBezTo>
                    <a:pt x="326" y="803"/>
                    <a:pt x="301" y="753"/>
                    <a:pt x="301" y="727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77;p26">
              <a:extLst>
                <a:ext uri="{FF2B5EF4-FFF2-40B4-BE49-F238E27FC236}">
                  <a16:creationId xmlns:a16="http://schemas.microsoft.com/office/drawing/2014/main" id="{85E1E513-51FB-46F6-A5DB-93C492468F13}"/>
                </a:ext>
              </a:extLst>
            </p:cNvPr>
            <p:cNvSpPr/>
            <p:nvPr/>
          </p:nvSpPr>
          <p:spPr>
            <a:xfrm>
              <a:off x="3118575" y="1964950"/>
              <a:ext cx="271325" cy="741250"/>
            </a:xfrm>
            <a:custGeom>
              <a:avLst/>
              <a:gdLst/>
              <a:ahLst/>
              <a:cxnLst/>
              <a:rect l="l" t="t" r="r" b="b"/>
              <a:pathLst>
                <a:path w="10853" h="29650" extrusionOk="0">
                  <a:moveTo>
                    <a:pt x="8471" y="0"/>
                  </a:moveTo>
                  <a:cubicBezTo>
                    <a:pt x="10852" y="5063"/>
                    <a:pt x="9700" y="9674"/>
                    <a:pt x="9599" y="13835"/>
                  </a:cubicBezTo>
                  <a:cubicBezTo>
                    <a:pt x="9499" y="17995"/>
                    <a:pt x="7344" y="29649"/>
                    <a:pt x="7344" y="29649"/>
                  </a:cubicBezTo>
                  <a:cubicBezTo>
                    <a:pt x="3208" y="28622"/>
                    <a:pt x="2707" y="25840"/>
                    <a:pt x="1905" y="24436"/>
                  </a:cubicBezTo>
                  <a:cubicBezTo>
                    <a:pt x="0" y="14712"/>
                    <a:pt x="2406" y="6842"/>
                    <a:pt x="4211" y="3910"/>
                  </a:cubicBezTo>
                  <a:cubicBezTo>
                    <a:pt x="5614" y="1629"/>
                    <a:pt x="8471" y="0"/>
                    <a:pt x="8471" y="0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78;p26">
              <a:extLst>
                <a:ext uri="{FF2B5EF4-FFF2-40B4-BE49-F238E27FC236}">
                  <a16:creationId xmlns:a16="http://schemas.microsoft.com/office/drawing/2014/main" id="{AC62D9D2-0061-49A1-8778-8C72A1469E4C}"/>
                </a:ext>
              </a:extLst>
            </p:cNvPr>
            <p:cNvSpPr/>
            <p:nvPr/>
          </p:nvSpPr>
          <p:spPr>
            <a:xfrm>
              <a:off x="3169950" y="2101525"/>
              <a:ext cx="187375" cy="401650"/>
            </a:xfrm>
            <a:custGeom>
              <a:avLst/>
              <a:gdLst/>
              <a:ahLst/>
              <a:cxnLst/>
              <a:rect l="l" t="t" r="r" b="b"/>
              <a:pathLst>
                <a:path w="7495" h="16066" extrusionOk="0">
                  <a:moveTo>
                    <a:pt x="3835" y="953"/>
                  </a:moveTo>
                  <a:cubicBezTo>
                    <a:pt x="0" y="1"/>
                    <a:pt x="1930" y="9023"/>
                    <a:pt x="3810" y="12607"/>
                  </a:cubicBezTo>
                  <a:cubicBezTo>
                    <a:pt x="4762" y="14437"/>
                    <a:pt x="5514" y="15490"/>
                    <a:pt x="6667" y="16066"/>
                  </a:cubicBezTo>
                  <a:cubicBezTo>
                    <a:pt x="7043" y="13610"/>
                    <a:pt x="7369" y="11129"/>
                    <a:pt x="7494" y="9374"/>
                  </a:cubicBezTo>
                  <a:cubicBezTo>
                    <a:pt x="6517" y="6116"/>
                    <a:pt x="5790" y="1931"/>
                    <a:pt x="3835" y="953"/>
                  </a:cubicBezTo>
                  <a:close/>
                </a:path>
              </a:pathLst>
            </a:custGeom>
            <a:solidFill>
              <a:srgbClr val="EAB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79;p26">
              <a:extLst>
                <a:ext uri="{FF2B5EF4-FFF2-40B4-BE49-F238E27FC236}">
                  <a16:creationId xmlns:a16="http://schemas.microsoft.com/office/drawing/2014/main" id="{0C06275F-29A9-4F2F-9874-C8B42DEFF2F2}"/>
                </a:ext>
              </a:extLst>
            </p:cNvPr>
            <p:cNvSpPr/>
            <p:nvPr/>
          </p:nvSpPr>
          <p:spPr>
            <a:xfrm>
              <a:off x="2871075" y="2908550"/>
              <a:ext cx="72075" cy="51400"/>
            </a:xfrm>
            <a:custGeom>
              <a:avLst/>
              <a:gdLst/>
              <a:ahLst/>
              <a:cxnLst/>
              <a:rect l="l" t="t" r="r" b="b"/>
              <a:pathLst>
                <a:path w="2883" h="2056" extrusionOk="0">
                  <a:moveTo>
                    <a:pt x="2156" y="1"/>
                  </a:moveTo>
                  <a:lnTo>
                    <a:pt x="0" y="1529"/>
                  </a:lnTo>
                  <a:lnTo>
                    <a:pt x="276" y="2056"/>
                  </a:lnTo>
                  <a:lnTo>
                    <a:pt x="2582" y="477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80;p26">
              <a:extLst>
                <a:ext uri="{FF2B5EF4-FFF2-40B4-BE49-F238E27FC236}">
                  <a16:creationId xmlns:a16="http://schemas.microsoft.com/office/drawing/2014/main" id="{469637E3-65C8-4802-A595-B37735EE3002}"/>
                </a:ext>
              </a:extLst>
            </p:cNvPr>
            <p:cNvSpPr/>
            <p:nvPr/>
          </p:nvSpPr>
          <p:spPr>
            <a:xfrm>
              <a:off x="2366050" y="2247525"/>
              <a:ext cx="424850" cy="735625"/>
            </a:xfrm>
            <a:custGeom>
              <a:avLst/>
              <a:gdLst/>
              <a:ahLst/>
              <a:cxnLst/>
              <a:rect l="l" t="t" r="r" b="b"/>
              <a:pathLst>
                <a:path w="16994" h="29425" extrusionOk="0">
                  <a:moveTo>
                    <a:pt x="16818" y="20903"/>
                  </a:moveTo>
                  <a:cubicBezTo>
                    <a:pt x="16517" y="18396"/>
                    <a:pt x="15339" y="3309"/>
                    <a:pt x="13134" y="1604"/>
                  </a:cubicBezTo>
                  <a:cubicBezTo>
                    <a:pt x="13134" y="1604"/>
                    <a:pt x="11655" y="0"/>
                    <a:pt x="10978" y="677"/>
                  </a:cubicBezTo>
                  <a:lnTo>
                    <a:pt x="1" y="6993"/>
                  </a:lnTo>
                  <a:lnTo>
                    <a:pt x="502" y="13835"/>
                  </a:lnTo>
                  <a:lnTo>
                    <a:pt x="5264" y="29424"/>
                  </a:lnTo>
                  <a:lnTo>
                    <a:pt x="15916" y="23284"/>
                  </a:lnTo>
                  <a:cubicBezTo>
                    <a:pt x="16567" y="23108"/>
                    <a:pt x="16993" y="22206"/>
                    <a:pt x="16818" y="2090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81;p26">
              <a:extLst>
                <a:ext uri="{FF2B5EF4-FFF2-40B4-BE49-F238E27FC236}">
                  <a16:creationId xmlns:a16="http://schemas.microsoft.com/office/drawing/2014/main" id="{A712758A-03EF-402C-A3F1-9425CD7971DE}"/>
                </a:ext>
              </a:extLst>
            </p:cNvPr>
            <p:cNvSpPr/>
            <p:nvPr/>
          </p:nvSpPr>
          <p:spPr>
            <a:xfrm>
              <a:off x="2354775" y="2381600"/>
              <a:ext cx="162300" cy="636625"/>
            </a:xfrm>
            <a:custGeom>
              <a:avLst/>
              <a:gdLst/>
              <a:ahLst/>
              <a:cxnLst/>
              <a:rect l="l" t="t" r="r" b="b"/>
              <a:pathLst>
                <a:path w="6492" h="25465" extrusionOk="0">
                  <a:moveTo>
                    <a:pt x="2482" y="2657"/>
                  </a:moveTo>
                  <a:cubicBezTo>
                    <a:pt x="4687" y="4387"/>
                    <a:pt x="5865" y="19475"/>
                    <a:pt x="6166" y="21956"/>
                  </a:cubicBezTo>
                  <a:cubicBezTo>
                    <a:pt x="6492" y="24462"/>
                    <a:pt x="4712" y="25465"/>
                    <a:pt x="3083" y="22908"/>
                  </a:cubicBezTo>
                  <a:cubicBezTo>
                    <a:pt x="1454" y="20377"/>
                    <a:pt x="1" y="5991"/>
                    <a:pt x="1" y="3008"/>
                  </a:cubicBezTo>
                  <a:cubicBezTo>
                    <a:pt x="1" y="1"/>
                    <a:pt x="2482" y="2657"/>
                    <a:pt x="2482" y="2657"/>
                  </a:cubicBezTo>
                  <a:close/>
                </a:path>
              </a:pathLst>
            </a:custGeom>
            <a:solidFill>
              <a:srgbClr val="464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82;p26">
              <a:extLst>
                <a:ext uri="{FF2B5EF4-FFF2-40B4-BE49-F238E27FC236}">
                  <a16:creationId xmlns:a16="http://schemas.microsoft.com/office/drawing/2014/main" id="{645CE308-F9D3-4867-8DDC-A3FFCA60F15E}"/>
                </a:ext>
              </a:extLst>
            </p:cNvPr>
            <p:cNvSpPr/>
            <p:nvPr/>
          </p:nvSpPr>
          <p:spPr>
            <a:xfrm>
              <a:off x="4326600" y="1505025"/>
              <a:ext cx="234350" cy="410450"/>
            </a:xfrm>
            <a:custGeom>
              <a:avLst/>
              <a:gdLst/>
              <a:ahLst/>
              <a:cxnLst/>
              <a:rect l="l" t="t" r="r" b="b"/>
              <a:pathLst>
                <a:path w="9374" h="16418" extrusionOk="0">
                  <a:moveTo>
                    <a:pt x="7243" y="1"/>
                  </a:moveTo>
                  <a:cubicBezTo>
                    <a:pt x="4687" y="1254"/>
                    <a:pt x="0" y="11580"/>
                    <a:pt x="777" y="14011"/>
                  </a:cubicBezTo>
                  <a:cubicBezTo>
                    <a:pt x="1579" y="16417"/>
                    <a:pt x="3760" y="15089"/>
                    <a:pt x="5238" y="12958"/>
                  </a:cubicBezTo>
                  <a:cubicBezTo>
                    <a:pt x="7294" y="10026"/>
                    <a:pt x="9374" y="3660"/>
                    <a:pt x="9098" y="2056"/>
                  </a:cubicBezTo>
                  <a:cubicBezTo>
                    <a:pt x="8847" y="477"/>
                    <a:pt x="7243" y="1"/>
                    <a:pt x="7243" y="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83;p26">
              <a:extLst>
                <a:ext uri="{FF2B5EF4-FFF2-40B4-BE49-F238E27FC236}">
                  <a16:creationId xmlns:a16="http://schemas.microsoft.com/office/drawing/2014/main" id="{2589FB63-6EEE-4C6E-A452-7FEAC7D6AB71}"/>
                </a:ext>
              </a:extLst>
            </p:cNvPr>
            <p:cNvSpPr/>
            <p:nvPr/>
          </p:nvSpPr>
          <p:spPr>
            <a:xfrm>
              <a:off x="4371700" y="2843400"/>
              <a:ext cx="218700" cy="161675"/>
            </a:xfrm>
            <a:custGeom>
              <a:avLst/>
              <a:gdLst/>
              <a:ahLst/>
              <a:cxnLst/>
              <a:rect l="l" t="t" r="r" b="b"/>
              <a:pathLst>
                <a:path w="8748" h="6467" extrusionOk="0">
                  <a:moveTo>
                    <a:pt x="6066" y="0"/>
                  </a:moveTo>
                  <a:cubicBezTo>
                    <a:pt x="6066" y="0"/>
                    <a:pt x="2106" y="4612"/>
                    <a:pt x="1053" y="4912"/>
                  </a:cubicBezTo>
                  <a:cubicBezTo>
                    <a:pt x="1" y="5238"/>
                    <a:pt x="953" y="6316"/>
                    <a:pt x="1755" y="6391"/>
                  </a:cubicBezTo>
                  <a:cubicBezTo>
                    <a:pt x="2557" y="6466"/>
                    <a:pt x="5139" y="6366"/>
                    <a:pt x="5891" y="5639"/>
                  </a:cubicBezTo>
                  <a:cubicBezTo>
                    <a:pt x="6642" y="4887"/>
                    <a:pt x="8748" y="4110"/>
                    <a:pt x="8748" y="4110"/>
                  </a:cubicBezTo>
                  <a:cubicBezTo>
                    <a:pt x="8748" y="1704"/>
                    <a:pt x="8171" y="201"/>
                    <a:pt x="8171" y="201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84;p26">
              <a:extLst>
                <a:ext uri="{FF2B5EF4-FFF2-40B4-BE49-F238E27FC236}">
                  <a16:creationId xmlns:a16="http://schemas.microsoft.com/office/drawing/2014/main" id="{28DDEB2C-6A65-48C4-BF08-7DA7E0833974}"/>
                </a:ext>
              </a:extLst>
            </p:cNvPr>
            <p:cNvSpPr/>
            <p:nvPr/>
          </p:nvSpPr>
          <p:spPr>
            <a:xfrm>
              <a:off x="4475725" y="1993125"/>
              <a:ext cx="189875" cy="885375"/>
            </a:xfrm>
            <a:custGeom>
              <a:avLst/>
              <a:gdLst/>
              <a:ahLst/>
              <a:cxnLst/>
              <a:rect l="l" t="t" r="r" b="b"/>
              <a:pathLst>
                <a:path w="7595" h="35415" extrusionOk="0">
                  <a:moveTo>
                    <a:pt x="501" y="1404"/>
                  </a:moveTo>
                  <a:cubicBezTo>
                    <a:pt x="501" y="1404"/>
                    <a:pt x="0" y="11630"/>
                    <a:pt x="176" y="14963"/>
                  </a:cubicBezTo>
                  <a:cubicBezTo>
                    <a:pt x="376" y="18322"/>
                    <a:pt x="1178" y="34938"/>
                    <a:pt x="1178" y="34938"/>
                  </a:cubicBezTo>
                  <a:cubicBezTo>
                    <a:pt x="3359" y="35415"/>
                    <a:pt x="4737" y="34938"/>
                    <a:pt x="4737" y="34938"/>
                  </a:cubicBezTo>
                  <a:cubicBezTo>
                    <a:pt x="5439" y="22207"/>
                    <a:pt x="5414" y="18522"/>
                    <a:pt x="5614" y="16643"/>
                  </a:cubicBezTo>
                  <a:cubicBezTo>
                    <a:pt x="5815" y="14738"/>
                    <a:pt x="6065" y="9249"/>
                    <a:pt x="6065" y="9249"/>
                  </a:cubicBezTo>
                  <a:cubicBezTo>
                    <a:pt x="7594" y="6091"/>
                    <a:pt x="6015" y="1981"/>
                    <a:pt x="5263" y="1003"/>
                  </a:cubicBezTo>
                  <a:cubicBezTo>
                    <a:pt x="4512" y="1"/>
                    <a:pt x="501" y="1404"/>
                    <a:pt x="501" y="140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85;p26">
              <a:extLst>
                <a:ext uri="{FF2B5EF4-FFF2-40B4-BE49-F238E27FC236}">
                  <a16:creationId xmlns:a16="http://schemas.microsoft.com/office/drawing/2014/main" id="{E796207D-6835-4859-AA2E-0583C3C15A20}"/>
                </a:ext>
              </a:extLst>
            </p:cNvPr>
            <p:cNvSpPr/>
            <p:nvPr/>
          </p:nvSpPr>
          <p:spPr>
            <a:xfrm>
              <a:off x="4655550" y="2927975"/>
              <a:ext cx="123450" cy="216200"/>
            </a:xfrm>
            <a:custGeom>
              <a:avLst/>
              <a:gdLst/>
              <a:ahLst/>
              <a:cxnLst/>
              <a:rect l="l" t="t" r="r" b="b"/>
              <a:pathLst>
                <a:path w="4938" h="8648" extrusionOk="0">
                  <a:moveTo>
                    <a:pt x="1153" y="1003"/>
                  </a:moveTo>
                  <a:cubicBezTo>
                    <a:pt x="1028" y="2858"/>
                    <a:pt x="351" y="5063"/>
                    <a:pt x="176" y="6166"/>
                  </a:cubicBezTo>
                  <a:cubicBezTo>
                    <a:pt x="0" y="7294"/>
                    <a:pt x="401" y="7920"/>
                    <a:pt x="677" y="8296"/>
                  </a:cubicBezTo>
                  <a:cubicBezTo>
                    <a:pt x="928" y="8647"/>
                    <a:pt x="4085" y="7595"/>
                    <a:pt x="4512" y="6392"/>
                  </a:cubicBezTo>
                  <a:cubicBezTo>
                    <a:pt x="4938" y="5164"/>
                    <a:pt x="4060" y="4111"/>
                    <a:pt x="3985" y="1830"/>
                  </a:cubicBezTo>
                  <a:cubicBezTo>
                    <a:pt x="2983" y="1"/>
                    <a:pt x="1153" y="1003"/>
                    <a:pt x="1153" y="1003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86;p26">
              <a:extLst>
                <a:ext uri="{FF2B5EF4-FFF2-40B4-BE49-F238E27FC236}">
                  <a16:creationId xmlns:a16="http://schemas.microsoft.com/office/drawing/2014/main" id="{BFC90C9F-AF62-4182-9DF8-BC509F71B328}"/>
                </a:ext>
              </a:extLst>
            </p:cNvPr>
            <p:cNvSpPr/>
            <p:nvPr/>
          </p:nvSpPr>
          <p:spPr>
            <a:xfrm>
              <a:off x="4570325" y="2000650"/>
              <a:ext cx="216200" cy="997525"/>
            </a:xfrm>
            <a:custGeom>
              <a:avLst/>
              <a:gdLst/>
              <a:ahLst/>
              <a:cxnLst/>
              <a:rect l="l" t="t" r="r" b="b"/>
              <a:pathLst>
                <a:path w="8648" h="39901" extrusionOk="0">
                  <a:moveTo>
                    <a:pt x="1" y="1905"/>
                  </a:moveTo>
                  <a:cubicBezTo>
                    <a:pt x="1" y="1905"/>
                    <a:pt x="552" y="11204"/>
                    <a:pt x="1404" y="14286"/>
                  </a:cubicBezTo>
                  <a:cubicBezTo>
                    <a:pt x="2256" y="17394"/>
                    <a:pt x="3033" y="26467"/>
                    <a:pt x="3409" y="28046"/>
                  </a:cubicBezTo>
                  <a:cubicBezTo>
                    <a:pt x="3760" y="29625"/>
                    <a:pt x="4211" y="39424"/>
                    <a:pt x="4211" y="39424"/>
                  </a:cubicBezTo>
                  <a:cubicBezTo>
                    <a:pt x="6166" y="39901"/>
                    <a:pt x="7720" y="39424"/>
                    <a:pt x="7720" y="39424"/>
                  </a:cubicBezTo>
                  <a:cubicBezTo>
                    <a:pt x="7670" y="30251"/>
                    <a:pt x="7895" y="22808"/>
                    <a:pt x="7720" y="20301"/>
                  </a:cubicBezTo>
                  <a:cubicBezTo>
                    <a:pt x="7545" y="17795"/>
                    <a:pt x="7795" y="10352"/>
                    <a:pt x="7795" y="10352"/>
                  </a:cubicBezTo>
                  <a:cubicBezTo>
                    <a:pt x="8597" y="6868"/>
                    <a:pt x="8647" y="6442"/>
                    <a:pt x="7795" y="4136"/>
                  </a:cubicBezTo>
                  <a:cubicBezTo>
                    <a:pt x="6918" y="1830"/>
                    <a:pt x="3234" y="1"/>
                    <a:pt x="1" y="1905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87;p26">
              <a:extLst>
                <a:ext uri="{FF2B5EF4-FFF2-40B4-BE49-F238E27FC236}">
                  <a16:creationId xmlns:a16="http://schemas.microsoft.com/office/drawing/2014/main" id="{4956D280-19BD-4D1A-86A3-C3140C5F4ED2}"/>
                </a:ext>
              </a:extLst>
            </p:cNvPr>
            <p:cNvSpPr/>
            <p:nvPr/>
          </p:nvSpPr>
          <p:spPr>
            <a:xfrm>
              <a:off x="4431225" y="1493750"/>
              <a:ext cx="439875" cy="712450"/>
            </a:xfrm>
            <a:custGeom>
              <a:avLst/>
              <a:gdLst/>
              <a:ahLst/>
              <a:cxnLst/>
              <a:rect l="l" t="t" r="r" b="b"/>
              <a:pathLst>
                <a:path w="17595" h="28498" extrusionOk="0">
                  <a:moveTo>
                    <a:pt x="3785" y="126"/>
                  </a:moveTo>
                  <a:cubicBezTo>
                    <a:pt x="6642" y="1"/>
                    <a:pt x="13234" y="1480"/>
                    <a:pt x="15414" y="4262"/>
                  </a:cubicBezTo>
                  <a:cubicBezTo>
                    <a:pt x="17595" y="7018"/>
                    <a:pt x="14437" y="11931"/>
                    <a:pt x="13660" y="14888"/>
                  </a:cubicBezTo>
                  <a:cubicBezTo>
                    <a:pt x="12908" y="17846"/>
                    <a:pt x="14011" y="25264"/>
                    <a:pt x="14011" y="25966"/>
                  </a:cubicBezTo>
                  <a:cubicBezTo>
                    <a:pt x="10652" y="28196"/>
                    <a:pt x="2507" y="28497"/>
                    <a:pt x="1605" y="25139"/>
                  </a:cubicBezTo>
                  <a:cubicBezTo>
                    <a:pt x="1229" y="21530"/>
                    <a:pt x="2056" y="17194"/>
                    <a:pt x="2106" y="15089"/>
                  </a:cubicBezTo>
                  <a:cubicBezTo>
                    <a:pt x="1981" y="10527"/>
                    <a:pt x="1" y="1480"/>
                    <a:pt x="3785" y="126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88;p26">
              <a:extLst>
                <a:ext uri="{FF2B5EF4-FFF2-40B4-BE49-F238E27FC236}">
                  <a16:creationId xmlns:a16="http://schemas.microsoft.com/office/drawing/2014/main" id="{0803EA3D-D102-4AE3-B169-7263FF6E7A64}"/>
                </a:ext>
              </a:extLst>
            </p:cNvPr>
            <p:cNvSpPr/>
            <p:nvPr/>
          </p:nvSpPr>
          <p:spPr>
            <a:xfrm>
              <a:off x="4456925" y="1496900"/>
              <a:ext cx="137250" cy="716175"/>
            </a:xfrm>
            <a:custGeom>
              <a:avLst/>
              <a:gdLst/>
              <a:ahLst/>
              <a:cxnLst/>
              <a:rect l="l" t="t" r="r" b="b"/>
              <a:pathLst>
                <a:path w="5490" h="28647" extrusionOk="0">
                  <a:moveTo>
                    <a:pt x="5188" y="677"/>
                  </a:moveTo>
                  <a:cubicBezTo>
                    <a:pt x="3359" y="7118"/>
                    <a:pt x="2933" y="14336"/>
                    <a:pt x="3108" y="17068"/>
                  </a:cubicBezTo>
                  <a:cubicBezTo>
                    <a:pt x="3284" y="19825"/>
                    <a:pt x="3359" y="28647"/>
                    <a:pt x="3359" y="28647"/>
                  </a:cubicBezTo>
                  <a:cubicBezTo>
                    <a:pt x="1228" y="27519"/>
                    <a:pt x="301" y="25464"/>
                    <a:pt x="301" y="24537"/>
                  </a:cubicBezTo>
                  <a:cubicBezTo>
                    <a:pt x="301" y="23584"/>
                    <a:pt x="1103" y="15589"/>
                    <a:pt x="1078" y="14963"/>
                  </a:cubicBezTo>
                  <a:cubicBezTo>
                    <a:pt x="1053" y="14311"/>
                    <a:pt x="0" y="6968"/>
                    <a:pt x="301" y="3684"/>
                  </a:cubicBezTo>
                  <a:cubicBezTo>
                    <a:pt x="602" y="376"/>
                    <a:pt x="2757" y="0"/>
                    <a:pt x="2757" y="0"/>
                  </a:cubicBezTo>
                  <a:lnTo>
                    <a:pt x="5489" y="0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89;p26">
              <a:extLst>
                <a:ext uri="{FF2B5EF4-FFF2-40B4-BE49-F238E27FC236}">
                  <a16:creationId xmlns:a16="http://schemas.microsoft.com/office/drawing/2014/main" id="{5AD9AA76-1046-4B70-9C28-4424C4180ABE}"/>
                </a:ext>
              </a:extLst>
            </p:cNvPr>
            <p:cNvSpPr/>
            <p:nvPr/>
          </p:nvSpPr>
          <p:spPr>
            <a:xfrm>
              <a:off x="4511425" y="1319575"/>
              <a:ext cx="31350" cy="81475"/>
            </a:xfrm>
            <a:custGeom>
              <a:avLst/>
              <a:gdLst/>
              <a:ahLst/>
              <a:cxnLst/>
              <a:rect l="l" t="t" r="r" b="b"/>
              <a:pathLst>
                <a:path w="1254" h="3259" extrusionOk="0">
                  <a:moveTo>
                    <a:pt x="1254" y="0"/>
                  </a:moveTo>
                  <a:cubicBezTo>
                    <a:pt x="1" y="401"/>
                    <a:pt x="1254" y="3259"/>
                    <a:pt x="1254" y="3259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90;p26">
              <a:extLst>
                <a:ext uri="{FF2B5EF4-FFF2-40B4-BE49-F238E27FC236}">
                  <a16:creationId xmlns:a16="http://schemas.microsoft.com/office/drawing/2014/main" id="{D84AF718-DD9D-421B-A837-B04454410ED3}"/>
                </a:ext>
              </a:extLst>
            </p:cNvPr>
            <p:cNvSpPr/>
            <p:nvPr/>
          </p:nvSpPr>
          <p:spPr>
            <a:xfrm>
              <a:off x="4528975" y="1261925"/>
              <a:ext cx="195525" cy="279475"/>
            </a:xfrm>
            <a:custGeom>
              <a:avLst/>
              <a:gdLst/>
              <a:ahLst/>
              <a:cxnLst/>
              <a:rect l="l" t="t" r="r" b="b"/>
              <a:pathLst>
                <a:path w="7821" h="11179" extrusionOk="0">
                  <a:moveTo>
                    <a:pt x="477" y="2682"/>
                  </a:moveTo>
                  <a:cubicBezTo>
                    <a:pt x="477" y="2682"/>
                    <a:pt x="1" y="4362"/>
                    <a:pt x="201" y="5640"/>
                  </a:cubicBezTo>
                  <a:cubicBezTo>
                    <a:pt x="377" y="6943"/>
                    <a:pt x="477" y="9524"/>
                    <a:pt x="1630" y="10352"/>
                  </a:cubicBezTo>
                  <a:cubicBezTo>
                    <a:pt x="2783" y="11179"/>
                    <a:pt x="4437" y="10226"/>
                    <a:pt x="5514" y="9299"/>
                  </a:cubicBezTo>
                  <a:cubicBezTo>
                    <a:pt x="6617" y="8372"/>
                    <a:pt x="7770" y="6667"/>
                    <a:pt x="7795" y="4587"/>
                  </a:cubicBezTo>
                  <a:cubicBezTo>
                    <a:pt x="7820" y="2532"/>
                    <a:pt x="7018" y="1"/>
                    <a:pt x="4036" y="126"/>
                  </a:cubicBezTo>
                  <a:cubicBezTo>
                    <a:pt x="1053" y="251"/>
                    <a:pt x="477" y="2682"/>
                    <a:pt x="477" y="268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91;p26">
              <a:extLst>
                <a:ext uri="{FF2B5EF4-FFF2-40B4-BE49-F238E27FC236}">
                  <a16:creationId xmlns:a16="http://schemas.microsoft.com/office/drawing/2014/main" id="{D4081D93-A5A6-424E-B544-7D80A37E00CA}"/>
                </a:ext>
              </a:extLst>
            </p:cNvPr>
            <p:cNvSpPr/>
            <p:nvPr/>
          </p:nvSpPr>
          <p:spPr>
            <a:xfrm>
              <a:off x="4577850" y="1448650"/>
              <a:ext cx="120950" cy="176725"/>
            </a:xfrm>
            <a:custGeom>
              <a:avLst/>
              <a:gdLst/>
              <a:ahLst/>
              <a:cxnLst/>
              <a:rect l="l" t="t" r="r" b="b"/>
              <a:pathLst>
                <a:path w="4838" h="7069" extrusionOk="0">
                  <a:moveTo>
                    <a:pt x="4311" y="0"/>
                  </a:moveTo>
                  <a:cubicBezTo>
                    <a:pt x="4311" y="0"/>
                    <a:pt x="4086" y="2657"/>
                    <a:pt x="4787" y="3634"/>
                  </a:cubicBezTo>
                  <a:cubicBezTo>
                    <a:pt x="4838" y="4286"/>
                    <a:pt x="2958" y="7068"/>
                    <a:pt x="1078" y="6592"/>
                  </a:cubicBezTo>
                  <a:cubicBezTo>
                    <a:pt x="0" y="6316"/>
                    <a:pt x="126" y="5038"/>
                    <a:pt x="126" y="5038"/>
                  </a:cubicBezTo>
                  <a:cubicBezTo>
                    <a:pt x="251" y="4060"/>
                    <a:pt x="126" y="1730"/>
                    <a:pt x="126" y="173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92;p26">
              <a:extLst>
                <a:ext uri="{FF2B5EF4-FFF2-40B4-BE49-F238E27FC236}">
                  <a16:creationId xmlns:a16="http://schemas.microsoft.com/office/drawing/2014/main" id="{FB9C5C8C-33E4-46FD-9AB4-4A310372915C}"/>
                </a:ext>
              </a:extLst>
            </p:cNvPr>
            <p:cNvSpPr/>
            <p:nvPr/>
          </p:nvSpPr>
          <p:spPr>
            <a:xfrm>
              <a:off x="4512050" y="1191125"/>
              <a:ext cx="273225" cy="273825"/>
            </a:xfrm>
            <a:custGeom>
              <a:avLst/>
              <a:gdLst/>
              <a:ahLst/>
              <a:cxnLst/>
              <a:rect l="l" t="t" r="r" b="b"/>
              <a:pathLst>
                <a:path w="10929" h="10953" extrusionOk="0">
                  <a:moveTo>
                    <a:pt x="427" y="3284"/>
                  </a:moveTo>
                  <a:cubicBezTo>
                    <a:pt x="1" y="4813"/>
                    <a:pt x="477" y="5364"/>
                    <a:pt x="1780" y="5815"/>
                  </a:cubicBezTo>
                  <a:cubicBezTo>
                    <a:pt x="3084" y="6241"/>
                    <a:pt x="6517" y="5239"/>
                    <a:pt x="6517" y="5239"/>
                  </a:cubicBezTo>
                  <a:cubicBezTo>
                    <a:pt x="6292" y="6893"/>
                    <a:pt x="6793" y="7745"/>
                    <a:pt x="6793" y="7745"/>
                  </a:cubicBezTo>
                  <a:cubicBezTo>
                    <a:pt x="7369" y="6141"/>
                    <a:pt x="7871" y="6943"/>
                    <a:pt x="7946" y="8246"/>
                  </a:cubicBezTo>
                  <a:cubicBezTo>
                    <a:pt x="7996" y="9524"/>
                    <a:pt x="7269" y="9499"/>
                    <a:pt x="7269" y="9499"/>
                  </a:cubicBezTo>
                  <a:cubicBezTo>
                    <a:pt x="7319" y="10577"/>
                    <a:pt x="7670" y="10953"/>
                    <a:pt x="7670" y="10953"/>
                  </a:cubicBezTo>
                  <a:cubicBezTo>
                    <a:pt x="9049" y="10001"/>
                    <a:pt x="10928" y="3610"/>
                    <a:pt x="8447" y="3459"/>
                  </a:cubicBezTo>
                  <a:cubicBezTo>
                    <a:pt x="8397" y="1229"/>
                    <a:pt x="1329" y="1"/>
                    <a:pt x="427" y="328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93;p26">
              <a:extLst>
                <a:ext uri="{FF2B5EF4-FFF2-40B4-BE49-F238E27FC236}">
                  <a16:creationId xmlns:a16="http://schemas.microsoft.com/office/drawing/2014/main" id="{D9627152-8F71-40DE-9F39-54A565775773}"/>
                </a:ext>
              </a:extLst>
            </p:cNvPr>
            <p:cNvSpPr/>
            <p:nvPr/>
          </p:nvSpPr>
          <p:spPr>
            <a:xfrm>
              <a:off x="4616075" y="1528850"/>
              <a:ext cx="237500" cy="697400"/>
            </a:xfrm>
            <a:custGeom>
              <a:avLst/>
              <a:gdLst/>
              <a:ahLst/>
              <a:cxnLst/>
              <a:rect l="l" t="t" r="r" b="b"/>
              <a:pathLst>
                <a:path w="9500" h="27896" extrusionOk="0">
                  <a:moveTo>
                    <a:pt x="3384" y="0"/>
                  </a:moveTo>
                  <a:cubicBezTo>
                    <a:pt x="1153" y="4687"/>
                    <a:pt x="0" y="8948"/>
                    <a:pt x="75" y="12807"/>
                  </a:cubicBezTo>
                  <a:cubicBezTo>
                    <a:pt x="151" y="16667"/>
                    <a:pt x="953" y="27895"/>
                    <a:pt x="953" y="27895"/>
                  </a:cubicBezTo>
                  <a:cubicBezTo>
                    <a:pt x="4787" y="26968"/>
                    <a:pt x="7419" y="25865"/>
                    <a:pt x="8146" y="24562"/>
                  </a:cubicBezTo>
                  <a:cubicBezTo>
                    <a:pt x="6517" y="20226"/>
                    <a:pt x="5915" y="17294"/>
                    <a:pt x="6241" y="16066"/>
                  </a:cubicBezTo>
                  <a:cubicBezTo>
                    <a:pt x="6592" y="14838"/>
                    <a:pt x="9499" y="5414"/>
                    <a:pt x="7970" y="2607"/>
                  </a:cubicBezTo>
                  <a:cubicBezTo>
                    <a:pt x="6542" y="1053"/>
                    <a:pt x="3384" y="0"/>
                    <a:pt x="3384" y="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94;p26">
              <a:extLst>
                <a:ext uri="{FF2B5EF4-FFF2-40B4-BE49-F238E27FC236}">
                  <a16:creationId xmlns:a16="http://schemas.microsoft.com/office/drawing/2014/main" id="{0154C073-BE87-4B03-A145-FA944F5D522C}"/>
                </a:ext>
              </a:extLst>
            </p:cNvPr>
            <p:cNvSpPr/>
            <p:nvPr/>
          </p:nvSpPr>
          <p:spPr>
            <a:xfrm>
              <a:off x="4604800" y="1513175"/>
              <a:ext cx="95875" cy="134125"/>
            </a:xfrm>
            <a:custGeom>
              <a:avLst/>
              <a:gdLst/>
              <a:ahLst/>
              <a:cxnLst/>
              <a:rect l="l" t="t" r="r" b="b"/>
              <a:pathLst>
                <a:path w="3835" h="5365" extrusionOk="0">
                  <a:moveTo>
                    <a:pt x="3334" y="1"/>
                  </a:moveTo>
                  <a:cubicBezTo>
                    <a:pt x="3334" y="101"/>
                    <a:pt x="3835" y="627"/>
                    <a:pt x="3835" y="627"/>
                  </a:cubicBezTo>
                  <a:cubicBezTo>
                    <a:pt x="3835" y="627"/>
                    <a:pt x="2857" y="2733"/>
                    <a:pt x="2506" y="3660"/>
                  </a:cubicBezTo>
                  <a:cubicBezTo>
                    <a:pt x="2181" y="4587"/>
                    <a:pt x="1253" y="5364"/>
                    <a:pt x="1253" y="5364"/>
                  </a:cubicBezTo>
                  <a:lnTo>
                    <a:pt x="0" y="4011"/>
                  </a:lnTo>
                  <a:cubicBezTo>
                    <a:pt x="1729" y="3109"/>
                    <a:pt x="3334" y="1"/>
                    <a:pt x="333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95;p26">
              <a:extLst>
                <a:ext uri="{FF2B5EF4-FFF2-40B4-BE49-F238E27FC236}">
                  <a16:creationId xmlns:a16="http://schemas.microsoft.com/office/drawing/2014/main" id="{2D21BE96-9CEC-4DC3-8885-9C1DC2C9E51A}"/>
                </a:ext>
              </a:extLst>
            </p:cNvPr>
            <p:cNvSpPr/>
            <p:nvPr/>
          </p:nvSpPr>
          <p:spPr>
            <a:xfrm>
              <a:off x="4561550" y="1526975"/>
              <a:ext cx="43275" cy="110300"/>
            </a:xfrm>
            <a:custGeom>
              <a:avLst/>
              <a:gdLst/>
              <a:ahLst/>
              <a:cxnLst/>
              <a:rect l="l" t="t" r="r" b="b"/>
              <a:pathLst>
                <a:path w="1731" h="4412" extrusionOk="0">
                  <a:moveTo>
                    <a:pt x="928" y="125"/>
                  </a:moveTo>
                  <a:cubicBezTo>
                    <a:pt x="1053" y="0"/>
                    <a:pt x="1329" y="2757"/>
                    <a:pt x="1730" y="3459"/>
                  </a:cubicBezTo>
                  <a:cubicBezTo>
                    <a:pt x="953" y="4211"/>
                    <a:pt x="477" y="4411"/>
                    <a:pt x="477" y="4411"/>
                  </a:cubicBezTo>
                  <a:cubicBezTo>
                    <a:pt x="477" y="4411"/>
                    <a:pt x="1" y="1303"/>
                    <a:pt x="928" y="125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96;p26">
              <a:extLst>
                <a:ext uri="{FF2B5EF4-FFF2-40B4-BE49-F238E27FC236}">
                  <a16:creationId xmlns:a16="http://schemas.microsoft.com/office/drawing/2014/main" id="{1ADD6736-8427-49B1-BF73-9BD37EBEF058}"/>
                </a:ext>
              </a:extLst>
            </p:cNvPr>
            <p:cNvSpPr/>
            <p:nvPr/>
          </p:nvSpPr>
          <p:spPr>
            <a:xfrm>
              <a:off x="4580975" y="1612175"/>
              <a:ext cx="50150" cy="51400"/>
            </a:xfrm>
            <a:custGeom>
              <a:avLst/>
              <a:gdLst/>
              <a:ahLst/>
              <a:cxnLst/>
              <a:rect l="l" t="t" r="r" b="b"/>
              <a:pathLst>
                <a:path w="2006" h="2056" extrusionOk="0">
                  <a:moveTo>
                    <a:pt x="1078" y="1"/>
                  </a:moveTo>
                  <a:lnTo>
                    <a:pt x="1" y="652"/>
                  </a:lnTo>
                  <a:cubicBezTo>
                    <a:pt x="251" y="1504"/>
                    <a:pt x="276" y="2056"/>
                    <a:pt x="276" y="2056"/>
                  </a:cubicBezTo>
                  <a:lnTo>
                    <a:pt x="1254" y="2056"/>
                  </a:lnTo>
                  <a:lnTo>
                    <a:pt x="2006" y="1003"/>
                  </a:ln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97;p26">
              <a:extLst>
                <a:ext uri="{FF2B5EF4-FFF2-40B4-BE49-F238E27FC236}">
                  <a16:creationId xmlns:a16="http://schemas.microsoft.com/office/drawing/2014/main" id="{797EEB5C-5F29-4095-8A55-69A3862FC848}"/>
                </a:ext>
              </a:extLst>
            </p:cNvPr>
            <p:cNvSpPr/>
            <p:nvPr/>
          </p:nvSpPr>
          <p:spPr>
            <a:xfrm>
              <a:off x="4550900" y="1653525"/>
              <a:ext cx="62700" cy="373475"/>
            </a:xfrm>
            <a:custGeom>
              <a:avLst/>
              <a:gdLst/>
              <a:ahLst/>
              <a:cxnLst/>
              <a:rect l="l" t="t" r="r" b="b"/>
              <a:pathLst>
                <a:path w="2508" h="14939" extrusionOk="0">
                  <a:moveTo>
                    <a:pt x="1479" y="402"/>
                  </a:moveTo>
                  <a:cubicBezTo>
                    <a:pt x="1" y="8071"/>
                    <a:pt x="151" y="12833"/>
                    <a:pt x="151" y="12833"/>
                  </a:cubicBezTo>
                  <a:lnTo>
                    <a:pt x="903" y="14938"/>
                  </a:lnTo>
                  <a:lnTo>
                    <a:pt x="2507" y="12582"/>
                  </a:lnTo>
                  <a:cubicBezTo>
                    <a:pt x="2507" y="12582"/>
                    <a:pt x="1329" y="3560"/>
                    <a:pt x="2457" y="402"/>
                  </a:cubicBezTo>
                  <a:cubicBezTo>
                    <a:pt x="1855" y="1"/>
                    <a:pt x="1479" y="402"/>
                    <a:pt x="1479" y="402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98;p26">
              <a:extLst>
                <a:ext uri="{FF2B5EF4-FFF2-40B4-BE49-F238E27FC236}">
                  <a16:creationId xmlns:a16="http://schemas.microsoft.com/office/drawing/2014/main" id="{F665F455-4C75-4D62-BD6E-F4D12060A5F1}"/>
                </a:ext>
              </a:extLst>
            </p:cNvPr>
            <p:cNvSpPr/>
            <p:nvPr/>
          </p:nvSpPr>
          <p:spPr>
            <a:xfrm>
              <a:off x="2498900" y="2237500"/>
              <a:ext cx="464300" cy="767575"/>
            </a:xfrm>
            <a:custGeom>
              <a:avLst/>
              <a:gdLst/>
              <a:ahLst/>
              <a:cxnLst/>
              <a:rect l="l" t="t" r="r" b="b"/>
              <a:pathLst>
                <a:path w="18572" h="30703" extrusionOk="0">
                  <a:moveTo>
                    <a:pt x="14511" y="151"/>
                  </a:moveTo>
                  <a:cubicBezTo>
                    <a:pt x="11429" y="0"/>
                    <a:pt x="4737" y="2106"/>
                    <a:pt x="2356" y="5063"/>
                  </a:cubicBezTo>
                  <a:cubicBezTo>
                    <a:pt x="0" y="8046"/>
                    <a:pt x="2983" y="12782"/>
                    <a:pt x="3760" y="15990"/>
                  </a:cubicBezTo>
                  <a:cubicBezTo>
                    <a:pt x="4562" y="19173"/>
                    <a:pt x="3333" y="27143"/>
                    <a:pt x="3333" y="27920"/>
                  </a:cubicBezTo>
                  <a:cubicBezTo>
                    <a:pt x="6968" y="30351"/>
                    <a:pt x="15714" y="30702"/>
                    <a:pt x="16717" y="27093"/>
                  </a:cubicBezTo>
                  <a:cubicBezTo>
                    <a:pt x="17143" y="23183"/>
                    <a:pt x="14286" y="19073"/>
                    <a:pt x="14236" y="16792"/>
                  </a:cubicBezTo>
                  <a:cubicBezTo>
                    <a:pt x="14386" y="11855"/>
                    <a:pt x="18572" y="1629"/>
                    <a:pt x="14511" y="15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99;p26">
              <a:extLst>
                <a:ext uri="{FF2B5EF4-FFF2-40B4-BE49-F238E27FC236}">
                  <a16:creationId xmlns:a16="http://schemas.microsoft.com/office/drawing/2014/main" id="{96FF38FB-2C06-4A6E-BFB4-9C947698E637}"/>
                </a:ext>
              </a:extLst>
            </p:cNvPr>
            <p:cNvSpPr/>
            <p:nvPr/>
          </p:nvSpPr>
          <p:spPr>
            <a:xfrm>
              <a:off x="2787750" y="2240625"/>
              <a:ext cx="137850" cy="770700"/>
            </a:xfrm>
            <a:custGeom>
              <a:avLst/>
              <a:gdLst/>
              <a:ahLst/>
              <a:cxnLst/>
              <a:rect l="l" t="t" r="r" b="b"/>
              <a:pathLst>
                <a:path w="5514" h="30828" extrusionOk="0">
                  <a:moveTo>
                    <a:pt x="276" y="728"/>
                  </a:moveTo>
                  <a:cubicBezTo>
                    <a:pt x="1880" y="7670"/>
                    <a:pt x="1379" y="15164"/>
                    <a:pt x="1028" y="18096"/>
                  </a:cubicBezTo>
                  <a:cubicBezTo>
                    <a:pt x="652" y="21028"/>
                    <a:pt x="602" y="30828"/>
                    <a:pt x="602" y="30828"/>
                  </a:cubicBezTo>
                  <a:cubicBezTo>
                    <a:pt x="2957" y="29625"/>
                    <a:pt x="4085" y="27419"/>
                    <a:pt x="4135" y="26417"/>
                  </a:cubicBezTo>
                  <a:cubicBezTo>
                    <a:pt x="4211" y="25414"/>
                    <a:pt x="3283" y="16918"/>
                    <a:pt x="3358" y="16241"/>
                  </a:cubicBezTo>
                  <a:cubicBezTo>
                    <a:pt x="3409" y="15540"/>
                    <a:pt x="5514" y="7520"/>
                    <a:pt x="5389" y="3986"/>
                  </a:cubicBezTo>
                  <a:cubicBezTo>
                    <a:pt x="5263" y="427"/>
                    <a:pt x="2957" y="26"/>
                    <a:pt x="2957" y="2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200;p26">
              <a:extLst>
                <a:ext uri="{FF2B5EF4-FFF2-40B4-BE49-F238E27FC236}">
                  <a16:creationId xmlns:a16="http://schemas.microsoft.com/office/drawing/2014/main" id="{2AD43E47-0308-43FB-9CE3-18F0605037AE}"/>
                </a:ext>
              </a:extLst>
            </p:cNvPr>
            <p:cNvSpPr/>
            <p:nvPr/>
          </p:nvSpPr>
          <p:spPr>
            <a:xfrm>
              <a:off x="2666175" y="1987500"/>
              <a:ext cx="206175" cy="302025"/>
            </a:xfrm>
            <a:custGeom>
              <a:avLst/>
              <a:gdLst/>
              <a:ahLst/>
              <a:cxnLst/>
              <a:rect l="l" t="t" r="r" b="b"/>
              <a:pathLst>
                <a:path w="8247" h="12081" extrusionOk="0">
                  <a:moveTo>
                    <a:pt x="7921" y="2933"/>
                  </a:moveTo>
                  <a:cubicBezTo>
                    <a:pt x="7921" y="2933"/>
                    <a:pt x="8171" y="4737"/>
                    <a:pt x="8221" y="6141"/>
                  </a:cubicBezTo>
                  <a:cubicBezTo>
                    <a:pt x="8247" y="8421"/>
                    <a:pt x="7871" y="10326"/>
                    <a:pt x="6617" y="11203"/>
                  </a:cubicBezTo>
                  <a:cubicBezTo>
                    <a:pt x="5389" y="12081"/>
                    <a:pt x="3109" y="11504"/>
                    <a:pt x="1931" y="10502"/>
                  </a:cubicBezTo>
                  <a:cubicBezTo>
                    <a:pt x="753" y="9499"/>
                    <a:pt x="26" y="7193"/>
                    <a:pt x="26" y="4963"/>
                  </a:cubicBezTo>
                  <a:cubicBezTo>
                    <a:pt x="1" y="2732"/>
                    <a:pt x="878" y="0"/>
                    <a:pt x="4111" y="176"/>
                  </a:cubicBezTo>
                  <a:cubicBezTo>
                    <a:pt x="7319" y="326"/>
                    <a:pt x="7921" y="2933"/>
                    <a:pt x="7921" y="293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201;p26">
              <a:extLst>
                <a:ext uri="{FF2B5EF4-FFF2-40B4-BE49-F238E27FC236}">
                  <a16:creationId xmlns:a16="http://schemas.microsoft.com/office/drawing/2014/main" id="{A2AD90D7-3541-42EF-A449-C3193E6D47CB}"/>
                </a:ext>
              </a:extLst>
            </p:cNvPr>
            <p:cNvSpPr/>
            <p:nvPr/>
          </p:nvSpPr>
          <p:spPr>
            <a:xfrm>
              <a:off x="2674950" y="2188000"/>
              <a:ext cx="129725" cy="190500"/>
            </a:xfrm>
            <a:custGeom>
              <a:avLst/>
              <a:gdLst/>
              <a:ahLst/>
              <a:cxnLst/>
              <a:rect l="l" t="t" r="r" b="b"/>
              <a:pathLst>
                <a:path w="5189" h="7620" extrusionOk="0">
                  <a:moveTo>
                    <a:pt x="577" y="0"/>
                  </a:moveTo>
                  <a:cubicBezTo>
                    <a:pt x="577" y="0"/>
                    <a:pt x="828" y="2858"/>
                    <a:pt x="51" y="3910"/>
                  </a:cubicBezTo>
                  <a:cubicBezTo>
                    <a:pt x="1" y="4637"/>
                    <a:pt x="2006" y="7619"/>
                    <a:pt x="4011" y="7118"/>
                  </a:cubicBezTo>
                  <a:cubicBezTo>
                    <a:pt x="5189" y="6817"/>
                    <a:pt x="5063" y="5439"/>
                    <a:pt x="5063" y="5439"/>
                  </a:cubicBezTo>
                  <a:cubicBezTo>
                    <a:pt x="4938" y="4411"/>
                    <a:pt x="5089" y="1880"/>
                    <a:pt x="5089" y="188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202;p26">
              <a:extLst>
                <a:ext uri="{FF2B5EF4-FFF2-40B4-BE49-F238E27FC236}">
                  <a16:creationId xmlns:a16="http://schemas.microsoft.com/office/drawing/2014/main" id="{9654466E-A6C2-4705-A039-BF6703DCA8C5}"/>
                </a:ext>
              </a:extLst>
            </p:cNvPr>
            <p:cNvSpPr/>
            <p:nvPr/>
          </p:nvSpPr>
          <p:spPr>
            <a:xfrm>
              <a:off x="2597250" y="1942375"/>
              <a:ext cx="285125" cy="307675"/>
            </a:xfrm>
            <a:custGeom>
              <a:avLst/>
              <a:gdLst/>
              <a:ahLst/>
              <a:cxnLst/>
              <a:rect l="l" t="t" r="r" b="b"/>
              <a:pathLst>
                <a:path w="11405" h="12307" extrusionOk="0">
                  <a:moveTo>
                    <a:pt x="10402" y="2482"/>
                  </a:moveTo>
                  <a:cubicBezTo>
                    <a:pt x="8623" y="1"/>
                    <a:pt x="2006" y="2031"/>
                    <a:pt x="2557" y="4387"/>
                  </a:cubicBezTo>
                  <a:cubicBezTo>
                    <a:pt x="1" y="5189"/>
                    <a:pt x="1655" y="11805"/>
                    <a:pt x="4688" y="12307"/>
                  </a:cubicBezTo>
                  <a:cubicBezTo>
                    <a:pt x="4688" y="12307"/>
                    <a:pt x="6091" y="10903"/>
                    <a:pt x="5991" y="10552"/>
                  </a:cubicBezTo>
                  <a:cubicBezTo>
                    <a:pt x="5690" y="10678"/>
                    <a:pt x="5314" y="10678"/>
                    <a:pt x="5139" y="9876"/>
                  </a:cubicBezTo>
                  <a:cubicBezTo>
                    <a:pt x="4838" y="8497"/>
                    <a:pt x="5690" y="7620"/>
                    <a:pt x="6718" y="9149"/>
                  </a:cubicBezTo>
                  <a:cubicBezTo>
                    <a:pt x="6718" y="9149"/>
                    <a:pt x="6868" y="7946"/>
                    <a:pt x="6191" y="6292"/>
                  </a:cubicBezTo>
                  <a:cubicBezTo>
                    <a:pt x="6191" y="6292"/>
                    <a:pt x="9625" y="5991"/>
                    <a:pt x="10728" y="5013"/>
                  </a:cubicBezTo>
                  <a:cubicBezTo>
                    <a:pt x="11329" y="4512"/>
                    <a:pt x="11405" y="3860"/>
                    <a:pt x="10402" y="2482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203;p26">
              <a:extLst>
                <a:ext uri="{FF2B5EF4-FFF2-40B4-BE49-F238E27FC236}">
                  <a16:creationId xmlns:a16="http://schemas.microsoft.com/office/drawing/2014/main" id="{0E456BE4-8129-4A21-9BEA-979970FAFACD}"/>
                </a:ext>
              </a:extLst>
            </p:cNvPr>
            <p:cNvSpPr/>
            <p:nvPr/>
          </p:nvSpPr>
          <p:spPr>
            <a:xfrm>
              <a:off x="2471950" y="2274475"/>
              <a:ext cx="260675" cy="743750"/>
            </a:xfrm>
            <a:custGeom>
              <a:avLst/>
              <a:gdLst/>
              <a:ahLst/>
              <a:cxnLst/>
              <a:rect l="l" t="t" r="r" b="b"/>
              <a:pathLst>
                <a:path w="10427" h="29750" extrusionOk="0">
                  <a:moveTo>
                    <a:pt x="8046" y="0"/>
                  </a:moveTo>
                  <a:cubicBezTo>
                    <a:pt x="10427" y="5063"/>
                    <a:pt x="9700" y="9775"/>
                    <a:pt x="9574" y="13935"/>
                  </a:cubicBezTo>
                  <a:cubicBezTo>
                    <a:pt x="9474" y="18095"/>
                    <a:pt x="7319" y="29750"/>
                    <a:pt x="7319" y="29750"/>
                  </a:cubicBezTo>
                  <a:cubicBezTo>
                    <a:pt x="3183" y="28722"/>
                    <a:pt x="2707" y="25940"/>
                    <a:pt x="1905" y="24537"/>
                  </a:cubicBezTo>
                  <a:cubicBezTo>
                    <a:pt x="0" y="14812"/>
                    <a:pt x="1254" y="5965"/>
                    <a:pt x="3033" y="3033"/>
                  </a:cubicBezTo>
                  <a:cubicBezTo>
                    <a:pt x="4437" y="752"/>
                    <a:pt x="8046" y="0"/>
                    <a:pt x="8046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204;p26">
              <a:extLst>
                <a:ext uri="{FF2B5EF4-FFF2-40B4-BE49-F238E27FC236}">
                  <a16:creationId xmlns:a16="http://schemas.microsoft.com/office/drawing/2014/main" id="{25821E2E-71D0-4A6A-8C52-B88F22663264}"/>
                </a:ext>
              </a:extLst>
            </p:cNvPr>
            <p:cNvSpPr/>
            <p:nvPr/>
          </p:nvSpPr>
          <p:spPr>
            <a:xfrm>
              <a:off x="2507650" y="2396650"/>
              <a:ext cx="202425" cy="427350"/>
            </a:xfrm>
            <a:custGeom>
              <a:avLst/>
              <a:gdLst/>
              <a:ahLst/>
              <a:cxnLst/>
              <a:rect l="l" t="t" r="r" b="b"/>
              <a:pathLst>
                <a:path w="8097" h="17094" extrusionOk="0">
                  <a:moveTo>
                    <a:pt x="8096" y="10126"/>
                  </a:moveTo>
                  <a:cubicBezTo>
                    <a:pt x="6893" y="6717"/>
                    <a:pt x="5866" y="1955"/>
                    <a:pt x="3836" y="953"/>
                  </a:cubicBezTo>
                  <a:cubicBezTo>
                    <a:pt x="1" y="0"/>
                    <a:pt x="1154" y="9574"/>
                    <a:pt x="3034" y="13158"/>
                  </a:cubicBezTo>
                  <a:cubicBezTo>
                    <a:pt x="4161" y="15339"/>
                    <a:pt x="5314" y="16542"/>
                    <a:pt x="7219" y="17093"/>
                  </a:cubicBezTo>
                  <a:cubicBezTo>
                    <a:pt x="7595" y="14587"/>
                    <a:pt x="7971" y="11980"/>
                    <a:pt x="8096" y="10126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205;p26">
              <a:extLst>
                <a:ext uri="{FF2B5EF4-FFF2-40B4-BE49-F238E27FC236}">
                  <a16:creationId xmlns:a16="http://schemas.microsoft.com/office/drawing/2014/main" id="{5A98E86A-5AAA-47F7-B26D-C6884BA3945D}"/>
                </a:ext>
              </a:extLst>
            </p:cNvPr>
            <p:cNvSpPr/>
            <p:nvPr/>
          </p:nvSpPr>
          <p:spPr>
            <a:xfrm>
              <a:off x="2673075" y="2257550"/>
              <a:ext cx="102150" cy="144750"/>
            </a:xfrm>
            <a:custGeom>
              <a:avLst/>
              <a:gdLst/>
              <a:ahLst/>
              <a:cxnLst/>
              <a:rect l="l" t="t" r="r" b="b"/>
              <a:pathLst>
                <a:path w="4086" h="5790" extrusionOk="0">
                  <a:moveTo>
                    <a:pt x="552" y="0"/>
                  </a:moveTo>
                  <a:cubicBezTo>
                    <a:pt x="527" y="101"/>
                    <a:pt x="1" y="677"/>
                    <a:pt x="1" y="677"/>
                  </a:cubicBezTo>
                  <a:cubicBezTo>
                    <a:pt x="1" y="677"/>
                    <a:pt x="1028" y="2958"/>
                    <a:pt x="1404" y="3960"/>
                  </a:cubicBezTo>
                  <a:cubicBezTo>
                    <a:pt x="1780" y="4963"/>
                    <a:pt x="2757" y="5790"/>
                    <a:pt x="2757" y="5790"/>
                  </a:cubicBezTo>
                  <a:lnTo>
                    <a:pt x="4086" y="4336"/>
                  </a:lnTo>
                  <a:cubicBezTo>
                    <a:pt x="2256" y="3334"/>
                    <a:pt x="552" y="0"/>
                    <a:pt x="552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206;p26">
              <a:extLst>
                <a:ext uri="{FF2B5EF4-FFF2-40B4-BE49-F238E27FC236}">
                  <a16:creationId xmlns:a16="http://schemas.microsoft.com/office/drawing/2014/main" id="{1DB8542B-9824-45FC-8F0D-E9A1C6B39621}"/>
                </a:ext>
              </a:extLst>
            </p:cNvPr>
            <p:cNvSpPr/>
            <p:nvPr/>
          </p:nvSpPr>
          <p:spPr>
            <a:xfrm>
              <a:off x="2775200" y="2272575"/>
              <a:ext cx="47650" cy="119075"/>
            </a:xfrm>
            <a:custGeom>
              <a:avLst/>
              <a:gdLst/>
              <a:ahLst/>
              <a:cxnLst/>
              <a:rect l="l" t="t" r="r" b="b"/>
              <a:pathLst>
                <a:path w="1906" h="4763" extrusionOk="0">
                  <a:moveTo>
                    <a:pt x="903" y="151"/>
                  </a:moveTo>
                  <a:cubicBezTo>
                    <a:pt x="778" y="1"/>
                    <a:pt x="452" y="2983"/>
                    <a:pt x="1" y="3735"/>
                  </a:cubicBezTo>
                  <a:cubicBezTo>
                    <a:pt x="878" y="4537"/>
                    <a:pt x="1379" y="4763"/>
                    <a:pt x="1379" y="4763"/>
                  </a:cubicBezTo>
                  <a:cubicBezTo>
                    <a:pt x="1379" y="4763"/>
                    <a:pt x="1906" y="1429"/>
                    <a:pt x="903" y="15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207;p26">
              <a:extLst>
                <a:ext uri="{FF2B5EF4-FFF2-40B4-BE49-F238E27FC236}">
                  <a16:creationId xmlns:a16="http://schemas.microsoft.com/office/drawing/2014/main" id="{B2AD3F49-DC86-4256-AD7B-B13C5C9EB652}"/>
                </a:ext>
              </a:extLst>
            </p:cNvPr>
            <p:cNvSpPr/>
            <p:nvPr/>
          </p:nvSpPr>
          <p:spPr>
            <a:xfrm>
              <a:off x="2668700" y="2321450"/>
              <a:ext cx="1904150" cy="1099650"/>
            </a:xfrm>
            <a:custGeom>
              <a:avLst/>
              <a:gdLst/>
              <a:ahLst/>
              <a:cxnLst/>
              <a:rect l="l" t="t" r="r" b="b"/>
              <a:pathLst>
                <a:path w="76166" h="43986" extrusionOk="0">
                  <a:moveTo>
                    <a:pt x="42131" y="1"/>
                  </a:moveTo>
                  <a:lnTo>
                    <a:pt x="0" y="24337"/>
                  </a:lnTo>
                  <a:lnTo>
                    <a:pt x="34035" y="43986"/>
                  </a:lnTo>
                  <a:lnTo>
                    <a:pt x="76166" y="19650"/>
                  </a:lnTo>
                  <a:lnTo>
                    <a:pt x="42131" y="1"/>
                  </a:ln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208;p26">
              <a:extLst>
                <a:ext uri="{FF2B5EF4-FFF2-40B4-BE49-F238E27FC236}">
                  <a16:creationId xmlns:a16="http://schemas.microsoft.com/office/drawing/2014/main" id="{A833BB27-859A-410C-8718-C65075DD1103}"/>
                </a:ext>
              </a:extLst>
            </p:cNvPr>
            <p:cNvSpPr/>
            <p:nvPr/>
          </p:nvSpPr>
          <p:spPr>
            <a:xfrm>
              <a:off x="2664925" y="2908250"/>
              <a:ext cx="80850" cy="42775"/>
            </a:xfrm>
            <a:custGeom>
              <a:avLst/>
              <a:gdLst/>
              <a:ahLst/>
              <a:cxnLst/>
              <a:rect l="l" t="t" r="r" b="b"/>
              <a:pathLst>
                <a:path w="3234" h="1711" extrusionOk="0">
                  <a:moveTo>
                    <a:pt x="1617" y="0"/>
                  </a:moveTo>
                  <a:cubicBezTo>
                    <a:pt x="1241" y="0"/>
                    <a:pt x="865" y="88"/>
                    <a:pt x="577" y="263"/>
                  </a:cubicBezTo>
                  <a:cubicBezTo>
                    <a:pt x="1" y="589"/>
                    <a:pt x="1" y="1115"/>
                    <a:pt x="577" y="1466"/>
                  </a:cubicBezTo>
                  <a:cubicBezTo>
                    <a:pt x="865" y="1629"/>
                    <a:pt x="1248" y="1711"/>
                    <a:pt x="1627" y="1711"/>
                  </a:cubicBezTo>
                  <a:cubicBezTo>
                    <a:pt x="2006" y="1711"/>
                    <a:pt x="2382" y="1629"/>
                    <a:pt x="2657" y="1466"/>
                  </a:cubicBezTo>
                  <a:cubicBezTo>
                    <a:pt x="3234" y="1140"/>
                    <a:pt x="3234" y="589"/>
                    <a:pt x="2657" y="263"/>
                  </a:cubicBezTo>
                  <a:cubicBezTo>
                    <a:pt x="2369" y="88"/>
                    <a:pt x="1993" y="0"/>
                    <a:pt x="1617" y="0"/>
                  </a:cubicBez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09;p26">
              <a:extLst>
                <a:ext uri="{FF2B5EF4-FFF2-40B4-BE49-F238E27FC236}">
                  <a16:creationId xmlns:a16="http://schemas.microsoft.com/office/drawing/2014/main" id="{AA96BD25-B17B-48C0-99B3-25C34186E1E7}"/>
                </a:ext>
              </a:extLst>
            </p:cNvPr>
            <p:cNvSpPr/>
            <p:nvPr/>
          </p:nvSpPr>
          <p:spPr>
            <a:xfrm>
              <a:off x="4495775" y="2791550"/>
              <a:ext cx="80850" cy="42300"/>
            </a:xfrm>
            <a:custGeom>
              <a:avLst/>
              <a:gdLst/>
              <a:ahLst/>
              <a:cxnLst/>
              <a:rect l="l" t="t" r="r" b="b"/>
              <a:pathLst>
                <a:path w="3234" h="1692" extrusionOk="0">
                  <a:moveTo>
                    <a:pt x="1604" y="0"/>
                  </a:moveTo>
                  <a:cubicBezTo>
                    <a:pt x="1222" y="0"/>
                    <a:pt x="840" y="82"/>
                    <a:pt x="552" y="245"/>
                  </a:cubicBezTo>
                  <a:cubicBezTo>
                    <a:pt x="0" y="570"/>
                    <a:pt x="0" y="1097"/>
                    <a:pt x="577" y="1448"/>
                  </a:cubicBezTo>
                  <a:cubicBezTo>
                    <a:pt x="865" y="1610"/>
                    <a:pt x="1241" y="1692"/>
                    <a:pt x="1617" y="1692"/>
                  </a:cubicBezTo>
                  <a:cubicBezTo>
                    <a:pt x="1993" y="1692"/>
                    <a:pt x="2369" y="1610"/>
                    <a:pt x="2657" y="1448"/>
                  </a:cubicBezTo>
                  <a:cubicBezTo>
                    <a:pt x="3233" y="1122"/>
                    <a:pt x="3233" y="570"/>
                    <a:pt x="2657" y="245"/>
                  </a:cubicBezTo>
                  <a:cubicBezTo>
                    <a:pt x="2369" y="82"/>
                    <a:pt x="1986" y="0"/>
                    <a:pt x="1604" y="0"/>
                  </a:cubicBez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10;p26">
              <a:extLst>
                <a:ext uri="{FF2B5EF4-FFF2-40B4-BE49-F238E27FC236}">
                  <a16:creationId xmlns:a16="http://schemas.microsoft.com/office/drawing/2014/main" id="{835587FF-597F-44AF-AE34-BFC9AF54B0ED}"/>
                </a:ext>
              </a:extLst>
            </p:cNvPr>
            <p:cNvSpPr/>
            <p:nvPr/>
          </p:nvSpPr>
          <p:spPr>
            <a:xfrm>
              <a:off x="4506425" y="3600600"/>
              <a:ext cx="58925" cy="31350"/>
            </a:xfrm>
            <a:custGeom>
              <a:avLst/>
              <a:gdLst/>
              <a:ahLst/>
              <a:cxnLst/>
              <a:rect l="l" t="t" r="r" b="b"/>
              <a:pathLst>
                <a:path w="2357" h="1254" extrusionOk="0">
                  <a:moveTo>
                    <a:pt x="1178" y="0"/>
                  </a:moveTo>
                  <a:cubicBezTo>
                    <a:pt x="903" y="0"/>
                    <a:pt x="627" y="63"/>
                    <a:pt x="426" y="188"/>
                  </a:cubicBezTo>
                  <a:cubicBezTo>
                    <a:pt x="0" y="439"/>
                    <a:pt x="0" y="815"/>
                    <a:pt x="426" y="1066"/>
                  </a:cubicBezTo>
                  <a:cubicBezTo>
                    <a:pt x="639" y="1191"/>
                    <a:pt x="915" y="1254"/>
                    <a:pt x="1191" y="1254"/>
                  </a:cubicBezTo>
                  <a:cubicBezTo>
                    <a:pt x="1466" y="1254"/>
                    <a:pt x="1742" y="1191"/>
                    <a:pt x="1955" y="1066"/>
                  </a:cubicBezTo>
                  <a:cubicBezTo>
                    <a:pt x="2356" y="815"/>
                    <a:pt x="2356" y="439"/>
                    <a:pt x="1930" y="188"/>
                  </a:cubicBezTo>
                  <a:cubicBezTo>
                    <a:pt x="1730" y="63"/>
                    <a:pt x="1454" y="0"/>
                    <a:pt x="1178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211;p26">
              <a:extLst>
                <a:ext uri="{FF2B5EF4-FFF2-40B4-BE49-F238E27FC236}">
                  <a16:creationId xmlns:a16="http://schemas.microsoft.com/office/drawing/2014/main" id="{98EC318A-8527-4D7A-A2F5-0E72E2CD0194}"/>
                </a:ext>
              </a:extLst>
            </p:cNvPr>
            <p:cNvSpPr/>
            <p:nvPr/>
          </p:nvSpPr>
          <p:spPr>
            <a:xfrm>
              <a:off x="4498900" y="2812700"/>
              <a:ext cx="73950" cy="803275"/>
            </a:xfrm>
            <a:custGeom>
              <a:avLst/>
              <a:gdLst/>
              <a:ahLst/>
              <a:cxnLst/>
              <a:rect l="l" t="t" r="r" b="b"/>
              <a:pathLst>
                <a:path w="2958" h="32131" extrusionOk="0">
                  <a:moveTo>
                    <a:pt x="1" y="0"/>
                  </a:moveTo>
                  <a:lnTo>
                    <a:pt x="402" y="32131"/>
                  </a:lnTo>
                  <a:lnTo>
                    <a:pt x="2557" y="32131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12;p26">
              <a:extLst>
                <a:ext uri="{FF2B5EF4-FFF2-40B4-BE49-F238E27FC236}">
                  <a16:creationId xmlns:a16="http://schemas.microsoft.com/office/drawing/2014/main" id="{6C0B659F-9F96-47BE-A31A-BD9CEBC4EC7B}"/>
                </a:ext>
              </a:extLst>
            </p:cNvPr>
            <p:cNvSpPr/>
            <p:nvPr/>
          </p:nvSpPr>
          <p:spPr>
            <a:xfrm>
              <a:off x="3476350" y="3376200"/>
              <a:ext cx="80850" cy="42800"/>
            </a:xfrm>
            <a:custGeom>
              <a:avLst/>
              <a:gdLst/>
              <a:ahLst/>
              <a:cxnLst/>
              <a:rect l="l" t="t" r="r" b="b"/>
              <a:pathLst>
                <a:path w="3234" h="1712" extrusionOk="0">
                  <a:moveTo>
                    <a:pt x="1596" y="1"/>
                  </a:moveTo>
                  <a:cubicBezTo>
                    <a:pt x="1227" y="1"/>
                    <a:pt x="859" y="82"/>
                    <a:pt x="577" y="242"/>
                  </a:cubicBezTo>
                  <a:cubicBezTo>
                    <a:pt x="0" y="593"/>
                    <a:pt x="0" y="1119"/>
                    <a:pt x="577" y="1445"/>
                  </a:cubicBezTo>
                  <a:cubicBezTo>
                    <a:pt x="870" y="1624"/>
                    <a:pt x="1255" y="1711"/>
                    <a:pt x="1638" y="1711"/>
                  </a:cubicBezTo>
                  <a:cubicBezTo>
                    <a:pt x="2006" y="1711"/>
                    <a:pt x="2374" y="1630"/>
                    <a:pt x="2657" y="1470"/>
                  </a:cubicBezTo>
                  <a:cubicBezTo>
                    <a:pt x="3233" y="1119"/>
                    <a:pt x="3233" y="593"/>
                    <a:pt x="2657" y="267"/>
                  </a:cubicBezTo>
                  <a:cubicBezTo>
                    <a:pt x="2363" y="88"/>
                    <a:pt x="1979" y="1"/>
                    <a:pt x="1596" y="1"/>
                  </a:cubicBez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3;p26">
              <a:extLst>
                <a:ext uri="{FF2B5EF4-FFF2-40B4-BE49-F238E27FC236}">
                  <a16:creationId xmlns:a16="http://schemas.microsoft.com/office/drawing/2014/main" id="{55BA22F6-0313-4291-AE24-559215AC5649}"/>
                </a:ext>
              </a:extLst>
            </p:cNvPr>
            <p:cNvSpPr/>
            <p:nvPr/>
          </p:nvSpPr>
          <p:spPr>
            <a:xfrm>
              <a:off x="3487000" y="4185825"/>
              <a:ext cx="58925" cy="30875"/>
            </a:xfrm>
            <a:custGeom>
              <a:avLst/>
              <a:gdLst/>
              <a:ahLst/>
              <a:cxnLst/>
              <a:rect l="l" t="t" r="r" b="b"/>
              <a:pathLst>
                <a:path w="2357" h="1235" extrusionOk="0">
                  <a:moveTo>
                    <a:pt x="1191" y="0"/>
                  </a:moveTo>
                  <a:cubicBezTo>
                    <a:pt x="915" y="0"/>
                    <a:pt x="639" y="63"/>
                    <a:pt x="426" y="188"/>
                  </a:cubicBezTo>
                  <a:cubicBezTo>
                    <a:pt x="0" y="414"/>
                    <a:pt x="0" y="815"/>
                    <a:pt x="426" y="1065"/>
                  </a:cubicBezTo>
                  <a:cubicBezTo>
                    <a:pt x="639" y="1178"/>
                    <a:pt x="915" y="1234"/>
                    <a:pt x="1191" y="1234"/>
                  </a:cubicBezTo>
                  <a:cubicBezTo>
                    <a:pt x="1466" y="1234"/>
                    <a:pt x="1742" y="1178"/>
                    <a:pt x="1955" y="1065"/>
                  </a:cubicBezTo>
                  <a:cubicBezTo>
                    <a:pt x="2356" y="815"/>
                    <a:pt x="2356" y="414"/>
                    <a:pt x="1955" y="188"/>
                  </a:cubicBezTo>
                  <a:cubicBezTo>
                    <a:pt x="1742" y="63"/>
                    <a:pt x="1466" y="0"/>
                    <a:pt x="1191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4;p26">
              <a:extLst>
                <a:ext uri="{FF2B5EF4-FFF2-40B4-BE49-F238E27FC236}">
                  <a16:creationId xmlns:a16="http://schemas.microsoft.com/office/drawing/2014/main" id="{64756504-6AD7-4BE3-A3B0-974B0AA69606}"/>
                </a:ext>
              </a:extLst>
            </p:cNvPr>
            <p:cNvSpPr/>
            <p:nvPr/>
          </p:nvSpPr>
          <p:spPr>
            <a:xfrm>
              <a:off x="3480100" y="3397275"/>
              <a:ext cx="73325" cy="803925"/>
            </a:xfrm>
            <a:custGeom>
              <a:avLst/>
              <a:gdLst/>
              <a:ahLst/>
              <a:cxnLst/>
              <a:rect l="l" t="t" r="r" b="b"/>
              <a:pathLst>
                <a:path w="2933" h="32157" extrusionOk="0">
                  <a:moveTo>
                    <a:pt x="0" y="1"/>
                  </a:moveTo>
                  <a:lnTo>
                    <a:pt x="401" y="32156"/>
                  </a:lnTo>
                  <a:lnTo>
                    <a:pt x="2532" y="32156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5;p26">
              <a:extLst>
                <a:ext uri="{FF2B5EF4-FFF2-40B4-BE49-F238E27FC236}">
                  <a16:creationId xmlns:a16="http://schemas.microsoft.com/office/drawing/2014/main" id="{919BCE51-01EC-4E5C-818A-7BA771E7C1D0}"/>
                </a:ext>
              </a:extLst>
            </p:cNvPr>
            <p:cNvSpPr/>
            <p:nvPr/>
          </p:nvSpPr>
          <p:spPr>
            <a:xfrm>
              <a:off x="3679975" y="2321625"/>
              <a:ext cx="80850" cy="42300"/>
            </a:xfrm>
            <a:custGeom>
              <a:avLst/>
              <a:gdLst/>
              <a:ahLst/>
              <a:cxnLst/>
              <a:rect l="l" t="t" r="r" b="b"/>
              <a:pathLst>
                <a:path w="3234" h="1692" extrusionOk="0">
                  <a:moveTo>
                    <a:pt x="1617" y="0"/>
                  </a:moveTo>
                  <a:cubicBezTo>
                    <a:pt x="1241" y="0"/>
                    <a:pt x="865" y="82"/>
                    <a:pt x="577" y="244"/>
                  </a:cubicBezTo>
                  <a:cubicBezTo>
                    <a:pt x="0" y="570"/>
                    <a:pt x="0" y="1122"/>
                    <a:pt x="577" y="1447"/>
                  </a:cubicBezTo>
                  <a:cubicBezTo>
                    <a:pt x="865" y="1610"/>
                    <a:pt x="1247" y="1692"/>
                    <a:pt x="1626" y="1692"/>
                  </a:cubicBezTo>
                  <a:cubicBezTo>
                    <a:pt x="2006" y="1692"/>
                    <a:pt x="2381" y="1610"/>
                    <a:pt x="2657" y="1447"/>
                  </a:cubicBezTo>
                  <a:cubicBezTo>
                    <a:pt x="3234" y="1122"/>
                    <a:pt x="3234" y="570"/>
                    <a:pt x="2657" y="244"/>
                  </a:cubicBezTo>
                  <a:cubicBezTo>
                    <a:pt x="2369" y="82"/>
                    <a:pt x="1993" y="0"/>
                    <a:pt x="1617" y="0"/>
                  </a:cubicBez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16;p26">
              <a:extLst>
                <a:ext uri="{FF2B5EF4-FFF2-40B4-BE49-F238E27FC236}">
                  <a16:creationId xmlns:a16="http://schemas.microsoft.com/office/drawing/2014/main" id="{0CC0479E-5E92-4E1D-930E-F276B7757703}"/>
                </a:ext>
              </a:extLst>
            </p:cNvPr>
            <p:cNvSpPr/>
            <p:nvPr/>
          </p:nvSpPr>
          <p:spPr>
            <a:xfrm>
              <a:off x="3691250" y="3130675"/>
              <a:ext cx="58925" cy="31350"/>
            </a:xfrm>
            <a:custGeom>
              <a:avLst/>
              <a:gdLst/>
              <a:ahLst/>
              <a:cxnLst/>
              <a:rect l="l" t="t" r="r" b="b"/>
              <a:pathLst>
                <a:path w="2357" h="1254" extrusionOk="0">
                  <a:moveTo>
                    <a:pt x="1166" y="0"/>
                  </a:moveTo>
                  <a:cubicBezTo>
                    <a:pt x="890" y="0"/>
                    <a:pt x="615" y="63"/>
                    <a:pt x="402" y="188"/>
                  </a:cubicBezTo>
                  <a:cubicBezTo>
                    <a:pt x="1" y="439"/>
                    <a:pt x="1" y="815"/>
                    <a:pt x="427" y="1066"/>
                  </a:cubicBezTo>
                  <a:cubicBezTo>
                    <a:pt x="627" y="1191"/>
                    <a:pt x="897" y="1254"/>
                    <a:pt x="1169" y="1254"/>
                  </a:cubicBezTo>
                  <a:cubicBezTo>
                    <a:pt x="1442" y="1254"/>
                    <a:pt x="1717" y="1191"/>
                    <a:pt x="1930" y="1066"/>
                  </a:cubicBezTo>
                  <a:cubicBezTo>
                    <a:pt x="2357" y="815"/>
                    <a:pt x="2357" y="439"/>
                    <a:pt x="1930" y="188"/>
                  </a:cubicBezTo>
                  <a:cubicBezTo>
                    <a:pt x="1717" y="63"/>
                    <a:pt x="1442" y="0"/>
                    <a:pt x="1166" y="0"/>
                  </a:cubicBez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17;p26">
              <a:extLst>
                <a:ext uri="{FF2B5EF4-FFF2-40B4-BE49-F238E27FC236}">
                  <a16:creationId xmlns:a16="http://schemas.microsoft.com/office/drawing/2014/main" id="{490D0E46-352E-42D8-9E34-3B35C7FD19B3}"/>
                </a:ext>
              </a:extLst>
            </p:cNvPr>
            <p:cNvSpPr/>
            <p:nvPr/>
          </p:nvSpPr>
          <p:spPr>
            <a:xfrm>
              <a:off x="3683725" y="2342750"/>
              <a:ext cx="73350" cy="803925"/>
            </a:xfrm>
            <a:custGeom>
              <a:avLst/>
              <a:gdLst/>
              <a:ahLst/>
              <a:cxnLst/>
              <a:rect l="l" t="t" r="r" b="b"/>
              <a:pathLst>
                <a:path w="2934" h="32157" extrusionOk="0">
                  <a:moveTo>
                    <a:pt x="1" y="1"/>
                  </a:moveTo>
                  <a:lnTo>
                    <a:pt x="402" y="32156"/>
                  </a:lnTo>
                  <a:lnTo>
                    <a:pt x="2557" y="32156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rgbClr val="83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18;p26">
              <a:extLst>
                <a:ext uri="{FF2B5EF4-FFF2-40B4-BE49-F238E27FC236}">
                  <a16:creationId xmlns:a16="http://schemas.microsoft.com/office/drawing/2014/main" id="{FF4F6B72-A534-457B-BAD0-E47C827DE8AB}"/>
                </a:ext>
              </a:extLst>
            </p:cNvPr>
            <p:cNvSpPr/>
            <p:nvPr/>
          </p:nvSpPr>
          <p:spPr>
            <a:xfrm>
              <a:off x="2401775" y="2627850"/>
              <a:ext cx="2445525" cy="999825"/>
            </a:xfrm>
            <a:custGeom>
              <a:avLst/>
              <a:gdLst/>
              <a:ahLst/>
              <a:cxnLst/>
              <a:rect l="l" t="t" r="r" b="b"/>
              <a:pathLst>
                <a:path w="97821" h="39993" extrusionOk="0">
                  <a:moveTo>
                    <a:pt x="97820" y="0"/>
                  </a:moveTo>
                  <a:cubicBezTo>
                    <a:pt x="97820" y="3685"/>
                    <a:pt x="95590" y="7194"/>
                    <a:pt x="91028" y="9800"/>
                  </a:cubicBezTo>
                  <a:lnTo>
                    <a:pt x="48898" y="34136"/>
                  </a:lnTo>
                  <a:cubicBezTo>
                    <a:pt x="44333" y="36771"/>
                    <a:pt x="38224" y="38062"/>
                    <a:pt x="31826" y="38062"/>
                  </a:cubicBezTo>
                  <a:cubicBezTo>
                    <a:pt x="24104" y="38062"/>
                    <a:pt x="15959" y="36180"/>
                    <a:pt x="9599" y="32507"/>
                  </a:cubicBezTo>
                  <a:cubicBezTo>
                    <a:pt x="3384" y="28923"/>
                    <a:pt x="126" y="24336"/>
                    <a:pt x="0" y="19950"/>
                  </a:cubicBezTo>
                  <a:lnTo>
                    <a:pt x="0" y="21855"/>
                  </a:lnTo>
                  <a:cubicBezTo>
                    <a:pt x="126" y="26241"/>
                    <a:pt x="3384" y="30828"/>
                    <a:pt x="9599" y="34437"/>
                  </a:cubicBezTo>
                  <a:cubicBezTo>
                    <a:pt x="15959" y="38110"/>
                    <a:pt x="24104" y="39992"/>
                    <a:pt x="31826" y="39992"/>
                  </a:cubicBezTo>
                  <a:cubicBezTo>
                    <a:pt x="38224" y="39992"/>
                    <a:pt x="44333" y="38700"/>
                    <a:pt x="48898" y="36066"/>
                  </a:cubicBezTo>
                  <a:lnTo>
                    <a:pt x="91028" y="11730"/>
                  </a:lnTo>
                  <a:cubicBezTo>
                    <a:pt x="95590" y="9098"/>
                    <a:pt x="97820" y="5589"/>
                    <a:pt x="97820" y="1905"/>
                  </a:cubicBezTo>
                  <a:lnTo>
                    <a:pt x="97820" y="0"/>
                  </a:lnTo>
                  <a:close/>
                </a:path>
              </a:pathLst>
            </a:custGeom>
            <a:solidFill>
              <a:srgbClr val="A8B0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19;p26">
              <a:extLst>
                <a:ext uri="{FF2B5EF4-FFF2-40B4-BE49-F238E27FC236}">
                  <a16:creationId xmlns:a16="http://schemas.microsoft.com/office/drawing/2014/main" id="{2E6D6F09-5791-4831-ADF1-5CDC59640563}"/>
                </a:ext>
              </a:extLst>
            </p:cNvPr>
            <p:cNvSpPr/>
            <p:nvPr/>
          </p:nvSpPr>
          <p:spPr>
            <a:xfrm>
              <a:off x="2399900" y="2168175"/>
              <a:ext cx="2448650" cy="1411875"/>
            </a:xfrm>
            <a:custGeom>
              <a:avLst/>
              <a:gdLst/>
              <a:ahLst/>
              <a:cxnLst/>
              <a:rect l="l" t="t" r="r" b="b"/>
              <a:pathLst>
                <a:path w="97946" h="56475" extrusionOk="0">
                  <a:moveTo>
                    <a:pt x="66095" y="0"/>
                  </a:moveTo>
                  <a:cubicBezTo>
                    <a:pt x="59697" y="0"/>
                    <a:pt x="53588" y="1292"/>
                    <a:pt x="49023" y="3926"/>
                  </a:cubicBezTo>
                  <a:lnTo>
                    <a:pt x="6892" y="28237"/>
                  </a:lnTo>
                  <a:cubicBezTo>
                    <a:pt x="2231" y="30944"/>
                    <a:pt x="0" y="34578"/>
                    <a:pt x="100" y="38363"/>
                  </a:cubicBezTo>
                  <a:cubicBezTo>
                    <a:pt x="251" y="42749"/>
                    <a:pt x="3484" y="47335"/>
                    <a:pt x="9725" y="50919"/>
                  </a:cubicBezTo>
                  <a:cubicBezTo>
                    <a:pt x="16085" y="54592"/>
                    <a:pt x="24221" y="56474"/>
                    <a:pt x="31937" y="56474"/>
                  </a:cubicBezTo>
                  <a:cubicBezTo>
                    <a:pt x="38329" y="56474"/>
                    <a:pt x="44433" y="55183"/>
                    <a:pt x="48998" y="52548"/>
                  </a:cubicBezTo>
                  <a:lnTo>
                    <a:pt x="91129" y="28237"/>
                  </a:lnTo>
                  <a:cubicBezTo>
                    <a:pt x="95690" y="25606"/>
                    <a:pt x="97921" y="22097"/>
                    <a:pt x="97921" y="18413"/>
                  </a:cubicBezTo>
                  <a:cubicBezTo>
                    <a:pt x="97946" y="13951"/>
                    <a:pt x="94687" y="9215"/>
                    <a:pt x="88321" y="5555"/>
                  </a:cubicBezTo>
                  <a:cubicBezTo>
                    <a:pt x="81961" y="1882"/>
                    <a:pt x="73817" y="0"/>
                    <a:pt x="66095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0;p26">
              <a:extLst>
                <a:ext uri="{FF2B5EF4-FFF2-40B4-BE49-F238E27FC236}">
                  <a16:creationId xmlns:a16="http://schemas.microsoft.com/office/drawing/2014/main" id="{31C6B0CB-704D-43F3-BBA6-47597914E6C1}"/>
                </a:ext>
              </a:extLst>
            </p:cNvPr>
            <p:cNvSpPr/>
            <p:nvPr/>
          </p:nvSpPr>
          <p:spPr>
            <a:xfrm>
              <a:off x="4078475" y="2713700"/>
              <a:ext cx="456800" cy="264425"/>
            </a:xfrm>
            <a:custGeom>
              <a:avLst/>
              <a:gdLst/>
              <a:ahLst/>
              <a:cxnLst/>
              <a:rect l="l" t="t" r="r" b="b"/>
              <a:pathLst>
                <a:path w="18272" h="10577" extrusionOk="0">
                  <a:moveTo>
                    <a:pt x="17895" y="3659"/>
                  </a:moveTo>
                  <a:lnTo>
                    <a:pt x="11554" y="0"/>
                  </a:lnTo>
                  <a:lnTo>
                    <a:pt x="827" y="6191"/>
                  </a:lnTo>
                  <a:lnTo>
                    <a:pt x="0" y="6291"/>
                  </a:lnTo>
                  <a:lnTo>
                    <a:pt x="0" y="6516"/>
                  </a:lnTo>
                  <a:cubicBezTo>
                    <a:pt x="0" y="6617"/>
                    <a:pt x="51" y="6667"/>
                    <a:pt x="126" y="6717"/>
                  </a:cubicBezTo>
                  <a:lnTo>
                    <a:pt x="6592" y="10451"/>
                  </a:lnTo>
                  <a:cubicBezTo>
                    <a:pt x="6792" y="10577"/>
                    <a:pt x="7143" y="10552"/>
                    <a:pt x="7369" y="10426"/>
                  </a:cubicBezTo>
                  <a:lnTo>
                    <a:pt x="18071" y="4236"/>
                  </a:lnTo>
                  <a:cubicBezTo>
                    <a:pt x="18221" y="4161"/>
                    <a:pt x="18271" y="4060"/>
                    <a:pt x="18271" y="3960"/>
                  </a:cubicBezTo>
                  <a:lnTo>
                    <a:pt x="18271" y="3609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21;p26">
              <a:extLst>
                <a:ext uri="{FF2B5EF4-FFF2-40B4-BE49-F238E27FC236}">
                  <a16:creationId xmlns:a16="http://schemas.microsoft.com/office/drawing/2014/main" id="{C80109E6-70BB-43C6-92A7-89BF53C15041}"/>
                </a:ext>
              </a:extLst>
            </p:cNvPr>
            <p:cNvSpPr/>
            <p:nvPr/>
          </p:nvSpPr>
          <p:spPr>
            <a:xfrm>
              <a:off x="4009550" y="2481225"/>
              <a:ext cx="357800" cy="389750"/>
            </a:xfrm>
            <a:custGeom>
              <a:avLst/>
              <a:gdLst/>
              <a:ahLst/>
              <a:cxnLst/>
              <a:rect l="l" t="t" r="r" b="b"/>
              <a:pathLst>
                <a:path w="14312" h="15590" extrusionOk="0">
                  <a:moveTo>
                    <a:pt x="14311" y="8948"/>
                  </a:moveTo>
                  <a:lnTo>
                    <a:pt x="2757" y="15590"/>
                  </a:lnTo>
                  <a:lnTo>
                    <a:pt x="76" y="7069"/>
                  </a:lnTo>
                  <a:cubicBezTo>
                    <a:pt x="1" y="6818"/>
                    <a:pt x="76" y="6517"/>
                    <a:pt x="276" y="6392"/>
                  </a:cubicBezTo>
                  <a:lnTo>
                    <a:pt x="11179" y="101"/>
                  </a:lnTo>
                  <a:cubicBezTo>
                    <a:pt x="11379" y="1"/>
                    <a:pt x="11605" y="101"/>
                    <a:pt x="11680" y="352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222;p26">
              <a:extLst>
                <a:ext uri="{FF2B5EF4-FFF2-40B4-BE49-F238E27FC236}">
                  <a16:creationId xmlns:a16="http://schemas.microsoft.com/office/drawing/2014/main" id="{CC5F4D2B-7B67-4AFE-A870-3D816DF1BB80}"/>
                </a:ext>
              </a:extLst>
            </p:cNvPr>
            <p:cNvSpPr/>
            <p:nvPr/>
          </p:nvSpPr>
          <p:spPr>
            <a:xfrm>
              <a:off x="4024600" y="2505675"/>
              <a:ext cx="327700" cy="344000"/>
            </a:xfrm>
            <a:custGeom>
              <a:avLst/>
              <a:gdLst/>
              <a:ahLst/>
              <a:cxnLst/>
              <a:rect l="l" t="t" r="r" b="b"/>
              <a:pathLst>
                <a:path w="13108" h="13760" extrusionOk="0">
                  <a:moveTo>
                    <a:pt x="13108" y="7594"/>
                  </a:moveTo>
                  <a:lnTo>
                    <a:pt x="2456" y="13760"/>
                  </a:lnTo>
                  <a:lnTo>
                    <a:pt x="0" y="6216"/>
                  </a:lnTo>
                  <a:lnTo>
                    <a:pt x="10777" y="0"/>
                  </a:lnTo>
                  <a:close/>
                </a:path>
              </a:pathLst>
            </a:custGeom>
            <a:solidFill>
              <a:srgbClr val="BEE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23;p26">
              <a:extLst>
                <a:ext uri="{FF2B5EF4-FFF2-40B4-BE49-F238E27FC236}">
                  <a16:creationId xmlns:a16="http://schemas.microsoft.com/office/drawing/2014/main" id="{81C58B46-7788-46F0-999C-86401575AA82}"/>
                </a:ext>
              </a:extLst>
            </p:cNvPr>
            <p:cNvSpPr/>
            <p:nvPr/>
          </p:nvSpPr>
          <p:spPr>
            <a:xfrm>
              <a:off x="4078475" y="2704925"/>
              <a:ext cx="458050" cy="264425"/>
            </a:xfrm>
            <a:custGeom>
              <a:avLst/>
              <a:gdLst/>
              <a:ahLst/>
              <a:cxnLst/>
              <a:rect l="l" t="t" r="r" b="b"/>
              <a:pathLst>
                <a:path w="18322" h="10577" extrusionOk="0">
                  <a:moveTo>
                    <a:pt x="18071" y="4236"/>
                  </a:moveTo>
                  <a:lnTo>
                    <a:pt x="7369" y="10426"/>
                  </a:lnTo>
                  <a:cubicBezTo>
                    <a:pt x="7143" y="10552"/>
                    <a:pt x="6792" y="10577"/>
                    <a:pt x="6592" y="10451"/>
                  </a:cubicBezTo>
                  <a:lnTo>
                    <a:pt x="0" y="6642"/>
                  </a:lnTo>
                  <a:lnTo>
                    <a:pt x="11554" y="0"/>
                  </a:lnTo>
                  <a:lnTo>
                    <a:pt x="18146" y="3785"/>
                  </a:lnTo>
                  <a:cubicBezTo>
                    <a:pt x="18321" y="3910"/>
                    <a:pt x="18296" y="4111"/>
                    <a:pt x="18071" y="423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24;p26">
              <a:extLst>
                <a:ext uri="{FF2B5EF4-FFF2-40B4-BE49-F238E27FC236}">
                  <a16:creationId xmlns:a16="http://schemas.microsoft.com/office/drawing/2014/main" id="{A6C4320F-13E4-44CC-899A-486A9F734D65}"/>
                </a:ext>
              </a:extLst>
            </p:cNvPr>
            <p:cNvSpPr/>
            <p:nvPr/>
          </p:nvSpPr>
          <p:spPr>
            <a:xfrm>
              <a:off x="4078475" y="2704925"/>
              <a:ext cx="458050" cy="264425"/>
            </a:xfrm>
            <a:custGeom>
              <a:avLst/>
              <a:gdLst/>
              <a:ahLst/>
              <a:cxnLst/>
              <a:rect l="l" t="t" r="r" b="b"/>
              <a:pathLst>
                <a:path w="18322" h="10577" extrusionOk="0">
                  <a:moveTo>
                    <a:pt x="18071" y="4236"/>
                  </a:moveTo>
                  <a:lnTo>
                    <a:pt x="7369" y="10426"/>
                  </a:lnTo>
                  <a:cubicBezTo>
                    <a:pt x="7143" y="10552"/>
                    <a:pt x="6792" y="10577"/>
                    <a:pt x="6592" y="10451"/>
                  </a:cubicBezTo>
                  <a:lnTo>
                    <a:pt x="0" y="6642"/>
                  </a:lnTo>
                  <a:lnTo>
                    <a:pt x="11554" y="0"/>
                  </a:lnTo>
                  <a:lnTo>
                    <a:pt x="18146" y="3785"/>
                  </a:lnTo>
                  <a:cubicBezTo>
                    <a:pt x="18321" y="3910"/>
                    <a:pt x="18296" y="4111"/>
                    <a:pt x="18071" y="423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225;p26">
              <a:extLst>
                <a:ext uri="{FF2B5EF4-FFF2-40B4-BE49-F238E27FC236}">
                  <a16:creationId xmlns:a16="http://schemas.microsoft.com/office/drawing/2014/main" id="{9068F7AC-1BE2-49C7-9331-4373685EB9E5}"/>
                </a:ext>
              </a:extLst>
            </p:cNvPr>
            <p:cNvSpPr/>
            <p:nvPr/>
          </p:nvSpPr>
          <p:spPr>
            <a:xfrm>
              <a:off x="4107925" y="2721200"/>
              <a:ext cx="339000" cy="196150"/>
            </a:xfrm>
            <a:custGeom>
              <a:avLst/>
              <a:gdLst/>
              <a:ahLst/>
              <a:cxnLst/>
              <a:rect l="l" t="t" r="r" b="b"/>
              <a:pathLst>
                <a:path w="13560" h="7846" extrusionOk="0">
                  <a:moveTo>
                    <a:pt x="13559" y="1805"/>
                  </a:moveTo>
                  <a:lnTo>
                    <a:pt x="3108" y="7846"/>
                  </a:lnTo>
                  <a:lnTo>
                    <a:pt x="0" y="6041"/>
                  </a:lnTo>
                  <a:lnTo>
                    <a:pt x="10452" y="1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226;p26">
              <a:extLst>
                <a:ext uri="{FF2B5EF4-FFF2-40B4-BE49-F238E27FC236}">
                  <a16:creationId xmlns:a16="http://schemas.microsoft.com/office/drawing/2014/main" id="{92F3786B-6BFB-4AB7-8490-7CC8733B6D4A}"/>
                </a:ext>
              </a:extLst>
            </p:cNvPr>
            <p:cNvSpPr/>
            <p:nvPr/>
          </p:nvSpPr>
          <p:spPr>
            <a:xfrm>
              <a:off x="4303400" y="2834625"/>
              <a:ext cx="110950" cy="63925"/>
            </a:xfrm>
            <a:custGeom>
              <a:avLst/>
              <a:gdLst/>
              <a:ahLst/>
              <a:cxnLst/>
              <a:rect l="l" t="t" r="r" b="b"/>
              <a:pathLst>
                <a:path w="4438" h="2557" extrusionOk="0">
                  <a:moveTo>
                    <a:pt x="4287" y="1028"/>
                  </a:moveTo>
                  <a:lnTo>
                    <a:pt x="1805" y="2456"/>
                  </a:lnTo>
                  <a:cubicBezTo>
                    <a:pt x="1655" y="2532"/>
                    <a:pt x="1430" y="2557"/>
                    <a:pt x="1329" y="2481"/>
                  </a:cubicBezTo>
                  <a:lnTo>
                    <a:pt x="126" y="1805"/>
                  </a:lnTo>
                  <a:cubicBezTo>
                    <a:pt x="1" y="1730"/>
                    <a:pt x="26" y="1604"/>
                    <a:pt x="151" y="1529"/>
                  </a:cubicBezTo>
                  <a:lnTo>
                    <a:pt x="2658" y="75"/>
                  </a:lnTo>
                  <a:cubicBezTo>
                    <a:pt x="2783" y="0"/>
                    <a:pt x="3008" y="0"/>
                    <a:pt x="3134" y="50"/>
                  </a:cubicBezTo>
                  <a:lnTo>
                    <a:pt x="4312" y="752"/>
                  </a:lnTo>
                  <a:cubicBezTo>
                    <a:pt x="4437" y="827"/>
                    <a:pt x="4437" y="953"/>
                    <a:pt x="4287" y="1028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227;p26">
              <a:extLst>
                <a:ext uri="{FF2B5EF4-FFF2-40B4-BE49-F238E27FC236}">
                  <a16:creationId xmlns:a16="http://schemas.microsoft.com/office/drawing/2014/main" id="{12855A40-14F0-4D4A-A302-183AF58D5552}"/>
                </a:ext>
              </a:extLst>
            </p:cNvPr>
            <p:cNvSpPr/>
            <p:nvPr/>
          </p:nvSpPr>
          <p:spPr>
            <a:xfrm>
              <a:off x="2587225" y="3027600"/>
              <a:ext cx="314575" cy="339700"/>
            </a:xfrm>
            <a:custGeom>
              <a:avLst/>
              <a:gdLst/>
              <a:ahLst/>
              <a:cxnLst/>
              <a:rect l="l" t="t" r="r" b="b"/>
              <a:pathLst>
                <a:path w="12583" h="13588" extrusionOk="0">
                  <a:moveTo>
                    <a:pt x="5239" y="1"/>
                  </a:moveTo>
                  <a:cubicBezTo>
                    <a:pt x="5239" y="1"/>
                    <a:pt x="277" y="9249"/>
                    <a:pt x="1" y="9775"/>
                  </a:cubicBezTo>
                  <a:cubicBezTo>
                    <a:pt x="1" y="9775"/>
                    <a:pt x="7094" y="13334"/>
                    <a:pt x="7695" y="13585"/>
                  </a:cubicBezTo>
                  <a:cubicBezTo>
                    <a:pt x="7701" y="13587"/>
                    <a:pt x="7707" y="13588"/>
                    <a:pt x="7713" y="13588"/>
                  </a:cubicBezTo>
                  <a:cubicBezTo>
                    <a:pt x="8356" y="13588"/>
                    <a:pt x="12582" y="2407"/>
                    <a:pt x="12582" y="2407"/>
                  </a:cubicBezTo>
                  <a:lnTo>
                    <a:pt x="5239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228;p26">
              <a:extLst>
                <a:ext uri="{FF2B5EF4-FFF2-40B4-BE49-F238E27FC236}">
                  <a16:creationId xmlns:a16="http://schemas.microsoft.com/office/drawing/2014/main" id="{1781BF32-90A6-4916-9F93-D1428FC781D2}"/>
                </a:ext>
              </a:extLst>
            </p:cNvPr>
            <p:cNvSpPr/>
            <p:nvPr/>
          </p:nvSpPr>
          <p:spPr>
            <a:xfrm>
              <a:off x="2975075" y="2666700"/>
              <a:ext cx="424850" cy="142250"/>
            </a:xfrm>
            <a:custGeom>
              <a:avLst/>
              <a:gdLst/>
              <a:ahLst/>
              <a:cxnLst/>
              <a:rect l="l" t="t" r="r" b="b"/>
              <a:pathLst>
                <a:path w="16994" h="5690" extrusionOk="0">
                  <a:moveTo>
                    <a:pt x="6016" y="0"/>
                  </a:moveTo>
                  <a:lnTo>
                    <a:pt x="1" y="4587"/>
                  </a:lnTo>
                  <a:lnTo>
                    <a:pt x="10703" y="5690"/>
                  </a:lnTo>
                  <a:lnTo>
                    <a:pt x="16993" y="953"/>
                  </a:lnTo>
                  <a:lnTo>
                    <a:pt x="6016" y="0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229;p26">
              <a:extLst>
                <a:ext uri="{FF2B5EF4-FFF2-40B4-BE49-F238E27FC236}">
                  <a16:creationId xmlns:a16="http://schemas.microsoft.com/office/drawing/2014/main" id="{4405D9BB-58A3-4FD3-89AF-65AB0D46B868}"/>
                </a:ext>
              </a:extLst>
            </p:cNvPr>
            <p:cNvSpPr/>
            <p:nvPr/>
          </p:nvSpPr>
          <p:spPr>
            <a:xfrm>
              <a:off x="2835350" y="3150550"/>
              <a:ext cx="323975" cy="186775"/>
            </a:xfrm>
            <a:custGeom>
              <a:avLst/>
              <a:gdLst/>
              <a:ahLst/>
              <a:cxnLst/>
              <a:rect l="l" t="t" r="r" b="b"/>
              <a:pathLst>
                <a:path w="12959" h="7471" extrusionOk="0">
                  <a:moveTo>
                    <a:pt x="7434" y="0"/>
                  </a:moveTo>
                  <a:cubicBezTo>
                    <a:pt x="7280" y="0"/>
                    <a:pt x="7118" y="37"/>
                    <a:pt x="6993" y="120"/>
                  </a:cubicBezTo>
                  <a:lnTo>
                    <a:pt x="176" y="4055"/>
                  </a:lnTo>
                  <a:cubicBezTo>
                    <a:pt x="151" y="4055"/>
                    <a:pt x="126" y="4080"/>
                    <a:pt x="76" y="4105"/>
                  </a:cubicBezTo>
                  <a:lnTo>
                    <a:pt x="1" y="4130"/>
                  </a:lnTo>
                  <a:lnTo>
                    <a:pt x="1" y="4306"/>
                  </a:lnTo>
                  <a:cubicBezTo>
                    <a:pt x="1" y="4381"/>
                    <a:pt x="51" y="4431"/>
                    <a:pt x="126" y="4481"/>
                  </a:cubicBezTo>
                  <a:lnTo>
                    <a:pt x="5164" y="7388"/>
                  </a:lnTo>
                  <a:cubicBezTo>
                    <a:pt x="5254" y="7445"/>
                    <a:pt x="5375" y="7471"/>
                    <a:pt x="5501" y="7471"/>
                  </a:cubicBezTo>
                  <a:cubicBezTo>
                    <a:pt x="5655" y="7471"/>
                    <a:pt x="5817" y="7432"/>
                    <a:pt x="5941" y="7363"/>
                  </a:cubicBezTo>
                  <a:lnTo>
                    <a:pt x="12758" y="3428"/>
                  </a:lnTo>
                  <a:cubicBezTo>
                    <a:pt x="12883" y="3353"/>
                    <a:pt x="12933" y="3278"/>
                    <a:pt x="12958" y="3178"/>
                  </a:cubicBezTo>
                  <a:lnTo>
                    <a:pt x="12958" y="3002"/>
                  </a:lnTo>
                  <a:lnTo>
                    <a:pt x="12858" y="3027"/>
                  </a:lnTo>
                  <a:cubicBezTo>
                    <a:pt x="12858" y="3002"/>
                    <a:pt x="12833" y="3002"/>
                    <a:pt x="12808" y="2977"/>
                  </a:cubicBezTo>
                  <a:lnTo>
                    <a:pt x="7770" y="70"/>
                  </a:lnTo>
                  <a:cubicBezTo>
                    <a:pt x="7680" y="25"/>
                    <a:pt x="7560" y="0"/>
                    <a:pt x="7434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230;p26">
              <a:extLst>
                <a:ext uri="{FF2B5EF4-FFF2-40B4-BE49-F238E27FC236}">
                  <a16:creationId xmlns:a16="http://schemas.microsoft.com/office/drawing/2014/main" id="{8FF318D5-5943-47E5-8439-0B6AE8AF7205}"/>
                </a:ext>
              </a:extLst>
            </p:cNvPr>
            <p:cNvSpPr/>
            <p:nvPr/>
          </p:nvSpPr>
          <p:spPr>
            <a:xfrm>
              <a:off x="2833475" y="3146475"/>
              <a:ext cx="327100" cy="186850"/>
            </a:xfrm>
            <a:custGeom>
              <a:avLst/>
              <a:gdLst/>
              <a:ahLst/>
              <a:cxnLst/>
              <a:rect l="l" t="t" r="r" b="b"/>
              <a:pathLst>
                <a:path w="13084" h="7474" extrusionOk="0">
                  <a:moveTo>
                    <a:pt x="7508" y="0"/>
                  </a:moveTo>
                  <a:cubicBezTo>
                    <a:pt x="7354" y="0"/>
                    <a:pt x="7192" y="39"/>
                    <a:pt x="7068" y="108"/>
                  </a:cubicBezTo>
                  <a:lnTo>
                    <a:pt x="251" y="4043"/>
                  </a:lnTo>
                  <a:cubicBezTo>
                    <a:pt x="26" y="4168"/>
                    <a:pt x="1" y="4368"/>
                    <a:pt x="201" y="4494"/>
                  </a:cubicBezTo>
                  <a:lnTo>
                    <a:pt x="5239" y="7401"/>
                  </a:lnTo>
                  <a:cubicBezTo>
                    <a:pt x="5333" y="7448"/>
                    <a:pt x="5462" y="7473"/>
                    <a:pt x="5594" y="7473"/>
                  </a:cubicBezTo>
                  <a:cubicBezTo>
                    <a:pt x="5743" y="7473"/>
                    <a:pt x="5897" y="7442"/>
                    <a:pt x="6016" y="7376"/>
                  </a:cubicBezTo>
                  <a:lnTo>
                    <a:pt x="12833" y="3441"/>
                  </a:lnTo>
                  <a:cubicBezTo>
                    <a:pt x="13058" y="3291"/>
                    <a:pt x="13083" y="3090"/>
                    <a:pt x="12883" y="2990"/>
                  </a:cubicBezTo>
                  <a:lnTo>
                    <a:pt x="7845" y="83"/>
                  </a:lnTo>
                  <a:cubicBezTo>
                    <a:pt x="7755" y="26"/>
                    <a:pt x="7634" y="0"/>
                    <a:pt x="750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231;p26">
              <a:extLst>
                <a:ext uri="{FF2B5EF4-FFF2-40B4-BE49-F238E27FC236}">
                  <a16:creationId xmlns:a16="http://schemas.microsoft.com/office/drawing/2014/main" id="{3A745277-3198-400F-898B-4090E039FBA0}"/>
                </a:ext>
              </a:extLst>
            </p:cNvPr>
            <p:cNvSpPr/>
            <p:nvPr/>
          </p:nvSpPr>
          <p:spPr>
            <a:xfrm>
              <a:off x="2852900" y="3154175"/>
              <a:ext cx="293250" cy="169200"/>
            </a:xfrm>
            <a:custGeom>
              <a:avLst/>
              <a:gdLst/>
              <a:ahLst/>
              <a:cxnLst/>
              <a:rect l="l" t="t" r="r" b="b"/>
              <a:pathLst>
                <a:path w="11730" h="6768" extrusionOk="0">
                  <a:moveTo>
                    <a:pt x="6742" y="0"/>
                  </a:moveTo>
                  <a:lnTo>
                    <a:pt x="1" y="3885"/>
                  </a:lnTo>
                  <a:lnTo>
                    <a:pt x="4963" y="6767"/>
                  </a:lnTo>
                  <a:lnTo>
                    <a:pt x="11730" y="2857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232;p26">
              <a:extLst>
                <a:ext uri="{FF2B5EF4-FFF2-40B4-BE49-F238E27FC236}">
                  <a16:creationId xmlns:a16="http://schemas.microsoft.com/office/drawing/2014/main" id="{B0D5FC62-9AB7-4BFC-95D4-94950A0CB957}"/>
                </a:ext>
              </a:extLst>
            </p:cNvPr>
            <p:cNvSpPr/>
            <p:nvPr/>
          </p:nvSpPr>
          <p:spPr>
            <a:xfrm>
              <a:off x="2788375" y="2228725"/>
              <a:ext cx="448025" cy="428600"/>
            </a:xfrm>
            <a:custGeom>
              <a:avLst/>
              <a:gdLst/>
              <a:ahLst/>
              <a:cxnLst/>
              <a:rect l="l" t="t" r="r" b="b"/>
              <a:pathLst>
                <a:path w="17921" h="17144" extrusionOk="0">
                  <a:moveTo>
                    <a:pt x="3810" y="878"/>
                  </a:moveTo>
                  <a:cubicBezTo>
                    <a:pt x="6692" y="2156"/>
                    <a:pt x="6040" y="9800"/>
                    <a:pt x="8221" y="11730"/>
                  </a:cubicBezTo>
                  <a:cubicBezTo>
                    <a:pt x="9449" y="12808"/>
                    <a:pt x="15564" y="14211"/>
                    <a:pt x="17243" y="14236"/>
                  </a:cubicBezTo>
                  <a:cubicBezTo>
                    <a:pt x="17920" y="15615"/>
                    <a:pt x="16742" y="17143"/>
                    <a:pt x="16742" y="17143"/>
                  </a:cubicBezTo>
                  <a:cubicBezTo>
                    <a:pt x="6341" y="16291"/>
                    <a:pt x="5589" y="16041"/>
                    <a:pt x="3208" y="11830"/>
                  </a:cubicBezTo>
                  <a:cubicBezTo>
                    <a:pt x="1328" y="8547"/>
                    <a:pt x="0" y="0"/>
                    <a:pt x="3810" y="878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233;p26">
              <a:extLst>
                <a:ext uri="{FF2B5EF4-FFF2-40B4-BE49-F238E27FC236}">
                  <a16:creationId xmlns:a16="http://schemas.microsoft.com/office/drawing/2014/main" id="{3EB55869-06EA-4E11-BA56-1CA701D06CB6}"/>
                </a:ext>
              </a:extLst>
            </p:cNvPr>
            <p:cNvSpPr/>
            <p:nvPr/>
          </p:nvSpPr>
          <p:spPr>
            <a:xfrm>
              <a:off x="3187500" y="2590775"/>
              <a:ext cx="194250" cy="85000"/>
            </a:xfrm>
            <a:custGeom>
              <a:avLst/>
              <a:gdLst/>
              <a:ahLst/>
              <a:cxnLst/>
              <a:rect l="l" t="t" r="r" b="b"/>
              <a:pathLst>
                <a:path w="7770" h="3400" extrusionOk="0">
                  <a:moveTo>
                    <a:pt x="3514" y="0"/>
                  </a:moveTo>
                  <a:cubicBezTo>
                    <a:pt x="2502" y="0"/>
                    <a:pt x="953" y="180"/>
                    <a:pt x="953" y="180"/>
                  </a:cubicBezTo>
                  <a:cubicBezTo>
                    <a:pt x="301" y="531"/>
                    <a:pt x="0" y="1133"/>
                    <a:pt x="226" y="2135"/>
                  </a:cubicBezTo>
                  <a:cubicBezTo>
                    <a:pt x="226" y="2135"/>
                    <a:pt x="1604" y="2361"/>
                    <a:pt x="2983" y="2837"/>
                  </a:cubicBezTo>
                  <a:cubicBezTo>
                    <a:pt x="3912" y="3158"/>
                    <a:pt x="4443" y="3400"/>
                    <a:pt x="4767" y="3400"/>
                  </a:cubicBezTo>
                  <a:cubicBezTo>
                    <a:pt x="4923" y="3400"/>
                    <a:pt x="5031" y="3343"/>
                    <a:pt x="5113" y="3213"/>
                  </a:cubicBezTo>
                  <a:cubicBezTo>
                    <a:pt x="5389" y="2762"/>
                    <a:pt x="3434" y="2260"/>
                    <a:pt x="3434" y="2060"/>
                  </a:cubicBezTo>
                  <a:cubicBezTo>
                    <a:pt x="3434" y="2005"/>
                    <a:pt x="3491" y="1982"/>
                    <a:pt x="3583" y="1982"/>
                  </a:cubicBezTo>
                  <a:cubicBezTo>
                    <a:pt x="3825" y="1982"/>
                    <a:pt x="4310" y="2140"/>
                    <a:pt x="4637" y="2286"/>
                  </a:cubicBezTo>
                  <a:cubicBezTo>
                    <a:pt x="5031" y="2471"/>
                    <a:pt x="6367" y="2870"/>
                    <a:pt x="6784" y="2870"/>
                  </a:cubicBezTo>
                  <a:cubicBezTo>
                    <a:pt x="6818" y="2870"/>
                    <a:pt x="6846" y="2868"/>
                    <a:pt x="6867" y="2862"/>
                  </a:cubicBezTo>
                  <a:cubicBezTo>
                    <a:pt x="7770" y="2661"/>
                    <a:pt x="6692" y="1734"/>
                    <a:pt x="6366" y="1408"/>
                  </a:cubicBezTo>
                  <a:cubicBezTo>
                    <a:pt x="6015" y="1057"/>
                    <a:pt x="4812" y="331"/>
                    <a:pt x="4286" y="80"/>
                  </a:cubicBezTo>
                  <a:cubicBezTo>
                    <a:pt x="4151" y="22"/>
                    <a:pt x="3864" y="0"/>
                    <a:pt x="3514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234;p26">
              <a:extLst>
                <a:ext uri="{FF2B5EF4-FFF2-40B4-BE49-F238E27FC236}">
                  <a16:creationId xmlns:a16="http://schemas.microsoft.com/office/drawing/2014/main" id="{629B7E27-D2AE-44AB-AD2D-09792761CAF9}"/>
                </a:ext>
              </a:extLst>
            </p:cNvPr>
            <p:cNvSpPr/>
            <p:nvPr/>
          </p:nvSpPr>
          <p:spPr>
            <a:xfrm>
              <a:off x="3047775" y="2634500"/>
              <a:ext cx="59550" cy="72825"/>
            </a:xfrm>
            <a:custGeom>
              <a:avLst/>
              <a:gdLst/>
              <a:ahLst/>
              <a:cxnLst/>
              <a:rect l="l" t="t" r="r" b="b"/>
              <a:pathLst>
                <a:path w="2382" h="2913" extrusionOk="0">
                  <a:moveTo>
                    <a:pt x="2194" y="0"/>
                  </a:moveTo>
                  <a:cubicBezTo>
                    <a:pt x="2146" y="0"/>
                    <a:pt x="2097" y="19"/>
                    <a:pt x="2055" y="60"/>
                  </a:cubicBezTo>
                  <a:lnTo>
                    <a:pt x="50" y="2642"/>
                  </a:lnTo>
                  <a:cubicBezTo>
                    <a:pt x="0" y="2717"/>
                    <a:pt x="0" y="2817"/>
                    <a:pt x="75" y="2867"/>
                  </a:cubicBezTo>
                  <a:cubicBezTo>
                    <a:pt x="107" y="2899"/>
                    <a:pt x="143" y="2913"/>
                    <a:pt x="179" y="2913"/>
                  </a:cubicBezTo>
                  <a:cubicBezTo>
                    <a:pt x="230" y="2913"/>
                    <a:pt x="282" y="2886"/>
                    <a:pt x="326" y="2842"/>
                  </a:cubicBezTo>
                  <a:lnTo>
                    <a:pt x="2331" y="286"/>
                  </a:lnTo>
                  <a:cubicBezTo>
                    <a:pt x="2381" y="211"/>
                    <a:pt x="2381" y="110"/>
                    <a:pt x="2306" y="35"/>
                  </a:cubicBezTo>
                  <a:cubicBezTo>
                    <a:pt x="2272" y="13"/>
                    <a:pt x="2233" y="0"/>
                    <a:pt x="2194" y="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235;p26">
              <a:extLst>
                <a:ext uri="{FF2B5EF4-FFF2-40B4-BE49-F238E27FC236}">
                  <a16:creationId xmlns:a16="http://schemas.microsoft.com/office/drawing/2014/main" id="{588DF782-338D-4C7B-8AE8-9239EAF97286}"/>
                </a:ext>
              </a:extLst>
            </p:cNvPr>
            <p:cNvSpPr/>
            <p:nvPr/>
          </p:nvSpPr>
          <p:spPr>
            <a:xfrm>
              <a:off x="3005150" y="2668575"/>
              <a:ext cx="60175" cy="25725"/>
            </a:xfrm>
            <a:custGeom>
              <a:avLst/>
              <a:gdLst/>
              <a:ahLst/>
              <a:cxnLst/>
              <a:rect l="l" t="t" r="r" b="b"/>
              <a:pathLst>
                <a:path w="2407" h="1029" extrusionOk="0">
                  <a:moveTo>
                    <a:pt x="1" y="1"/>
                  </a:moveTo>
                  <a:cubicBezTo>
                    <a:pt x="903" y="452"/>
                    <a:pt x="2407" y="176"/>
                    <a:pt x="2407" y="351"/>
                  </a:cubicBezTo>
                  <a:cubicBezTo>
                    <a:pt x="2407" y="502"/>
                    <a:pt x="2106" y="1028"/>
                    <a:pt x="1480" y="1028"/>
                  </a:cubicBezTo>
                  <a:cubicBezTo>
                    <a:pt x="853" y="102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236;p26">
              <a:extLst>
                <a:ext uri="{FF2B5EF4-FFF2-40B4-BE49-F238E27FC236}">
                  <a16:creationId xmlns:a16="http://schemas.microsoft.com/office/drawing/2014/main" id="{D21126D7-686E-4180-AFF3-31482682D8C6}"/>
                </a:ext>
              </a:extLst>
            </p:cNvPr>
            <p:cNvSpPr/>
            <p:nvPr/>
          </p:nvSpPr>
          <p:spPr>
            <a:xfrm>
              <a:off x="2943125" y="2655425"/>
              <a:ext cx="163575" cy="109050"/>
            </a:xfrm>
            <a:custGeom>
              <a:avLst/>
              <a:gdLst/>
              <a:ahLst/>
              <a:cxnLst/>
              <a:rect l="l" t="t" r="r" b="b"/>
              <a:pathLst>
                <a:path w="6543" h="4362" extrusionOk="0">
                  <a:moveTo>
                    <a:pt x="1" y="1905"/>
                  </a:moveTo>
                  <a:cubicBezTo>
                    <a:pt x="527" y="1329"/>
                    <a:pt x="1855" y="0"/>
                    <a:pt x="2908" y="702"/>
                  </a:cubicBezTo>
                  <a:cubicBezTo>
                    <a:pt x="3961" y="1379"/>
                    <a:pt x="4662" y="1379"/>
                    <a:pt x="4988" y="1504"/>
                  </a:cubicBezTo>
                  <a:cubicBezTo>
                    <a:pt x="5339" y="978"/>
                    <a:pt x="5865" y="1379"/>
                    <a:pt x="6216" y="2131"/>
                  </a:cubicBezTo>
                  <a:cubicBezTo>
                    <a:pt x="6542" y="2882"/>
                    <a:pt x="4311" y="3785"/>
                    <a:pt x="3961" y="4085"/>
                  </a:cubicBezTo>
                  <a:cubicBezTo>
                    <a:pt x="3610" y="4361"/>
                    <a:pt x="1" y="3785"/>
                    <a:pt x="1" y="378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237;p26">
              <a:extLst>
                <a:ext uri="{FF2B5EF4-FFF2-40B4-BE49-F238E27FC236}">
                  <a16:creationId xmlns:a16="http://schemas.microsoft.com/office/drawing/2014/main" id="{E3F07343-80AF-4E8C-87FE-23B313046839}"/>
                </a:ext>
              </a:extLst>
            </p:cNvPr>
            <p:cNvSpPr/>
            <p:nvPr/>
          </p:nvSpPr>
          <p:spPr>
            <a:xfrm>
              <a:off x="2507650" y="2342125"/>
              <a:ext cx="458050" cy="449900"/>
            </a:xfrm>
            <a:custGeom>
              <a:avLst/>
              <a:gdLst/>
              <a:ahLst/>
              <a:cxnLst/>
              <a:rect l="l" t="t" r="r" b="b"/>
              <a:pathLst>
                <a:path w="18322" h="17996" extrusionOk="0">
                  <a:moveTo>
                    <a:pt x="3836" y="953"/>
                  </a:moveTo>
                  <a:cubicBezTo>
                    <a:pt x="6693" y="2357"/>
                    <a:pt x="7570" y="11204"/>
                    <a:pt x="9750" y="13309"/>
                  </a:cubicBezTo>
                  <a:cubicBezTo>
                    <a:pt x="10978" y="14487"/>
                    <a:pt x="15966" y="13535"/>
                    <a:pt x="17645" y="13585"/>
                  </a:cubicBezTo>
                  <a:cubicBezTo>
                    <a:pt x="18322" y="15064"/>
                    <a:pt x="17420" y="16868"/>
                    <a:pt x="17420" y="16868"/>
                  </a:cubicBezTo>
                  <a:cubicBezTo>
                    <a:pt x="7871" y="17996"/>
                    <a:pt x="5440" y="17745"/>
                    <a:pt x="3034" y="13159"/>
                  </a:cubicBezTo>
                  <a:cubicBezTo>
                    <a:pt x="1154" y="9575"/>
                    <a:pt x="1" y="1"/>
                    <a:pt x="3836" y="953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238;p26">
              <a:extLst>
                <a:ext uri="{FF2B5EF4-FFF2-40B4-BE49-F238E27FC236}">
                  <a16:creationId xmlns:a16="http://schemas.microsoft.com/office/drawing/2014/main" id="{FE64DA41-4902-4CEE-A8B4-C6094AC88A71}"/>
                </a:ext>
              </a:extLst>
            </p:cNvPr>
            <p:cNvSpPr/>
            <p:nvPr/>
          </p:nvSpPr>
          <p:spPr>
            <a:xfrm>
              <a:off x="4457550" y="1745025"/>
              <a:ext cx="160425" cy="149125"/>
            </a:xfrm>
            <a:custGeom>
              <a:avLst/>
              <a:gdLst/>
              <a:ahLst/>
              <a:cxnLst/>
              <a:rect l="l" t="t" r="r" b="b"/>
              <a:pathLst>
                <a:path w="6417" h="5965" extrusionOk="0">
                  <a:moveTo>
                    <a:pt x="6141" y="3008"/>
                  </a:moveTo>
                  <a:cubicBezTo>
                    <a:pt x="5865" y="2080"/>
                    <a:pt x="5339" y="1203"/>
                    <a:pt x="4537" y="677"/>
                  </a:cubicBezTo>
                  <a:cubicBezTo>
                    <a:pt x="4311" y="551"/>
                    <a:pt x="4086" y="426"/>
                    <a:pt x="3860" y="326"/>
                  </a:cubicBezTo>
                  <a:cubicBezTo>
                    <a:pt x="3735" y="301"/>
                    <a:pt x="3635" y="251"/>
                    <a:pt x="3509" y="251"/>
                  </a:cubicBezTo>
                  <a:cubicBezTo>
                    <a:pt x="3434" y="251"/>
                    <a:pt x="3234" y="201"/>
                    <a:pt x="3158" y="251"/>
                  </a:cubicBezTo>
                  <a:cubicBezTo>
                    <a:pt x="3133" y="301"/>
                    <a:pt x="3133" y="376"/>
                    <a:pt x="3158" y="451"/>
                  </a:cubicBezTo>
                  <a:cubicBezTo>
                    <a:pt x="3259" y="652"/>
                    <a:pt x="3484" y="802"/>
                    <a:pt x="3710" y="902"/>
                  </a:cubicBezTo>
                  <a:cubicBezTo>
                    <a:pt x="4061" y="1128"/>
                    <a:pt x="4186" y="1429"/>
                    <a:pt x="4311" y="1779"/>
                  </a:cubicBezTo>
                  <a:cubicBezTo>
                    <a:pt x="3960" y="1429"/>
                    <a:pt x="3660" y="1053"/>
                    <a:pt x="3234" y="777"/>
                  </a:cubicBezTo>
                  <a:cubicBezTo>
                    <a:pt x="2807" y="501"/>
                    <a:pt x="2356" y="326"/>
                    <a:pt x="1905" y="150"/>
                  </a:cubicBezTo>
                  <a:cubicBezTo>
                    <a:pt x="1705" y="75"/>
                    <a:pt x="1479" y="0"/>
                    <a:pt x="1279" y="25"/>
                  </a:cubicBezTo>
                  <a:cubicBezTo>
                    <a:pt x="1028" y="75"/>
                    <a:pt x="928" y="276"/>
                    <a:pt x="1078" y="476"/>
                  </a:cubicBezTo>
                  <a:cubicBezTo>
                    <a:pt x="1228" y="652"/>
                    <a:pt x="1479" y="702"/>
                    <a:pt x="1655" y="827"/>
                  </a:cubicBezTo>
                  <a:cubicBezTo>
                    <a:pt x="1930" y="952"/>
                    <a:pt x="2156" y="1128"/>
                    <a:pt x="2381" y="1328"/>
                  </a:cubicBezTo>
                  <a:cubicBezTo>
                    <a:pt x="2482" y="1429"/>
                    <a:pt x="2582" y="1529"/>
                    <a:pt x="2657" y="1629"/>
                  </a:cubicBezTo>
                  <a:cubicBezTo>
                    <a:pt x="2732" y="1729"/>
                    <a:pt x="2782" y="1880"/>
                    <a:pt x="2883" y="1930"/>
                  </a:cubicBezTo>
                  <a:cubicBezTo>
                    <a:pt x="2632" y="1830"/>
                    <a:pt x="2381" y="1704"/>
                    <a:pt x="2131" y="1554"/>
                  </a:cubicBezTo>
                  <a:cubicBezTo>
                    <a:pt x="1905" y="1429"/>
                    <a:pt x="1680" y="1378"/>
                    <a:pt x="1454" y="1253"/>
                  </a:cubicBezTo>
                  <a:cubicBezTo>
                    <a:pt x="1254" y="1178"/>
                    <a:pt x="1078" y="1028"/>
                    <a:pt x="878" y="927"/>
                  </a:cubicBezTo>
                  <a:cubicBezTo>
                    <a:pt x="777" y="852"/>
                    <a:pt x="652" y="802"/>
                    <a:pt x="552" y="877"/>
                  </a:cubicBezTo>
                  <a:cubicBezTo>
                    <a:pt x="477" y="902"/>
                    <a:pt x="452" y="1003"/>
                    <a:pt x="452" y="1078"/>
                  </a:cubicBezTo>
                  <a:cubicBezTo>
                    <a:pt x="452" y="1178"/>
                    <a:pt x="477" y="1253"/>
                    <a:pt x="527" y="1328"/>
                  </a:cubicBezTo>
                  <a:cubicBezTo>
                    <a:pt x="652" y="1504"/>
                    <a:pt x="802" y="1679"/>
                    <a:pt x="1003" y="1779"/>
                  </a:cubicBezTo>
                  <a:cubicBezTo>
                    <a:pt x="1178" y="1855"/>
                    <a:pt x="1304" y="1980"/>
                    <a:pt x="1454" y="2105"/>
                  </a:cubicBezTo>
                  <a:cubicBezTo>
                    <a:pt x="1655" y="2231"/>
                    <a:pt x="1855" y="2381"/>
                    <a:pt x="2056" y="2531"/>
                  </a:cubicBezTo>
                  <a:cubicBezTo>
                    <a:pt x="2156" y="2607"/>
                    <a:pt x="2231" y="2682"/>
                    <a:pt x="2331" y="2782"/>
                  </a:cubicBezTo>
                  <a:cubicBezTo>
                    <a:pt x="2406" y="2832"/>
                    <a:pt x="2482" y="2982"/>
                    <a:pt x="2582" y="3033"/>
                  </a:cubicBezTo>
                  <a:cubicBezTo>
                    <a:pt x="2181" y="2807"/>
                    <a:pt x="1780" y="2581"/>
                    <a:pt x="1404" y="2331"/>
                  </a:cubicBezTo>
                  <a:cubicBezTo>
                    <a:pt x="1279" y="2231"/>
                    <a:pt x="1103" y="2155"/>
                    <a:pt x="1003" y="2030"/>
                  </a:cubicBezTo>
                  <a:cubicBezTo>
                    <a:pt x="853" y="1880"/>
                    <a:pt x="677" y="1779"/>
                    <a:pt x="452" y="1754"/>
                  </a:cubicBezTo>
                  <a:cubicBezTo>
                    <a:pt x="426" y="1754"/>
                    <a:pt x="351" y="1729"/>
                    <a:pt x="326" y="1754"/>
                  </a:cubicBezTo>
                  <a:cubicBezTo>
                    <a:pt x="251" y="1805"/>
                    <a:pt x="251" y="1880"/>
                    <a:pt x="251" y="1930"/>
                  </a:cubicBezTo>
                  <a:cubicBezTo>
                    <a:pt x="276" y="2005"/>
                    <a:pt x="301" y="2055"/>
                    <a:pt x="351" y="2105"/>
                  </a:cubicBezTo>
                  <a:cubicBezTo>
                    <a:pt x="577" y="2431"/>
                    <a:pt x="827" y="2707"/>
                    <a:pt x="1103" y="2982"/>
                  </a:cubicBezTo>
                  <a:cubicBezTo>
                    <a:pt x="1379" y="3208"/>
                    <a:pt x="1730" y="3534"/>
                    <a:pt x="2056" y="3609"/>
                  </a:cubicBezTo>
                  <a:cubicBezTo>
                    <a:pt x="1579" y="3509"/>
                    <a:pt x="1153" y="3308"/>
                    <a:pt x="802" y="2982"/>
                  </a:cubicBezTo>
                  <a:cubicBezTo>
                    <a:pt x="627" y="2832"/>
                    <a:pt x="452" y="2657"/>
                    <a:pt x="201" y="2632"/>
                  </a:cubicBezTo>
                  <a:cubicBezTo>
                    <a:pt x="151" y="2632"/>
                    <a:pt x="51" y="2632"/>
                    <a:pt x="25" y="2707"/>
                  </a:cubicBezTo>
                  <a:cubicBezTo>
                    <a:pt x="0" y="2757"/>
                    <a:pt x="25" y="2832"/>
                    <a:pt x="51" y="2907"/>
                  </a:cubicBezTo>
                  <a:cubicBezTo>
                    <a:pt x="301" y="3333"/>
                    <a:pt x="677" y="3835"/>
                    <a:pt x="1153" y="4035"/>
                  </a:cubicBezTo>
                  <a:cubicBezTo>
                    <a:pt x="1379" y="4160"/>
                    <a:pt x="1604" y="4361"/>
                    <a:pt x="1855" y="4486"/>
                  </a:cubicBezTo>
                  <a:cubicBezTo>
                    <a:pt x="2106" y="4662"/>
                    <a:pt x="2381" y="4787"/>
                    <a:pt x="2632" y="4962"/>
                  </a:cubicBezTo>
                  <a:cubicBezTo>
                    <a:pt x="3234" y="5313"/>
                    <a:pt x="3985" y="5689"/>
                    <a:pt x="4662" y="5890"/>
                  </a:cubicBezTo>
                  <a:cubicBezTo>
                    <a:pt x="4863" y="5940"/>
                    <a:pt x="5063" y="5965"/>
                    <a:pt x="5264" y="5965"/>
                  </a:cubicBezTo>
                  <a:cubicBezTo>
                    <a:pt x="5489" y="5965"/>
                    <a:pt x="5614" y="5915"/>
                    <a:pt x="5765" y="5764"/>
                  </a:cubicBezTo>
                  <a:cubicBezTo>
                    <a:pt x="6041" y="5539"/>
                    <a:pt x="6241" y="5188"/>
                    <a:pt x="6316" y="4837"/>
                  </a:cubicBezTo>
                  <a:cubicBezTo>
                    <a:pt x="6416" y="4386"/>
                    <a:pt x="6366" y="3960"/>
                    <a:pt x="6291" y="3509"/>
                  </a:cubicBezTo>
                  <a:cubicBezTo>
                    <a:pt x="6241" y="3358"/>
                    <a:pt x="6216" y="3183"/>
                    <a:pt x="6141" y="300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239;p26">
              <a:extLst>
                <a:ext uri="{FF2B5EF4-FFF2-40B4-BE49-F238E27FC236}">
                  <a16:creationId xmlns:a16="http://schemas.microsoft.com/office/drawing/2014/main" id="{D29211D9-7449-4C27-ABC7-D333D373A0D8}"/>
                </a:ext>
              </a:extLst>
            </p:cNvPr>
            <p:cNvSpPr/>
            <p:nvPr/>
          </p:nvSpPr>
          <p:spPr>
            <a:xfrm>
              <a:off x="4334125" y="1724975"/>
              <a:ext cx="120325" cy="162925"/>
            </a:xfrm>
            <a:custGeom>
              <a:avLst/>
              <a:gdLst/>
              <a:ahLst/>
              <a:cxnLst/>
              <a:rect l="l" t="t" r="r" b="b"/>
              <a:pathLst>
                <a:path w="4813" h="6517" extrusionOk="0">
                  <a:moveTo>
                    <a:pt x="4737" y="4185"/>
                  </a:moveTo>
                  <a:cubicBezTo>
                    <a:pt x="4536" y="3033"/>
                    <a:pt x="4261" y="1679"/>
                    <a:pt x="3559" y="727"/>
                  </a:cubicBezTo>
                  <a:cubicBezTo>
                    <a:pt x="3509" y="702"/>
                    <a:pt x="3484" y="652"/>
                    <a:pt x="3434" y="652"/>
                  </a:cubicBezTo>
                  <a:cubicBezTo>
                    <a:pt x="3333" y="602"/>
                    <a:pt x="3233" y="752"/>
                    <a:pt x="3233" y="877"/>
                  </a:cubicBezTo>
                  <a:cubicBezTo>
                    <a:pt x="3183" y="1203"/>
                    <a:pt x="3333" y="1529"/>
                    <a:pt x="3459" y="1855"/>
                  </a:cubicBezTo>
                  <a:cubicBezTo>
                    <a:pt x="3559" y="2206"/>
                    <a:pt x="3559" y="2607"/>
                    <a:pt x="3509" y="3008"/>
                  </a:cubicBezTo>
                  <a:cubicBezTo>
                    <a:pt x="3484" y="2982"/>
                    <a:pt x="3459" y="2957"/>
                    <a:pt x="3434" y="2907"/>
                  </a:cubicBezTo>
                  <a:cubicBezTo>
                    <a:pt x="2857" y="2155"/>
                    <a:pt x="2556" y="1103"/>
                    <a:pt x="2180" y="226"/>
                  </a:cubicBezTo>
                  <a:cubicBezTo>
                    <a:pt x="2130" y="125"/>
                    <a:pt x="2080" y="0"/>
                    <a:pt x="1955" y="0"/>
                  </a:cubicBezTo>
                  <a:cubicBezTo>
                    <a:pt x="1805" y="0"/>
                    <a:pt x="1729" y="201"/>
                    <a:pt x="1729" y="351"/>
                  </a:cubicBezTo>
                  <a:cubicBezTo>
                    <a:pt x="1754" y="1053"/>
                    <a:pt x="1880" y="1679"/>
                    <a:pt x="2206" y="2331"/>
                  </a:cubicBezTo>
                  <a:cubicBezTo>
                    <a:pt x="1880" y="1855"/>
                    <a:pt x="1629" y="1353"/>
                    <a:pt x="1429" y="827"/>
                  </a:cubicBezTo>
                  <a:cubicBezTo>
                    <a:pt x="1378" y="702"/>
                    <a:pt x="1303" y="551"/>
                    <a:pt x="1153" y="551"/>
                  </a:cubicBezTo>
                  <a:cubicBezTo>
                    <a:pt x="602" y="501"/>
                    <a:pt x="1303" y="2657"/>
                    <a:pt x="1404" y="2932"/>
                  </a:cubicBezTo>
                  <a:cubicBezTo>
                    <a:pt x="1128" y="2531"/>
                    <a:pt x="927" y="2055"/>
                    <a:pt x="827" y="1579"/>
                  </a:cubicBezTo>
                  <a:cubicBezTo>
                    <a:pt x="802" y="1479"/>
                    <a:pt x="777" y="1404"/>
                    <a:pt x="727" y="1303"/>
                  </a:cubicBezTo>
                  <a:cubicBezTo>
                    <a:pt x="677" y="1228"/>
                    <a:pt x="526" y="1128"/>
                    <a:pt x="426" y="1228"/>
                  </a:cubicBezTo>
                  <a:cubicBezTo>
                    <a:pt x="376" y="1303"/>
                    <a:pt x="351" y="1529"/>
                    <a:pt x="351" y="1629"/>
                  </a:cubicBezTo>
                  <a:cubicBezTo>
                    <a:pt x="301" y="1955"/>
                    <a:pt x="401" y="2281"/>
                    <a:pt x="501" y="2556"/>
                  </a:cubicBezTo>
                  <a:cubicBezTo>
                    <a:pt x="677" y="2982"/>
                    <a:pt x="927" y="3383"/>
                    <a:pt x="1053" y="3810"/>
                  </a:cubicBezTo>
                  <a:lnTo>
                    <a:pt x="326" y="2907"/>
                  </a:lnTo>
                  <a:cubicBezTo>
                    <a:pt x="276" y="2857"/>
                    <a:pt x="201" y="2782"/>
                    <a:pt x="125" y="2807"/>
                  </a:cubicBezTo>
                  <a:cubicBezTo>
                    <a:pt x="25" y="2807"/>
                    <a:pt x="0" y="2957"/>
                    <a:pt x="25" y="3058"/>
                  </a:cubicBezTo>
                  <a:cubicBezTo>
                    <a:pt x="251" y="3734"/>
                    <a:pt x="602" y="4386"/>
                    <a:pt x="1103" y="4937"/>
                  </a:cubicBezTo>
                  <a:cubicBezTo>
                    <a:pt x="1328" y="5213"/>
                    <a:pt x="1629" y="5414"/>
                    <a:pt x="1855" y="5689"/>
                  </a:cubicBezTo>
                  <a:cubicBezTo>
                    <a:pt x="2080" y="5940"/>
                    <a:pt x="2381" y="6165"/>
                    <a:pt x="2707" y="6291"/>
                  </a:cubicBezTo>
                  <a:cubicBezTo>
                    <a:pt x="3058" y="6441"/>
                    <a:pt x="3434" y="6516"/>
                    <a:pt x="3810" y="6491"/>
                  </a:cubicBezTo>
                  <a:cubicBezTo>
                    <a:pt x="4085" y="6466"/>
                    <a:pt x="4261" y="6391"/>
                    <a:pt x="4436" y="6165"/>
                  </a:cubicBezTo>
                  <a:cubicBezTo>
                    <a:pt x="4561" y="5990"/>
                    <a:pt x="4712" y="5739"/>
                    <a:pt x="4762" y="5489"/>
                  </a:cubicBezTo>
                  <a:cubicBezTo>
                    <a:pt x="4812" y="5063"/>
                    <a:pt x="4812" y="4637"/>
                    <a:pt x="4737" y="418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240;p26">
              <a:extLst>
                <a:ext uri="{FF2B5EF4-FFF2-40B4-BE49-F238E27FC236}">
                  <a16:creationId xmlns:a16="http://schemas.microsoft.com/office/drawing/2014/main" id="{19CAE53C-98C2-4462-BB81-EDDD375FF6BE}"/>
                </a:ext>
              </a:extLst>
            </p:cNvPr>
            <p:cNvSpPr/>
            <p:nvPr/>
          </p:nvSpPr>
          <p:spPr>
            <a:xfrm>
              <a:off x="4585375" y="1535100"/>
              <a:ext cx="270075" cy="468700"/>
            </a:xfrm>
            <a:custGeom>
              <a:avLst/>
              <a:gdLst/>
              <a:ahLst/>
              <a:cxnLst/>
              <a:rect l="l" t="t" r="r" b="b"/>
              <a:pathLst>
                <a:path w="10803" h="18748" extrusionOk="0">
                  <a:moveTo>
                    <a:pt x="1253" y="11179"/>
                  </a:moveTo>
                  <a:lnTo>
                    <a:pt x="5990" y="12808"/>
                  </a:lnTo>
                  <a:cubicBezTo>
                    <a:pt x="5514" y="6592"/>
                    <a:pt x="6617" y="1"/>
                    <a:pt x="9198" y="2357"/>
                  </a:cubicBezTo>
                  <a:cubicBezTo>
                    <a:pt x="10702" y="3735"/>
                    <a:pt x="10802" y="15314"/>
                    <a:pt x="9649" y="17044"/>
                  </a:cubicBezTo>
                  <a:cubicBezTo>
                    <a:pt x="8496" y="18748"/>
                    <a:pt x="3559" y="16292"/>
                    <a:pt x="100" y="14562"/>
                  </a:cubicBezTo>
                  <a:cubicBezTo>
                    <a:pt x="0" y="13059"/>
                    <a:pt x="1253" y="11179"/>
                    <a:pt x="1253" y="11179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241;p26">
              <a:extLst>
                <a:ext uri="{FF2B5EF4-FFF2-40B4-BE49-F238E27FC236}">
                  <a16:creationId xmlns:a16="http://schemas.microsoft.com/office/drawing/2014/main" id="{848FE7AD-A318-4AA9-83FA-2D60F65CAC03}"/>
                </a:ext>
              </a:extLst>
            </p:cNvPr>
            <p:cNvSpPr/>
            <p:nvPr/>
          </p:nvSpPr>
          <p:spPr>
            <a:xfrm>
              <a:off x="2447500" y="2677350"/>
              <a:ext cx="261950" cy="288875"/>
            </a:xfrm>
            <a:custGeom>
              <a:avLst/>
              <a:gdLst/>
              <a:ahLst/>
              <a:cxnLst/>
              <a:rect l="l" t="t" r="r" b="b"/>
              <a:pathLst>
                <a:path w="10478" h="11555" extrusionOk="0">
                  <a:moveTo>
                    <a:pt x="2557" y="226"/>
                  </a:moveTo>
                  <a:cubicBezTo>
                    <a:pt x="3735" y="51"/>
                    <a:pt x="5339" y="0"/>
                    <a:pt x="6467" y="351"/>
                  </a:cubicBezTo>
                  <a:cubicBezTo>
                    <a:pt x="8372" y="903"/>
                    <a:pt x="9425" y="2131"/>
                    <a:pt x="9876" y="3935"/>
                  </a:cubicBezTo>
                  <a:cubicBezTo>
                    <a:pt x="10352" y="5765"/>
                    <a:pt x="10477" y="8797"/>
                    <a:pt x="9425" y="10502"/>
                  </a:cubicBezTo>
                  <a:cubicBezTo>
                    <a:pt x="8773" y="11554"/>
                    <a:pt x="7319" y="11354"/>
                    <a:pt x="6292" y="11078"/>
                  </a:cubicBezTo>
                  <a:cubicBezTo>
                    <a:pt x="5039" y="10752"/>
                    <a:pt x="3384" y="10201"/>
                    <a:pt x="2357" y="9424"/>
                  </a:cubicBezTo>
                  <a:cubicBezTo>
                    <a:pt x="928" y="8346"/>
                    <a:pt x="151" y="5965"/>
                    <a:pt x="76" y="4261"/>
                  </a:cubicBezTo>
                  <a:cubicBezTo>
                    <a:pt x="1" y="2782"/>
                    <a:pt x="753" y="527"/>
                    <a:pt x="2557" y="22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242;p26">
              <a:extLst>
                <a:ext uri="{FF2B5EF4-FFF2-40B4-BE49-F238E27FC236}">
                  <a16:creationId xmlns:a16="http://schemas.microsoft.com/office/drawing/2014/main" id="{C27FADAE-0E7F-47BE-854E-5BCAE16A77DE}"/>
                </a:ext>
              </a:extLst>
            </p:cNvPr>
            <p:cNvSpPr/>
            <p:nvPr/>
          </p:nvSpPr>
          <p:spPr>
            <a:xfrm>
              <a:off x="2445625" y="2635375"/>
              <a:ext cx="261950" cy="302650"/>
            </a:xfrm>
            <a:custGeom>
              <a:avLst/>
              <a:gdLst/>
              <a:ahLst/>
              <a:cxnLst/>
              <a:rect l="l" t="t" r="r" b="b"/>
              <a:pathLst>
                <a:path w="10478" h="12106" extrusionOk="0">
                  <a:moveTo>
                    <a:pt x="1154" y="2256"/>
                  </a:moveTo>
                  <a:cubicBezTo>
                    <a:pt x="1" y="3008"/>
                    <a:pt x="76" y="4737"/>
                    <a:pt x="151" y="5940"/>
                  </a:cubicBezTo>
                  <a:cubicBezTo>
                    <a:pt x="226" y="7644"/>
                    <a:pt x="1003" y="10025"/>
                    <a:pt x="2432" y="11103"/>
                  </a:cubicBezTo>
                  <a:cubicBezTo>
                    <a:pt x="3209" y="11705"/>
                    <a:pt x="3259" y="11780"/>
                    <a:pt x="4312" y="12106"/>
                  </a:cubicBezTo>
                  <a:cubicBezTo>
                    <a:pt x="4412" y="12055"/>
                    <a:pt x="4662" y="11905"/>
                    <a:pt x="4938" y="11705"/>
                  </a:cubicBezTo>
                  <a:cubicBezTo>
                    <a:pt x="5515" y="11253"/>
                    <a:pt x="5815" y="10502"/>
                    <a:pt x="5590" y="9800"/>
                  </a:cubicBezTo>
                  <a:cubicBezTo>
                    <a:pt x="5364" y="9098"/>
                    <a:pt x="5364" y="8271"/>
                    <a:pt x="5740" y="8070"/>
                  </a:cubicBezTo>
                  <a:cubicBezTo>
                    <a:pt x="6392" y="7720"/>
                    <a:pt x="6818" y="8948"/>
                    <a:pt x="6818" y="8948"/>
                  </a:cubicBezTo>
                  <a:cubicBezTo>
                    <a:pt x="7169" y="8822"/>
                    <a:pt x="7745" y="8396"/>
                    <a:pt x="7444" y="7644"/>
                  </a:cubicBezTo>
                  <a:cubicBezTo>
                    <a:pt x="7119" y="6918"/>
                    <a:pt x="7444" y="6141"/>
                    <a:pt x="7444" y="6141"/>
                  </a:cubicBezTo>
                  <a:cubicBezTo>
                    <a:pt x="8572" y="6166"/>
                    <a:pt x="9099" y="4612"/>
                    <a:pt x="9449" y="4411"/>
                  </a:cubicBezTo>
                  <a:cubicBezTo>
                    <a:pt x="10226" y="3985"/>
                    <a:pt x="10477" y="3810"/>
                    <a:pt x="10352" y="3083"/>
                  </a:cubicBezTo>
                  <a:cubicBezTo>
                    <a:pt x="10277" y="2607"/>
                    <a:pt x="10076" y="2131"/>
                    <a:pt x="9725" y="1805"/>
                  </a:cubicBezTo>
                  <a:cubicBezTo>
                    <a:pt x="9324" y="1429"/>
                    <a:pt x="7971" y="928"/>
                    <a:pt x="7444" y="802"/>
                  </a:cubicBezTo>
                  <a:cubicBezTo>
                    <a:pt x="4287" y="0"/>
                    <a:pt x="1855" y="577"/>
                    <a:pt x="1154" y="225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243;p26">
              <a:extLst>
                <a:ext uri="{FF2B5EF4-FFF2-40B4-BE49-F238E27FC236}">
                  <a16:creationId xmlns:a16="http://schemas.microsoft.com/office/drawing/2014/main" id="{8E1139A0-D434-4736-99EA-14311EE68EFA}"/>
                </a:ext>
              </a:extLst>
            </p:cNvPr>
            <p:cNvSpPr/>
            <p:nvPr/>
          </p:nvSpPr>
          <p:spPr>
            <a:xfrm>
              <a:off x="2268325" y="2903550"/>
              <a:ext cx="521950" cy="731225"/>
            </a:xfrm>
            <a:custGeom>
              <a:avLst/>
              <a:gdLst/>
              <a:ahLst/>
              <a:cxnLst/>
              <a:rect l="l" t="t" r="r" b="b"/>
              <a:pathLst>
                <a:path w="20878" h="29249" extrusionOk="0">
                  <a:moveTo>
                    <a:pt x="15263" y="2907"/>
                  </a:moveTo>
                  <a:cubicBezTo>
                    <a:pt x="12431" y="1855"/>
                    <a:pt x="9148" y="0"/>
                    <a:pt x="4586" y="3659"/>
                  </a:cubicBezTo>
                  <a:cubicBezTo>
                    <a:pt x="0" y="7318"/>
                    <a:pt x="1253" y="22181"/>
                    <a:pt x="2381" y="25564"/>
                  </a:cubicBezTo>
                  <a:cubicBezTo>
                    <a:pt x="3509" y="28973"/>
                    <a:pt x="11103" y="29248"/>
                    <a:pt x="13384" y="28948"/>
                  </a:cubicBezTo>
                  <a:cubicBezTo>
                    <a:pt x="15639" y="28647"/>
                    <a:pt x="13409" y="24737"/>
                    <a:pt x="14160" y="22131"/>
                  </a:cubicBezTo>
                  <a:cubicBezTo>
                    <a:pt x="14912" y="19549"/>
                    <a:pt x="20877" y="4988"/>
                    <a:pt x="15263" y="290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244;p26">
              <a:extLst>
                <a:ext uri="{FF2B5EF4-FFF2-40B4-BE49-F238E27FC236}">
                  <a16:creationId xmlns:a16="http://schemas.microsoft.com/office/drawing/2014/main" id="{BA9A0181-1554-41F4-AABA-5C1E28BAAB64}"/>
                </a:ext>
              </a:extLst>
            </p:cNvPr>
            <p:cNvSpPr/>
            <p:nvPr/>
          </p:nvSpPr>
          <p:spPr>
            <a:xfrm>
              <a:off x="2551525" y="2936125"/>
              <a:ext cx="370950" cy="500025"/>
            </a:xfrm>
            <a:custGeom>
              <a:avLst/>
              <a:gdLst/>
              <a:ahLst/>
              <a:cxnLst/>
              <a:rect l="l" t="t" r="r" b="b"/>
              <a:pathLst>
                <a:path w="14838" h="20001" extrusionOk="0">
                  <a:moveTo>
                    <a:pt x="5439" y="2206"/>
                  </a:moveTo>
                  <a:cubicBezTo>
                    <a:pt x="6617" y="2933"/>
                    <a:pt x="9725" y="11980"/>
                    <a:pt x="9725" y="11980"/>
                  </a:cubicBezTo>
                  <a:lnTo>
                    <a:pt x="10828" y="4888"/>
                  </a:lnTo>
                  <a:cubicBezTo>
                    <a:pt x="10828" y="4888"/>
                    <a:pt x="13359" y="3685"/>
                    <a:pt x="14838" y="5289"/>
                  </a:cubicBezTo>
                  <a:cubicBezTo>
                    <a:pt x="13835" y="12156"/>
                    <a:pt x="13284" y="19198"/>
                    <a:pt x="10828" y="19599"/>
                  </a:cubicBezTo>
                  <a:cubicBezTo>
                    <a:pt x="8396" y="20000"/>
                    <a:pt x="4361" y="13484"/>
                    <a:pt x="2181" y="10301"/>
                  </a:cubicBezTo>
                  <a:cubicBezTo>
                    <a:pt x="0" y="7118"/>
                    <a:pt x="1805" y="0"/>
                    <a:pt x="5439" y="220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245;p26">
              <a:extLst>
                <a:ext uri="{FF2B5EF4-FFF2-40B4-BE49-F238E27FC236}">
                  <a16:creationId xmlns:a16="http://schemas.microsoft.com/office/drawing/2014/main" id="{CA38A119-D574-4D25-A7C9-CC2E3DD9EF3D}"/>
                </a:ext>
              </a:extLst>
            </p:cNvPr>
            <p:cNvSpPr/>
            <p:nvPr/>
          </p:nvSpPr>
          <p:spPr>
            <a:xfrm>
              <a:off x="2873575" y="2904175"/>
              <a:ext cx="72700" cy="55775"/>
            </a:xfrm>
            <a:custGeom>
              <a:avLst/>
              <a:gdLst/>
              <a:ahLst/>
              <a:cxnLst/>
              <a:rect l="l" t="t" r="r" b="b"/>
              <a:pathLst>
                <a:path w="2908" h="2231" extrusionOk="0">
                  <a:moveTo>
                    <a:pt x="2908" y="0"/>
                  </a:moveTo>
                  <a:lnTo>
                    <a:pt x="2306" y="176"/>
                  </a:lnTo>
                  <a:lnTo>
                    <a:pt x="1" y="1905"/>
                  </a:lnTo>
                  <a:lnTo>
                    <a:pt x="176" y="2231"/>
                  </a:lnTo>
                  <a:lnTo>
                    <a:pt x="2632" y="401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246;p26">
              <a:extLst>
                <a:ext uri="{FF2B5EF4-FFF2-40B4-BE49-F238E27FC236}">
                  <a16:creationId xmlns:a16="http://schemas.microsoft.com/office/drawing/2014/main" id="{E9AD29F9-5F76-433C-B8A4-AC828311F5E9}"/>
                </a:ext>
              </a:extLst>
            </p:cNvPr>
            <p:cNvSpPr/>
            <p:nvPr/>
          </p:nvSpPr>
          <p:spPr>
            <a:xfrm>
              <a:off x="2813425" y="2924850"/>
              <a:ext cx="134125" cy="169825"/>
            </a:xfrm>
            <a:custGeom>
              <a:avLst/>
              <a:gdLst/>
              <a:ahLst/>
              <a:cxnLst/>
              <a:rect l="l" t="t" r="r" b="b"/>
              <a:pathLst>
                <a:path w="5365" h="6793" extrusionOk="0">
                  <a:moveTo>
                    <a:pt x="878" y="5740"/>
                  </a:moveTo>
                  <a:cubicBezTo>
                    <a:pt x="878" y="5539"/>
                    <a:pt x="1" y="3359"/>
                    <a:pt x="352" y="2557"/>
                  </a:cubicBezTo>
                  <a:cubicBezTo>
                    <a:pt x="702" y="1755"/>
                    <a:pt x="1154" y="1228"/>
                    <a:pt x="1154" y="1228"/>
                  </a:cubicBezTo>
                  <a:cubicBezTo>
                    <a:pt x="1529" y="0"/>
                    <a:pt x="2582" y="126"/>
                    <a:pt x="3384" y="928"/>
                  </a:cubicBezTo>
                  <a:cubicBezTo>
                    <a:pt x="4211" y="1755"/>
                    <a:pt x="5364" y="3760"/>
                    <a:pt x="3885" y="5439"/>
                  </a:cubicBezTo>
                  <a:cubicBezTo>
                    <a:pt x="2306" y="6792"/>
                    <a:pt x="878" y="5740"/>
                    <a:pt x="878" y="574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247;p26">
              <a:extLst>
                <a:ext uri="{FF2B5EF4-FFF2-40B4-BE49-F238E27FC236}">
                  <a16:creationId xmlns:a16="http://schemas.microsoft.com/office/drawing/2014/main" id="{5CE9CAFE-5613-42F1-BD50-4E9B95ABC5E7}"/>
                </a:ext>
              </a:extLst>
            </p:cNvPr>
            <p:cNvSpPr/>
            <p:nvPr/>
          </p:nvSpPr>
          <p:spPr>
            <a:xfrm>
              <a:off x="2027075" y="3121575"/>
              <a:ext cx="414200" cy="794525"/>
            </a:xfrm>
            <a:custGeom>
              <a:avLst/>
              <a:gdLst/>
              <a:ahLst/>
              <a:cxnLst/>
              <a:rect l="l" t="t" r="r" b="b"/>
              <a:pathLst>
                <a:path w="16568" h="31781" extrusionOk="0">
                  <a:moveTo>
                    <a:pt x="3084" y="1"/>
                  </a:moveTo>
                  <a:cubicBezTo>
                    <a:pt x="3084" y="1"/>
                    <a:pt x="3084" y="26"/>
                    <a:pt x="3084" y="101"/>
                  </a:cubicBezTo>
                  <a:cubicBezTo>
                    <a:pt x="2181" y="26"/>
                    <a:pt x="1179" y="803"/>
                    <a:pt x="753" y="1856"/>
                  </a:cubicBezTo>
                  <a:cubicBezTo>
                    <a:pt x="1" y="3785"/>
                    <a:pt x="1003" y="24688"/>
                    <a:pt x="2808" y="24237"/>
                  </a:cubicBezTo>
                  <a:cubicBezTo>
                    <a:pt x="3359" y="24838"/>
                    <a:pt x="15841" y="31781"/>
                    <a:pt x="15841" y="31781"/>
                  </a:cubicBezTo>
                  <a:lnTo>
                    <a:pt x="16567" y="7745"/>
                  </a:lnTo>
                  <a:cubicBezTo>
                    <a:pt x="16567" y="7745"/>
                    <a:pt x="7745" y="126"/>
                    <a:pt x="3084" y="1"/>
                  </a:cubicBezTo>
                  <a:close/>
                </a:path>
              </a:pathLst>
            </a:custGeom>
            <a:solidFill>
              <a:srgbClr val="464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248;p26">
              <a:extLst>
                <a:ext uri="{FF2B5EF4-FFF2-40B4-BE49-F238E27FC236}">
                  <a16:creationId xmlns:a16="http://schemas.microsoft.com/office/drawing/2014/main" id="{551C3F6D-2AD2-433D-8CAF-00133BBBE574}"/>
                </a:ext>
              </a:extLst>
            </p:cNvPr>
            <p:cNvSpPr/>
            <p:nvPr/>
          </p:nvSpPr>
          <p:spPr>
            <a:xfrm>
              <a:off x="2353525" y="3285125"/>
              <a:ext cx="188625" cy="642250"/>
            </a:xfrm>
            <a:custGeom>
              <a:avLst/>
              <a:gdLst/>
              <a:ahLst/>
              <a:cxnLst/>
              <a:rect l="l" t="t" r="r" b="b"/>
              <a:pathLst>
                <a:path w="7545" h="25690" extrusionOk="0">
                  <a:moveTo>
                    <a:pt x="2783" y="25239"/>
                  </a:moveTo>
                  <a:cubicBezTo>
                    <a:pt x="1003" y="25690"/>
                    <a:pt x="1" y="4787"/>
                    <a:pt x="752" y="2858"/>
                  </a:cubicBezTo>
                  <a:cubicBezTo>
                    <a:pt x="1479" y="928"/>
                    <a:pt x="4186" y="0"/>
                    <a:pt x="4662" y="3158"/>
                  </a:cubicBezTo>
                  <a:cubicBezTo>
                    <a:pt x="5113" y="6316"/>
                    <a:pt x="7544" y="24061"/>
                    <a:pt x="2783" y="25239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249;p26">
              <a:extLst>
                <a:ext uri="{FF2B5EF4-FFF2-40B4-BE49-F238E27FC236}">
                  <a16:creationId xmlns:a16="http://schemas.microsoft.com/office/drawing/2014/main" id="{CCB629CD-BDDB-46E9-82D9-A432D409D5BC}"/>
                </a:ext>
              </a:extLst>
            </p:cNvPr>
            <p:cNvSpPr/>
            <p:nvPr/>
          </p:nvSpPr>
          <p:spPr>
            <a:xfrm>
              <a:off x="3652400" y="2356550"/>
              <a:ext cx="60175" cy="25700"/>
            </a:xfrm>
            <a:custGeom>
              <a:avLst/>
              <a:gdLst/>
              <a:ahLst/>
              <a:cxnLst/>
              <a:rect l="l" t="t" r="r" b="b"/>
              <a:pathLst>
                <a:path w="2407" h="1028" extrusionOk="0">
                  <a:moveTo>
                    <a:pt x="1" y="0"/>
                  </a:moveTo>
                  <a:cubicBezTo>
                    <a:pt x="903" y="451"/>
                    <a:pt x="2407" y="176"/>
                    <a:pt x="2407" y="351"/>
                  </a:cubicBezTo>
                  <a:cubicBezTo>
                    <a:pt x="2407" y="527"/>
                    <a:pt x="2106" y="1028"/>
                    <a:pt x="1479" y="1028"/>
                  </a:cubicBezTo>
                  <a:cubicBezTo>
                    <a:pt x="853" y="102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250;p26">
              <a:extLst>
                <a:ext uri="{FF2B5EF4-FFF2-40B4-BE49-F238E27FC236}">
                  <a16:creationId xmlns:a16="http://schemas.microsoft.com/office/drawing/2014/main" id="{D01DF85A-64B4-48F2-80F7-2C10E0A225F4}"/>
                </a:ext>
              </a:extLst>
            </p:cNvPr>
            <p:cNvSpPr/>
            <p:nvPr/>
          </p:nvSpPr>
          <p:spPr>
            <a:xfrm>
              <a:off x="3590375" y="2343375"/>
              <a:ext cx="163550" cy="109050"/>
            </a:xfrm>
            <a:custGeom>
              <a:avLst/>
              <a:gdLst/>
              <a:ahLst/>
              <a:cxnLst/>
              <a:rect l="l" t="t" r="r" b="b"/>
              <a:pathLst>
                <a:path w="6542" h="4362" extrusionOk="0">
                  <a:moveTo>
                    <a:pt x="0" y="1906"/>
                  </a:moveTo>
                  <a:cubicBezTo>
                    <a:pt x="502" y="1329"/>
                    <a:pt x="1830" y="1"/>
                    <a:pt x="2908" y="703"/>
                  </a:cubicBezTo>
                  <a:cubicBezTo>
                    <a:pt x="3960" y="1379"/>
                    <a:pt x="4637" y="1379"/>
                    <a:pt x="4988" y="1505"/>
                  </a:cubicBezTo>
                  <a:cubicBezTo>
                    <a:pt x="5339" y="978"/>
                    <a:pt x="5840" y="1379"/>
                    <a:pt x="6191" y="2131"/>
                  </a:cubicBezTo>
                  <a:cubicBezTo>
                    <a:pt x="6542" y="2883"/>
                    <a:pt x="4311" y="3811"/>
                    <a:pt x="3960" y="4086"/>
                  </a:cubicBezTo>
                  <a:cubicBezTo>
                    <a:pt x="3610" y="4362"/>
                    <a:pt x="0" y="3785"/>
                    <a:pt x="0" y="378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251;p26">
              <a:extLst>
                <a:ext uri="{FF2B5EF4-FFF2-40B4-BE49-F238E27FC236}">
                  <a16:creationId xmlns:a16="http://schemas.microsoft.com/office/drawing/2014/main" id="{32C7BCA9-9CCC-4AC5-BCBE-E135C8305D72}"/>
                </a:ext>
              </a:extLst>
            </p:cNvPr>
            <p:cNvSpPr/>
            <p:nvPr/>
          </p:nvSpPr>
          <p:spPr>
            <a:xfrm>
              <a:off x="4332225" y="3053300"/>
              <a:ext cx="461200" cy="458050"/>
            </a:xfrm>
            <a:custGeom>
              <a:avLst/>
              <a:gdLst/>
              <a:ahLst/>
              <a:cxnLst/>
              <a:rect l="l" t="t" r="r" b="b"/>
              <a:pathLst>
                <a:path w="18448" h="18322" extrusionOk="0">
                  <a:moveTo>
                    <a:pt x="17169" y="3183"/>
                  </a:moveTo>
                  <a:cubicBezTo>
                    <a:pt x="17169" y="3183"/>
                    <a:pt x="7871" y="0"/>
                    <a:pt x="3936" y="476"/>
                  </a:cubicBezTo>
                  <a:cubicBezTo>
                    <a:pt x="1" y="953"/>
                    <a:pt x="878" y="17970"/>
                    <a:pt x="878" y="17970"/>
                  </a:cubicBezTo>
                  <a:cubicBezTo>
                    <a:pt x="878" y="17970"/>
                    <a:pt x="2958" y="18321"/>
                    <a:pt x="5038" y="17970"/>
                  </a:cubicBezTo>
                  <a:cubicBezTo>
                    <a:pt x="5916" y="13233"/>
                    <a:pt x="7344" y="8045"/>
                    <a:pt x="7344" y="8045"/>
                  </a:cubicBezTo>
                  <a:cubicBezTo>
                    <a:pt x="7344" y="8045"/>
                    <a:pt x="15891" y="10501"/>
                    <a:pt x="17169" y="9273"/>
                  </a:cubicBezTo>
                  <a:cubicBezTo>
                    <a:pt x="18447" y="8045"/>
                    <a:pt x="17169" y="3183"/>
                    <a:pt x="17169" y="318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252;p26">
              <a:extLst>
                <a:ext uri="{FF2B5EF4-FFF2-40B4-BE49-F238E27FC236}">
                  <a16:creationId xmlns:a16="http://schemas.microsoft.com/office/drawing/2014/main" id="{912FAD73-908C-401F-A528-5FEB644EF3A3}"/>
                </a:ext>
              </a:extLst>
            </p:cNvPr>
            <p:cNvSpPr/>
            <p:nvPr/>
          </p:nvSpPr>
          <p:spPr>
            <a:xfrm>
              <a:off x="4470075" y="3480600"/>
              <a:ext cx="480600" cy="277600"/>
            </a:xfrm>
            <a:custGeom>
              <a:avLst/>
              <a:gdLst/>
              <a:ahLst/>
              <a:cxnLst/>
              <a:rect l="l" t="t" r="r" b="b"/>
              <a:pathLst>
                <a:path w="19224" h="11104" extrusionOk="0">
                  <a:moveTo>
                    <a:pt x="1" y="7695"/>
                  </a:moveTo>
                  <a:cubicBezTo>
                    <a:pt x="1" y="7821"/>
                    <a:pt x="51" y="7921"/>
                    <a:pt x="151" y="8046"/>
                  </a:cubicBezTo>
                  <a:cubicBezTo>
                    <a:pt x="276" y="8196"/>
                    <a:pt x="477" y="8297"/>
                    <a:pt x="702" y="8372"/>
                  </a:cubicBezTo>
                  <a:cubicBezTo>
                    <a:pt x="1053" y="8472"/>
                    <a:pt x="1454" y="8472"/>
                    <a:pt x="1830" y="8372"/>
                  </a:cubicBezTo>
                  <a:lnTo>
                    <a:pt x="6392" y="7169"/>
                  </a:lnTo>
                  <a:cubicBezTo>
                    <a:pt x="7169" y="6968"/>
                    <a:pt x="8046" y="7219"/>
                    <a:pt x="8196" y="7695"/>
                  </a:cubicBezTo>
                  <a:lnTo>
                    <a:pt x="9199" y="10527"/>
                  </a:lnTo>
                  <a:cubicBezTo>
                    <a:pt x="9299" y="10878"/>
                    <a:pt x="9850" y="11104"/>
                    <a:pt x="10452" y="11104"/>
                  </a:cubicBezTo>
                  <a:cubicBezTo>
                    <a:pt x="10527" y="11104"/>
                    <a:pt x="10577" y="11104"/>
                    <a:pt x="10652" y="11104"/>
                  </a:cubicBezTo>
                  <a:cubicBezTo>
                    <a:pt x="11053" y="11079"/>
                    <a:pt x="11379" y="10928"/>
                    <a:pt x="11580" y="10728"/>
                  </a:cubicBezTo>
                  <a:cubicBezTo>
                    <a:pt x="11680" y="10653"/>
                    <a:pt x="11730" y="10552"/>
                    <a:pt x="11755" y="10452"/>
                  </a:cubicBezTo>
                  <a:lnTo>
                    <a:pt x="11755" y="10427"/>
                  </a:lnTo>
                  <a:cubicBezTo>
                    <a:pt x="11755" y="10377"/>
                    <a:pt x="11755" y="10327"/>
                    <a:pt x="11755" y="10277"/>
                  </a:cubicBezTo>
                  <a:lnTo>
                    <a:pt x="11354" y="8272"/>
                  </a:lnTo>
                  <a:lnTo>
                    <a:pt x="11204" y="7420"/>
                  </a:lnTo>
                  <a:cubicBezTo>
                    <a:pt x="11103" y="6918"/>
                    <a:pt x="11805" y="6517"/>
                    <a:pt x="12632" y="6567"/>
                  </a:cubicBezTo>
                  <a:lnTo>
                    <a:pt x="17670" y="6893"/>
                  </a:lnTo>
                  <a:cubicBezTo>
                    <a:pt x="17720" y="6893"/>
                    <a:pt x="17770" y="6893"/>
                    <a:pt x="17820" y="6893"/>
                  </a:cubicBezTo>
                  <a:cubicBezTo>
                    <a:pt x="18021" y="6893"/>
                    <a:pt x="18246" y="6868"/>
                    <a:pt x="18422" y="6818"/>
                  </a:cubicBezTo>
                  <a:cubicBezTo>
                    <a:pt x="18773" y="6718"/>
                    <a:pt x="19048" y="6517"/>
                    <a:pt x="19099" y="6267"/>
                  </a:cubicBezTo>
                  <a:cubicBezTo>
                    <a:pt x="19224" y="5866"/>
                    <a:pt x="18773" y="5490"/>
                    <a:pt x="18096" y="5415"/>
                  </a:cubicBezTo>
                  <a:lnTo>
                    <a:pt x="13159" y="4838"/>
                  </a:lnTo>
                  <a:cubicBezTo>
                    <a:pt x="12933" y="4813"/>
                    <a:pt x="12758" y="4763"/>
                    <a:pt x="12582" y="4688"/>
                  </a:cubicBezTo>
                  <a:cubicBezTo>
                    <a:pt x="12156" y="4487"/>
                    <a:pt x="11981" y="4136"/>
                    <a:pt x="12231" y="3810"/>
                  </a:cubicBezTo>
                  <a:lnTo>
                    <a:pt x="13986" y="1605"/>
                  </a:lnTo>
                  <a:lnTo>
                    <a:pt x="14337" y="1154"/>
                  </a:lnTo>
                  <a:cubicBezTo>
                    <a:pt x="14412" y="1079"/>
                    <a:pt x="14437" y="978"/>
                    <a:pt x="14462" y="903"/>
                  </a:cubicBezTo>
                  <a:cubicBezTo>
                    <a:pt x="14462" y="878"/>
                    <a:pt x="14462" y="853"/>
                    <a:pt x="14462" y="853"/>
                  </a:cubicBezTo>
                  <a:cubicBezTo>
                    <a:pt x="14462" y="577"/>
                    <a:pt x="14211" y="302"/>
                    <a:pt x="13760" y="176"/>
                  </a:cubicBezTo>
                  <a:cubicBezTo>
                    <a:pt x="13134" y="1"/>
                    <a:pt x="12382" y="126"/>
                    <a:pt x="12031" y="477"/>
                  </a:cubicBezTo>
                  <a:lnTo>
                    <a:pt x="9525" y="3008"/>
                  </a:lnTo>
                  <a:cubicBezTo>
                    <a:pt x="9124" y="3435"/>
                    <a:pt x="8146" y="3535"/>
                    <a:pt x="7545" y="3209"/>
                  </a:cubicBezTo>
                  <a:lnTo>
                    <a:pt x="3835" y="1254"/>
                  </a:lnTo>
                  <a:cubicBezTo>
                    <a:pt x="3585" y="1104"/>
                    <a:pt x="3259" y="1054"/>
                    <a:pt x="2958" y="1054"/>
                  </a:cubicBezTo>
                  <a:cubicBezTo>
                    <a:pt x="2632" y="1054"/>
                    <a:pt x="2281" y="1129"/>
                    <a:pt x="2031" y="1279"/>
                  </a:cubicBezTo>
                  <a:cubicBezTo>
                    <a:pt x="1755" y="1430"/>
                    <a:pt x="1630" y="1630"/>
                    <a:pt x="1655" y="1831"/>
                  </a:cubicBezTo>
                  <a:cubicBezTo>
                    <a:pt x="1655" y="2006"/>
                    <a:pt x="1780" y="2181"/>
                    <a:pt x="1981" y="2307"/>
                  </a:cubicBezTo>
                  <a:lnTo>
                    <a:pt x="2281" y="2482"/>
                  </a:lnTo>
                  <a:lnTo>
                    <a:pt x="5389" y="4437"/>
                  </a:lnTo>
                  <a:cubicBezTo>
                    <a:pt x="5941" y="4788"/>
                    <a:pt x="5790" y="5339"/>
                    <a:pt x="5088" y="5590"/>
                  </a:cubicBezTo>
                  <a:cubicBezTo>
                    <a:pt x="5088" y="5590"/>
                    <a:pt x="5063" y="5590"/>
                    <a:pt x="5063" y="5590"/>
                  </a:cubicBezTo>
                  <a:lnTo>
                    <a:pt x="652" y="7044"/>
                  </a:lnTo>
                  <a:cubicBezTo>
                    <a:pt x="251" y="7194"/>
                    <a:pt x="1" y="7445"/>
                    <a:pt x="1" y="7695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253;p26">
              <a:extLst>
                <a:ext uri="{FF2B5EF4-FFF2-40B4-BE49-F238E27FC236}">
                  <a16:creationId xmlns:a16="http://schemas.microsoft.com/office/drawing/2014/main" id="{3CF813F3-DA4F-48AA-91C8-A85C4C09449B}"/>
                </a:ext>
              </a:extLst>
            </p:cNvPr>
            <p:cNvSpPr/>
            <p:nvPr/>
          </p:nvSpPr>
          <p:spPr>
            <a:xfrm>
              <a:off x="4769575" y="3503175"/>
              <a:ext cx="62050" cy="94625"/>
            </a:xfrm>
            <a:custGeom>
              <a:avLst/>
              <a:gdLst/>
              <a:ahLst/>
              <a:cxnLst/>
              <a:rect l="l" t="t" r="r" b="b"/>
              <a:pathLst>
                <a:path w="2482" h="3785" extrusionOk="0">
                  <a:moveTo>
                    <a:pt x="602" y="3785"/>
                  </a:moveTo>
                  <a:lnTo>
                    <a:pt x="2357" y="1579"/>
                  </a:lnTo>
                  <a:cubicBezTo>
                    <a:pt x="2432" y="1504"/>
                    <a:pt x="2457" y="1404"/>
                    <a:pt x="2482" y="1329"/>
                  </a:cubicBezTo>
                  <a:lnTo>
                    <a:pt x="2482" y="0"/>
                  </a:lnTo>
                  <a:cubicBezTo>
                    <a:pt x="2457" y="75"/>
                    <a:pt x="2432" y="176"/>
                    <a:pt x="2357" y="251"/>
                  </a:cubicBezTo>
                  <a:lnTo>
                    <a:pt x="2006" y="702"/>
                  </a:lnTo>
                  <a:lnTo>
                    <a:pt x="251" y="2907"/>
                  </a:lnTo>
                  <a:cubicBezTo>
                    <a:pt x="1" y="3233"/>
                    <a:pt x="176" y="3584"/>
                    <a:pt x="602" y="3785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254;p26">
              <a:extLst>
                <a:ext uri="{FF2B5EF4-FFF2-40B4-BE49-F238E27FC236}">
                  <a16:creationId xmlns:a16="http://schemas.microsoft.com/office/drawing/2014/main" id="{4D9BAC1A-A3B9-4740-9DD5-B004FA03124F}"/>
                </a:ext>
              </a:extLst>
            </p:cNvPr>
            <p:cNvSpPr/>
            <p:nvPr/>
          </p:nvSpPr>
          <p:spPr>
            <a:xfrm>
              <a:off x="4568450" y="3597150"/>
              <a:ext cx="25" cy="3150"/>
            </a:xfrm>
            <a:custGeom>
              <a:avLst/>
              <a:gdLst/>
              <a:ahLst/>
              <a:cxnLst/>
              <a:rect l="l" t="t" r="r" b="b"/>
              <a:pathLst>
                <a:path w="1" h="126" extrusionOk="0">
                  <a:moveTo>
                    <a:pt x="1" y="126"/>
                  </a:moveTo>
                  <a:cubicBezTo>
                    <a:pt x="1" y="101"/>
                    <a:pt x="1" y="76"/>
                    <a:pt x="1" y="76"/>
                  </a:cubicBezTo>
                  <a:cubicBezTo>
                    <a:pt x="1" y="51"/>
                    <a:pt x="1" y="26"/>
                    <a:pt x="1" y="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255;p26">
              <a:extLst>
                <a:ext uri="{FF2B5EF4-FFF2-40B4-BE49-F238E27FC236}">
                  <a16:creationId xmlns:a16="http://schemas.microsoft.com/office/drawing/2014/main" id="{8609AFA9-3D0E-47BF-96EB-5CE6B9A46366}"/>
                </a:ext>
              </a:extLst>
            </p:cNvPr>
            <p:cNvSpPr/>
            <p:nvPr/>
          </p:nvSpPr>
          <p:spPr>
            <a:xfrm>
              <a:off x="4747650" y="3637250"/>
              <a:ext cx="199900" cy="50150"/>
            </a:xfrm>
            <a:custGeom>
              <a:avLst/>
              <a:gdLst/>
              <a:ahLst/>
              <a:cxnLst/>
              <a:rect l="l" t="t" r="r" b="b"/>
              <a:pathLst>
                <a:path w="7996" h="2006" extrusionOk="0">
                  <a:moveTo>
                    <a:pt x="101" y="1154"/>
                  </a:moveTo>
                  <a:lnTo>
                    <a:pt x="251" y="2006"/>
                  </a:lnTo>
                  <a:cubicBezTo>
                    <a:pt x="502" y="1780"/>
                    <a:pt x="1003" y="1605"/>
                    <a:pt x="1529" y="1655"/>
                  </a:cubicBezTo>
                  <a:lnTo>
                    <a:pt x="6567" y="1956"/>
                  </a:lnTo>
                  <a:cubicBezTo>
                    <a:pt x="6617" y="1956"/>
                    <a:pt x="6667" y="1981"/>
                    <a:pt x="6717" y="1981"/>
                  </a:cubicBezTo>
                  <a:cubicBezTo>
                    <a:pt x="7344" y="1981"/>
                    <a:pt x="7895" y="1705"/>
                    <a:pt x="7996" y="1329"/>
                  </a:cubicBezTo>
                  <a:lnTo>
                    <a:pt x="7996" y="1"/>
                  </a:lnTo>
                  <a:cubicBezTo>
                    <a:pt x="7945" y="251"/>
                    <a:pt x="7670" y="452"/>
                    <a:pt x="7319" y="552"/>
                  </a:cubicBezTo>
                  <a:cubicBezTo>
                    <a:pt x="7143" y="602"/>
                    <a:pt x="6918" y="627"/>
                    <a:pt x="6717" y="627"/>
                  </a:cubicBezTo>
                  <a:cubicBezTo>
                    <a:pt x="6667" y="627"/>
                    <a:pt x="6617" y="627"/>
                    <a:pt x="6567" y="627"/>
                  </a:cubicBezTo>
                  <a:lnTo>
                    <a:pt x="1529" y="301"/>
                  </a:lnTo>
                  <a:cubicBezTo>
                    <a:pt x="702" y="251"/>
                    <a:pt x="0" y="652"/>
                    <a:pt x="101" y="11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256;p26">
              <a:extLst>
                <a:ext uri="{FF2B5EF4-FFF2-40B4-BE49-F238E27FC236}">
                  <a16:creationId xmlns:a16="http://schemas.microsoft.com/office/drawing/2014/main" id="{7547C8EB-B0AD-4444-B312-E0B88515A7A4}"/>
                </a:ext>
              </a:extLst>
            </p:cNvPr>
            <p:cNvSpPr/>
            <p:nvPr/>
          </p:nvSpPr>
          <p:spPr>
            <a:xfrm>
              <a:off x="4684375" y="3728725"/>
              <a:ext cx="650" cy="5675"/>
            </a:xfrm>
            <a:custGeom>
              <a:avLst/>
              <a:gdLst/>
              <a:ahLst/>
              <a:cxnLst/>
              <a:rect l="l" t="t" r="r" b="b"/>
              <a:pathLst>
                <a:path w="26" h="227" extrusionOk="0">
                  <a:moveTo>
                    <a:pt x="0" y="1"/>
                  </a:moveTo>
                  <a:lnTo>
                    <a:pt x="0" y="226"/>
                  </a:lnTo>
                  <a:cubicBezTo>
                    <a:pt x="25" y="151"/>
                    <a:pt x="25" y="76"/>
                    <a:pt x="0" y="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257;p26">
              <a:extLst>
                <a:ext uri="{FF2B5EF4-FFF2-40B4-BE49-F238E27FC236}">
                  <a16:creationId xmlns:a16="http://schemas.microsoft.com/office/drawing/2014/main" id="{6B61B6FA-20D0-42B9-B597-B4D7D9C7F74A}"/>
                </a:ext>
              </a:extLst>
            </p:cNvPr>
            <p:cNvSpPr/>
            <p:nvPr/>
          </p:nvSpPr>
          <p:spPr>
            <a:xfrm>
              <a:off x="4470075" y="3654800"/>
              <a:ext cx="293900" cy="137250"/>
            </a:xfrm>
            <a:custGeom>
              <a:avLst/>
              <a:gdLst/>
              <a:ahLst/>
              <a:cxnLst/>
              <a:rect l="l" t="t" r="r" b="b"/>
              <a:pathLst>
                <a:path w="11756" h="5490" extrusionOk="0">
                  <a:moveTo>
                    <a:pt x="1" y="727"/>
                  </a:moveTo>
                  <a:lnTo>
                    <a:pt x="1" y="2081"/>
                  </a:lnTo>
                  <a:cubicBezTo>
                    <a:pt x="1" y="2181"/>
                    <a:pt x="51" y="2306"/>
                    <a:pt x="151" y="2406"/>
                  </a:cubicBezTo>
                  <a:cubicBezTo>
                    <a:pt x="452" y="2757"/>
                    <a:pt x="1204" y="2908"/>
                    <a:pt x="1830" y="2732"/>
                  </a:cubicBezTo>
                  <a:lnTo>
                    <a:pt x="6392" y="1529"/>
                  </a:lnTo>
                  <a:cubicBezTo>
                    <a:pt x="7169" y="1329"/>
                    <a:pt x="8046" y="1579"/>
                    <a:pt x="8196" y="2056"/>
                  </a:cubicBezTo>
                  <a:lnTo>
                    <a:pt x="9199" y="4888"/>
                  </a:lnTo>
                  <a:cubicBezTo>
                    <a:pt x="9299" y="5239"/>
                    <a:pt x="9850" y="5489"/>
                    <a:pt x="10452" y="5489"/>
                  </a:cubicBezTo>
                  <a:cubicBezTo>
                    <a:pt x="10502" y="5489"/>
                    <a:pt x="10577" y="5464"/>
                    <a:pt x="10652" y="5464"/>
                  </a:cubicBezTo>
                  <a:cubicBezTo>
                    <a:pt x="11254" y="5414"/>
                    <a:pt x="11705" y="5138"/>
                    <a:pt x="11755" y="4787"/>
                  </a:cubicBezTo>
                  <a:lnTo>
                    <a:pt x="11755" y="4662"/>
                  </a:lnTo>
                  <a:lnTo>
                    <a:pt x="11755" y="3484"/>
                  </a:lnTo>
                  <a:cubicBezTo>
                    <a:pt x="11730" y="3584"/>
                    <a:pt x="11680" y="3685"/>
                    <a:pt x="11580" y="3760"/>
                  </a:cubicBezTo>
                  <a:cubicBezTo>
                    <a:pt x="11379" y="3960"/>
                    <a:pt x="11053" y="4111"/>
                    <a:pt x="10652" y="4136"/>
                  </a:cubicBezTo>
                  <a:cubicBezTo>
                    <a:pt x="10577" y="4136"/>
                    <a:pt x="10527" y="4136"/>
                    <a:pt x="10452" y="4136"/>
                  </a:cubicBezTo>
                  <a:cubicBezTo>
                    <a:pt x="9850" y="4136"/>
                    <a:pt x="9299" y="3910"/>
                    <a:pt x="9199" y="3559"/>
                  </a:cubicBezTo>
                  <a:lnTo>
                    <a:pt x="8196" y="727"/>
                  </a:lnTo>
                  <a:cubicBezTo>
                    <a:pt x="8046" y="251"/>
                    <a:pt x="7169" y="0"/>
                    <a:pt x="6392" y="201"/>
                  </a:cubicBezTo>
                  <a:lnTo>
                    <a:pt x="1830" y="1404"/>
                  </a:lnTo>
                  <a:cubicBezTo>
                    <a:pt x="1454" y="1504"/>
                    <a:pt x="1053" y="1504"/>
                    <a:pt x="702" y="1404"/>
                  </a:cubicBezTo>
                  <a:cubicBezTo>
                    <a:pt x="477" y="1329"/>
                    <a:pt x="276" y="1228"/>
                    <a:pt x="151" y="1078"/>
                  </a:cubicBezTo>
                  <a:cubicBezTo>
                    <a:pt x="51" y="953"/>
                    <a:pt x="1" y="853"/>
                    <a:pt x="1" y="727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258;p26">
              <a:extLst>
                <a:ext uri="{FF2B5EF4-FFF2-40B4-BE49-F238E27FC236}">
                  <a16:creationId xmlns:a16="http://schemas.microsoft.com/office/drawing/2014/main" id="{9C4F7986-BD11-4505-971E-6C7A03221C32}"/>
                </a:ext>
              </a:extLst>
            </p:cNvPr>
            <p:cNvSpPr/>
            <p:nvPr/>
          </p:nvSpPr>
          <p:spPr>
            <a:xfrm>
              <a:off x="4511425" y="3526350"/>
              <a:ext cx="107175" cy="94000"/>
            </a:xfrm>
            <a:custGeom>
              <a:avLst/>
              <a:gdLst/>
              <a:ahLst/>
              <a:cxnLst/>
              <a:rect l="l" t="t" r="r" b="b"/>
              <a:pathLst>
                <a:path w="4287" h="3760" extrusionOk="0">
                  <a:moveTo>
                    <a:pt x="1" y="1"/>
                  </a:moveTo>
                  <a:lnTo>
                    <a:pt x="1" y="1304"/>
                  </a:lnTo>
                  <a:cubicBezTo>
                    <a:pt x="1" y="1479"/>
                    <a:pt x="101" y="1655"/>
                    <a:pt x="327" y="1805"/>
                  </a:cubicBezTo>
                  <a:lnTo>
                    <a:pt x="3434" y="3760"/>
                  </a:lnTo>
                  <a:cubicBezTo>
                    <a:pt x="4136" y="3509"/>
                    <a:pt x="4287" y="2958"/>
                    <a:pt x="3735" y="2607"/>
                  </a:cubicBezTo>
                  <a:lnTo>
                    <a:pt x="627" y="652"/>
                  </a:lnTo>
                  <a:lnTo>
                    <a:pt x="327" y="477"/>
                  </a:lnTo>
                  <a:cubicBezTo>
                    <a:pt x="126" y="351"/>
                    <a:pt x="1" y="176"/>
                    <a:pt x="1" y="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259;p26">
              <a:extLst>
                <a:ext uri="{FF2B5EF4-FFF2-40B4-BE49-F238E27FC236}">
                  <a16:creationId xmlns:a16="http://schemas.microsoft.com/office/drawing/2014/main" id="{F102FE1C-06E1-4C22-AFBE-0B63C6555AA4}"/>
                </a:ext>
              </a:extLst>
            </p:cNvPr>
            <p:cNvSpPr/>
            <p:nvPr/>
          </p:nvSpPr>
          <p:spPr>
            <a:xfrm>
              <a:off x="4471325" y="3702425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51" y="1278"/>
                  </a:moveTo>
                  <a:cubicBezTo>
                    <a:pt x="76" y="1905"/>
                    <a:pt x="627" y="2381"/>
                    <a:pt x="1279" y="2331"/>
                  </a:cubicBezTo>
                  <a:cubicBezTo>
                    <a:pt x="1906" y="2306"/>
                    <a:pt x="2382" y="1755"/>
                    <a:pt x="2357" y="1128"/>
                  </a:cubicBezTo>
                  <a:cubicBezTo>
                    <a:pt x="2307" y="476"/>
                    <a:pt x="1755" y="0"/>
                    <a:pt x="1104" y="50"/>
                  </a:cubicBezTo>
                  <a:cubicBezTo>
                    <a:pt x="477" y="100"/>
                    <a:pt x="1" y="652"/>
                    <a:pt x="51" y="1278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260;p26">
              <a:extLst>
                <a:ext uri="{FF2B5EF4-FFF2-40B4-BE49-F238E27FC236}">
                  <a16:creationId xmlns:a16="http://schemas.microsoft.com/office/drawing/2014/main" id="{71EA9124-01EC-427D-91A9-CA7B9B2206CD}"/>
                </a:ext>
              </a:extLst>
            </p:cNvPr>
            <p:cNvSpPr/>
            <p:nvPr/>
          </p:nvSpPr>
          <p:spPr>
            <a:xfrm>
              <a:off x="4701275" y="3774475"/>
              <a:ext cx="59550" cy="58925"/>
            </a:xfrm>
            <a:custGeom>
              <a:avLst/>
              <a:gdLst/>
              <a:ahLst/>
              <a:cxnLst/>
              <a:rect l="l" t="t" r="r" b="b"/>
              <a:pathLst>
                <a:path w="2382" h="2357" extrusionOk="0">
                  <a:moveTo>
                    <a:pt x="51" y="1254"/>
                  </a:moveTo>
                  <a:cubicBezTo>
                    <a:pt x="76" y="1880"/>
                    <a:pt x="627" y="2356"/>
                    <a:pt x="1279" y="2331"/>
                  </a:cubicBezTo>
                  <a:cubicBezTo>
                    <a:pt x="1906" y="2281"/>
                    <a:pt x="2382" y="1730"/>
                    <a:pt x="2357" y="1103"/>
                  </a:cubicBezTo>
                  <a:cubicBezTo>
                    <a:pt x="2307" y="477"/>
                    <a:pt x="1755" y="0"/>
                    <a:pt x="1104" y="25"/>
                  </a:cubicBezTo>
                  <a:cubicBezTo>
                    <a:pt x="477" y="76"/>
                    <a:pt x="1" y="627"/>
                    <a:pt x="51" y="12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261;p26">
              <a:extLst>
                <a:ext uri="{FF2B5EF4-FFF2-40B4-BE49-F238E27FC236}">
                  <a16:creationId xmlns:a16="http://schemas.microsoft.com/office/drawing/2014/main" id="{CA9814E8-299A-4502-B89B-9693093AC88E}"/>
                </a:ext>
              </a:extLst>
            </p:cNvPr>
            <p:cNvSpPr/>
            <p:nvPr/>
          </p:nvSpPr>
          <p:spPr>
            <a:xfrm>
              <a:off x="4889250" y="3670450"/>
              <a:ext cx="60175" cy="59550"/>
            </a:xfrm>
            <a:custGeom>
              <a:avLst/>
              <a:gdLst/>
              <a:ahLst/>
              <a:cxnLst/>
              <a:rect l="l" t="t" r="r" b="b"/>
              <a:pathLst>
                <a:path w="2407" h="2382" extrusionOk="0">
                  <a:moveTo>
                    <a:pt x="51" y="1254"/>
                  </a:moveTo>
                  <a:cubicBezTo>
                    <a:pt x="101" y="1881"/>
                    <a:pt x="627" y="2382"/>
                    <a:pt x="1279" y="2332"/>
                  </a:cubicBezTo>
                  <a:cubicBezTo>
                    <a:pt x="1905" y="2282"/>
                    <a:pt x="2407" y="1730"/>
                    <a:pt x="2357" y="1104"/>
                  </a:cubicBezTo>
                  <a:cubicBezTo>
                    <a:pt x="2306" y="477"/>
                    <a:pt x="1755" y="1"/>
                    <a:pt x="1128" y="51"/>
                  </a:cubicBezTo>
                  <a:cubicBezTo>
                    <a:pt x="477" y="76"/>
                    <a:pt x="1" y="628"/>
                    <a:pt x="51" y="12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262;p26">
              <a:extLst>
                <a:ext uri="{FF2B5EF4-FFF2-40B4-BE49-F238E27FC236}">
                  <a16:creationId xmlns:a16="http://schemas.microsoft.com/office/drawing/2014/main" id="{2605CE39-BAB2-42DB-BF02-8D07E465DF90}"/>
                </a:ext>
              </a:extLst>
            </p:cNvPr>
            <p:cNvSpPr/>
            <p:nvPr/>
          </p:nvSpPr>
          <p:spPr>
            <a:xfrm>
              <a:off x="4784000" y="3549525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50" y="1254"/>
                  </a:moveTo>
                  <a:cubicBezTo>
                    <a:pt x="75" y="1906"/>
                    <a:pt x="627" y="2382"/>
                    <a:pt x="1278" y="2332"/>
                  </a:cubicBezTo>
                  <a:cubicBezTo>
                    <a:pt x="1905" y="2282"/>
                    <a:pt x="2381" y="1755"/>
                    <a:pt x="2356" y="1104"/>
                  </a:cubicBezTo>
                  <a:cubicBezTo>
                    <a:pt x="2306" y="477"/>
                    <a:pt x="1755" y="1"/>
                    <a:pt x="1128" y="51"/>
                  </a:cubicBezTo>
                  <a:cubicBezTo>
                    <a:pt x="476" y="76"/>
                    <a:pt x="0" y="627"/>
                    <a:pt x="50" y="1254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263;p26">
              <a:extLst>
                <a:ext uri="{FF2B5EF4-FFF2-40B4-BE49-F238E27FC236}">
                  <a16:creationId xmlns:a16="http://schemas.microsoft.com/office/drawing/2014/main" id="{27DB4CDE-8108-465D-B76E-743722667C7F}"/>
                </a:ext>
              </a:extLst>
            </p:cNvPr>
            <p:cNvSpPr/>
            <p:nvPr/>
          </p:nvSpPr>
          <p:spPr>
            <a:xfrm>
              <a:off x="4500150" y="3562075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51" y="1278"/>
                  </a:moveTo>
                  <a:cubicBezTo>
                    <a:pt x="76" y="1905"/>
                    <a:pt x="627" y="2381"/>
                    <a:pt x="1279" y="2331"/>
                  </a:cubicBezTo>
                  <a:cubicBezTo>
                    <a:pt x="1905" y="2306"/>
                    <a:pt x="2382" y="1755"/>
                    <a:pt x="2357" y="1128"/>
                  </a:cubicBezTo>
                  <a:cubicBezTo>
                    <a:pt x="2306" y="476"/>
                    <a:pt x="1755" y="0"/>
                    <a:pt x="1128" y="50"/>
                  </a:cubicBezTo>
                  <a:cubicBezTo>
                    <a:pt x="477" y="100"/>
                    <a:pt x="1" y="652"/>
                    <a:pt x="51" y="1278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264;p26">
              <a:extLst>
                <a:ext uri="{FF2B5EF4-FFF2-40B4-BE49-F238E27FC236}">
                  <a16:creationId xmlns:a16="http://schemas.microsoft.com/office/drawing/2014/main" id="{6A5F6DBF-F2F3-4ED0-B3DD-F56A20D06943}"/>
                </a:ext>
              </a:extLst>
            </p:cNvPr>
            <p:cNvSpPr/>
            <p:nvPr/>
          </p:nvSpPr>
          <p:spPr>
            <a:xfrm>
              <a:off x="4661800" y="3372225"/>
              <a:ext cx="81500" cy="303275"/>
            </a:xfrm>
            <a:custGeom>
              <a:avLst/>
              <a:gdLst/>
              <a:ahLst/>
              <a:cxnLst/>
              <a:rect l="l" t="t" r="r" b="b"/>
              <a:pathLst>
                <a:path w="3260" h="12131" extrusionOk="0">
                  <a:moveTo>
                    <a:pt x="1" y="10602"/>
                  </a:moveTo>
                  <a:cubicBezTo>
                    <a:pt x="1" y="12130"/>
                    <a:pt x="3259" y="11830"/>
                    <a:pt x="3259" y="10602"/>
                  </a:cubicBezTo>
                  <a:lnTo>
                    <a:pt x="32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265;p26">
              <a:extLst>
                <a:ext uri="{FF2B5EF4-FFF2-40B4-BE49-F238E27FC236}">
                  <a16:creationId xmlns:a16="http://schemas.microsoft.com/office/drawing/2014/main" id="{45840907-1136-498F-AC7A-B1FBCD38EE69}"/>
                </a:ext>
              </a:extLst>
            </p:cNvPr>
            <p:cNvSpPr/>
            <p:nvPr/>
          </p:nvSpPr>
          <p:spPr>
            <a:xfrm>
              <a:off x="4357300" y="3252550"/>
              <a:ext cx="395375" cy="303275"/>
            </a:xfrm>
            <a:custGeom>
              <a:avLst/>
              <a:gdLst/>
              <a:ahLst/>
              <a:cxnLst/>
              <a:rect l="l" t="t" r="r" b="b"/>
              <a:pathLst>
                <a:path w="15815" h="12131" extrusionOk="0">
                  <a:moveTo>
                    <a:pt x="953" y="4737"/>
                  </a:moveTo>
                  <a:cubicBezTo>
                    <a:pt x="1780" y="5514"/>
                    <a:pt x="11680" y="10978"/>
                    <a:pt x="13509" y="11980"/>
                  </a:cubicBezTo>
                  <a:cubicBezTo>
                    <a:pt x="13760" y="12105"/>
                    <a:pt x="14036" y="12130"/>
                    <a:pt x="14261" y="11980"/>
                  </a:cubicBezTo>
                  <a:cubicBezTo>
                    <a:pt x="14261" y="11980"/>
                    <a:pt x="14261" y="11980"/>
                    <a:pt x="14261" y="11980"/>
                  </a:cubicBezTo>
                  <a:lnTo>
                    <a:pt x="14261" y="11980"/>
                  </a:lnTo>
                  <a:cubicBezTo>
                    <a:pt x="15289" y="11328"/>
                    <a:pt x="15815" y="8998"/>
                    <a:pt x="13810" y="7519"/>
                  </a:cubicBezTo>
                  <a:cubicBezTo>
                    <a:pt x="13234" y="7093"/>
                    <a:pt x="2707" y="0"/>
                    <a:pt x="1028" y="501"/>
                  </a:cubicBezTo>
                  <a:lnTo>
                    <a:pt x="1028" y="501"/>
                  </a:lnTo>
                  <a:cubicBezTo>
                    <a:pt x="1003" y="501"/>
                    <a:pt x="978" y="501"/>
                    <a:pt x="953" y="501"/>
                  </a:cubicBezTo>
                  <a:cubicBezTo>
                    <a:pt x="903" y="526"/>
                    <a:pt x="852" y="577"/>
                    <a:pt x="802" y="602"/>
                  </a:cubicBezTo>
                  <a:cubicBezTo>
                    <a:pt x="0" y="1278"/>
                    <a:pt x="101" y="3935"/>
                    <a:pt x="953" y="473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266;p26">
              <a:extLst>
                <a:ext uri="{FF2B5EF4-FFF2-40B4-BE49-F238E27FC236}">
                  <a16:creationId xmlns:a16="http://schemas.microsoft.com/office/drawing/2014/main" id="{623CD687-FB9D-46A3-8B16-10CA5B1FE762}"/>
                </a:ext>
              </a:extLst>
            </p:cNvPr>
            <p:cNvSpPr/>
            <p:nvPr/>
          </p:nvSpPr>
          <p:spPr>
            <a:xfrm>
              <a:off x="4382975" y="3075850"/>
              <a:ext cx="665450" cy="476225"/>
            </a:xfrm>
            <a:custGeom>
              <a:avLst/>
              <a:gdLst/>
              <a:ahLst/>
              <a:cxnLst/>
              <a:rect l="l" t="t" r="r" b="b"/>
              <a:pathLst>
                <a:path w="26618" h="19049" extrusionOk="0">
                  <a:moveTo>
                    <a:pt x="1" y="7569"/>
                  </a:moveTo>
                  <a:cubicBezTo>
                    <a:pt x="1680" y="7068"/>
                    <a:pt x="12207" y="14161"/>
                    <a:pt x="12783" y="14587"/>
                  </a:cubicBezTo>
                  <a:cubicBezTo>
                    <a:pt x="14788" y="16066"/>
                    <a:pt x="14262" y="18396"/>
                    <a:pt x="13234" y="19048"/>
                  </a:cubicBezTo>
                  <a:lnTo>
                    <a:pt x="24938" y="12281"/>
                  </a:lnTo>
                  <a:lnTo>
                    <a:pt x="25339" y="12031"/>
                  </a:lnTo>
                  <a:lnTo>
                    <a:pt x="25339" y="12031"/>
                  </a:lnTo>
                  <a:cubicBezTo>
                    <a:pt x="26267" y="11254"/>
                    <a:pt x="26618" y="9098"/>
                    <a:pt x="24738" y="7695"/>
                  </a:cubicBezTo>
                  <a:cubicBezTo>
                    <a:pt x="24161" y="7244"/>
                    <a:pt x="13384" y="0"/>
                    <a:pt x="11881" y="677"/>
                  </a:cubicBezTo>
                  <a:lnTo>
                    <a:pt x="11806" y="727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267;p26">
              <a:extLst>
                <a:ext uri="{FF2B5EF4-FFF2-40B4-BE49-F238E27FC236}">
                  <a16:creationId xmlns:a16="http://schemas.microsoft.com/office/drawing/2014/main" id="{1D6E5EF0-1912-4C83-AEBD-08210366E863}"/>
                </a:ext>
              </a:extLst>
            </p:cNvPr>
            <p:cNvSpPr/>
            <p:nvPr/>
          </p:nvSpPr>
          <p:spPr>
            <a:xfrm>
              <a:off x="4056550" y="2804550"/>
              <a:ext cx="193625" cy="109675"/>
            </a:xfrm>
            <a:custGeom>
              <a:avLst/>
              <a:gdLst/>
              <a:ahLst/>
              <a:cxnLst/>
              <a:rect l="l" t="t" r="r" b="b"/>
              <a:pathLst>
                <a:path w="7745" h="4387" extrusionOk="0">
                  <a:moveTo>
                    <a:pt x="7193" y="2231"/>
                  </a:moveTo>
                  <a:cubicBezTo>
                    <a:pt x="7193" y="2231"/>
                    <a:pt x="6943" y="1429"/>
                    <a:pt x="6391" y="1003"/>
                  </a:cubicBezTo>
                  <a:cubicBezTo>
                    <a:pt x="5840" y="577"/>
                    <a:pt x="5013" y="0"/>
                    <a:pt x="4637" y="226"/>
                  </a:cubicBezTo>
                  <a:cubicBezTo>
                    <a:pt x="4236" y="451"/>
                    <a:pt x="5489" y="1429"/>
                    <a:pt x="5489" y="1429"/>
                  </a:cubicBezTo>
                  <a:cubicBezTo>
                    <a:pt x="4136" y="877"/>
                    <a:pt x="2857" y="777"/>
                    <a:pt x="2281" y="727"/>
                  </a:cubicBezTo>
                  <a:cubicBezTo>
                    <a:pt x="1704" y="702"/>
                    <a:pt x="0" y="1354"/>
                    <a:pt x="326" y="1880"/>
                  </a:cubicBezTo>
                  <a:cubicBezTo>
                    <a:pt x="677" y="2381"/>
                    <a:pt x="2030" y="3108"/>
                    <a:pt x="2607" y="3434"/>
                  </a:cubicBezTo>
                  <a:cubicBezTo>
                    <a:pt x="3183" y="3785"/>
                    <a:pt x="5038" y="4386"/>
                    <a:pt x="6391" y="4211"/>
                  </a:cubicBezTo>
                  <a:cubicBezTo>
                    <a:pt x="7745" y="4035"/>
                    <a:pt x="7193" y="2231"/>
                    <a:pt x="7193" y="22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268;p26">
              <a:extLst>
                <a:ext uri="{FF2B5EF4-FFF2-40B4-BE49-F238E27FC236}">
                  <a16:creationId xmlns:a16="http://schemas.microsoft.com/office/drawing/2014/main" id="{E2549A29-47D2-4782-ACC3-3382F974A7AE}"/>
                </a:ext>
              </a:extLst>
            </p:cNvPr>
            <p:cNvSpPr/>
            <p:nvPr/>
          </p:nvSpPr>
          <p:spPr>
            <a:xfrm>
              <a:off x="4151775" y="3142900"/>
              <a:ext cx="619700" cy="481225"/>
            </a:xfrm>
            <a:custGeom>
              <a:avLst/>
              <a:gdLst/>
              <a:ahLst/>
              <a:cxnLst/>
              <a:rect l="l" t="t" r="r" b="b"/>
              <a:pathLst>
                <a:path w="24788" h="19249" extrusionOk="0">
                  <a:moveTo>
                    <a:pt x="24387" y="852"/>
                  </a:moveTo>
                  <a:cubicBezTo>
                    <a:pt x="24788" y="7118"/>
                    <a:pt x="17720" y="10075"/>
                    <a:pt x="7570" y="7243"/>
                  </a:cubicBezTo>
                  <a:cubicBezTo>
                    <a:pt x="7570" y="7243"/>
                    <a:pt x="6868" y="10125"/>
                    <a:pt x="4888" y="18822"/>
                  </a:cubicBezTo>
                  <a:cubicBezTo>
                    <a:pt x="2081" y="19248"/>
                    <a:pt x="302" y="18822"/>
                    <a:pt x="302" y="18822"/>
                  </a:cubicBezTo>
                  <a:cubicBezTo>
                    <a:pt x="302" y="18822"/>
                    <a:pt x="1" y="1830"/>
                    <a:pt x="4888" y="1078"/>
                  </a:cubicBezTo>
                  <a:cubicBezTo>
                    <a:pt x="9775" y="326"/>
                    <a:pt x="19575" y="226"/>
                    <a:pt x="19550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269;p26">
              <a:extLst>
                <a:ext uri="{FF2B5EF4-FFF2-40B4-BE49-F238E27FC236}">
                  <a16:creationId xmlns:a16="http://schemas.microsoft.com/office/drawing/2014/main" id="{274593BB-B155-4D67-998E-B9EA421FFAA7}"/>
                </a:ext>
              </a:extLst>
            </p:cNvPr>
            <p:cNvSpPr/>
            <p:nvPr/>
          </p:nvSpPr>
          <p:spPr>
            <a:xfrm>
              <a:off x="4458175" y="2281975"/>
              <a:ext cx="261925" cy="288875"/>
            </a:xfrm>
            <a:custGeom>
              <a:avLst/>
              <a:gdLst/>
              <a:ahLst/>
              <a:cxnLst/>
              <a:rect l="l" t="t" r="r" b="b"/>
              <a:pathLst>
                <a:path w="10477" h="11555" extrusionOk="0">
                  <a:moveTo>
                    <a:pt x="7920" y="226"/>
                  </a:moveTo>
                  <a:cubicBezTo>
                    <a:pt x="6742" y="26"/>
                    <a:pt x="5138" y="1"/>
                    <a:pt x="4011" y="327"/>
                  </a:cubicBezTo>
                  <a:cubicBezTo>
                    <a:pt x="2106" y="903"/>
                    <a:pt x="1053" y="2106"/>
                    <a:pt x="602" y="3936"/>
                  </a:cubicBezTo>
                  <a:cubicBezTo>
                    <a:pt x="126" y="5740"/>
                    <a:pt x="0" y="8798"/>
                    <a:pt x="1053" y="10502"/>
                  </a:cubicBezTo>
                  <a:cubicBezTo>
                    <a:pt x="1705" y="11555"/>
                    <a:pt x="3158" y="11354"/>
                    <a:pt x="4186" y="11079"/>
                  </a:cubicBezTo>
                  <a:cubicBezTo>
                    <a:pt x="5439" y="10753"/>
                    <a:pt x="7093" y="10201"/>
                    <a:pt x="8121" y="9424"/>
                  </a:cubicBezTo>
                  <a:cubicBezTo>
                    <a:pt x="9549" y="8347"/>
                    <a:pt x="10301" y="5966"/>
                    <a:pt x="10402" y="4236"/>
                  </a:cubicBezTo>
                  <a:cubicBezTo>
                    <a:pt x="10477" y="2758"/>
                    <a:pt x="9725" y="527"/>
                    <a:pt x="7920" y="22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270;p26">
              <a:extLst>
                <a:ext uri="{FF2B5EF4-FFF2-40B4-BE49-F238E27FC236}">
                  <a16:creationId xmlns:a16="http://schemas.microsoft.com/office/drawing/2014/main" id="{35A393B8-E02C-41BD-AD62-C6C7A2AF443E}"/>
                </a:ext>
              </a:extLst>
            </p:cNvPr>
            <p:cNvSpPr/>
            <p:nvPr/>
          </p:nvSpPr>
          <p:spPr>
            <a:xfrm>
              <a:off x="4460050" y="2240000"/>
              <a:ext cx="261925" cy="302650"/>
            </a:xfrm>
            <a:custGeom>
              <a:avLst/>
              <a:gdLst/>
              <a:ahLst/>
              <a:cxnLst/>
              <a:rect l="l" t="t" r="r" b="b"/>
              <a:pathLst>
                <a:path w="10477" h="12106" extrusionOk="0">
                  <a:moveTo>
                    <a:pt x="9324" y="2231"/>
                  </a:moveTo>
                  <a:cubicBezTo>
                    <a:pt x="10477" y="3008"/>
                    <a:pt x="10377" y="4737"/>
                    <a:pt x="10327" y="5915"/>
                  </a:cubicBezTo>
                  <a:cubicBezTo>
                    <a:pt x="10226" y="7645"/>
                    <a:pt x="9474" y="10026"/>
                    <a:pt x="8046" y="11103"/>
                  </a:cubicBezTo>
                  <a:cubicBezTo>
                    <a:pt x="7244" y="11705"/>
                    <a:pt x="7219" y="11780"/>
                    <a:pt x="6141" y="12106"/>
                  </a:cubicBezTo>
                  <a:cubicBezTo>
                    <a:pt x="6066" y="12056"/>
                    <a:pt x="5815" y="11880"/>
                    <a:pt x="5540" y="11680"/>
                  </a:cubicBezTo>
                  <a:cubicBezTo>
                    <a:pt x="4938" y="11254"/>
                    <a:pt x="4662" y="10477"/>
                    <a:pt x="4888" y="9775"/>
                  </a:cubicBezTo>
                  <a:cubicBezTo>
                    <a:pt x="5088" y="9098"/>
                    <a:pt x="5113" y="8271"/>
                    <a:pt x="4738" y="8046"/>
                  </a:cubicBezTo>
                  <a:cubicBezTo>
                    <a:pt x="4086" y="7695"/>
                    <a:pt x="3660" y="8948"/>
                    <a:pt x="3660" y="8948"/>
                  </a:cubicBezTo>
                  <a:cubicBezTo>
                    <a:pt x="3284" y="8798"/>
                    <a:pt x="2732" y="8372"/>
                    <a:pt x="3033" y="7645"/>
                  </a:cubicBezTo>
                  <a:cubicBezTo>
                    <a:pt x="3359" y="6918"/>
                    <a:pt x="3033" y="6141"/>
                    <a:pt x="3033" y="6141"/>
                  </a:cubicBezTo>
                  <a:cubicBezTo>
                    <a:pt x="1905" y="6166"/>
                    <a:pt x="1379" y="4612"/>
                    <a:pt x="1028" y="4412"/>
                  </a:cubicBezTo>
                  <a:cubicBezTo>
                    <a:pt x="251" y="3986"/>
                    <a:pt x="1" y="3810"/>
                    <a:pt x="126" y="3083"/>
                  </a:cubicBezTo>
                  <a:cubicBezTo>
                    <a:pt x="201" y="2607"/>
                    <a:pt x="402" y="2131"/>
                    <a:pt x="753" y="1805"/>
                  </a:cubicBezTo>
                  <a:cubicBezTo>
                    <a:pt x="1154" y="1429"/>
                    <a:pt x="2507" y="928"/>
                    <a:pt x="3033" y="778"/>
                  </a:cubicBezTo>
                  <a:cubicBezTo>
                    <a:pt x="6166" y="1"/>
                    <a:pt x="8597" y="552"/>
                    <a:pt x="9324" y="2231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271;p26">
              <a:extLst>
                <a:ext uri="{FF2B5EF4-FFF2-40B4-BE49-F238E27FC236}">
                  <a16:creationId xmlns:a16="http://schemas.microsoft.com/office/drawing/2014/main" id="{BF93A0F5-01C4-424E-ABD8-FDB2656F8A23}"/>
                </a:ext>
              </a:extLst>
            </p:cNvPr>
            <p:cNvSpPr/>
            <p:nvPr/>
          </p:nvSpPr>
          <p:spPr>
            <a:xfrm>
              <a:off x="4382975" y="2480600"/>
              <a:ext cx="493150" cy="758175"/>
            </a:xfrm>
            <a:custGeom>
              <a:avLst/>
              <a:gdLst/>
              <a:ahLst/>
              <a:cxnLst/>
              <a:rect l="l" t="t" r="r" b="b"/>
              <a:pathLst>
                <a:path w="19726" h="30327" extrusionOk="0">
                  <a:moveTo>
                    <a:pt x="4913" y="3986"/>
                  </a:moveTo>
                  <a:cubicBezTo>
                    <a:pt x="7369" y="2281"/>
                    <a:pt x="10577" y="1"/>
                    <a:pt x="15164" y="3685"/>
                  </a:cubicBezTo>
                  <a:cubicBezTo>
                    <a:pt x="19725" y="7344"/>
                    <a:pt x="19400" y="23259"/>
                    <a:pt x="18272" y="26668"/>
                  </a:cubicBezTo>
                  <a:cubicBezTo>
                    <a:pt x="17144" y="30051"/>
                    <a:pt x="9550" y="30327"/>
                    <a:pt x="7269" y="30026"/>
                  </a:cubicBezTo>
                  <a:cubicBezTo>
                    <a:pt x="5013" y="29725"/>
                    <a:pt x="7244" y="25815"/>
                    <a:pt x="6492" y="23234"/>
                  </a:cubicBezTo>
                  <a:cubicBezTo>
                    <a:pt x="5740" y="20627"/>
                    <a:pt x="1" y="7444"/>
                    <a:pt x="4913" y="3986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272;p26">
              <a:extLst>
                <a:ext uri="{FF2B5EF4-FFF2-40B4-BE49-F238E27FC236}">
                  <a16:creationId xmlns:a16="http://schemas.microsoft.com/office/drawing/2014/main" id="{A99F3216-08C7-4834-90F4-DB19B2F5FD0A}"/>
                </a:ext>
              </a:extLst>
            </p:cNvPr>
            <p:cNvSpPr/>
            <p:nvPr/>
          </p:nvSpPr>
          <p:spPr>
            <a:xfrm>
              <a:off x="4455675" y="2611550"/>
              <a:ext cx="160425" cy="339000"/>
            </a:xfrm>
            <a:custGeom>
              <a:avLst/>
              <a:gdLst/>
              <a:ahLst/>
              <a:cxnLst/>
              <a:rect l="l" t="t" r="r" b="b"/>
              <a:pathLst>
                <a:path w="6417" h="13560" extrusionOk="0">
                  <a:moveTo>
                    <a:pt x="978" y="2206"/>
                  </a:moveTo>
                  <a:cubicBezTo>
                    <a:pt x="727" y="2357"/>
                    <a:pt x="401" y="2883"/>
                    <a:pt x="50" y="3635"/>
                  </a:cubicBezTo>
                  <a:cubicBezTo>
                    <a:pt x="0" y="6743"/>
                    <a:pt x="1053" y="10577"/>
                    <a:pt x="2055" y="13560"/>
                  </a:cubicBezTo>
                  <a:cubicBezTo>
                    <a:pt x="2807" y="12432"/>
                    <a:pt x="3559" y="11279"/>
                    <a:pt x="4236" y="10302"/>
                  </a:cubicBezTo>
                  <a:cubicBezTo>
                    <a:pt x="6416" y="7119"/>
                    <a:pt x="4612" y="1"/>
                    <a:pt x="978" y="2206"/>
                  </a:cubicBezTo>
                  <a:close/>
                </a:path>
              </a:pathLst>
            </a:custGeom>
            <a:solidFill>
              <a:srgbClr val="DC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273;p26">
              <a:extLst>
                <a:ext uri="{FF2B5EF4-FFF2-40B4-BE49-F238E27FC236}">
                  <a16:creationId xmlns:a16="http://schemas.microsoft.com/office/drawing/2014/main" id="{0A19CDE4-EA81-46FA-B564-EE52010C63F0}"/>
                </a:ext>
              </a:extLst>
            </p:cNvPr>
            <p:cNvSpPr/>
            <p:nvPr/>
          </p:nvSpPr>
          <p:spPr>
            <a:xfrm>
              <a:off x="4726350" y="2725600"/>
              <a:ext cx="414175" cy="794500"/>
            </a:xfrm>
            <a:custGeom>
              <a:avLst/>
              <a:gdLst/>
              <a:ahLst/>
              <a:cxnLst/>
              <a:rect l="l" t="t" r="r" b="b"/>
              <a:pathLst>
                <a:path w="16567" h="31780" extrusionOk="0">
                  <a:moveTo>
                    <a:pt x="13459" y="0"/>
                  </a:moveTo>
                  <a:cubicBezTo>
                    <a:pt x="13459" y="0"/>
                    <a:pt x="13459" y="50"/>
                    <a:pt x="13459" y="126"/>
                  </a:cubicBezTo>
                  <a:cubicBezTo>
                    <a:pt x="14386" y="50"/>
                    <a:pt x="15389" y="802"/>
                    <a:pt x="15815" y="1880"/>
                  </a:cubicBezTo>
                  <a:cubicBezTo>
                    <a:pt x="16567" y="3785"/>
                    <a:pt x="15564" y="24712"/>
                    <a:pt x="13760" y="24261"/>
                  </a:cubicBezTo>
                  <a:cubicBezTo>
                    <a:pt x="13183" y="24863"/>
                    <a:pt x="702" y="31780"/>
                    <a:pt x="702" y="31780"/>
                  </a:cubicBezTo>
                  <a:lnTo>
                    <a:pt x="0" y="7770"/>
                  </a:lnTo>
                  <a:cubicBezTo>
                    <a:pt x="0" y="7770"/>
                    <a:pt x="8797" y="126"/>
                    <a:pt x="13459" y="0"/>
                  </a:cubicBezTo>
                  <a:close/>
                </a:path>
              </a:pathLst>
            </a:custGeom>
            <a:solidFill>
              <a:srgbClr val="464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274;p26">
              <a:extLst>
                <a:ext uri="{FF2B5EF4-FFF2-40B4-BE49-F238E27FC236}">
                  <a16:creationId xmlns:a16="http://schemas.microsoft.com/office/drawing/2014/main" id="{78CA165F-D90A-4362-9FCC-862EFFDF009C}"/>
                </a:ext>
              </a:extLst>
            </p:cNvPr>
            <p:cNvSpPr/>
            <p:nvPr/>
          </p:nvSpPr>
          <p:spPr>
            <a:xfrm>
              <a:off x="4625475" y="2889750"/>
              <a:ext cx="188625" cy="641650"/>
            </a:xfrm>
            <a:custGeom>
              <a:avLst/>
              <a:gdLst/>
              <a:ahLst/>
              <a:cxnLst/>
              <a:rect l="l" t="t" r="r" b="b"/>
              <a:pathLst>
                <a:path w="7545" h="25666" extrusionOk="0">
                  <a:moveTo>
                    <a:pt x="4737" y="25214"/>
                  </a:moveTo>
                  <a:cubicBezTo>
                    <a:pt x="6542" y="25665"/>
                    <a:pt x="7544" y="4763"/>
                    <a:pt x="6792" y="2858"/>
                  </a:cubicBezTo>
                  <a:cubicBezTo>
                    <a:pt x="6040" y="928"/>
                    <a:pt x="3359" y="1"/>
                    <a:pt x="2882" y="3159"/>
                  </a:cubicBezTo>
                  <a:cubicBezTo>
                    <a:pt x="2431" y="6317"/>
                    <a:pt x="0" y="24061"/>
                    <a:pt x="4737" y="25214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275;p26">
              <a:extLst>
                <a:ext uri="{FF2B5EF4-FFF2-40B4-BE49-F238E27FC236}">
                  <a16:creationId xmlns:a16="http://schemas.microsoft.com/office/drawing/2014/main" id="{99A22FF2-D480-4609-8460-5C794F58E780}"/>
                </a:ext>
              </a:extLst>
            </p:cNvPr>
            <p:cNvSpPr/>
            <p:nvPr/>
          </p:nvSpPr>
          <p:spPr>
            <a:xfrm>
              <a:off x="4186875" y="2550775"/>
              <a:ext cx="435475" cy="460550"/>
            </a:xfrm>
            <a:custGeom>
              <a:avLst/>
              <a:gdLst/>
              <a:ahLst/>
              <a:cxnLst/>
              <a:rect l="l" t="t" r="r" b="b"/>
              <a:pathLst>
                <a:path w="17419" h="18422" extrusionOk="0">
                  <a:moveTo>
                    <a:pt x="11980" y="2206"/>
                  </a:moveTo>
                  <a:cubicBezTo>
                    <a:pt x="10777" y="2933"/>
                    <a:pt x="7369" y="13109"/>
                    <a:pt x="7369" y="13109"/>
                  </a:cubicBezTo>
                  <a:lnTo>
                    <a:pt x="2206" y="11605"/>
                  </a:lnTo>
                  <a:cubicBezTo>
                    <a:pt x="1554" y="11630"/>
                    <a:pt x="0" y="12783"/>
                    <a:pt x="326" y="14287"/>
                  </a:cubicBezTo>
                  <a:cubicBezTo>
                    <a:pt x="3559" y="16718"/>
                    <a:pt x="5339" y="17620"/>
                    <a:pt x="7770" y="18021"/>
                  </a:cubicBezTo>
                  <a:cubicBezTo>
                    <a:pt x="10226" y="18422"/>
                    <a:pt x="13058" y="13459"/>
                    <a:pt x="15238" y="10277"/>
                  </a:cubicBezTo>
                  <a:cubicBezTo>
                    <a:pt x="17419" y="7094"/>
                    <a:pt x="15614" y="1"/>
                    <a:pt x="11980" y="2206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276;p26">
              <a:extLst>
                <a:ext uri="{FF2B5EF4-FFF2-40B4-BE49-F238E27FC236}">
                  <a16:creationId xmlns:a16="http://schemas.microsoft.com/office/drawing/2014/main" id="{63EC4348-F3A0-40C6-B84A-43239B64F603}"/>
                </a:ext>
              </a:extLst>
            </p:cNvPr>
            <p:cNvSpPr/>
            <p:nvPr/>
          </p:nvSpPr>
          <p:spPr>
            <a:xfrm>
              <a:off x="3460675" y="3072100"/>
              <a:ext cx="456800" cy="264425"/>
            </a:xfrm>
            <a:custGeom>
              <a:avLst/>
              <a:gdLst/>
              <a:ahLst/>
              <a:cxnLst/>
              <a:rect l="l" t="t" r="r" b="b"/>
              <a:pathLst>
                <a:path w="18272" h="10577" extrusionOk="0">
                  <a:moveTo>
                    <a:pt x="17870" y="3659"/>
                  </a:moveTo>
                  <a:lnTo>
                    <a:pt x="11529" y="0"/>
                  </a:lnTo>
                  <a:lnTo>
                    <a:pt x="828" y="6165"/>
                  </a:lnTo>
                  <a:lnTo>
                    <a:pt x="1" y="6291"/>
                  </a:lnTo>
                  <a:lnTo>
                    <a:pt x="1" y="6516"/>
                  </a:lnTo>
                  <a:cubicBezTo>
                    <a:pt x="1" y="6592"/>
                    <a:pt x="26" y="6667"/>
                    <a:pt x="101" y="6717"/>
                  </a:cubicBezTo>
                  <a:lnTo>
                    <a:pt x="6567" y="10451"/>
                  </a:lnTo>
                  <a:cubicBezTo>
                    <a:pt x="6767" y="10577"/>
                    <a:pt x="7118" y="10551"/>
                    <a:pt x="7344" y="10426"/>
                  </a:cubicBezTo>
                  <a:lnTo>
                    <a:pt x="18071" y="4236"/>
                  </a:lnTo>
                  <a:cubicBezTo>
                    <a:pt x="18196" y="4160"/>
                    <a:pt x="18271" y="4035"/>
                    <a:pt x="18246" y="3960"/>
                  </a:cubicBezTo>
                  <a:lnTo>
                    <a:pt x="18246" y="3584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277;p26">
              <a:extLst>
                <a:ext uri="{FF2B5EF4-FFF2-40B4-BE49-F238E27FC236}">
                  <a16:creationId xmlns:a16="http://schemas.microsoft.com/office/drawing/2014/main" id="{E537D7DB-C002-46CA-81F2-E20581457CE2}"/>
                </a:ext>
              </a:extLst>
            </p:cNvPr>
            <p:cNvSpPr/>
            <p:nvPr/>
          </p:nvSpPr>
          <p:spPr>
            <a:xfrm>
              <a:off x="3391125" y="2839000"/>
              <a:ext cx="357800" cy="390375"/>
            </a:xfrm>
            <a:custGeom>
              <a:avLst/>
              <a:gdLst/>
              <a:ahLst/>
              <a:cxnLst/>
              <a:rect l="l" t="t" r="r" b="b"/>
              <a:pathLst>
                <a:path w="14312" h="15615" extrusionOk="0">
                  <a:moveTo>
                    <a:pt x="14311" y="8948"/>
                  </a:moveTo>
                  <a:lnTo>
                    <a:pt x="2783" y="15615"/>
                  </a:lnTo>
                  <a:lnTo>
                    <a:pt x="76" y="7093"/>
                  </a:lnTo>
                  <a:cubicBezTo>
                    <a:pt x="1" y="6843"/>
                    <a:pt x="101" y="6542"/>
                    <a:pt x="276" y="6417"/>
                  </a:cubicBezTo>
                  <a:lnTo>
                    <a:pt x="11204" y="126"/>
                  </a:lnTo>
                  <a:cubicBezTo>
                    <a:pt x="11379" y="1"/>
                    <a:pt x="11605" y="126"/>
                    <a:pt x="11680" y="3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278;p26">
              <a:extLst>
                <a:ext uri="{FF2B5EF4-FFF2-40B4-BE49-F238E27FC236}">
                  <a16:creationId xmlns:a16="http://schemas.microsoft.com/office/drawing/2014/main" id="{33D33126-2021-482A-8568-B4BDFFB81873}"/>
                </a:ext>
              </a:extLst>
            </p:cNvPr>
            <p:cNvSpPr/>
            <p:nvPr/>
          </p:nvSpPr>
          <p:spPr>
            <a:xfrm>
              <a:off x="3406175" y="2864075"/>
              <a:ext cx="327700" cy="344000"/>
            </a:xfrm>
            <a:custGeom>
              <a:avLst/>
              <a:gdLst/>
              <a:ahLst/>
              <a:cxnLst/>
              <a:rect l="l" t="t" r="r" b="b"/>
              <a:pathLst>
                <a:path w="13108" h="13760" extrusionOk="0">
                  <a:moveTo>
                    <a:pt x="13108" y="7594"/>
                  </a:moveTo>
                  <a:lnTo>
                    <a:pt x="2456" y="13760"/>
                  </a:lnTo>
                  <a:lnTo>
                    <a:pt x="0" y="6216"/>
                  </a:lnTo>
                  <a:lnTo>
                    <a:pt x="10777" y="0"/>
                  </a:ln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279;p26">
              <a:extLst>
                <a:ext uri="{FF2B5EF4-FFF2-40B4-BE49-F238E27FC236}">
                  <a16:creationId xmlns:a16="http://schemas.microsoft.com/office/drawing/2014/main" id="{BBC85D98-10B8-4AC1-9507-443569D59F4B}"/>
                </a:ext>
              </a:extLst>
            </p:cNvPr>
            <p:cNvSpPr/>
            <p:nvPr/>
          </p:nvSpPr>
          <p:spPr>
            <a:xfrm>
              <a:off x="3460675" y="3062700"/>
              <a:ext cx="458050" cy="264425"/>
            </a:xfrm>
            <a:custGeom>
              <a:avLst/>
              <a:gdLst/>
              <a:ahLst/>
              <a:cxnLst/>
              <a:rect l="l" t="t" r="r" b="b"/>
              <a:pathLst>
                <a:path w="18322" h="10577" extrusionOk="0">
                  <a:moveTo>
                    <a:pt x="18071" y="4261"/>
                  </a:moveTo>
                  <a:lnTo>
                    <a:pt x="7344" y="10451"/>
                  </a:lnTo>
                  <a:cubicBezTo>
                    <a:pt x="7118" y="10577"/>
                    <a:pt x="6767" y="10577"/>
                    <a:pt x="6567" y="10476"/>
                  </a:cubicBezTo>
                  <a:lnTo>
                    <a:pt x="1" y="6667"/>
                  </a:lnTo>
                  <a:lnTo>
                    <a:pt x="11529" y="0"/>
                  </a:lnTo>
                  <a:lnTo>
                    <a:pt x="18121" y="3810"/>
                  </a:lnTo>
                  <a:cubicBezTo>
                    <a:pt x="18321" y="3910"/>
                    <a:pt x="18296" y="4110"/>
                    <a:pt x="18071" y="4261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280;p26">
              <a:extLst>
                <a:ext uri="{FF2B5EF4-FFF2-40B4-BE49-F238E27FC236}">
                  <a16:creationId xmlns:a16="http://schemas.microsoft.com/office/drawing/2014/main" id="{B65C646B-ED4D-45D1-8FF1-02BEC9A0358F}"/>
                </a:ext>
              </a:extLst>
            </p:cNvPr>
            <p:cNvSpPr/>
            <p:nvPr/>
          </p:nvSpPr>
          <p:spPr>
            <a:xfrm>
              <a:off x="3460675" y="3062700"/>
              <a:ext cx="458050" cy="264425"/>
            </a:xfrm>
            <a:custGeom>
              <a:avLst/>
              <a:gdLst/>
              <a:ahLst/>
              <a:cxnLst/>
              <a:rect l="l" t="t" r="r" b="b"/>
              <a:pathLst>
                <a:path w="18322" h="10577" extrusionOk="0">
                  <a:moveTo>
                    <a:pt x="18071" y="4261"/>
                  </a:moveTo>
                  <a:lnTo>
                    <a:pt x="7344" y="10451"/>
                  </a:lnTo>
                  <a:cubicBezTo>
                    <a:pt x="7118" y="10577"/>
                    <a:pt x="6767" y="10577"/>
                    <a:pt x="6567" y="10476"/>
                  </a:cubicBezTo>
                  <a:lnTo>
                    <a:pt x="1" y="6667"/>
                  </a:lnTo>
                  <a:lnTo>
                    <a:pt x="11529" y="0"/>
                  </a:lnTo>
                  <a:lnTo>
                    <a:pt x="18121" y="3810"/>
                  </a:lnTo>
                  <a:cubicBezTo>
                    <a:pt x="18321" y="3910"/>
                    <a:pt x="18296" y="4110"/>
                    <a:pt x="18071" y="4261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281;p26">
              <a:extLst>
                <a:ext uri="{FF2B5EF4-FFF2-40B4-BE49-F238E27FC236}">
                  <a16:creationId xmlns:a16="http://schemas.microsoft.com/office/drawing/2014/main" id="{8D93553B-BB72-434C-BAA0-B2FA92011FD6}"/>
                </a:ext>
              </a:extLst>
            </p:cNvPr>
            <p:cNvSpPr/>
            <p:nvPr/>
          </p:nvSpPr>
          <p:spPr>
            <a:xfrm>
              <a:off x="3489500" y="3079600"/>
              <a:ext cx="339000" cy="196150"/>
            </a:xfrm>
            <a:custGeom>
              <a:avLst/>
              <a:gdLst/>
              <a:ahLst/>
              <a:cxnLst/>
              <a:rect l="l" t="t" r="r" b="b"/>
              <a:pathLst>
                <a:path w="13560" h="7846" extrusionOk="0">
                  <a:moveTo>
                    <a:pt x="13559" y="1805"/>
                  </a:moveTo>
                  <a:lnTo>
                    <a:pt x="3108" y="7845"/>
                  </a:lnTo>
                  <a:lnTo>
                    <a:pt x="0" y="6041"/>
                  </a:lnTo>
                  <a:lnTo>
                    <a:pt x="10452" y="1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282;p26">
              <a:extLst>
                <a:ext uri="{FF2B5EF4-FFF2-40B4-BE49-F238E27FC236}">
                  <a16:creationId xmlns:a16="http://schemas.microsoft.com/office/drawing/2014/main" id="{9D09DFDE-C847-49A0-BB3F-C0DAB3D16118}"/>
                </a:ext>
              </a:extLst>
            </p:cNvPr>
            <p:cNvSpPr/>
            <p:nvPr/>
          </p:nvSpPr>
          <p:spPr>
            <a:xfrm>
              <a:off x="3684975" y="3192400"/>
              <a:ext cx="110950" cy="64550"/>
            </a:xfrm>
            <a:custGeom>
              <a:avLst/>
              <a:gdLst/>
              <a:ahLst/>
              <a:cxnLst/>
              <a:rect l="l" t="t" r="r" b="b"/>
              <a:pathLst>
                <a:path w="4438" h="2582" extrusionOk="0">
                  <a:moveTo>
                    <a:pt x="4287" y="1053"/>
                  </a:moveTo>
                  <a:lnTo>
                    <a:pt x="1806" y="2481"/>
                  </a:lnTo>
                  <a:cubicBezTo>
                    <a:pt x="1655" y="2556"/>
                    <a:pt x="1455" y="2582"/>
                    <a:pt x="1329" y="2506"/>
                  </a:cubicBezTo>
                  <a:lnTo>
                    <a:pt x="126" y="1805"/>
                  </a:lnTo>
                  <a:cubicBezTo>
                    <a:pt x="1" y="1754"/>
                    <a:pt x="26" y="1629"/>
                    <a:pt x="176" y="1529"/>
                  </a:cubicBezTo>
                  <a:lnTo>
                    <a:pt x="2658" y="100"/>
                  </a:lnTo>
                  <a:cubicBezTo>
                    <a:pt x="2808" y="25"/>
                    <a:pt x="3009" y="0"/>
                    <a:pt x="3134" y="75"/>
                  </a:cubicBezTo>
                  <a:lnTo>
                    <a:pt x="4337" y="777"/>
                  </a:lnTo>
                  <a:cubicBezTo>
                    <a:pt x="4437" y="852"/>
                    <a:pt x="4437" y="952"/>
                    <a:pt x="4287" y="105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283;p26">
              <a:extLst>
                <a:ext uri="{FF2B5EF4-FFF2-40B4-BE49-F238E27FC236}">
                  <a16:creationId xmlns:a16="http://schemas.microsoft.com/office/drawing/2014/main" id="{60CFFB43-758A-4DED-A032-EA95B5DD387F}"/>
                </a:ext>
              </a:extLst>
            </p:cNvPr>
            <p:cNvSpPr/>
            <p:nvPr/>
          </p:nvSpPr>
          <p:spPr>
            <a:xfrm>
              <a:off x="2398650" y="3548900"/>
              <a:ext cx="619700" cy="481250"/>
            </a:xfrm>
            <a:custGeom>
              <a:avLst/>
              <a:gdLst/>
              <a:ahLst/>
              <a:cxnLst/>
              <a:rect l="l" t="t" r="r" b="b"/>
              <a:pathLst>
                <a:path w="24788" h="19250" extrusionOk="0">
                  <a:moveTo>
                    <a:pt x="401" y="853"/>
                  </a:moveTo>
                  <a:cubicBezTo>
                    <a:pt x="0" y="7119"/>
                    <a:pt x="7068" y="10076"/>
                    <a:pt x="17218" y="7244"/>
                  </a:cubicBezTo>
                  <a:cubicBezTo>
                    <a:pt x="17218" y="7244"/>
                    <a:pt x="17920" y="10126"/>
                    <a:pt x="19875" y="18823"/>
                  </a:cubicBezTo>
                  <a:cubicBezTo>
                    <a:pt x="22682" y="19249"/>
                    <a:pt x="24386" y="16818"/>
                    <a:pt x="24386" y="16818"/>
                  </a:cubicBezTo>
                  <a:cubicBezTo>
                    <a:pt x="24386" y="16818"/>
                    <a:pt x="24787" y="1830"/>
                    <a:pt x="19875" y="1078"/>
                  </a:cubicBezTo>
                  <a:cubicBezTo>
                    <a:pt x="14988" y="327"/>
                    <a:pt x="5213" y="226"/>
                    <a:pt x="5213" y="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284;p26">
              <a:extLst>
                <a:ext uri="{FF2B5EF4-FFF2-40B4-BE49-F238E27FC236}">
                  <a16:creationId xmlns:a16="http://schemas.microsoft.com/office/drawing/2014/main" id="{ABD2E871-3BFC-4727-8FF0-38D4C14AEDFA}"/>
                </a:ext>
              </a:extLst>
            </p:cNvPr>
            <p:cNvSpPr/>
            <p:nvPr/>
          </p:nvSpPr>
          <p:spPr>
            <a:xfrm>
              <a:off x="2447500" y="2677350"/>
              <a:ext cx="261950" cy="288875"/>
            </a:xfrm>
            <a:custGeom>
              <a:avLst/>
              <a:gdLst/>
              <a:ahLst/>
              <a:cxnLst/>
              <a:rect l="l" t="t" r="r" b="b"/>
              <a:pathLst>
                <a:path w="10478" h="11555" extrusionOk="0">
                  <a:moveTo>
                    <a:pt x="2557" y="226"/>
                  </a:moveTo>
                  <a:cubicBezTo>
                    <a:pt x="3735" y="51"/>
                    <a:pt x="5339" y="0"/>
                    <a:pt x="6467" y="351"/>
                  </a:cubicBezTo>
                  <a:cubicBezTo>
                    <a:pt x="8372" y="903"/>
                    <a:pt x="9425" y="2131"/>
                    <a:pt x="9876" y="3935"/>
                  </a:cubicBezTo>
                  <a:cubicBezTo>
                    <a:pt x="10352" y="5765"/>
                    <a:pt x="10477" y="8797"/>
                    <a:pt x="9425" y="10502"/>
                  </a:cubicBezTo>
                  <a:cubicBezTo>
                    <a:pt x="8773" y="11554"/>
                    <a:pt x="7319" y="11354"/>
                    <a:pt x="6292" y="11078"/>
                  </a:cubicBezTo>
                  <a:cubicBezTo>
                    <a:pt x="5039" y="10752"/>
                    <a:pt x="3384" y="10201"/>
                    <a:pt x="2357" y="9424"/>
                  </a:cubicBezTo>
                  <a:cubicBezTo>
                    <a:pt x="928" y="8346"/>
                    <a:pt x="151" y="5965"/>
                    <a:pt x="76" y="4261"/>
                  </a:cubicBezTo>
                  <a:cubicBezTo>
                    <a:pt x="1" y="2782"/>
                    <a:pt x="753" y="527"/>
                    <a:pt x="2557" y="22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285;p26">
              <a:extLst>
                <a:ext uri="{FF2B5EF4-FFF2-40B4-BE49-F238E27FC236}">
                  <a16:creationId xmlns:a16="http://schemas.microsoft.com/office/drawing/2014/main" id="{C772BEB4-ED2E-4668-A0B9-A374384DB0C6}"/>
                </a:ext>
              </a:extLst>
            </p:cNvPr>
            <p:cNvSpPr/>
            <p:nvPr/>
          </p:nvSpPr>
          <p:spPr>
            <a:xfrm>
              <a:off x="2445000" y="2635375"/>
              <a:ext cx="262575" cy="302650"/>
            </a:xfrm>
            <a:custGeom>
              <a:avLst/>
              <a:gdLst/>
              <a:ahLst/>
              <a:cxnLst/>
              <a:rect l="l" t="t" r="r" b="b"/>
              <a:pathLst>
                <a:path w="10503" h="12106" extrusionOk="0">
                  <a:moveTo>
                    <a:pt x="1179" y="2256"/>
                  </a:moveTo>
                  <a:cubicBezTo>
                    <a:pt x="26" y="3008"/>
                    <a:pt x="1" y="4812"/>
                    <a:pt x="51" y="6015"/>
                  </a:cubicBezTo>
                  <a:cubicBezTo>
                    <a:pt x="151" y="7720"/>
                    <a:pt x="1028" y="10025"/>
                    <a:pt x="2457" y="11103"/>
                  </a:cubicBezTo>
                  <a:cubicBezTo>
                    <a:pt x="3234" y="11705"/>
                    <a:pt x="3284" y="11780"/>
                    <a:pt x="4337" y="12106"/>
                  </a:cubicBezTo>
                  <a:cubicBezTo>
                    <a:pt x="4437" y="12055"/>
                    <a:pt x="4687" y="11905"/>
                    <a:pt x="4963" y="11705"/>
                  </a:cubicBezTo>
                  <a:cubicBezTo>
                    <a:pt x="5540" y="11253"/>
                    <a:pt x="5840" y="10502"/>
                    <a:pt x="5615" y="9800"/>
                  </a:cubicBezTo>
                  <a:cubicBezTo>
                    <a:pt x="5389" y="9098"/>
                    <a:pt x="5389" y="8271"/>
                    <a:pt x="5765" y="8070"/>
                  </a:cubicBezTo>
                  <a:cubicBezTo>
                    <a:pt x="6417" y="7720"/>
                    <a:pt x="6843" y="8948"/>
                    <a:pt x="6843" y="8948"/>
                  </a:cubicBezTo>
                  <a:cubicBezTo>
                    <a:pt x="7194" y="8822"/>
                    <a:pt x="7770" y="8396"/>
                    <a:pt x="7469" y="7644"/>
                  </a:cubicBezTo>
                  <a:cubicBezTo>
                    <a:pt x="7144" y="6918"/>
                    <a:pt x="7469" y="6141"/>
                    <a:pt x="7469" y="6141"/>
                  </a:cubicBezTo>
                  <a:cubicBezTo>
                    <a:pt x="8597" y="6166"/>
                    <a:pt x="9124" y="4612"/>
                    <a:pt x="9474" y="4411"/>
                  </a:cubicBezTo>
                  <a:cubicBezTo>
                    <a:pt x="10251" y="3985"/>
                    <a:pt x="10502" y="3810"/>
                    <a:pt x="10377" y="3083"/>
                  </a:cubicBezTo>
                  <a:cubicBezTo>
                    <a:pt x="10302" y="2607"/>
                    <a:pt x="10101" y="2131"/>
                    <a:pt x="9750" y="1805"/>
                  </a:cubicBezTo>
                  <a:cubicBezTo>
                    <a:pt x="9349" y="1429"/>
                    <a:pt x="7996" y="928"/>
                    <a:pt x="7469" y="802"/>
                  </a:cubicBezTo>
                  <a:cubicBezTo>
                    <a:pt x="4312" y="0"/>
                    <a:pt x="1880" y="577"/>
                    <a:pt x="1179" y="2256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286;p26">
              <a:extLst>
                <a:ext uri="{FF2B5EF4-FFF2-40B4-BE49-F238E27FC236}">
                  <a16:creationId xmlns:a16="http://schemas.microsoft.com/office/drawing/2014/main" id="{02D1D411-C8C9-4E13-B77A-5BDC08FC042E}"/>
                </a:ext>
              </a:extLst>
            </p:cNvPr>
            <p:cNvSpPr/>
            <p:nvPr/>
          </p:nvSpPr>
          <p:spPr>
            <a:xfrm>
              <a:off x="2268325" y="2903550"/>
              <a:ext cx="521950" cy="731225"/>
            </a:xfrm>
            <a:custGeom>
              <a:avLst/>
              <a:gdLst/>
              <a:ahLst/>
              <a:cxnLst/>
              <a:rect l="l" t="t" r="r" b="b"/>
              <a:pathLst>
                <a:path w="20878" h="29249" extrusionOk="0">
                  <a:moveTo>
                    <a:pt x="15263" y="2907"/>
                  </a:moveTo>
                  <a:cubicBezTo>
                    <a:pt x="12431" y="1855"/>
                    <a:pt x="9148" y="0"/>
                    <a:pt x="4586" y="3659"/>
                  </a:cubicBezTo>
                  <a:cubicBezTo>
                    <a:pt x="0" y="7318"/>
                    <a:pt x="1253" y="22181"/>
                    <a:pt x="2381" y="25564"/>
                  </a:cubicBezTo>
                  <a:cubicBezTo>
                    <a:pt x="3509" y="28973"/>
                    <a:pt x="11103" y="29248"/>
                    <a:pt x="13384" y="28948"/>
                  </a:cubicBezTo>
                  <a:cubicBezTo>
                    <a:pt x="15639" y="28647"/>
                    <a:pt x="13409" y="24737"/>
                    <a:pt x="14160" y="22131"/>
                  </a:cubicBezTo>
                  <a:cubicBezTo>
                    <a:pt x="14912" y="19549"/>
                    <a:pt x="20877" y="4988"/>
                    <a:pt x="15263" y="2907"/>
                  </a:cubicBezTo>
                  <a:close/>
                </a:path>
              </a:pathLst>
            </a:custGeom>
            <a:solidFill>
              <a:srgbClr val="DD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287;p26">
              <a:extLst>
                <a:ext uri="{FF2B5EF4-FFF2-40B4-BE49-F238E27FC236}">
                  <a16:creationId xmlns:a16="http://schemas.microsoft.com/office/drawing/2014/main" id="{EB20F53E-66FD-46A9-AF29-42AE95496BE3}"/>
                </a:ext>
              </a:extLst>
            </p:cNvPr>
            <p:cNvSpPr/>
            <p:nvPr/>
          </p:nvSpPr>
          <p:spPr>
            <a:xfrm>
              <a:off x="2551525" y="2936125"/>
              <a:ext cx="370950" cy="500025"/>
            </a:xfrm>
            <a:custGeom>
              <a:avLst/>
              <a:gdLst/>
              <a:ahLst/>
              <a:cxnLst/>
              <a:rect l="l" t="t" r="r" b="b"/>
              <a:pathLst>
                <a:path w="14838" h="20001" extrusionOk="0">
                  <a:moveTo>
                    <a:pt x="5439" y="2206"/>
                  </a:moveTo>
                  <a:cubicBezTo>
                    <a:pt x="6617" y="2933"/>
                    <a:pt x="9725" y="11980"/>
                    <a:pt x="9725" y="11980"/>
                  </a:cubicBezTo>
                  <a:lnTo>
                    <a:pt x="10828" y="4888"/>
                  </a:lnTo>
                  <a:cubicBezTo>
                    <a:pt x="10828" y="4888"/>
                    <a:pt x="13359" y="3685"/>
                    <a:pt x="14838" y="5289"/>
                  </a:cubicBezTo>
                  <a:cubicBezTo>
                    <a:pt x="13835" y="12156"/>
                    <a:pt x="13284" y="19198"/>
                    <a:pt x="10828" y="19599"/>
                  </a:cubicBezTo>
                  <a:cubicBezTo>
                    <a:pt x="8396" y="20000"/>
                    <a:pt x="4361" y="13484"/>
                    <a:pt x="2181" y="10301"/>
                  </a:cubicBezTo>
                  <a:cubicBezTo>
                    <a:pt x="0" y="7118"/>
                    <a:pt x="1805" y="0"/>
                    <a:pt x="5439" y="2206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288;p26">
              <a:extLst>
                <a:ext uri="{FF2B5EF4-FFF2-40B4-BE49-F238E27FC236}">
                  <a16:creationId xmlns:a16="http://schemas.microsoft.com/office/drawing/2014/main" id="{BE2E32EC-2A4E-4787-8825-C7425A789A89}"/>
                </a:ext>
              </a:extLst>
            </p:cNvPr>
            <p:cNvSpPr/>
            <p:nvPr/>
          </p:nvSpPr>
          <p:spPr>
            <a:xfrm>
              <a:off x="2873575" y="2904175"/>
              <a:ext cx="72700" cy="55775"/>
            </a:xfrm>
            <a:custGeom>
              <a:avLst/>
              <a:gdLst/>
              <a:ahLst/>
              <a:cxnLst/>
              <a:rect l="l" t="t" r="r" b="b"/>
              <a:pathLst>
                <a:path w="2908" h="2231" extrusionOk="0">
                  <a:moveTo>
                    <a:pt x="2908" y="0"/>
                  </a:moveTo>
                  <a:lnTo>
                    <a:pt x="2306" y="176"/>
                  </a:lnTo>
                  <a:lnTo>
                    <a:pt x="1" y="1905"/>
                  </a:lnTo>
                  <a:lnTo>
                    <a:pt x="176" y="2231"/>
                  </a:lnTo>
                  <a:lnTo>
                    <a:pt x="2632" y="401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Google Shape;289;p26">
              <a:extLst>
                <a:ext uri="{FF2B5EF4-FFF2-40B4-BE49-F238E27FC236}">
                  <a16:creationId xmlns:a16="http://schemas.microsoft.com/office/drawing/2014/main" id="{64582034-14B1-42AC-8ADF-20EAAF0B7CC9}"/>
                </a:ext>
              </a:extLst>
            </p:cNvPr>
            <p:cNvSpPr/>
            <p:nvPr/>
          </p:nvSpPr>
          <p:spPr>
            <a:xfrm>
              <a:off x="2813425" y="2924850"/>
              <a:ext cx="134125" cy="169825"/>
            </a:xfrm>
            <a:custGeom>
              <a:avLst/>
              <a:gdLst/>
              <a:ahLst/>
              <a:cxnLst/>
              <a:rect l="l" t="t" r="r" b="b"/>
              <a:pathLst>
                <a:path w="5365" h="6793" extrusionOk="0">
                  <a:moveTo>
                    <a:pt x="878" y="5740"/>
                  </a:moveTo>
                  <a:cubicBezTo>
                    <a:pt x="878" y="5539"/>
                    <a:pt x="1" y="3359"/>
                    <a:pt x="352" y="2557"/>
                  </a:cubicBezTo>
                  <a:cubicBezTo>
                    <a:pt x="702" y="1755"/>
                    <a:pt x="1154" y="1228"/>
                    <a:pt x="1154" y="1228"/>
                  </a:cubicBezTo>
                  <a:cubicBezTo>
                    <a:pt x="1529" y="0"/>
                    <a:pt x="2582" y="126"/>
                    <a:pt x="3384" y="928"/>
                  </a:cubicBezTo>
                  <a:cubicBezTo>
                    <a:pt x="4211" y="1755"/>
                    <a:pt x="5364" y="3760"/>
                    <a:pt x="3885" y="5439"/>
                  </a:cubicBezTo>
                  <a:cubicBezTo>
                    <a:pt x="2306" y="6792"/>
                    <a:pt x="878" y="5740"/>
                    <a:pt x="878" y="574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Google Shape;290;p26">
              <a:extLst>
                <a:ext uri="{FF2B5EF4-FFF2-40B4-BE49-F238E27FC236}">
                  <a16:creationId xmlns:a16="http://schemas.microsoft.com/office/drawing/2014/main" id="{164AC7FF-8F92-4455-9938-EAF3E5B93D95}"/>
                </a:ext>
              </a:extLst>
            </p:cNvPr>
            <p:cNvSpPr/>
            <p:nvPr/>
          </p:nvSpPr>
          <p:spPr>
            <a:xfrm>
              <a:off x="2027075" y="3121575"/>
              <a:ext cx="414200" cy="794525"/>
            </a:xfrm>
            <a:custGeom>
              <a:avLst/>
              <a:gdLst/>
              <a:ahLst/>
              <a:cxnLst/>
              <a:rect l="l" t="t" r="r" b="b"/>
              <a:pathLst>
                <a:path w="16568" h="31781" extrusionOk="0">
                  <a:moveTo>
                    <a:pt x="3084" y="1"/>
                  </a:moveTo>
                  <a:cubicBezTo>
                    <a:pt x="3084" y="1"/>
                    <a:pt x="3084" y="26"/>
                    <a:pt x="3084" y="101"/>
                  </a:cubicBezTo>
                  <a:cubicBezTo>
                    <a:pt x="2181" y="26"/>
                    <a:pt x="1179" y="803"/>
                    <a:pt x="753" y="1856"/>
                  </a:cubicBezTo>
                  <a:cubicBezTo>
                    <a:pt x="1" y="3785"/>
                    <a:pt x="1003" y="24688"/>
                    <a:pt x="2808" y="24237"/>
                  </a:cubicBezTo>
                  <a:cubicBezTo>
                    <a:pt x="3359" y="24838"/>
                    <a:pt x="15841" y="31781"/>
                    <a:pt x="15841" y="31781"/>
                  </a:cubicBezTo>
                  <a:lnTo>
                    <a:pt x="16567" y="7745"/>
                  </a:lnTo>
                  <a:cubicBezTo>
                    <a:pt x="16567" y="7745"/>
                    <a:pt x="7745" y="126"/>
                    <a:pt x="3084" y="1"/>
                  </a:cubicBezTo>
                  <a:close/>
                </a:path>
              </a:pathLst>
            </a:custGeom>
            <a:solidFill>
              <a:srgbClr val="464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Google Shape;291;p26">
              <a:extLst>
                <a:ext uri="{FF2B5EF4-FFF2-40B4-BE49-F238E27FC236}">
                  <a16:creationId xmlns:a16="http://schemas.microsoft.com/office/drawing/2014/main" id="{E052EF8A-A908-40C1-A2C9-40DE165572D9}"/>
                </a:ext>
              </a:extLst>
            </p:cNvPr>
            <p:cNvSpPr/>
            <p:nvPr/>
          </p:nvSpPr>
          <p:spPr>
            <a:xfrm>
              <a:off x="2353525" y="3285125"/>
              <a:ext cx="188625" cy="642250"/>
            </a:xfrm>
            <a:custGeom>
              <a:avLst/>
              <a:gdLst/>
              <a:ahLst/>
              <a:cxnLst/>
              <a:rect l="l" t="t" r="r" b="b"/>
              <a:pathLst>
                <a:path w="7545" h="25690" extrusionOk="0">
                  <a:moveTo>
                    <a:pt x="2783" y="25239"/>
                  </a:moveTo>
                  <a:cubicBezTo>
                    <a:pt x="1003" y="25690"/>
                    <a:pt x="1" y="4787"/>
                    <a:pt x="752" y="2858"/>
                  </a:cubicBezTo>
                  <a:cubicBezTo>
                    <a:pt x="1479" y="928"/>
                    <a:pt x="4186" y="0"/>
                    <a:pt x="4662" y="3158"/>
                  </a:cubicBezTo>
                  <a:cubicBezTo>
                    <a:pt x="5113" y="6316"/>
                    <a:pt x="7544" y="24061"/>
                    <a:pt x="2783" y="25239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292;p26">
              <a:extLst>
                <a:ext uri="{FF2B5EF4-FFF2-40B4-BE49-F238E27FC236}">
                  <a16:creationId xmlns:a16="http://schemas.microsoft.com/office/drawing/2014/main" id="{8406B3BA-2922-4ECC-ACF1-87ADF66526D3}"/>
                </a:ext>
              </a:extLst>
            </p:cNvPr>
            <p:cNvSpPr/>
            <p:nvPr/>
          </p:nvSpPr>
          <p:spPr>
            <a:xfrm>
              <a:off x="3970700" y="4185500"/>
              <a:ext cx="292000" cy="128475"/>
            </a:xfrm>
            <a:custGeom>
              <a:avLst/>
              <a:gdLst/>
              <a:ahLst/>
              <a:cxnLst/>
              <a:rect l="l" t="t" r="r" b="b"/>
              <a:pathLst>
                <a:path w="11680" h="5139" extrusionOk="0">
                  <a:moveTo>
                    <a:pt x="11053" y="377"/>
                  </a:moveTo>
                  <a:lnTo>
                    <a:pt x="7118" y="1"/>
                  </a:lnTo>
                  <a:cubicBezTo>
                    <a:pt x="7118" y="1"/>
                    <a:pt x="4587" y="727"/>
                    <a:pt x="3083" y="928"/>
                  </a:cubicBezTo>
                  <a:cubicBezTo>
                    <a:pt x="1580" y="1153"/>
                    <a:pt x="502" y="903"/>
                    <a:pt x="151" y="1429"/>
                  </a:cubicBezTo>
                  <a:cubicBezTo>
                    <a:pt x="101" y="1529"/>
                    <a:pt x="76" y="1655"/>
                    <a:pt x="76" y="1805"/>
                  </a:cubicBezTo>
                  <a:lnTo>
                    <a:pt x="76" y="1805"/>
                  </a:lnTo>
                  <a:cubicBezTo>
                    <a:pt x="76" y="1805"/>
                    <a:pt x="76" y="1805"/>
                    <a:pt x="76" y="1830"/>
                  </a:cubicBezTo>
                  <a:cubicBezTo>
                    <a:pt x="1" y="2607"/>
                    <a:pt x="702" y="3334"/>
                    <a:pt x="1078" y="3635"/>
                  </a:cubicBezTo>
                  <a:cubicBezTo>
                    <a:pt x="1855" y="4186"/>
                    <a:pt x="2707" y="4537"/>
                    <a:pt x="5013" y="4336"/>
                  </a:cubicBezTo>
                  <a:cubicBezTo>
                    <a:pt x="5615" y="4086"/>
                    <a:pt x="6717" y="3935"/>
                    <a:pt x="7118" y="4537"/>
                  </a:cubicBezTo>
                  <a:cubicBezTo>
                    <a:pt x="7720" y="4838"/>
                    <a:pt x="10026" y="5138"/>
                    <a:pt x="11053" y="4537"/>
                  </a:cubicBezTo>
                  <a:lnTo>
                    <a:pt x="11053" y="4011"/>
                  </a:lnTo>
                  <a:cubicBezTo>
                    <a:pt x="11680" y="3409"/>
                    <a:pt x="11053" y="377"/>
                    <a:pt x="11053" y="3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293;p26">
              <a:extLst>
                <a:ext uri="{FF2B5EF4-FFF2-40B4-BE49-F238E27FC236}">
                  <a16:creationId xmlns:a16="http://schemas.microsoft.com/office/drawing/2014/main" id="{F4A26B41-6455-478A-9E05-0660099D9C4B}"/>
                </a:ext>
              </a:extLst>
            </p:cNvPr>
            <p:cNvSpPr/>
            <p:nvPr/>
          </p:nvSpPr>
          <p:spPr>
            <a:xfrm>
              <a:off x="4041500" y="3283875"/>
              <a:ext cx="281975" cy="953025"/>
            </a:xfrm>
            <a:custGeom>
              <a:avLst/>
              <a:gdLst/>
              <a:ahLst/>
              <a:cxnLst/>
              <a:rect l="l" t="t" r="r" b="b"/>
              <a:pathLst>
                <a:path w="11279" h="38121" extrusionOk="0">
                  <a:moveTo>
                    <a:pt x="9976" y="0"/>
                  </a:moveTo>
                  <a:cubicBezTo>
                    <a:pt x="11279" y="6742"/>
                    <a:pt x="6592" y="14111"/>
                    <a:pt x="6993" y="19549"/>
                  </a:cubicBezTo>
                  <a:cubicBezTo>
                    <a:pt x="7494" y="27018"/>
                    <a:pt x="7795" y="30276"/>
                    <a:pt x="8547" y="36341"/>
                  </a:cubicBezTo>
                  <a:cubicBezTo>
                    <a:pt x="8547" y="36341"/>
                    <a:pt x="5540" y="38121"/>
                    <a:pt x="3309" y="36066"/>
                  </a:cubicBezTo>
                  <a:cubicBezTo>
                    <a:pt x="1003" y="24186"/>
                    <a:pt x="1" y="22055"/>
                    <a:pt x="327" y="276"/>
                  </a:cubicBezTo>
                  <a:close/>
                </a:path>
              </a:pathLst>
            </a:custGeom>
            <a:solidFill>
              <a:srgbClr val="D6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294;p26">
              <a:extLst>
                <a:ext uri="{FF2B5EF4-FFF2-40B4-BE49-F238E27FC236}">
                  <a16:creationId xmlns:a16="http://schemas.microsoft.com/office/drawing/2014/main" id="{C4E98F82-B7A4-460E-85A7-D6111316FC01}"/>
                </a:ext>
              </a:extLst>
            </p:cNvPr>
            <p:cNvSpPr/>
            <p:nvPr/>
          </p:nvSpPr>
          <p:spPr>
            <a:xfrm>
              <a:off x="3796525" y="2397900"/>
              <a:ext cx="266300" cy="388500"/>
            </a:xfrm>
            <a:custGeom>
              <a:avLst/>
              <a:gdLst/>
              <a:ahLst/>
              <a:cxnLst/>
              <a:rect l="l" t="t" r="r" b="b"/>
              <a:pathLst>
                <a:path w="10652" h="15540" extrusionOk="0">
                  <a:moveTo>
                    <a:pt x="1354" y="4462"/>
                  </a:moveTo>
                  <a:cubicBezTo>
                    <a:pt x="0" y="6016"/>
                    <a:pt x="1128" y="12432"/>
                    <a:pt x="3008" y="13985"/>
                  </a:cubicBezTo>
                  <a:cubicBezTo>
                    <a:pt x="4887" y="15539"/>
                    <a:pt x="6441" y="14988"/>
                    <a:pt x="8070" y="13584"/>
                  </a:cubicBezTo>
                  <a:cubicBezTo>
                    <a:pt x="9699" y="12206"/>
                    <a:pt x="10652" y="8772"/>
                    <a:pt x="10276" y="6166"/>
                  </a:cubicBezTo>
                  <a:cubicBezTo>
                    <a:pt x="9725" y="2632"/>
                    <a:pt x="5163" y="0"/>
                    <a:pt x="1354" y="446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295;p26">
              <a:extLst>
                <a:ext uri="{FF2B5EF4-FFF2-40B4-BE49-F238E27FC236}">
                  <a16:creationId xmlns:a16="http://schemas.microsoft.com/office/drawing/2014/main" id="{5CE092EB-1902-4ED4-A9F7-14E21E27CEC2}"/>
                </a:ext>
              </a:extLst>
            </p:cNvPr>
            <p:cNvSpPr/>
            <p:nvPr/>
          </p:nvSpPr>
          <p:spPr>
            <a:xfrm>
              <a:off x="3785875" y="2426100"/>
              <a:ext cx="286350" cy="335850"/>
            </a:xfrm>
            <a:custGeom>
              <a:avLst/>
              <a:gdLst/>
              <a:ahLst/>
              <a:cxnLst/>
              <a:rect l="l" t="t" r="r" b="b"/>
              <a:pathLst>
                <a:path w="11454" h="13434" extrusionOk="0">
                  <a:moveTo>
                    <a:pt x="1303" y="3985"/>
                  </a:moveTo>
                  <a:cubicBezTo>
                    <a:pt x="1303" y="3985"/>
                    <a:pt x="1028" y="4662"/>
                    <a:pt x="1178" y="5815"/>
                  </a:cubicBezTo>
                  <a:cubicBezTo>
                    <a:pt x="1353" y="6943"/>
                    <a:pt x="1754" y="7569"/>
                    <a:pt x="1955" y="8096"/>
                  </a:cubicBezTo>
                  <a:cubicBezTo>
                    <a:pt x="2181" y="8622"/>
                    <a:pt x="2105" y="8998"/>
                    <a:pt x="2331" y="9198"/>
                  </a:cubicBezTo>
                  <a:cubicBezTo>
                    <a:pt x="2556" y="9399"/>
                    <a:pt x="2506" y="7720"/>
                    <a:pt x="3033" y="7294"/>
                  </a:cubicBezTo>
                  <a:cubicBezTo>
                    <a:pt x="3559" y="6893"/>
                    <a:pt x="4336" y="8697"/>
                    <a:pt x="3258" y="9825"/>
                  </a:cubicBezTo>
                  <a:cubicBezTo>
                    <a:pt x="3108" y="10953"/>
                    <a:pt x="4536" y="12807"/>
                    <a:pt x="5063" y="13133"/>
                  </a:cubicBezTo>
                  <a:cubicBezTo>
                    <a:pt x="5614" y="13434"/>
                    <a:pt x="7795" y="13083"/>
                    <a:pt x="9148" y="11755"/>
                  </a:cubicBezTo>
                  <a:cubicBezTo>
                    <a:pt x="10501" y="10401"/>
                    <a:pt x="10802" y="8271"/>
                    <a:pt x="11128" y="5464"/>
                  </a:cubicBezTo>
                  <a:cubicBezTo>
                    <a:pt x="11454" y="2682"/>
                    <a:pt x="9374" y="1780"/>
                    <a:pt x="9374" y="1780"/>
                  </a:cubicBezTo>
                  <a:cubicBezTo>
                    <a:pt x="9323" y="0"/>
                    <a:pt x="3409" y="476"/>
                    <a:pt x="1278" y="1429"/>
                  </a:cubicBezTo>
                  <a:cubicBezTo>
                    <a:pt x="0" y="2055"/>
                    <a:pt x="1303" y="3985"/>
                    <a:pt x="1303" y="3985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296;p26">
              <a:extLst>
                <a:ext uri="{FF2B5EF4-FFF2-40B4-BE49-F238E27FC236}">
                  <a16:creationId xmlns:a16="http://schemas.microsoft.com/office/drawing/2014/main" id="{04FD751C-450B-41AF-AC98-40548BA1027E}"/>
                </a:ext>
              </a:extLst>
            </p:cNvPr>
            <p:cNvSpPr/>
            <p:nvPr/>
          </p:nvSpPr>
          <p:spPr>
            <a:xfrm>
              <a:off x="3418075" y="3327725"/>
              <a:ext cx="196750" cy="73325"/>
            </a:xfrm>
            <a:custGeom>
              <a:avLst/>
              <a:gdLst/>
              <a:ahLst/>
              <a:cxnLst/>
              <a:rect l="l" t="t" r="r" b="b"/>
              <a:pathLst>
                <a:path w="7870" h="2933" extrusionOk="0">
                  <a:moveTo>
                    <a:pt x="7870" y="1956"/>
                  </a:moveTo>
                  <a:cubicBezTo>
                    <a:pt x="7870" y="1956"/>
                    <a:pt x="7519" y="2081"/>
                    <a:pt x="6642" y="2457"/>
                  </a:cubicBezTo>
                  <a:cubicBezTo>
                    <a:pt x="5790" y="2808"/>
                    <a:pt x="3935" y="2933"/>
                    <a:pt x="2757" y="2758"/>
                  </a:cubicBezTo>
                  <a:cubicBezTo>
                    <a:pt x="1604" y="2557"/>
                    <a:pt x="0" y="2306"/>
                    <a:pt x="326" y="1880"/>
                  </a:cubicBezTo>
                  <a:cubicBezTo>
                    <a:pt x="627" y="1454"/>
                    <a:pt x="6466" y="1"/>
                    <a:pt x="6717" y="126"/>
                  </a:cubicBezTo>
                  <a:cubicBezTo>
                    <a:pt x="6968" y="226"/>
                    <a:pt x="7870" y="1956"/>
                    <a:pt x="7870" y="195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297;p26">
              <a:extLst>
                <a:ext uri="{FF2B5EF4-FFF2-40B4-BE49-F238E27FC236}">
                  <a16:creationId xmlns:a16="http://schemas.microsoft.com/office/drawing/2014/main" id="{E0B139C7-5512-46BA-BDD4-FC3F7B72D6AA}"/>
                </a:ext>
              </a:extLst>
            </p:cNvPr>
            <p:cNvSpPr/>
            <p:nvPr/>
          </p:nvSpPr>
          <p:spPr>
            <a:xfrm>
              <a:off x="3781475" y="4275725"/>
              <a:ext cx="291375" cy="127850"/>
            </a:xfrm>
            <a:custGeom>
              <a:avLst/>
              <a:gdLst/>
              <a:ahLst/>
              <a:cxnLst/>
              <a:rect l="l" t="t" r="r" b="b"/>
              <a:pathLst>
                <a:path w="11655" h="5114" extrusionOk="0">
                  <a:moveTo>
                    <a:pt x="11053" y="352"/>
                  </a:moveTo>
                  <a:lnTo>
                    <a:pt x="7093" y="1"/>
                  </a:lnTo>
                  <a:cubicBezTo>
                    <a:pt x="7093" y="1"/>
                    <a:pt x="4562" y="702"/>
                    <a:pt x="3083" y="928"/>
                  </a:cubicBezTo>
                  <a:cubicBezTo>
                    <a:pt x="1580" y="1128"/>
                    <a:pt x="502" y="878"/>
                    <a:pt x="151" y="1429"/>
                  </a:cubicBezTo>
                  <a:cubicBezTo>
                    <a:pt x="76" y="1504"/>
                    <a:pt x="51" y="1630"/>
                    <a:pt x="76" y="1780"/>
                  </a:cubicBezTo>
                  <a:lnTo>
                    <a:pt x="76" y="1780"/>
                  </a:lnTo>
                  <a:cubicBezTo>
                    <a:pt x="76" y="1780"/>
                    <a:pt x="76" y="1780"/>
                    <a:pt x="76" y="1780"/>
                  </a:cubicBezTo>
                  <a:cubicBezTo>
                    <a:pt x="76" y="1780"/>
                    <a:pt x="76" y="1805"/>
                    <a:pt x="76" y="1805"/>
                  </a:cubicBezTo>
                  <a:cubicBezTo>
                    <a:pt x="1" y="2582"/>
                    <a:pt x="677" y="3334"/>
                    <a:pt x="1078" y="3610"/>
                  </a:cubicBezTo>
                  <a:cubicBezTo>
                    <a:pt x="1855" y="4186"/>
                    <a:pt x="2707" y="4512"/>
                    <a:pt x="5013" y="4311"/>
                  </a:cubicBezTo>
                  <a:cubicBezTo>
                    <a:pt x="5615" y="4086"/>
                    <a:pt x="6692" y="3910"/>
                    <a:pt x="7093" y="4512"/>
                  </a:cubicBezTo>
                  <a:cubicBezTo>
                    <a:pt x="7695" y="4813"/>
                    <a:pt x="10026" y="5113"/>
                    <a:pt x="11053" y="4512"/>
                  </a:cubicBezTo>
                  <a:lnTo>
                    <a:pt x="11053" y="4011"/>
                  </a:lnTo>
                  <a:cubicBezTo>
                    <a:pt x="11655" y="3384"/>
                    <a:pt x="11053" y="352"/>
                    <a:pt x="11053" y="352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298;p26">
              <a:extLst>
                <a:ext uri="{FF2B5EF4-FFF2-40B4-BE49-F238E27FC236}">
                  <a16:creationId xmlns:a16="http://schemas.microsoft.com/office/drawing/2014/main" id="{D6DCC5DD-54DA-48A4-A391-B32D70DD7CAC}"/>
                </a:ext>
              </a:extLst>
            </p:cNvPr>
            <p:cNvSpPr/>
            <p:nvPr/>
          </p:nvSpPr>
          <p:spPr>
            <a:xfrm>
              <a:off x="3895525" y="3326475"/>
              <a:ext cx="330850" cy="1037625"/>
            </a:xfrm>
            <a:custGeom>
              <a:avLst/>
              <a:gdLst/>
              <a:ahLst/>
              <a:cxnLst/>
              <a:rect l="l" t="t" r="r" b="b"/>
              <a:pathLst>
                <a:path w="13234" h="41505" extrusionOk="0">
                  <a:moveTo>
                    <a:pt x="12807" y="1"/>
                  </a:moveTo>
                  <a:cubicBezTo>
                    <a:pt x="13233" y="6868"/>
                    <a:pt x="7619" y="14387"/>
                    <a:pt x="7293" y="19925"/>
                  </a:cubicBezTo>
                  <a:cubicBezTo>
                    <a:pt x="6842" y="27545"/>
                    <a:pt x="6817" y="32908"/>
                    <a:pt x="6817" y="39098"/>
                  </a:cubicBezTo>
                  <a:cubicBezTo>
                    <a:pt x="6817" y="39098"/>
                    <a:pt x="1754" y="41504"/>
                    <a:pt x="1529" y="37795"/>
                  </a:cubicBezTo>
                  <a:cubicBezTo>
                    <a:pt x="777" y="25665"/>
                    <a:pt x="0" y="22482"/>
                    <a:pt x="3133" y="276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299;p26">
              <a:extLst>
                <a:ext uri="{FF2B5EF4-FFF2-40B4-BE49-F238E27FC236}">
                  <a16:creationId xmlns:a16="http://schemas.microsoft.com/office/drawing/2014/main" id="{ACD91B16-0602-41B2-9035-B4C0108B0E9A}"/>
                </a:ext>
              </a:extLst>
            </p:cNvPr>
            <p:cNvSpPr/>
            <p:nvPr/>
          </p:nvSpPr>
          <p:spPr>
            <a:xfrm>
              <a:off x="3812800" y="2644150"/>
              <a:ext cx="497525" cy="817700"/>
            </a:xfrm>
            <a:custGeom>
              <a:avLst/>
              <a:gdLst/>
              <a:ahLst/>
              <a:cxnLst/>
              <a:rect l="l" t="t" r="r" b="b"/>
              <a:pathLst>
                <a:path w="19901" h="32708" extrusionOk="0">
                  <a:moveTo>
                    <a:pt x="2883" y="5263"/>
                  </a:moveTo>
                  <a:cubicBezTo>
                    <a:pt x="5690" y="3860"/>
                    <a:pt x="10277" y="0"/>
                    <a:pt x="14011" y="5038"/>
                  </a:cubicBezTo>
                  <a:cubicBezTo>
                    <a:pt x="17520" y="9775"/>
                    <a:pt x="18973" y="23985"/>
                    <a:pt x="19374" y="26817"/>
                  </a:cubicBezTo>
                  <a:cubicBezTo>
                    <a:pt x="19901" y="30652"/>
                    <a:pt x="9224" y="32707"/>
                    <a:pt x="6843" y="32607"/>
                  </a:cubicBezTo>
                  <a:cubicBezTo>
                    <a:pt x="6292" y="32582"/>
                    <a:pt x="5966" y="32331"/>
                    <a:pt x="5815" y="31805"/>
                  </a:cubicBezTo>
                  <a:cubicBezTo>
                    <a:pt x="5615" y="31103"/>
                    <a:pt x="6191" y="30602"/>
                    <a:pt x="6041" y="29950"/>
                  </a:cubicBezTo>
                  <a:cubicBezTo>
                    <a:pt x="5941" y="29574"/>
                    <a:pt x="5690" y="29273"/>
                    <a:pt x="5464" y="28973"/>
                  </a:cubicBezTo>
                  <a:cubicBezTo>
                    <a:pt x="5239" y="28672"/>
                    <a:pt x="5013" y="28371"/>
                    <a:pt x="4963" y="27995"/>
                  </a:cubicBezTo>
                  <a:cubicBezTo>
                    <a:pt x="4863" y="27369"/>
                    <a:pt x="5239" y="26792"/>
                    <a:pt x="5314" y="26191"/>
                  </a:cubicBezTo>
                  <a:cubicBezTo>
                    <a:pt x="5364" y="25740"/>
                    <a:pt x="5239" y="25288"/>
                    <a:pt x="5139" y="24862"/>
                  </a:cubicBezTo>
                  <a:cubicBezTo>
                    <a:pt x="4161" y="21253"/>
                    <a:pt x="2482" y="17920"/>
                    <a:pt x="1530" y="14286"/>
                  </a:cubicBezTo>
                  <a:cubicBezTo>
                    <a:pt x="903" y="11805"/>
                    <a:pt x="1" y="7920"/>
                    <a:pt x="2031" y="5865"/>
                  </a:cubicBezTo>
                  <a:cubicBezTo>
                    <a:pt x="2231" y="5664"/>
                    <a:pt x="2582" y="5338"/>
                    <a:pt x="2883" y="526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300;p26">
              <a:extLst>
                <a:ext uri="{FF2B5EF4-FFF2-40B4-BE49-F238E27FC236}">
                  <a16:creationId xmlns:a16="http://schemas.microsoft.com/office/drawing/2014/main" id="{5A47CB6F-376A-4F8A-B7D9-72E8CD68C963}"/>
                </a:ext>
              </a:extLst>
            </p:cNvPr>
            <p:cNvSpPr/>
            <p:nvPr/>
          </p:nvSpPr>
          <p:spPr>
            <a:xfrm>
              <a:off x="3567200" y="2752525"/>
              <a:ext cx="406650" cy="625350"/>
            </a:xfrm>
            <a:custGeom>
              <a:avLst/>
              <a:gdLst/>
              <a:ahLst/>
              <a:cxnLst/>
              <a:rect l="l" t="t" r="r" b="b"/>
              <a:pathLst>
                <a:path w="16266" h="25014" extrusionOk="0">
                  <a:moveTo>
                    <a:pt x="10978" y="2833"/>
                  </a:moveTo>
                  <a:cubicBezTo>
                    <a:pt x="8697" y="10001"/>
                    <a:pt x="8496" y="13560"/>
                    <a:pt x="6291" y="16392"/>
                  </a:cubicBezTo>
                  <a:cubicBezTo>
                    <a:pt x="6115" y="16593"/>
                    <a:pt x="0" y="23134"/>
                    <a:pt x="0" y="23134"/>
                  </a:cubicBezTo>
                  <a:cubicBezTo>
                    <a:pt x="0" y="23134"/>
                    <a:pt x="827" y="24638"/>
                    <a:pt x="2958" y="25014"/>
                  </a:cubicBezTo>
                  <a:cubicBezTo>
                    <a:pt x="6366" y="23560"/>
                    <a:pt x="10251" y="18197"/>
                    <a:pt x="11278" y="17019"/>
                  </a:cubicBezTo>
                  <a:cubicBezTo>
                    <a:pt x="11880" y="16367"/>
                    <a:pt x="15238" y="10176"/>
                    <a:pt x="15765" y="7044"/>
                  </a:cubicBezTo>
                  <a:cubicBezTo>
                    <a:pt x="16266" y="3886"/>
                    <a:pt x="11905" y="1"/>
                    <a:pt x="10978" y="2833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301;p26">
              <a:extLst>
                <a:ext uri="{FF2B5EF4-FFF2-40B4-BE49-F238E27FC236}">
                  <a16:creationId xmlns:a16="http://schemas.microsoft.com/office/drawing/2014/main" id="{F629DC37-3793-4482-BB58-53093828CD85}"/>
                </a:ext>
              </a:extLst>
            </p:cNvPr>
            <p:cNvSpPr/>
            <p:nvPr/>
          </p:nvSpPr>
          <p:spPr>
            <a:xfrm>
              <a:off x="3483225" y="2283225"/>
              <a:ext cx="456800" cy="264450"/>
            </a:xfrm>
            <a:custGeom>
              <a:avLst/>
              <a:gdLst/>
              <a:ahLst/>
              <a:cxnLst/>
              <a:rect l="l" t="t" r="r" b="b"/>
              <a:pathLst>
                <a:path w="18272" h="10578" extrusionOk="0">
                  <a:moveTo>
                    <a:pt x="17871" y="3660"/>
                  </a:moveTo>
                  <a:lnTo>
                    <a:pt x="11530" y="1"/>
                  </a:lnTo>
                  <a:lnTo>
                    <a:pt x="828" y="6191"/>
                  </a:lnTo>
                  <a:lnTo>
                    <a:pt x="1" y="6292"/>
                  </a:lnTo>
                  <a:lnTo>
                    <a:pt x="1" y="6517"/>
                  </a:lnTo>
                  <a:cubicBezTo>
                    <a:pt x="1" y="6592"/>
                    <a:pt x="26" y="6668"/>
                    <a:pt x="126" y="6718"/>
                  </a:cubicBezTo>
                  <a:lnTo>
                    <a:pt x="6567" y="10452"/>
                  </a:lnTo>
                  <a:cubicBezTo>
                    <a:pt x="6768" y="10577"/>
                    <a:pt x="7119" y="10552"/>
                    <a:pt x="7344" y="10427"/>
                  </a:cubicBezTo>
                  <a:lnTo>
                    <a:pt x="18071" y="4237"/>
                  </a:lnTo>
                  <a:cubicBezTo>
                    <a:pt x="18196" y="4161"/>
                    <a:pt x="18272" y="4036"/>
                    <a:pt x="18246" y="3961"/>
                  </a:cubicBezTo>
                  <a:lnTo>
                    <a:pt x="18246" y="3610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302;p26">
              <a:extLst>
                <a:ext uri="{FF2B5EF4-FFF2-40B4-BE49-F238E27FC236}">
                  <a16:creationId xmlns:a16="http://schemas.microsoft.com/office/drawing/2014/main" id="{F6C1D9A3-DC29-488D-9CBD-F476DA64E22F}"/>
                </a:ext>
              </a:extLst>
            </p:cNvPr>
            <p:cNvSpPr/>
            <p:nvPr/>
          </p:nvSpPr>
          <p:spPr>
            <a:xfrm>
              <a:off x="3483225" y="2273850"/>
              <a:ext cx="458050" cy="264425"/>
            </a:xfrm>
            <a:custGeom>
              <a:avLst/>
              <a:gdLst/>
              <a:ahLst/>
              <a:cxnLst/>
              <a:rect l="l" t="t" r="r" b="b"/>
              <a:pathLst>
                <a:path w="18322" h="10577" extrusionOk="0">
                  <a:moveTo>
                    <a:pt x="18071" y="4261"/>
                  </a:moveTo>
                  <a:lnTo>
                    <a:pt x="7344" y="10451"/>
                  </a:lnTo>
                  <a:cubicBezTo>
                    <a:pt x="7119" y="10577"/>
                    <a:pt x="6768" y="10577"/>
                    <a:pt x="6567" y="10476"/>
                  </a:cubicBezTo>
                  <a:lnTo>
                    <a:pt x="1" y="6667"/>
                  </a:lnTo>
                  <a:lnTo>
                    <a:pt x="11530" y="0"/>
                  </a:lnTo>
                  <a:lnTo>
                    <a:pt x="18121" y="3810"/>
                  </a:lnTo>
                  <a:cubicBezTo>
                    <a:pt x="18322" y="3935"/>
                    <a:pt x="18297" y="4110"/>
                    <a:pt x="18071" y="4261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303;p26">
              <a:extLst>
                <a:ext uri="{FF2B5EF4-FFF2-40B4-BE49-F238E27FC236}">
                  <a16:creationId xmlns:a16="http://schemas.microsoft.com/office/drawing/2014/main" id="{C7047A8C-9720-4F3E-9E43-AAB7CFC96E83}"/>
                </a:ext>
              </a:extLst>
            </p:cNvPr>
            <p:cNvSpPr/>
            <p:nvPr/>
          </p:nvSpPr>
          <p:spPr>
            <a:xfrm>
              <a:off x="3483225" y="2273850"/>
              <a:ext cx="458050" cy="264425"/>
            </a:xfrm>
            <a:custGeom>
              <a:avLst/>
              <a:gdLst/>
              <a:ahLst/>
              <a:cxnLst/>
              <a:rect l="l" t="t" r="r" b="b"/>
              <a:pathLst>
                <a:path w="18322" h="10577" extrusionOk="0">
                  <a:moveTo>
                    <a:pt x="18071" y="4261"/>
                  </a:moveTo>
                  <a:lnTo>
                    <a:pt x="7344" y="10451"/>
                  </a:lnTo>
                  <a:cubicBezTo>
                    <a:pt x="7119" y="10577"/>
                    <a:pt x="6768" y="10577"/>
                    <a:pt x="6567" y="10476"/>
                  </a:cubicBezTo>
                  <a:lnTo>
                    <a:pt x="1" y="6667"/>
                  </a:lnTo>
                  <a:lnTo>
                    <a:pt x="11530" y="0"/>
                  </a:lnTo>
                  <a:lnTo>
                    <a:pt x="18121" y="3810"/>
                  </a:lnTo>
                  <a:cubicBezTo>
                    <a:pt x="18322" y="3935"/>
                    <a:pt x="18297" y="4110"/>
                    <a:pt x="18071" y="4261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304;p26">
              <a:extLst>
                <a:ext uri="{FF2B5EF4-FFF2-40B4-BE49-F238E27FC236}">
                  <a16:creationId xmlns:a16="http://schemas.microsoft.com/office/drawing/2014/main" id="{802B5DF8-76AD-4031-AF36-106C1D6DF668}"/>
                </a:ext>
              </a:extLst>
            </p:cNvPr>
            <p:cNvSpPr/>
            <p:nvPr/>
          </p:nvSpPr>
          <p:spPr>
            <a:xfrm>
              <a:off x="3580975" y="2332725"/>
              <a:ext cx="339000" cy="196150"/>
            </a:xfrm>
            <a:custGeom>
              <a:avLst/>
              <a:gdLst/>
              <a:ahLst/>
              <a:cxnLst/>
              <a:rect l="l" t="t" r="r" b="b"/>
              <a:pathLst>
                <a:path w="13560" h="7846" extrusionOk="0">
                  <a:moveTo>
                    <a:pt x="13560" y="1805"/>
                  </a:moveTo>
                  <a:lnTo>
                    <a:pt x="3133" y="7846"/>
                  </a:lnTo>
                  <a:lnTo>
                    <a:pt x="1" y="6041"/>
                  </a:lnTo>
                  <a:lnTo>
                    <a:pt x="10452" y="1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305;p26">
              <a:extLst>
                <a:ext uri="{FF2B5EF4-FFF2-40B4-BE49-F238E27FC236}">
                  <a16:creationId xmlns:a16="http://schemas.microsoft.com/office/drawing/2014/main" id="{4E106BA1-239C-4D7D-ACB8-B97AAF6599D2}"/>
                </a:ext>
              </a:extLst>
            </p:cNvPr>
            <p:cNvSpPr/>
            <p:nvPr/>
          </p:nvSpPr>
          <p:spPr>
            <a:xfrm>
              <a:off x="3626725" y="2346525"/>
              <a:ext cx="110925" cy="63925"/>
            </a:xfrm>
            <a:custGeom>
              <a:avLst/>
              <a:gdLst/>
              <a:ahLst/>
              <a:cxnLst/>
              <a:rect l="l" t="t" r="r" b="b"/>
              <a:pathLst>
                <a:path w="4437" h="2557" extrusionOk="0">
                  <a:moveTo>
                    <a:pt x="4286" y="1028"/>
                  </a:moveTo>
                  <a:lnTo>
                    <a:pt x="1805" y="2456"/>
                  </a:lnTo>
                  <a:cubicBezTo>
                    <a:pt x="1654" y="2532"/>
                    <a:pt x="1454" y="2557"/>
                    <a:pt x="1328" y="2482"/>
                  </a:cubicBezTo>
                  <a:lnTo>
                    <a:pt x="125" y="1805"/>
                  </a:lnTo>
                  <a:cubicBezTo>
                    <a:pt x="0" y="1730"/>
                    <a:pt x="25" y="1604"/>
                    <a:pt x="151" y="1529"/>
                  </a:cubicBezTo>
                  <a:lnTo>
                    <a:pt x="2657" y="75"/>
                  </a:lnTo>
                  <a:cubicBezTo>
                    <a:pt x="2782" y="0"/>
                    <a:pt x="3008" y="0"/>
                    <a:pt x="3133" y="50"/>
                  </a:cubicBezTo>
                  <a:lnTo>
                    <a:pt x="4311" y="752"/>
                  </a:lnTo>
                  <a:cubicBezTo>
                    <a:pt x="4436" y="827"/>
                    <a:pt x="4436" y="953"/>
                    <a:pt x="4286" y="1028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306;p26">
              <a:extLst>
                <a:ext uri="{FF2B5EF4-FFF2-40B4-BE49-F238E27FC236}">
                  <a16:creationId xmlns:a16="http://schemas.microsoft.com/office/drawing/2014/main" id="{B4338A51-C2CE-4493-91B1-43BAE06B5517}"/>
                </a:ext>
              </a:extLst>
            </p:cNvPr>
            <p:cNvSpPr/>
            <p:nvPr/>
          </p:nvSpPr>
          <p:spPr>
            <a:xfrm>
              <a:off x="3169950" y="2040750"/>
              <a:ext cx="442375" cy="429850"/>
            </a:xfrm>
            <a:custGeom>
              <a:avLst/>
              <a:gdLst/>
              <a:ahLst/>
              <a:cxnLst/>
              <a:rect l="l" t="t" r="r" b="b"/>
              <a:pathLst>
                <a:path w="17695" h="17194" extrusionOk="0">
                  <a:moveTo>
                    <a:pt x="3810" y="953"/>
                  </a:moveTo>
                  <a:cubicBezTo>
                    <a:pt x="6692" y="2357"/>
                    <a:pt x="6943" y="10778"/>
                    <a:pt x="9148" y="12883"/>
                  </a:cubicBezTo>
                  <a:cubicBezTo>
                    <a:pt x="10376" y="14061"/>
                    <a:pt x="15339" y="13134"/>
                    <a:pt x="17043" y="13159"/>
                  </a:cubicBezTo>
                  <a:cubicBezTo>
                    <a:pt x="17695" y="14637"/>
                    <a:pt x="16792" y="16442"/>
                    <a:pt x="16792" y="16442"/>
                  </a:cubicBezTo>
                  <a:cubicBezTo>
                    <a:pt x="7344" y="16918"/>
                    <a:pt x="6216" y="17194"/>
                    <a:pt x="3810" y="12607"/>
                  </a:cubicBezTo>
                  <a:cubicBezTo>
                    <a:pt x="1930" y="9023"/>
                    <a:pt x="0" y="1"/>
                    <a:pt x="3810" y="953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307;p26">
              <a:extLst>
                <a:ext uri="{FF2B5EF4-FFF2-40B4-BE49-F238E27FC236}">
                  <a16:creationId xmlns:a16="http://schemas.microsoft.com/office/drawing/2014/main" id="{14208C68-8AAA-4199-AE49-403AD640917F}"/>
                </a:ext>
              </a:extLst>
            </p:cNvPr>
            <p:cNvSpPr/>
            <p:nvPr/>
          </p:nvSpPr>
          <p:spPr>
            <a:xfrm>
              <a:off x="3453775" y="1955550"/>
              <a:ext cx="303300" cy="409800"/>
            </a:xfrm>
            <a:custGeom>
              <a:avLst/>
              <a:gdLst/>
              <a:ahLst/>
              <a:cxnLst/>
              <a:rect l="l" t="t" r="r" b="b"/>
              <a:pathLst>
                <a:path w="12132" h="16392" extrusionOk="0">
                  <a:moveTo>
                    <a:pt x="11480" y="14161"/>
                  </a:moveTo>
                  <a:cubicBezTo>
                    <a:pt x="8948" y="12907"/>
                    <a:pt x="8397" y="11905"/>
                    <a:pt x="7169" y="10827"/>
                  </a:cubicBezTo>
                  <a:cubicBezTo>
                    <a:pt x="4963" y="8897"/>
                    <a:pt x="4111" y="1253"/>
                    <a:pt x="2282" y="276"/>
                  </a:cubicBezTo>
                  <a:cubicBezTo>
                    <a:pt x="1079" y="0"/>
                    <a:pt x="452" y="577"/>
                    <a:pt x="201" y="1579"/>
                  </a:cubicBezTo>
                  <a:cubicBezTo>
                    <a:pt x="151" y="1780"/>
                    <a:pt x="126" y="2005"/>
                    <a:pt x="101" y="2256"/>
                  </a:cubicBezTo>
                  <a:cubicBezTo>
                    <a:pt x="1" y="3509"/>
                    <a:pt x="327" y="5188"/>
                    <a:pt x="853" y="6767"/>
                  </a:cubicBezTo>
                  <a:cubicBezTo>
                    <a:pt x="1279" y="8095"/>
                    <a:pt x="1855" y="9374"/>
                    <a:pt x="2457" y="10276"/>
                  </a:cubicBezTo>
                  <a:cubicBezTo>
                    <a:pt x="2958" y="11028"/>
                    <a:pt x="3409" y="11704"/>
                    <a:pt x="3911" y="12306"/>
                  </a:cubicBezTo>
                  <a:cubicBezTo>
                    <a:pt x="5164" y="13810"/>
                    <a:pt x="6768" y="15038"/>
                    <a:pt x="10327" y="16391"/>
                  </a:cubicBezTo>
                  <a:cubicBezTo>
                    <a:pt x="10327" y="16391"/>
                    <a:pt x="12131" y="15539"/>
                    <a:pt x="11480" y="14161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308;p26">
              <a:extLst>
                <a:ext uri="{FF2B5EF4-FFF2-40B4-BE49-F238E27FC236}">
                  <a16:creationId xmlns:a16="http://schemas.microsoft.com/office/drawing/2014/main" id="{4A9BA004-52D6-4AC0-B878-CC113C0391D2}"/>
                </a:ext>
              </a:extLst>
            </p:cNvPr>
            <p:cNvSpPr/>
            <p:nvPr/>
          </p:nvSpPr>
          <p:spPr>
            <a:xfrm>
              <a:off x="3706925" y="2317700"/>
              <a:ext cx="142875" cy="124075"/>
            </a:xfrm>
            <a:custGeom>
              <a:avLst/>
              <a:gdLst/>
              <a:ahLst/>
              <a:cxnLst/>
              <a:rect l="l" t="t" r="r" b="b"/>
              <a:pathLst>
                <a:path w="5715" h="4963" extrusionOk="0">
                  <a:moveTo>
                    <a:pt x="326" y="1629"/>
                  </a:moveTo>
                  <a:cubicBezTo>
                    <a:pt x="376" y="1780"/>
                    <a:pt x="877" y="2331"/>
                    <a:pt x="1303" y="2807"/>
                  </a:cubicBezTo>
                  <a:cubicBezTo>
                    <a:pt x="1755" y="3309"/>
                    <a:pt x="2431" y="4161"/>
                    <a:pt x="2657" y="3960"/>
                  </a:cubicBezTo>
                  <a:cubicBezTo>
                    <a:pt x="2882" y="3760"/>
                    <a:pt x="2456" y="2908"/>
                    <a:pt x="2456" y="2908"/>
                  </a:cubicBezTo>
                  <a:cubicBezTo>
                    <a:pt x="2456" y="2908"/>
                    <a:pt x="3760" y="4136"/>
                    <a:pt x="3985" y="4537"/>
                  </a:cubicBezTo>
                  <a:cubicBezTo>
                    <a:pt x="4211" y="4963"/>
                    <a:pt x="4085" y="3760"/>
                    <a:pt x="3760" y="3208"/>
                  </a:cubicBezTo>
                  <a:cubicBezTo>
                    <a:pt x="4587" y="4487"/>
                    <a:pt x="4787" y="4762"/>
                    <a:pt x="4837" y="4437"/>
                  </a:cubicBezTo>
                  <a:cubicBezTo>
                    <a:pt x="4912" y="4136"/>
                    <a:pt x="4211" y="2431"/>
                    <a:pt x="4311" y="2582"/>
                  </a:cubicBezTo>
                  <a:cubicBezTo>
                    <a:pt x="5263" y="4036"/>
                    <a:pt x="5639" y="4236"/>
                    <a:pt x="5539" y="3559"/>
                  </a:cubicBezTo>
                  <a:cubicBezTo>
                    <a:pt x="5439" y="2908"/>
                    <a:pt x="4511" y="1780"/>
                    <a:pt x="3935" y="1454"/>
                  </a:cubicBezTo>
                  <a:cubicBezTo>
                    <a:pt x="5614" y="2532"/>
                    <a:pt x="5714" y="2431"/>
                    <a:pt x="5313" y="1930"/>
                  </a:cubicBezTo>
                  <a:cubicBezTo>
                    <a:pt x="4887" y="1454"/>
                    <a:pt x="3359" y="276"/>
                    <a:pt x="1303" y="0"/>
                  </a:cubicBezTo>
                  <a:cubicBezTo>
                    <a:pt x="0" y="1228"/>
                    <a:pt x="326" y="1629"/>
                    <a:pt x="326" y="162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309;p26">
              <a:extLst>
                <a:ext uri="{FF2B5EF4-FFF2-40B4-BE49-F238E27FC236}">
                  <a16:creationId xmlns:a16="http://schemas.microsoft.com/office/drawing/2014/main" id="{6286AB4B-9804-4B1C-ADEE-9B506B41393C}"/>
                </a:ext>
              </a:extLst>
            </p:cNvPr>
            <p:cNvSpPr/>
            <p:nvPr/>
          </p:nvSpPr>
          <p:spPr>
            <a:xfrm>
              <a:off x="3575975" y="2368450"/>
              <a:ext cx="183600" cy="92750"/>
            </a:xfrm>
            <a:custGeom>
              <a:avLst/>
              <a:gdLst/>
              <a:ahLst/>
              <a:cxnLst/>
              <a:rect l="l" t="t" r="r" b="b"/>
              <a:pathLst>
                <a:path w="7344" h="3710" extrusionOk="0">
                  <a:moveTo>
                    <a:pt x="6667" y="2231"/>
                  </a:moveTo>
                  <a:cubicBezTo>
                    <a:pt x="6115" y="1404"/>
                    <a:pt x="5338" y="452"/>
                    <a:pt x="4361" y="176"/>
                  </a:cubicBezTo>
                  <a:cubicBezTo>
                    <a:pt x="3659" y="0"/>
                    <a:pt x="2932" y="126"/>
                    <a:pt x="2231" y="351"/>
                  </a:cubicBezTo>
                  <a:cubicBezTo>
                    <a:pt x="1704" y="527"/>
                    <a:pt x="902" y="602"/>
                    <a:pt x="376" y="853"/>
                  </a:cubicBezTo>
                  <a:cubicBezTo>
                    <a:pt x="125" y="1479"/>
                    <a:pt x="0" y="2056"/>
                    <a:pt x="0" y="2607"/>
                  </a:cubicBezTo>
                  <a:cubicBezTo>
                    <a:pt x="100" y="2657"/>
                    <a:pt x="226" y="2682"/>
                    <a:pt x="376" y="2707"/>
                  </a:cubicBezTo>
                  <a:cubicBezTo>
                    <a:pt x="927" y="2757"/>
                    <a:pt x="1529" y="2958"/>
                    <a:pt x="2105" y="2958"/>
                  </a:cubicBezTo>
                  <a:cubicBezTo>
                    <a:pt x="2481" y="2933"/>
                    <a:pt x="3108" y="3058"/>
                    <a:pt x="3459" y="2958"/>
                  </a:cubicBezTo>
                  <a:cubicBezTo>
                    <a:pt x="3308" y="3008"/>
                    <a:pt x="3158" y="3058"/>
                    <a:pt x="3133" y="3209"/>
                  </a:cubicBezTo>
                  <a:cubicBezTo>
                    <a:pt x="3108" y="3334"/>
                    <a:pt x="3208" y="3459"/>
                    <a:pt x="3333" y="3484"/>
                  </a:cubicBezTo>
                  <a:cubicBezTo>
                    <a:pt x="4186" y="3710"/>
                    <a:pt x="4937" y="2682"/>
                    <a:pt x="5439" y="2206"/>
                  </a:cubicBezTo>
                  <a:cubicBezTo>
                    <a:pt x="5389" y="2256"/>
                    <a:pt x="7343" y="3309"/>
                    <a:pt x="6667" y="22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310;p26">
              <a:extLst>
                <a:ext uri="{FF2B5EF4-FFF2-40B4-BE49-F238E27FC236}">
                  <a16:creationId xmlns:a16="http://schemas.microsoft.com/office/drawing/2014/main" id="{705B7CED-1F6E-4B49-B35D-6358CC525296}"/>
                </a:ext>
              </a:extLst>
            </p:cNvPr>
            <p:cNvSpPr/>
            <p:nvPr/>
          </p:nvSpPr>
          <p:spPr>
            <a:xfrm>
              <a:off x="3403025" y="1729975"/>
              <a:ext cx="146650" cy="272575"/>
            </a:xfrm>
            <a:custGeom>
              <a:avLst/>
              <a:gdLst/>
              <a:ahLst/>
              <a:cxnLst/>
              <a:rect l="l" t="t" r="r" b="b"/>
              <a:pathLst>
                <a:path w="5866" h="10903" extrusionOk="0">
                  <a:moveTo>
                    <a:pt x="4687" y="903"/>
                  </a:moveTo>
                  <a:cubicBezTo>
                    <a:pt x="4687" y="928"/>
                    <a:pt x="4713" y="928"/>
                    <a:pt x="4713" y="953"/>
                  </a:cubicBezTo>
                  <a:cubicBezTo>
                    <a:pt x="5063" y="1529"/>
                    <a:pt x="5114" y="2256"/>
                    <a:pt x="5063" y="2933"/>
                  </a:cubicBezTo>
                  <a:cubicBezTo>
                    <a:pt x="4988" y="4161"/>
                    <a:pt x="4161" y="5665"/>
                    <a:pt x="4738" y="6868"/>
                  </a:cubicBezTo>
                  <a:cubicBezTo>
                    <a:pt x="4988" y="7369"/>
                    <a:pt x="5489" y="7720"/>
                    <a:pt x="5665" y="8271"/>
                  </a:cubicBezTo>
                  <a:cubicBezTo>
                    <a:pt x="5865" y="9023"/>
                    <a:pt x="5339" y="9775"/>
                    <a:pt x="4687" y="10201"/>
                  </a:cubicBezTo>
                  <a:cubicBezTo>
                    <a:pt x="3860" y="10727"/>
                    <a:pt x="2833" y="10903"/>
                    <a:pt x="1905" y="10602"/>
                  </a:cubicBezTo>
                  <a:cubicBezTo>
                    <a:pt x="1003" y="10301"/>
                    <a:pt x="251" y="9449"/>
                    <a:pt x="151" y="8497"/>
                  </a:cubicBezTo>
                  <a:cubicBezTo>
                    <a:pt x="1" y="7344"/>
                    <a:pt x="728" y="6266"/>
                    <a:pt x="1379" y="5289"/>
                  </a:cubicBezTo>
                  <a:cubicBezTo>
                    <a:pt x="1755" y="4737"/>
                    <a:pt x="2256" y="3985"/>
                    <a:pt x="2307" y="3309"/>
                  </a:cubicBezTo>
                  <a:cubicBezTo>
                    <a:pt x="2357" y="2657"/>
                    <a:pt x="2006" y="2106"/>
                    <a:pt x="2131" y="1404"/>
                  </a:cubicBezTo>
                  <a:cubicBezTo>
                    <a:pt x="2231" y="928"/>
                    <a:pt x="2507" y="452"/>
                    <a:pt x="2983" y="251"/>
                  </a:cubicBezTo>
                  <a:cubicBezTo>
                    <a:pt x="3585" y="1"/>
                    <a:pt x="4312" y="351"/>
                    <a:pt x="4687" y="903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311;p26">
              <a:extLst>
                <a:ext uri="{FF2B5EF4-FFF2-40B4-BE49-F238E27FC236}">
                  <a16:creationId xmlns:a16="http://schemas.microsoft.com/office/drawing/2014/main" id="{9759D1D4-9DAD-4721-A205-288D95BF8096}"/>
                </a:ext>
              </a:extLst>
            </p:cNvPr>
            <p:cNvSpPr/>
            <p:nvPr/>
          </p:nvSpPr>
          <p:spPr>
            <a:xfrm>
              <a:off x="3322200" y="1887875"/>
              <a:ext cx="131600" cy="177975"/>
            </a:xfrm>
            <a:custGeom>
              <a:avLst/>
              <a:gdLst/>
              <a:ahLst/>
              <a:cxnLst/>
              <a:rect l="l" t="t" r="r" b="b"/>
              <a:pathLst>
                <a:path w="5264" h="7119" extrusionOk="0">
                  <a:moveTo>
                    <a:pt x="1028" y="0"/>
                  </a:moveTo>
                  <a:cubicBezTo>
                    <a:pt x="1028" y="0"/>
                    <a:pt x="1780" y="2632"/>
                    <a:pt x="51" y="3735"/>
                  </a:cubicBezTo>
                  <a:cubicBezTo>
                    <a:pt x="1" y="4386"/>
                    <a:pt x="1830" y="7118"/>
                    <a:pt x="3660" y="6642"/>
                  </a:cubicBezTo>
                  <a:cubicBezTo>
                    <a:pt x="4712" y="6366"/>
                    <a:pt x="5264" y="4863"/>
                    <a:pt x="5264" y="4863"/>
                  </a:cubicBezTo>
                  <a:cubicBezTo>
                    <a:pt x="5164" y="3910"/>
                    <a:pt x="4612" y="1905"/>
                    <a:pt x="4612" y="190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312;p26">
              <a:extLst>
                <a:ext uri="{FF2B5EF4-FFF2-40B4-BE49-F238E27FC236}">
                  <a16:creationId xmlns:a16="http://schemas.microsoft.com/office/drawing/2014/main" id="{D772AF01-F3D6-456A-8366-BB58E5AEE126}"/>
                </a:ext>
              </a:extLst>
            </p:cNvPr>
            <p:cNvSpPr/>
            <p:nvPr/>
          </p:nvSpPr>
          <p:spPr>
            <a:xfrm>
              <a:off x="3318450" y="1686750"/>
              <a:ext cx="195500" cy="280100"/>
            </a:xfrm>
            <a:custGeom>
              <a:avLst/>
              <a:gdLst/>
              <a:ahLst/>
              <a:cxnLst/>
              <a:rect l="l" t="t" r="r" b="b"/>
              <a:pathLst>
                <a:path w="7820" h="11204" extrusionOk="0">
                  <a:moveTo>
                    <a:pt x="7344" y="2682"/>
                  </a:moveTo>
                  <a:cubicBezTo>
                    <a:pt x="7344" y="2682"/>
                    <a:pt x="7820" y="4361"/>
                    <a:pt x="7644" y="5664"/>
                  </a:cubicBezTo>
                  <a:cubicBezTo>
                    <a:pt x="7469" y="6968"/>
                    <a:pt x="7344" y="9549"/>
                    <a:pt x="6191" y="10376"/>
                  </a:cubicBezTo>
                  <a:cubicBezTo>
                    <a:pt x="5038" y="11203"/>
                    <a:pt x="3409" y="10226"/>
                    <a:pt x="2306" y="9298"/>
                  </a:cubicBezTo>
                  <a:cubicBezTo>
                    <a:pt x="1228" y="8371"/>
                    <a:pt x="50" y="6667"/>
                    <a:pt x="25" y="4612"/>
                  </a:cubicBezTo>
                  <a:cubicBezTo>
                    <a:pt x="0" y="2532"/>
                    <a:pt x="827" y="0"/>
                    <a:pt x="3810" y="125"/>
                  </a:cubicBezTo>
                  <a:cubicBezTo>
                    <a:pt x="6792" y="251"/>
                    <a:pt x="7344" y="2682"/>
                    <a:pt x="7344" y="268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313;p26">
              <a:extLst>
                <a:ext uri="{FF2B5EF4-FFF2-40B4-BE49-F238E27FC236}">
                  <a16:creationId xmlns:a16="http://schemas.microsoft.com/office/drawing/2014/main" id="{EA10AB3E-B82E-465D-8D65-317BC2780FC3}"/>
                </a:ext>
              </a:extLst>
            </p:cNvPr>
            <p:cNvSpPr/>
            <p:nvPr/>
          </p:nvSpPr>
          <p:spPr>
            <a:xfrm>
              <a:off x="3238250" y="1676100"/>
              <a:ext cx="231225" cy="354025"/>
            </a:xfrm>
            <a:custGeom>
              <a:avLst/>
              <a:gdLst/>
              <a:ahLst/>
              <a:cxnLst/>
              <a:rect l="l" t="t" r="r" b="b"/>
              <a:pathLst>
                <a:path w="9249" h="14161" extrusionOk="0">
                  <a:moveTo>
                    <a:pt x="8471" y="1855"/>
                  </a:moveTo>
                  <a:cubicBezTo>
                    <a:pt x="9248" y="2807"/>
                    <a:pt x="8872" y="3960"/>
                    <a:pt x="7920" y="4662"/>
                  </a:cubicBezTo>
                  <a:cubicBezTo>
                    <a:pt x="7469" y="4988"/>
                    <a:pt x="6918" y="5188"/>
                    <a:pt x="6466" y="5539"/>
                  </a:cubicBezTo>
                  <a:cubicBezTo>
                    <a:pt x="6015" y="5865"/>
                    <a:pt x="5639" y="6391"/>
                    <a:pt x="5715" y="6968"/>
                  </a:cubicBezTo>
                  <a:cubicBezTo>
                    <a:pt x="5790" y="7469"/>
                    <a:pt x="6241" y="7920"/>
                    <a:pt x="6116" y="8421"/>
                  </a:cubicBezTo>
                  <a:cubicBezTo>
                    <a:pt x="6015" y="8847"/>
                    <a:pt x="5564" y="9098"/>
                    <a:pt x="5489" y="9499"/>
                  </a:cubicBezTo>
                  <a:cubicBezTo>
                    <a:pt x="5389" y="9925"/>
                    <a:pt x="5715" y="10301"/>
                    <a:pt x="5915" y="10677"/>
                  </a:cubicBezTo>
                  <a:cubicBezTo>
                    <a:pt x="6266" y="11303"/>
                    <a:pt x="6266" y="12080"/>
                    <a:pt x="5965" y="12707"/>
                  </a:cubicBezTo>
                  <a:cubicBezTo>
                    <a:pt x="5263" y="14161"/>
                    <a:pt x="3484" y="14060"/>
                    <a:pt x="2231" y="13459"/>
                  </a:cubicBezTo>
                  <a:cubicBezTo>
                    <a:pt x="902" y="12832"/>
                    <a:pt x="0" y="11328"/>
                    <a:pt x="401" y="9850"/>
                  </a:cubicBezTo>
                  <a:cubicBezTo>
                    <a:pt x="602" y="9073"/>
                    <a:pt x="1128" y="8421"/>
                    <a:pt x="1379" y="7644"/>
                  </a:cubicBezTo>
                  <a:cubicBezTo>
                    <a:pt x="1730" y="6692"/>
                    <a:pt x="1629" y="5639"/>
                    <a:pt x="1679" y="4612"/>
                  </a:cubicBezTo>
                  <a:cubicBezTo>
                    <a:pt x="1805" y="2657"/>
                    <a:pt x="3258" y="501"/>
                    <a:pt x="5314" y="201"/>
                  </a:cubicBezTo>
                  <a:cubicBezTo>
                    <a:pt x="6642" y="0"/>
                    <a:pt x="7669" y="877"/>
                    <a:pt x="8471" y="1855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314;p26">
              <a:extLst>
                <a:ext uri="{FF2B5EF4-FFF2-40B4-BE49-F238E27FC236}">
                  <a16:creationId xmlns:a16="http://schemas.microsoft.com/office/drawing/2014/main" id="{9AE9E77B-AA5C-4A85-BA59-E6C83F66F984}"/>
                </a:ext>
              </a:extLst>
            </p:cNvPr>
            <p:cNvSpPr/>
            <p:nvPr/>
          </p:nvSpPr>
          <p:spPr>
            <a:xfrm>
              <a:off x="3400525" y="1664800"/>
              <a:ext cx="138500" cy="157925"/>
            </a:xfrm>
            <a:custGeom>
              <a:avLst/>
              <a:gdLst/>
              <a:ahLst/>
              <a:cxnLst/>
              <a:rect l="l" t="t" r="r" b="b"/>
              <a:pathLst>
                <a:path w="5540" h="6317" extrusionOk="0">
                  <a:moveTo>
                    <a:pt x="3008" y="1154"/>
                  </a:moveTo>
                  <a:cubicBezTo>
                    <a:pt x="2983" y="1154"/>
                    <a:pt x="2983" y="1129"/>
                    <a:pt x="2983" y="1129"/>
                  </a:cubicBezTo>
                  <a:cubicBezTo>
                    <a:pt x="2407" y="753"/>
                    <a:pt x="26" y="1"/>
                    <a:pt x="26" y="1229"/>
                  </a:cubicBezTo>
                  <a:cubicBezTo>
                    <a:pt x="0" y="2432"/>
                    <a:pt x="1780" y="3635"/>
                    <a:pt x="2707" y="4161"/>
                  </a:cubicBezTo>
                  <a:cubicBezTo>
                    <a:pt x="3133" y="4412"/>
                    <a:pt x="3559" y="4587"/>
                    <a:pt x="3935" y="4888"/>
                  </a:cubicBezTo>
                  <a:cubicBezTo>
                    <a:pt x="4412" y="5264"/>
                    <a:pt x="4462" y="5991"/>
                    <a:pt x="4888" y="6317"/>
                  </a:cubicBezTo>
                  <a:cubicBezTo>
                    <a:pt x="5539" y="5690"/>
                    <a:pt x="5389" y="4136"/>
                    <a:pt x="5113" y="3359"/>
                  </a:cubicBezTo>
                  <a:cubicBezTo>
                    <a:pt x="4762" y="2332"/>
                    <a:pt x="3860" y="1730"/>
                    <a:pt x="3008" y="1154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315;p26">
              <a:extLst>
                <a:ext uri="{FF2B5EF4-FFF2-40B4-BE49-F238E27FC236}">
                  <a16:creationId xmlns:a16="http://schemas.microsoft.com/office/drawing/2014/main" id="{96036A06-1BA9-407A-8206-094C29D0C1DF}"/>
                </a:ext>
              </a:extLst>
            </p:cNvPr>
            <p:cNvSpPr/>
            <p:nvPr/>
          </p:nvSpPr>
          <p:spPr>
            <a:xfrm>
              <a:off x="3666825" y="2171075"/>
              <a:ext cx="367825" cy="364075"/>
            </a:xfrm>
            <a:custGeom>
              <a:avLst/>
              <a:gdLst/>
              <a:ahLst/>
              <a:cxnLst/>
              <a:rect l="l" t="t" r="r" b="b"/>
              <a:pathLst>
                <a:path w="14713" h="14563" extrusionOk="0">
                  <a:moveTo>
                    <a:pt x="10727" y="8372"/>
                  </a:moveTo>
                  <a:lnTo>
                    <a:pt x="0" y="14562"/>
                  </a:lnTo>
                  <a:lnTo>
                    <a:pt x="3810" y="6592"/>
                  </a:lnTo>
                  <a:cubicBezTo>
                    <a:pt x="3935" y="6342"/>
                    <a:pt x="4186" y="6041"/>
                    <a:pt x="4386" y="5916"/>
                  </a:cubicBezTo>
                  <a:lnTo>
                    <a:pt x="14461" y="101"/>
                  </a:lnTo>
                  <a:cubicBezTo>
                    <a:pt x="14662" y="1"/>
                    <a:pt x="14712" y="101"/>
                    <a:pt x="14587" y="352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316;p26">
              <a:extLst>
                <a:ext uri="{FF2B5EF4-FFF2-40B4-BE49-F238E27FC236}">
                  <a16:creationId xmlns:a16="http://schemas.microsoft.com/office/drawing/2014/main" id="{7D30359B-807D-401A-B7E1-C42BA4198C09}"/>
                </a:ext>
              </a:extLst>
            </p:cNvPr>
            <p:cNvSpPr/>
            <p:nvPr/>
          </p:nvSpPr>
          <p:spPr>
            <a:xfrm>
              <a:off x="2463800" y="2917950"/>
              <a:ext cx="144150" cy="42000"/>
            </a:xfrm>
            <a:custGeom>
              <a:avLst/>
              <a:gdLst/>
              <a:ahLst/>
              <a:cxnLst/>
              <a:rect l="l" t="t" r="r" b="b"/>
              <a:pathLst>
                <a:path w="5766" h="1680" extrusionOk="0">
                  <a:moveTo>
                    <a:pt x="5765" y="1680"/>
                  </a:moveTo>
                  <a:lnTo>
                    <a:pt x="5765" y="1078"/>
                  </a:lnTo>
                  <a:cubicBezTo>
                    <a:pt x="5765" y="1078"/>
                    <a:pt x="4211" y="51"/>
                    <a:pt x="2582" y="26"/>
                  </a:cubicBezTo>
                  <a:cubicBezTo>
                    <a:pt x="953" y="1"/>
                    <a:pt x="201" y="377"/>
                    <a:pt x="126" y="577"/>
                  </a:cubicBezTo>
                  <a:cubicBezTo>
                    <a:pt x="76" y="752"/>
                    <a:pt x="1" y="1329"/>
                    <a:pt x="1" y="1329"/>
                  </a:cubicBezTo>
                  <a:close/>
                </a:path>
              </a:pathLst>
            </a:custGeom>
            <a:solidFill>
              <a:srgbClr val="DD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317;p26">
              <a:extLst>
                <a:ext uri="{FF2B5EF4-FFF2-40B4-BE49-F238E27FC236}">
                  <a16:creationId xmlns:a16="http://schemas.microsoft.com/office/drawing/2014/main" id="{D97300D5-EB4A-4B15-B652-56ADDA36B0C6}"/>
                </a:ext>
              </a:extLst>
            </p:cNvPr>
            <p:cNvSpPr/>
            <p:nvPr/>
          </p:nvSpPr>
          <p:spPr>
            <a:xfrm>
              <a:off x="3438750" y="1953650"/>
              <a:ext cx="30100" cy="41400"/>
            </a:xfrm>
            <a:custGeom>
              <a:avLst/>
              <a:gdLst/>
              <a:ahLst/>
              <a:cxnLst/>
              <a:rect l="l" t="t" r="r" b="b"/>
              <a:pathLst>
                <a:path w="1204" h="1656" extrusionOk="0">
                  <a:moveTo>
                    <a:pt x="151" y="1"/>
                  </a:moveTo>
                  <a:cubicBezTo>
                    <a:pt x="151" y="1"/>
                    <a:pt x="0" y="1079"/>
                    <a:pt x="50" y="1254"/>
                  </a:cubicBezTo>
                  <a:cubicBezTo>
                    <a:pt x="126" y="1430"/>
                    <a:pt x="476" y="1655"/>
                    <a:pt x="476" y="1655"/>
                  </a:cubicBezTo>
                  <a:lnTo>
                    <a:pt x="1203" y="1655"/>
                  </a:ln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318;p26">
              <a:extLst>
                <a:ext uri="{FF2B5EF4-FFF2-40B4-BE49-F238E27FC236}">
                  <a16:creationId xmlns:a16="http://schemas.microsoft.com/office/drawing/2014/main" id="{E72DDC39-A9DF-49E8-A851-34FE159D37FD}"/>
                </a:ext>
              </a:extLst>
            </p:cNvPr>
            <p:cNvSpPr/>
            <p:nvPr/>
          </p:nvSpPr>
          <p:spPr>
            <a:xfrm>
              <a:off x="3532725" y="2051400"/>
              <a:ext cx="29475" cy="211800"/>
            </a:xfrm>
            <a:custGeom>
              <a:avLst/>
              <a:gdLst/>
              <a:ahLst/>
              <a:cxnLst/>
              <a:rect l="l" t="t" r="r" b="b"/>
              <a:pathLst>
                <a:path w="1179" h="8472" extrusionOk="0">
                  <a:moveTo>
                    <a:pt x="1129" y="3008"/>
                  </a:moveTo>
                  <a:cubicBezTo>
                    <a:pt x="1078" y="1555"/>
                    <a:pt x="828" y="627"/>
                    <a:pt x="552" y="1"/>
                  </a:cubicBezTo>
                  <a:cubicBezTo>
                    <a:pt x="552" y="176"/>
                    <a:pt x="577" y="352"/>
                    <a:pt x="577" y="527"/>
                  </a:cubicBezTo>
                  <a:cubicBezTo>
                    <a:pt x="652" y="2432"/>
                    <a:pt x="327" y="5239"/>
                    <a:pt x="1" y="7494"/>
                  </a:cubicBezTo>
                  <a:cubicBezTo>
                    <a:pt x="251" y="7845"/>
                    <a:pt x="502" y="8171"/>
                    <a:pt x="753" y="8472"/>
                  </a:cubicBezTo>
                  <a:cubicBezTo>
                    <a:pt x="1003" y="6567"/>
                    <a:pt x="1179" y="4512"/>
                    <a:pt x="1129" y="3008"/>
                  </a:cubicBezTo>
                  <a:close/>
                </a:path>
              </a:pathLst>
            </a:custGeom>
            <a:solidFill>
              <a:srgbClr val="EAB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319;p26">
              <a:extLst>
                <a:ext uri="{FF2B5EF4-FFF2-40B4-BE49-F238E27FC236}">
                  <a16:creationId xmlns:a16="http://schemas.microsoft.com/office/drawing/2014/main" id="{BD7BE0B1-0E33-4297-81FD-8E179F124C6C}"/>
                </a:ext>
              </a:extLst>
            </p:cNvPr>
            <p:cNvSpPr/>
            <p:nvPr/>
          </p:nvSpPr>
          <p:spPr>
            <a:xfrm>
              <a:off x="2889875" y="2349025"/>
              <a:ext cx="43875" cy="235000"/>
            </a:xfrm>
            <a:custGeom>
              <a:avLst/>
              <a:gdLst/>
              <a:ahLst/>
              <a:cxnLst/>
              <a:rect l="l" t="t" r="r" b="b"/>
              <a:pathLst>
                <a:path w="1755" h="9400" extrusionOk="0">
                  <a:moveTo>
                    <a:pt x="1304" y="1"/>
                  </a:moveTo>
                  <a:cubicBezTo>
                    <a:pt x="1304" y="2206"/>
                    <a:pt x="602" y="5790"/>
                    <a:pt x="0" y="8472"/>
                  </a:cubicBezTo>
                  <a:cubicBezTo>
                    <a:pt x="251" y="8798"/>
                    <a:pt x="476" y="9123"/>
                    <a:pt x="702" y="9399"/>
                  </a:cubicBezTo>
                  <a:cubicBezTo>
                    <a:pt x="1228" y="6818"/>
                    <a:pt x="1755" y="3810"/>
                    <a:pt x="1705" y="2006"/>
                  </a:cubicBezTo>
                  <a:cubicBezTo>
                    <a:pt x="1654" y="1153"/>
                    <a:pt x="1504" y="502"/>
                    <a:pt x="1304" y="1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320;p26">
              <a:extLst>
                <a:ext uri="{FF2B5EF4-FFF2-40B4-BE49-F238E27FC236}">
                  <a16:creationId xmlns:a16="http://schemas.microsoft.com/office/drawing/2014/main" id="{EB7D16E3-83A1-4240-8A97-7CC75B4490AC}"/>
                </a:ext>
              </a:extLst>
            </p:cNvPr>
            <p:cNvSpPr/>
            <p:nvPr/>
          </p:nvSpPr>
          <p:spPr>
            <a:xfrm>
              <a:off x="2894250" y="1685500"/>
              <a:ext cx="68325" cy="224950"/>
            </a:xfrm>
            <a:custGeom>
              <a:avLst/>
              <a:gdLst/>
              <a:ahLst/>
              <a:cxnLst/>
              <a:rect l="l" t="t" r="r" b="b"/>
              <a:pathLst>
                <a:path w="2733" h="8998" extrusionOk="0">
                  <a:moveTo>
                    <a:pt x="2733" y="8998"/>
                  </a:moveTo>
                  <a:lnTo>
                    <a:pt x="1" y="7419"/>
                  </a:lnTo>
                  <a:lnTo>
                    <a:pt x="1" y="0"/>
                  </a:lnTo>
                  <a:lnTo>
                    <a:pt x="2733" y="1579"/>
                  </a:ln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321;p26">
              <a:extLst>
                <a:ext uri="{FF2B5EF4-FFF2-40B4-BE49-F238E27FC236}">
                  <a16:creationId xmlns:a16="http://schemas.microsoft.com/office/drawing/2014/main" id="{21E5503A-4364-4D78-8E28-2AF12485CB75}"/>
                </a:ext>
              </a:extLst>
            </p:cNvPr>
            <p:cNvSpPr/>
            <p:nvPr/>
          </p:nvSpPr>
          <p:spPr>
            <a:xfrm>
              <a:off x="2787100" y="1553275"/>
              <a:ext cx="67700" cy="295150"/>
            </a:xfrm>
            <a:custGeom>
              <a:avLst/>
              <a:gdLst/>
              <a:ahLst/>
              <a:cxnLst/>
              <a:rect l="l" t="t" r="r" b="b"/>
              <a:pathLst>
                <a:path w="2708" h="11806" extrusionOk="0">
                  <a:moveTo>
                    <a:pt x="2708" y="11805"/>
                  </a:moveTo>
                  <a:lnTo>
                    <a:pt x="1" y="10226"/>
                  </a:lnTo>
                  <a:lnTo>
                    <a:pt x="1" y="1"/>
                  </a:lnTo>
                  <a:lnTo>
                    <a:pt x="2708" y="1580"/>
                  </a:lnTo>
                  <a:close/>
                </a:path>
              </a:pathLst>
            </a:custGeom>
            <a:solidFill>
              <a:srgbClr val="2B3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322;p26">
              <a:extLst>
                <a:ext uri="{FF2B5EF4-FFF2-40B4-BE49-F238E27FC236}">
                  <a16:creationId xmlns:a16="http://schemas.microsoft.com/office/drawing/2014/main" id="{DA1F0517-7EB3-4031-B565-6FDFC115EFBC}"/>
                </a:ext>
              </a:extLst>
            </p:cNvPr>
            <p:cNvSpPr/>
            <p:nvPr/>
          </p:nvSpPr>
          <p:spPr>
            <a:xfrm>
              <a:off x="3002025" y="1557050"/>
              <a:ext cx="68325" cy="415425"/>
            </a:xfrm>
            <a:custGeom>
              <a:avLst/>
              <a:gdLst/>
              <a:ahLst/>
              <a:cxnLst/>
              <a:rect l="l" t="t" r="r" b="b"/>
              <a:pathLst>
                <a:path w="2733" h="16617" extrusionOk="0">
                  <a:moveTo>
                    <a:pt x="2732" y="16617"/>
                  </a:moveTo>
                  <a:lnTo>
                    <a:pt x="1" y="15063"/>
                  </a:lnTo>
                  <a:lnTo>
                    <a:pt x="1" y="0"/>
                  </a:lnTo>
                  <a:lnTo>
                    <a:pt x="2732" y="1579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323;p26">
              <a:extLst>
                <a:ext uri="{FF2B5EF4-FFF2-40B4-BE49-F238E27FC236}">
                  <a16:creationId xmlns:a16="http://schemas.microsoft.com/office/drawing/2014/main" id="{AB6A4890-4AB5-4F86-8E97-433DCF17BF56}"/>
                </a:ext>
              </a:extLst>
            </p:cNvPr>
            <p:cNvSpPr/>
            <p:nvPr/>
          </p:nvSpPr>
          <p:spPr>
            <a:xfrm>
              <a:off x="3812175" y="1713050"/>
              <a:ext cx="173600" cy="189250"/>
            </a:xfrm>
            <a:custGeom>
              <a:avLst/>
              <a:gdLst/>
              <a:ahLst/>
              <a:cxnLst/>
              <a:rect l="l" t="t" r="r" b="b"/>
              <a:pathLst>
                <a:path w="6944" h="7570" extrusionOk="0">
                  <a:moveTo>
                    <a:pt x="6943" y="2206"/>
                  </a:moveTo>
                  <a:lnTo>
                    <a:pt x="6943" y="2206"/>
                  </a:lnTo>
                  <a:cubicBezTo>
                    <a:pt x="6943" y="1680"/>
                    <a:pt x="6592" y="1179"/>
                    <a:pt x="5916" y="803"/>
                  </a:cubicBezTo>
                  <a:cubicBezTo>
                    <a:pt x="4562" y="1"/>
                    <a:pt x="2357" y="1"/>
                    <a:pt x="1028" y="778"/>
                  </a:cubicBezTo>
                  <a:cubicBezTo>
                    <a:pt x="327" y="1179"/>
                    <a:pt x="1" y="1680"/>
                    <a:pt x="1" y="2206"/>
                  </a:cubicBezTo>
                  <a:lnTo>
                    <a:pt x="1" y="5364"/>
                  </a:lnTo>
                  <a:lnTo>
                    <a:pt x="1" y="5364"/>
                  </a:lnTo>
                  <a:lnTo>
                    <a:pt x="1" y="5364"/>
                  </a:lnTo>
                  <a:cubicBezTo>
                    <a:pt x="1" y="5866"/>
                    <a:pt x="352" y="6392"/>
                    <a:pt x="1028" y="6768"/>
                  </a:cubicBezTo>
                  <a:cubicBezTo>
                    <a:pt x="2382" y="7570"/>
                    <a:pt x="4587" y="7570"/>
                    <a:pt x="5941" y="6793"/>
                  </a:cubicBezTo>
                  <a:cubicBezTo>
                    <a:pt x="6617" y="6392"/>
                    <a:pt x="6943" y="5891"/>
                    <a:pt x="6943" y="5364"/>
                  </a:cubicBezTo>
                  <a:lnTo>
                    <a:pt x="6943" y="5364"/>
                  </a:ln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324;p26">
              <a:extLst>
                <a:ext uri="{FF2B5EF4-FFF2-40B4-BE49-F238E27FC236}">
                  <a16:creationId xmlns:a16="http://schemas.microsoft.com/office/drawing/2014/main" id="{3B23FC41-25A4-436D-A709-9EB3D4AB682C}"/>
                </a:ext>
              </a:extLst>
            </p:cNvPr>
            <p:cNvSpPr/>
            <p:nvPr/>
          </p:nvSpPr>
          <p:spPr>
            <a:xfrm>
              <a:off x="3684350" y="1236250"/>
              <a:ext cx="418575" cy="562675"/>
            </a:xfrm>
            <a:custGeom>
              <a:avLst/>
              <a:gdLst/>
              <a:ahLst/>
              <a:cxnLst/>
              <a:rect l="l" t="t" r="r" b="b"/>
              <a:pathLst>
                <a:path w="16743" h="22507" extrusionOk="0">
                  <a:moveTo>
                    <a:pt x="14813" y="14236"/>
                  </a:moveTo>
                  <a:cubicBezTo>
                    <a:pt x="15264" y="13509"/>
                    <a:pt x="15715" y="12757"/>
                    <a:pt x="15991" y="11930"/>
                  </a:cubicBezTo>
                  <a:cubicBezTo>
                    <a:pt x="16392" y="10727"/>
                    <a:pt x="16643" y="9474"/>
                    <a:pt x="16693" y="8221"/>
                  </a:cubicBezTo>
                  <a:cubicBezTo>
                    <a:pt x="16743" y="5790"/>
                    <a:pt x="15866" y="3358"/>
                    <a:pt x="13610" y="1805"/>
                  </a:cubicBezTo>
                  <a:cubicBezTo>
                    <a:pt x="13435" y="1704"/>
                    <a:pt x="13259" y="1604"/>
                    <a:pt x="13059" y="1504"/>
                  </a:cubicBezTo>
                  <a:cubicBezTo>
                    <a:pt x="10978" y="526"/>
                    <a:pt x="6743" y="0"/>
                    <a:pt x="3585" y="2231"/>
                  </a:cubicBezTo>
                  <a:cubicBezTo>
                    <a:pt x="1831" y="2957"/>
                    <a:pt x="1" y="5940"/>
                    <a:pt x="627" y="9248"/>
                  </a:cubicBezTo>
                  <a:cubicBezTo>
                    <a:pt x="1003" y="11278"/>
                    <a:pt x="1755" y="13283"/>
                    <a:pt x="2908" y="15063"/>
                  </a:cubicBezTo>
                  <a:cubicBezTo>
                    <a:pt x="4011" y="16792"/>
                    <a:pt x="4913" y="18371"/>
                    <a:pt x="5239" y="20376"/>
                  </a:cubicBezTo>
                  <a:lnTo>
                    <a:pt x="5264" y="20476"/>
                  </a:lnTo>
                  <a:cubicBezTo>
                    <a:pt x="5189" y="20953"/>
                    <a:pt x="5515" y="21454"/>
                    <a:pt x="6242" y="21830"/>
                  </a:cubicBezTo>
                  <a:cubicBezTo>
                    <a:pt x="7545" y="22481"/>
                    <a:pt x="9675" y="22506"/>
                    <a:pt x="10978" y="21830"/>
                  </a:cubicBezTo>
                  <a:cubicBezTo>
                    <a:pt x="11680" y="21454"/>
                    <a:pt x="12006" y="20953"/>
                    <a:pt x="11931" y="20451"/>
                  </a:cubicBezTo>
                  <a:cubicBezTo>
                    <a:pt x="12257" y="18772"/>
                    <a:pt x="12983" y="17318"/>
                    <a:pt x="13861" y="15815"/>
                  </a:cubicBezTo>
                  <a:cubicBezTo>
                    <a:pt x="14161" y="15263"/>
                    <a:pt x="14487" y="14762"/>
                    <a:pt x="14813" y="1423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325;p26">
              <a:extLst>
                <a:ext uri="{FF2B5EF4-FFF2-40B4-BE49-F238E27FC236}">
                  <a16:creationId xmlns:a16="http://schemas.microsoft.com/office/drawing/2014/main" id="{9B4C2882-F4A7-43C6-92BC-CAA04181154D}"/>
                </a:ext>
              </a:extLst>
            </p:cNvPr>
            <p:cNvSpPr/>
            <p:nvPr/>
          </p:nvSpPr>
          <p:spPr>
            <a:xfrm>
              <a:off x="3829100" y="1415900"/>
              <a:ext cx="147275" cy="347400"/>
            </a:xfrm>
            <a:custGeom>
              <a:avLst/>
              <a:gdLst/>
              <a:ahLst/>
              <a:cxnLst/>
              <a:rect l="l" t="t" r="r" b="b"/>
              <a:pathLst>
                <a:path w="5891" h="13896" extrusionOk="0">
                  <a:moveTo>
                    <a:pt x="278" y="1"/>
                  </a:moveTo>
                  <a:cubicBezTo>
                    <a:pt x="253" y="1"/>
                    <a:pt x="227" y="3"/>
                    <a:pt x="201" y="7"/>
                  </a:cubicBezTo>
                  <a:cubicBezTo>
                    <a:pt x="76" y="57"/>
                    <a:pt x="0" y="208"/>
                    <a:pt x="0" y="333"/>
                  </a:cubicBezTo>
                  <a:lnTo>
                    <a:pt x="1329" y="12614"/>
                  </a:lnTo>
                  <a:cubicBezTo>
                    <a:pt x="1352" y="12774"/>
                    <a:pt x="1479" y="12893"/>
                    <a:pt x="1616" y="12893"/>
                  </a:cubicBezTo>
                  <a:cubicBezTo>
                    <a:pt x="1629" y="12893"/>
                    <a:pt x="1642" y="12891"/>
                    <a:pt x="1655" y="12889"/>
                  </a:cubicBezTo>
                  <a:cubicBezTo>
                    <a:pt x="1830" y="12864"/>
                    <a:pt x="1955" y="12714"/>
                    <a:pt x="1930" y="12564"/>
                  </a:cubicBezTo>
                  <a:lnTo>
                    <a:pt x="752" y="1561"/>
                  </a:lnTo>
                  <a:lnTo>
                    <a:pt x="1529" y="2789"/>
                  </a:lnTo>
                  <a:cubicBezTo>
                    <a:pt x="1580" y="2874"/>
                    <a:pt x="1678" y="2925"/>
                    <a:pt x="1782" y="2925"/>
                  </a:cubicBezTo>
                  <a:cubicBezTo>
                    <a:pt x="1831" y="2925"/>
                    <a:pt x="1882" y="2913"/>
                    <a:pt x="1930" y="2889"/>
                  </a:cubicBezTo>
                  <a:lnTo>
                    <a:pt x="2933" y="2313"/>
                  </a:lnTo>
                  <a:lnTo>
                    <a:pt x="3785" y="4067"/>
                  </a:lnTo>
                  <a:cubicBezTo>
                    <a:pt x="3841" y="4180"/>
                    <a:pt x="3954" y="4236"/>
                    <a:pt x="4070" y="4236"/>
                  </a:cubicBezTo>
                  <a:cubicBezTo>
                    <a:pt x="4109" y="4236"/>
                    <a:pt x="4148" y="4230"/>
                    <a:pt x="4186" y="4218"/>
                  </a:cubicBezTo>
                  <a:lnTo>
                    <a:pt x="5213" y="3817"/>
                  </a:lnTo>
                  <a:lnTo>
                    <a:pt x="3710" y="13541"/>
                  </a:lnTo>
                  <a:cubicBezTo>
                    <a:pt x="3685" y="13691"/>
                    <a:pt x="3785" y="13867"/>
                    <a:pt x="3960" y="13892"/>
                  </a:cubicBezTo>
                  <a:cubicBezTo>
                    <a:pt x="3973" y="13894"/>
                    <a:pt x="3986" y="13895"/>
                    <a:pt x="3999" y="13895"/>
                  </a:cubicBezTo>
                  <a:cubicBezTo>
                    <a:pt x="4140" y="13895"/>
                    <a:pt x="4288" y="13777"/>
                    <a:pt x="4311" y="13616"/>
                  </a:cubicBezTo>
                  <a:lnTo>
                    <a:pt x="5890" y="3391"/>
                  </a:lnTo>
                  <a:cubicBezTo>
                    <a:pt x="5890" y="3290"/>
                    <a:pt x="5865" y="3190"/>
                    <a:pt x="5765" y="3115"/>
                  </a:cubicBezTo>
                  <a:cubicBezTo>
                    <a:pt x="5716" y="3066"/>
                    <a:pt x="5647" y="3039"/>
                    <a:pt x="5577" y="3039"/>
                  </a:cubicBezTo>
                  <a:cubicBezTo>
                    <a:pt x="5538" y="3039"/>
                    <a:pt x="5500" y="3047"/>
                    <a:pt x="5464" y="3065"/>
                  </a:cubicBezTo>
                  <a:lnTo>
                    <a:pt x="4211" y="3566"/>
                  </a:lnTo>
                  <a:lnTo>
                    <a:pt x="3334" y="1761"/>
                  </a:lnTo>
                  <a:cubicBezTo>
                    <a:pt x="3309" y="1686"/>
                    <a:pt x="3234" y="1636"/>
                    <a:pt x="3158" y="1611"/>
                  </a:cubicBezTo>
                  <a:cubicBezTo>
                    <a:pt x="3127" y="1601"/>
                    <a:pt x="3092" y="1595"/>
                    <a:pt x="3056" y="1595"/>
                  </a:cubicBezTo>
                  <a:cubicBezTo>
                    <a:pt x="3004" y="1595"/>
                    <a:pt x="2952" y="1607"/>
                    <a:pt x="2908" y="1636"/>
                  </a:cubicBezTo>
                  <a:lnTo>
                    <a:pt x="1880" y="2213"/>
                  </a:lnTo>
                  <a:lnTo>
                    <a:pt x="577" y="132"/>
                  </a:lnTo>
                  <a:cubicBezTo>
                    <a:pt x="515" y="49"/>
                    <a:pt x="401" y="1"/>
                    <a:pt x="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326;p26">
              <a:extLst>
                <a:ext uri="{FF2B5EF4-FFF2-40B4-BE49-F238E27FC236}">
                  <a16:creationId xmlns:a16="http://schemas.microsoft.com/office/drawing/2014/main" id="{F3FCA052-C8EC-4B29-9D59-3010FA961477}"/>
                </a:ext>
              </a:extLst>
            </p:cNvPr>
            <p:cNvSpPr/>
            <p:nvPr/>
          </p:nvSpPr>
          <p:spPr>
            <a:xfrm>
              <a:off x="4911800" y="2335875"/>
              <a:ext cx="154175" cy="199900"/>
            </a:xfrm>
            <a:custGeom>
              <a:avLst/>
              <a:gdLst/>
              <a:ahLst/>
              <a:cxnLst/>
              <a:rect l="l" t="t" r="r" b="b"/>
              <a:pathLst>
                <a:path w="6167" h="7996" extrusionOk="0">
                  <a:moveTo>
                    <a:pt x="6166" y="5965"/>
                  </a:moveTo>
                  <a:cubicBezTo>
                    <a:pt x="5765" y="6291"/>
                    <a:pt x="5364" y="6567"/>
                    <a:pt x="4938" y="6792"/>
                  </a:cubicBezTo>
                  <a:cubicBezTo>
                    <a:pt x="2883" y="7995"/>
                    <a:pt x="1054" y="7845"/>
                    <a:pt x="1" y="6617"/>
                  </a:cubicBezTo>
                  <a:lnTo>
                    <a:pt x="4938" y="0"/>
                  </a:ln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327;p26">
              <a:extLst>
                <a:ext uri="{FF2B5EF4-FFF2-40B4-BE49-F238E27FC236}">
                  <a16:creationId xmlns:a16="http://schemas.microsoft.com/office/drawing/2014/main" id="{F6A1CD5B-1934-45AE-B8F6-75F3CEEF7611}"/>
                </a:ext>
              </a:extLst>
            </p:cNvPr>
            <p:cNvSpPr/>
            <p:nvPr/>
          </p:nvSpPr>
          <p:spPr>
            <a:xfrm>
              <a:off x="5035250" y="2117825"/>
              <a:ext cx="148525" cy="367200"/>
            </a:xfrm>
            <a:custGeom>
              <a:avLst/>
              <a:gdLst/>
              <a:ahLst/>
              <a:cxnLst/>
              <a:rect l="l" t="t" r="r" b="b"/>
              <a:pathLst>
                <a:path w="5941" h="14688" extrusionOk="0">
                  <a:moveTo>
                    <a:pt x="5940" y="5289"/>
                  </a:moveTo>
                  <a:cubicBezTo>
                    <a:pt x="5940" y="8572"/>
                    <a:pt x="3910" y="12482"/>
                    <a:pt x="1228" y="14687"/>
                  </a:cubicBezTo>
                  <a:lnTo>
                    <a:pt x="0" y="8722"/>
                  </a:lnTo>
                  <a:lnTo>
                    <a:pt x="0" y="1905"/>
                  </a:lnTo>
                  <a:cubicBezTo>
                    <a:pt x="3284" y="0"/>
                    <a:pt x="5940" y="1529"/>
                    <a:pt x="5940" y="5289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328;p26">
              <a:extLst>
                <a:ext uri="{FF2B5EF4-FFF2-40B4-BE49-F238E27FC236}">
                  <a16:creationId xmlns:a16="http://schemas.microsoft.com/office/drawing/2014/main" id="{1E4E95CF-039A-450D-B7B3-F06FB8B3231F}"/>
                </a:ext>
              </a:extLst>
            </p:cNvPr>
            <p:cNvSpPr/>
            <p:nvPr/>
          </p:nvSpPr>
          <p:spPr>
            <a:xfrm>
              <a:off x="4887375" y="2165450"/>
              <a:ext cx="147900" cy="335850"/>
            </a:xfrm>
            <a:custGeom>
              <a:avLst/>
              <a:gdLst/>
              <a:ahLst/>
              <a:cxnLst/>
              <a:rect l="l" t="t" r="r" b="b"/>
              <a:pathLst>
                <a:path w="5916" h="13434" extrusionOk="0">
                  <a:moveTo>
                    <a:pt x="5915" y="0"/>
                  </a:moveTo>
                  <a:lnTo>
                    <a:pt x="5915" y="6817"/>
                  </a:lnTo>
                  <a:lnTo>
                    <a:pt x="978" y="13434"/>
                  </a:lnTo>
                  <a:cubicBezTo>
                    <a:pt x="351" y="12707"/>
                    <a:pt x="0" y="11629"/>
                    <a:pt x="0" y="10226"/>
                  </a:cubicBezTo>
                  <a:cubicBezTo>
                    <a:pt x="0" y="6466"/>
                    <a:pt x="2657" y="1880"/>
                    <a:pt x="5915" y="0"/>
                  </a:cubicBezTo>
                  <a:close/>
                </a:path>
              </a:pathLst>
            </a:custGeom>
            <a:solidFill>
              <a:srgbClr val="3C3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329;p26">
              <a:extLst>
                <a:ext uri="{FF2B5EF4-FFF2-40B4-BE49-F238E27FC236}">
                  <a16:creationId xmlns:a16="http://schemas.microsoft.com/office/drawing/2014/main" id="{291AE45C-C6D2-4271-833C-846A01BEE2A1}"/>
                </a:ext>
              </a:extLst>
            </p:cNvPr>
            <p:cNvSpPr/>
            <p:nvPr/>
          </p:nvSpPr>
          <p:spPr>
            <a:xfrm>
              <a:off x="2358550" y="1805800"/>
              <a:ext cx="286975" cy="212425"/>
            </a:xfrm>
            <a:custGeom>
              <a:avLst/>
              <a:gdLst/>
              <a:ahLst/>
              <a:cxnLst/>
              <a:rect l="l" t="t" r="r" b="b"/>
              <a:pathLst>
                <a:path w="11479" h="8497" extrusionOk="0">
                  <a:moveTo>
                    <a:pt x="1328" y="3960"/>
                  </a:moveTo>
                  <a:cubicBezTo>
                    <a:pt x="0" y="6166"/>
                    <a:pt x="1228" y="8221"/>
                    <a:pt x="3810" y="8371"/>
                  </a:cubicBezTo>
                  <a:cubicBezTo>
                    <a:pt x="6291" y="8496"/>
                    <a:pt x="8998" y="6642"/>
                    <a:pt x="10251" y="4612"/>
                  </a:cubicBezTo>
                  <a:cubicBezTo>
                    <a:pt x="11003" y="3409"/>
                    <a:pt x="11479" y="1228"/>
                    <a:pt x="10000" y="326"/>
                  </a:cubicBezTo>
                  <a:cubicBezTo>
                    <a:pt x="9524" y="25"/>
                    <a:pt x="8947" y="0"/>
                    <a:pt x="8396" y="25"/>
                  </a:cubicBezTo>
                  <a:cubicBezTo>
                    <a:pt x="5689" y="201"/>
                    <a:pt x="2757" y="1554"/>
                    <a:pt x="1328" y="3960"/>
                  </a:cubicBezTo>
                  <a:close/>
                </a:path>
              </a:pathLst>
            </a:custGeom>
            <a:solidFill>
              <a:srgbClr val="EDEE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330;p26">
              <a:extLst>
                <a:ext uri="{FF2B5EF4-FFF2-40B4-BE49-F238E27FC236}">
                  <a16:creationId xmlns:a16="http://schemas.microsoft.com/office/drawing/2014/main" id="{0EB86D7D-F75F-43F9-95EF-1ACD2E9B5B01}"/>
                </a:ext>
              </a:extLst>
            </p:cNvPr>
            <p:cNvSpPr/>
            <p:nvPr/>
          </p:nvSpPr>
          <p:spPr>
            <a:xfrm>
              <a:off x="4134250" y="1667950"/>
              <a:ext cx="106525" cy="97150"/>
            </a:xfrm>
            <a:custGeom>
              <a:avLst/>
              <a:gdLst/>
              <a:ahLst/>
              <a:cxnLst/>
              <a:rect l="l" t="t" r="r" b="b"/>
              <a:pathLst>
                <a:path w="4261" h="3886" extrusionOk="0">
                  <a:moveTo>
                    <a:pt x="2130" y="25"/>
                  </a:moveTo>
                  <a:cubicBezTo>
                    <a:pt x="2331" y="0"/>
                    <a:pt x="2531" y="25"/>
                    <a:pt x="2757" y="101"/>
                  </a:cubicBezTo>
                  <a:cubicBezTo>
                    <a:pt x="4261" y="577"/>
                    <a:pt x="3935" y="2657"/>
                    <a:pt x="2882" y="3434"/>
                  </a:cubicBezTo>
                  <a:cubicBezTo>
                    <a:pt x="2256" y="3885"/>
                    <a:pt x="1579" y="3710"/>
                    <a:pt x="1053" y="3183"/>
                  </a:cubicBezTo>
                  <a:cubicBezTo>
                    <a:pt x="0" y="2181"/>
                    <a:pt x="777" y="151"/>
                    <a:pt x="2130" y="25"/>
                  </a:cubicBezTo>
                  <a:close/>
                </a:path>
              </a:pathLst>
            </a:custGeom>
            <a:solidFill>
              <a:srgbClr val="EDEE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2" name="文字方塊 201">
            <a:extLst>
              <a:ext uri="{FF2B5EF4-FFF2-40B4-BE49-F238E27FC236}">
                <a16:creationId xmlns:a16="http://schemas.microsoft.com/office/drawing/2014/main" id="{4521E1A3-0C69-4AB0-809D-F2B949B06355}"/>
              </a:ext>
            </a:extLst>
          </p:cNvPr>
          <p:cNvSpPr txBox="1"/>
          <p:nvPr/>
        </p:nvSpPr>
        <p:spPr>
          <a:xfrm>
            <a:off x="3321269" y="11987"/>
            <a:ext cx="6512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因應國際永續轉型趨勢</a:t>
            </a:r>
            <a:endParaRPr kumimoji="0" lang="en-US" altLang="zh-TW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308795-FDFB-440E-84BF-2AA6699EF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54" y="3215756"/>
            <a:ext cx="4140000" cy="31505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751B60-644D-4B1A-A649-88660C815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426" y="2606238"/>
            <a:ext cx="7052079" cy="39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Map, World, Earth, Continents, Blue, Map">
            <a:extLst>
              <a:ext uri="{FF2B5EF4-FFF2-40B4-BE49-F238E27FC236}">
                <a16:creationId xmlns:a16="http://schemas.microsoft.com/office/drawing/2014/main" id="{7F823B47-9C11-4F04-9D1B-306E2715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5" y="953407"/>
            <a:ext cx="10525909" cy="56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4347E21-F02E-481B-BBE4-CD2AB81C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710" y="1477532"/>
            <a:ext cx="2268000" cy="121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907AD61-A2DD-4C9D-990A-FF4EFB7C0DE9}"/>
              </a:ext>
            </a:extLst>
          </p:cNvPr>
          <p:cNvSpPr/>
          <p:nvPr/>
        </p:nvSpPr>
        <p:spPr>
          <a:xfrm>
            <a:off x="714702" y="5051271"/>
            <a:ext cx="10528492" cy="147600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741F3F8-4403-4D13-8E3F-73C6DC236CE1}"/>
              </a:ext>
            </a:extLst>
          </p:cNvPr>
          <p:cNvSpPr/>
          <p:nvPr/>
        </p:nvSpPr>
        <p:spPr>
          <a:xfrm>
            <a:off x="714702" y="3085978"/>
            <a:ext cx="10507471" cy="1476000"/>
          </a:xfrm>
          <a:prstGeom prst="rect">
            <a:avLst/>
          </a:prstGeom>
          <a:noFill/>
          <a:ln w="19050">
            <a:solidFill>
              <a:srgbClr val="94D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9AC37C8-AC64-428F-A3CF-603835911677}"/>
              </a:ext>
            </a:extLst>
          </p:cNvPr>
          <p:cNvSpPr/>
          <p:nvPr/>
        </p:nvSpPr>
        <p:spPr>
          <a:xfrm>
            <a:off x="714703" y="1226911"/>
            <a:ext cx="10498010" cy="14760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7C486E-A08E-4279-ABF1-96C6C77F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206" y="6427305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t>14</a:t>
            </a:fld>
            <a:endParaRPr lang="zh-TW" altLang="en-US" dirty="0"/>
          </a:p>
        </p:txBody>
      </p:sp>
      <p:sp>
        <p:nvSpPr>
          <p:cNvPr id="5" name="流程圖: 程序 4">
            <a:extLst>
              <a:ext uri="{FF2B5EF4-FFF2-40B4-BE49-F238E27FC236}">
                <a16:creationId xmlns:a16="http://schemas.microsoft.com/office/drawing/2014/main" id="{F483C69C-B9B7-484E-8F9C-F1FA9279C35B}"/>
              </a:ext>
            </a:extLst>
          </p:cNvPr>
          <p:cNvSpPr/>
          <p:nvPr/>
        </p:nvSpPr>
        <p:spPr>
          <a:xfrm>
            <a:off x="7585001" y="971393"/>
            <a:ext cx="3060000" cy="526178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參與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APEC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倡議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7EE1DB0-92B7-4D63-A800-91DF0E94EC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977" y1="54545" x2="31287" y2="32551"/>
                        <a14:foregroundMark x1="71637" y1="49267" x2="83041" y2="6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257" y="5278426"/>
            <a:ext cx="1404000" cy="12736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2039F65-A2DE-4721-B332-5AB988C74AED}"/>
              </a:ext>
            </a:extLst>
          </p:cNvPr>
          <p:cNvSpPr/>
          <p:nvPr/>
        </p:nvSpPr>
        <p:spPr>
          <a:xfrm>
            <a:off x="3468163" y="953407"/>
            <a:ext cx="3168000" cy="5261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推動加入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CPTPP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79B8A53-8424-413A-97FA-5793D214BA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8001" y="1437246"/>
            <a:ext cx="2268000" cy="121119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93B9464-CE58-44F2-9772-9F6BF224F0E1}"/>
              </a:ext>
            </a:extLst>
          </p:cNvPr>
          <p:cNvSpPr/>
          <p:nvPr/>
        </p:nvSpPr>
        <p:spPr>
          <a:xfrm>
            <a:off x="7622513" y="4786112"/>
            <a:ext cx="3060000" cy="5261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強化歐洲鏈結計畫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AF44DB1-B183-4ADA-957B-6917A1738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8642" y="3313643"/>
            <a:ext cx="2045840" cy="1260000"/>
          </a:xfrm>
          <a:prstGeom prst="rect">
            <a:avLst/>
          </a:prstGeom>
        </p:spPr>
      </p:pic>
      <p:pic>
        <p:nvPicPr>
          <p:cNvPr id="12" name="圖片 11" descr="一張含有 室內, 個人, 坐, 工作中 的圖片&#10;&#10;自動產生的描述">
            <a:extLst>
              <a:ext uri="{FF2B5EF4-FFF2-40B4-BE49-F238E27FC236}">
                <a16:creationId xmlns:a16="http://schemas.microsoft.com/office/drawing/2014/main" id="{208B714C-A559-4BA9-A26F-B91D7B1EF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936" y="3362920"/>
            <a:ext cx="2448000" cy="119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7A1C36F-E88F-4BA3-B909-59218A4EF612}"/>
              </a:ext>
            </a:extLst>
          </p:cNvPr>
          <p:cNvSpPr/>
          <p:nvPr/>
        </p:nvSpPr>
        <p:spPr>
          <a:xfrm>
            <a:off x="3459943" y="2838580"/>
            <a:ext cx="3168000" cy="526178"/>
          </a:xfrm>
          <a:prstGeom prst="rect">
            <a:avLst/>
          </a:prstGeom>
          <a:solidFill>
            <a:srgbClr val="1EB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臺美數位經濟論壇</a:t>
            </a:r>
            <a:r>
              <a: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(DEF)</a:t>
            </a:r>
            <a:endParaRPr lang="zh-TW" alt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BDB083-3C1A-4FBB-B5C6-A6B69F95FA5B}"/>
              </a:ext>
            </a:extLst>
          </p:cNvPr>
          <p:cNvSpPr/>
          <p:nvPr/>
        </p:nvSpPr>
        <p:spPr>
          <a:xfrm>
            <a:off x="3459943" y="4849329"/>
            <a:ext cx="3168000" cy="5261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臺歐盟數位經濟對話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(DDE)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5" name="圖片 14" descr="一張含有 文字, 個人 的圖片&#10;&#10;自動產生的描述">
            <a:extLst>
              <a:ext uri="{FF2B5EF4-FFF2-40B4-BE49-F238E27FC236}">
                <a16:creationId xmlns:a16="http://schemas.microsoft.com/office/drawing/2014/main" id="{C16F17CE-66B6-4EF2-BD2C-DA274F3839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143" y="5303271"/>
            <a:ext cx="2449423" cy="12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9845EDE-01F0-4F35-9D23-665A5F735ECB}"/>
              </a:ext>
            </a:extLst>
          </p:cNvPr>
          <p:cNvSpPr/>
          <p:nvPr/>
        </p:nvSpPr>
        <p:spPr>
          <a:xfrm>
            <a:off x="7622513" y="2798627"/>
            <a:ext cx="3060000" cy="526178"/>
          </a:xfrm>
          <a:prstGeom prst="rect">
            <a:avLst/>
          </a:prstGeom>
          <a:solidFill>
            <a:srgbClr val="1EB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臺</a:t>
            </a:r>
            <a:r>
              <a:rPr kumimoji="0" lang="zh-TW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美</a:t>
            </a:r>
            <a:r>
              <a:rPr kumimoji="0" lang="en-US" altLang="zh-TW" sz="20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5G</a:t>
            </a:r>
            <a:r>
              <a:rPr kumimoji="0" lang="zh-TW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合作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CC86AE-718E-497C-A2CF-35DE473C3B74}"/>
              </a:ext>
            </a:extLst>
          </p:cNvPr>
          <p:cNvSpPr txBox="1"/>
          <p:nvPr/>
        </p:nvSpPr>
        <p:spPr>
          <a:xfrm>
            <a:off x="2122119" y="38390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國際合作擴大鏈結</a:t>
            </a:r>
            <a:endParaRPr kumimoji="0" lang="en-US" altLang="zh-TW" sz="2800" b="1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A02D6D00-8A79-49E2-9BC3-987386CC9D3F}"/>
              </a:ext>
            </a:extLst>
          </p:cNvPr>
          <p:cNvSpPr/>
          <p:nvPr/>
        </p:nvSpPr>
        <p:spPr>
          <a:xfrm>
            <a:off x="2913986" y="127498"/>
            <a:ext cx="654685" cy="634376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86AD3A-96DB-41DA-ADCA-B4C795787A78}"/>
              </a:ext>
            </a:extLst>
          </p:cNvPr>
          <p:cNvSpPr/>
          <p:nvPr/>
        </p:nvSpPr>
        <p:spPr>
          <a:xfrm>
            <a:off x="1011855" y="1721923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國際組織</a:t>
            </a:r>
            <a:endParaRPr lang="zh-TW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F04F267-3977-409F-A04A-8CA7739C4970}"/>
              </a:ext>
            </a:extLst>
          </p:cNvPr>
          <p:cNvSpPr/>
          <p:nvPr/>
        </p:nvSpPr>
        <p:spPr>
          <a:xfrm>
            <a:off x="1074046" y="3530511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0" cap="none" spc="0" dirty="0">
                <a:ln w="0"/>
                <a:solidFill>
                  <a:srgbClr val="3BC7B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臺美合作</a:t>
            </a:r>
            <a:endParaRPr lang="zh-TW" altLang="en-US" sz="3200" b="0" cap="none" spc="0" dirty="0">
              <a:ln w="0"/>
              <a:solidFill>
                <a:srgbClr val="3BC7B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ED7FF21-24D8-4F09-B4D6-53DC62C72690}"/>
              </a:ext>
            </a:extLst>
          </p:cNvPr>
          <p:cNvSpPr/>
          <p:nvPr/>
        </p:nvSpPr>
        <p:spPr>
          <a:xfrm>
            <a:off x="1087845" y="5496883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臺歐合作</a:t>
            </a:r>
            <a:endParaRPr lang="zh-TW" altLang="en-US" sz="32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01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8">
            <a:extLst>
              <a:ext uri="{FF2B5EF4-FFF2-40B4-BE49-F238E27FC236}">
                <a16:creationId xmlns:a16="http://schemas.microsoft.com/office/drawing/2014/main" id="{F4501BF1-734D-4B97-B5D3-CDB2A56DB188}"/>
              </a:ext>
            </a:extLst>
          </p:cNvPr>
          <p:cNvSpPr/>
          <p:nvPr/>
        </p:nvSpPr>
        <p:spPr>
          <a:xfrm>
            <a:off x="1417133" y="2178123"/>
            <a:ext cx="9740601" cy="19284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7700"/>
              </a:lnSpc>
              <a:spcBef>
                <a:spcPts val="600"/>
              </a:spcBef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國土長遠建設，促進區域均衡成長</a:t>
            </a:r>
          </a:p>
        </p:txBody>
      </p:sp>
    </p:spTree>
    <p:extLst>
      <p:ext uri="{BB962C8B-B14F-4D97-AF65-F5344CB8AC3E}">
        <p14:creationId xmlns:p14="http://schemas.microsoft.com/office/powerpoint/2010/main" val="142996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F2EE32-88A7-47CD-ACF2-2F9C4CE1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0650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6CBF5D-39C4-44EB-9EB5-6A2D6E1A3DFA}"/>
              </a:ext>
            </a:extLst>
          </p:cNvPr>
          <p:cNvSpPr txBox="1"/>
          <p:nvPr/>
        </p:nvSpPr>
        <p:spPr>
          <a:xfrm>
            <a:off x="2209583" y="62539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公共建設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58D9D40D-6BEB-4301-90F0-4CA1D89CCAD0}"/>
              </a:ext>
            </a:extLst>
          </p:cNvPr>
          <p:cNvSpPr/>
          <p:nvPr/>
        </p:nvSpPr>
        <p:spPr>
          <a:xfrm>
            <a:off x="4149544" y="102315"/>
            <a:ext cx="708783" cy="698737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D21AEBD-C4EF-4471-997B-048CC24D41D9}"/>
              </a:ext>
            </a:extLst>
          </p:cNvPr>
          <p:cNvSpPr txBox="1"/>
          <p:nvPr/>
        </p:nvSpPr>
        <p:spPr>
          <a:xfrm>
            <a:off x="10113434" y="6505661"/>
            <a:ext cx="181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資料時間：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13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8B500E-810B-471B-85EA-4B4FB7F61004}"/>
              </a:ext>
            </a:extLst>
          </p:cNvPr>
          <p:cNvSpPr/>
          <p:nvPr/>
        </p:nvSpPr>
        <p:spPr>
          <a:xfrm>
            <a:off x="565227" y="917417"/>
            <a:ext cx="11093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年整體可支用經費約為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5,481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0" lang="zh-TW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今年截至</a:t>
            </a:r>
            <a:r>
              <a:rPr kumimoji="0" lang="en-US" altLang="zh-TW" sz="28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8</a:t>
            </a:r>
            <a:r>
              <a:rPr kumimoji="0" lang="zh-TW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月經費</a:t>
            </a:r>
            <a:r>
              <a:rPr lang="zh-TW" altLang="en-US" sz="2800" b="1" spc="3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達成率為</a:t>
            </a:r>
            <a:r>
              <a:rPr lang="en-US" altLang="zh-TW" sz="2800" b="1" spc="3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52.63%</a:t>
            </a:r>
            <a:r>
              <a:rPr lang="zh-TW" altLang="en-US" sz="2800" b="1" spc="3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，</a:t>
            </a:r>
            <a:r>
              <a:rPr kumimoji="0" lang="zh-TW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續創近</a:t>
            </a:r>
            <a:r>
              <a:rPr kumimoji="0" lang="en-US" altLang="zh-TW" sz="28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15</a:t>
            </a:r>
            <a:r>
              <a:rPr kumimoji="0" lang="zh-TW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 Light" panose="020B0502040204020203" pitchFamily="34" charset="0"/>
              </a:rPr>
              <a:t>年同期新高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圖表 11">
            <a:extLst>
              <a:ext uri="{FF2B5EF4-FFF2-40B4-BE49-F238E27FC236}">
                <a16:creationId xmlns:a16="http://schemas.microsoft.com/office/drawing/2014/main" id="{54927375-FE6F-4EB5-8266-4D871C1760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700544"/>
              </p:ext>
            </p:extLst>
          </p:nvPr>
        </p:nvGraphicFramePr>
        <p:xfrm>
          <a:off x="353943" y="1766977"/>
          <a:ext cx="11639550" cy="4808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56469DFF-F07E-416C-ABF1-3695464FF796}"/>
              </a:ext>
            </a:extLst>
          </p:cNvPr>
          <p:cNvSpPr txBox="1"/>
          <p:nvPr/>
        </p:nvSpPr>
        <p:spPr>
          <a:xfrm>
            <a:off x="84080" y="2219247"/>
            <a:ext cx="353943" cy="521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1100" dirty="0"/>
              <a:t>(</a:t>
            </a:r>
            <a:r>
              <a:rPr lang="zh-TW" altLang="en-US" sz="1100" dirty="0"/>
              <a:t>億元</a:t>
            </a:r>
            <a:r>
              <a:rPr lang="en-US" altLang="zh-TW" sz="1100" dirty="0"/>
              <a:t>)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79724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417FFB-7027-4A01-8911-BE2E6960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630" y="644335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641829-9C30-4FB2-89FE-9C083AFA3BFD}"/>
              </a:ext>
            </a:extLst>
          </p:cNvPr>
          <p:cNvSpPr txBox="1"/>
          <p:nvPr/>
        </p:nvSpPr>
        <p:spPr>
          <a:xfrm>
            <a:off x="2335707" y="22287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持續推動前瞻基礎建設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2DC611A-068F-41DC-AA6A-363DCC5BE4B5}"/>
              </a:ext>
            </a:extLst>
          </p:cNvPr>
          <p:cNvSpPr/>
          <p:nvPr/>
        </p:nvSpPr>
        <p:spPr>
          <a:xfrm>
            <a:off x="228241" y="915503"/>
            <a:ext cx="2777509" cy="43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第三期前瞻預算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A1AAAC5-6AE1-41AB-AB76-33830348218B}"/>
              </a:ext>
            </a:extLst>
          </p:cNvPr>
          <p:cNvSpPr/>
          <p:nvPr/>
        </p:nvSpPr>
        <p:spPr>
          <a:xfrm>
            <a:off x="699727" y="1423033"/>
            <a:ext cx="3179491" cy="44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數位轉型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：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5G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佈建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069EEFF-32F6-4C1D-9586-27BFDA64957D}"/>
              </a:ext>
            </a:extLst>
          </p:cNvPr>
          <p:cNvCxnSpPr>
            <a:cxnSpLocks/>
          </p:cNvCxnSpPr>
          <p:nvPr/>
        </p:nvCxnSpPr>
        <p:spPr>
          <a:xfrm>
            <a:off x="812110" y="1823589"/>
            <a:ext cx="2193640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C501BBD7-22FC-4693-BB3D-7F86938F2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725" y="1403186"/>
            <a:ext cx="432481" cy="3816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1AA5BAB-D6D5-4E47-8002-1E58A82641A5}"/>
              </a:ext>
            </a:extLst>
          </p:cNvPr>
          <p:cNvSpPr/>
          <p:nvPr/>
        </p:nvSpPr>
        <p:spPr>
          <a:xfrm>
            <a:off x="692543" y="1920769"/>
            <a:ext cx="2975979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台商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回台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：產業園區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2958503-B6B7-4C82-BA79-9871D5C80FDF}"/>
              </a:ext>
            </a:extLst>
          </p:cNvPr>
          <p:cNvCxnSpPr>
            <a:cxnSpLocks/>
          </p:cNvCxnSpPr>
          <p:nvPr/>
        </p:nvCxnSpPr>
        <p:spPr>
          <a:xfrm flipV="1">
            <a:off x="813979" y="2298114"/>
            <a:ext cx="2382256" cy="3148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pic>
        <p:nvPicPr>
          <p:cNvPr id="15" name="圖形 14">
            <a:extLst>
              <a:ext uri="{FF2B5EF4-FFF2-40B4-BE49-F238E27FC236}">
                <a16:creationId xmlns:a16="http://schemas.microsoft.com/office/drawing/2014/main" id="{7FDEF128-A93B-4750-BA0C-EA80A02BC0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586" y="1891149"/>
            <a:ext cx="432000" cy="38117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09571E9-C263-4030-B146-DDD05B5A6F95}"/>
              </a:ext>
            </a:extLst>
          </p:cNvPr>
          <p:cNvSpPr/>
          <p:nvPr/>
        </p:nvSpPr>
        <p:spPr>
          <a:xfrm>
            <a:off x="699727" y="2421861"/>
            <a:ext cx="3179491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平衡城鄉差距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：城鄉建設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88E3BBA-12AD-4809-8503-B461279CC3CD}"/>
              </a:ext>
            </a:extLst>
          </p:cNvPr>
          <p:cNvCxnSpPr>
            <a:cxnSpLocks/>
          </p:cNvCxnSpPr>
          <p:nvPr/>
        </p:nvCxnSpPr>
        <p:spPr>
          <a:xfrm flipV="1">
            <a:off x="821164" y="2795966"/>
            <a:ext cx="2838305" cy="15441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pic>
        <p:nvPicPr>
          <p:cNvPr id="19" name="圖形 18">
            <a:extLst>
              <a:ext uri="{FF2B5EF4-FFF2-40B4-BE49-F238E27FC236}">
                <a16:creationId xmlns:a16="http://schemas.microsoft.com/office/drawing/2014/main" id="{20DD1971-1864-4684-B526-7DA714AF13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241" y="2383188"/>
            <a:ext cx="432000" cy="381176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0843875-C76A-4066-8FC8-A64BBF2E4042}"/>
              </a:ext>
            </a:extLst>
          </p:cNvPr>
          <p:cNvSpPr/>
          <p:nvPr/>
        </p:nvSpPr>
        <p:spPr>
          <a:xfrm>
            <a:off x="290587" y="2934216"/>
            <a:ext cx="2715164" cy="43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第四期前瞻預算</a:t>
            </a: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B0B12718-00E8-4E2D-9F72-8707A0E39C37}"/>
              </a:ext>
            </a:extLst>
          </p:cNvPr>
          <p:cNvSpPr/>
          <p:nvPr/>
        </p:nvSpPr>
        <p:spPr>
          <a:xfrm>
            <a:off x="2478399" y="59312"/>
            <a:ext cx="708783" cy="698737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4FDC467-35C9-4C47-83A4-A859F57B4A87}"/>
              </a:ext>
            </a:extLst>
          </p:cNvPr>
          <p:cNvSpPr txBox="1"/>
          <p:nvPr/>
        </p:nvSpPr>
        <p:spPr>
          <a:xfrm>
            <a:off x="733800" y="3433650"/>
            <a:ext cx="376847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2000" cap="none" spc="0" normalizeH="0" baseline="0" noProof="0" dirty="0">
                <a:ln>
                  <a:noFill/>
                </a:ln>
                <a:solidFill>
                  <a:srgbClr val="1C8A9D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八大建設滾動式檢討</a:t>
            </a:r>
            <a:endParaRPr kumimoji="0" lang="en-US" altLang="zh-TW" sz="2000" b="1" i="0" u="none" strike="noStrike" kern="2000" cap="none" spc="0" normalizeH="0" baseline="0" noProof="0" dirty="0">
              <a:ln>
                <a:noFill/>
              </a:ln>
              <a:solidFill>
                <a:srgbClr val="1C8A9D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2000" cap="none" spc="0" normalizeH="0" baseline="0" noProof="0" dirty="0">
              <a:ln>
                <a:noFill/>
              </a:ln>
              <a:solidFill>
                <a:srgbClr val="1C8A9D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2000" cap="none" spc="0" normalizeH="0" baseline="0" noProof="0" dirty="0">
                <a:ln>
                  <a:noFill/>
                </a:ln>
                <a:solidFill>
                  <a:srgbClr val="1C8A9D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新納入淨零排放</a:t>
            </a:r>
            <a:r>
              <a:rPr kumimoji="0" lang="en-US" altLang="zh-TW" sz="2000" b="1" i="0" u="none" strike="noStrike" kern="2000" cap="none" spc="0" normalizeH="0" baseline="0" noProof="0" dirty="0">
                <a:ln>
                  <a:noFill/>
                </a:ln>
                <a:solidFill>
                  <a:srgbClr val="1C8A9D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(</a:t>
            </a:r>
            <a:r>
              <a:rPr kumimoji="0" lang="zh-TW" altLang="en-US" sz="2000" b="1" i="0" u="none" strike="noStrike" kern="2000" cap="none" spc="0" normalizeH="0" baseline="0" noProof="0" dirty="0">
                <a:ln>
                  <a:noFill/>
                </a:ln>
                <a:solidFill>
                  <a:srgbClr val="1C8A9D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智慧電網及儲能、氫能及地熱發電</a:t>
            </a:r>
            <a:r>
              <a:rPr kumimoji="0" lang="en-US" altLang="zh-TW" sz="2000" b="1" i="0" u="none" strike="noStrike" kern="2000" cap="none" spc="0" normalizeH="0" baseline="0" noProof="0" dirty="0">
                <a:ln>
                  <a:noFill/>
                </a:ln>
                <a:solidFill>
                  <a:srgbClr val="1C8A9D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)</a:t>
            </a:r>
            <a:endParaRPr kumimoji="0" lang="zh-TW" altLang="en-US" sz="2000" b="1" i="0" u="none" strike="noStrike" kern="2000" cap="none" spc="0" normalizeH="0" baseline="0" noProof="0" dirty="0">
              <a:ln>
                <a:noFill/>
              </a:ln>
              <a:solidFill>
                <a:srgbClr val="1C8A9D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979FFDC8-1975-4D94-85CC-75E9FC9896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240" y="3510379"/>
            <a:ext cx="432000" cy="381176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3283434F-0504-42BC-802A-D7FC414D8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003" y="4070505"/>
            <a:ext cx="432000" cy="381176"/>
          </a:xfrm>
          <a:prstGeom prst="rect">
            <a:avLst/>
          </a:prstGeom>
        </p:spPr>
      </p:pic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BD235AE-F5C0-4BB2-8E97-F891735D8E6A}"/>
              </a:ext>
            </a:extLst>
          </p:cNvPr>
          <p:cNvCxnSpPr>
            <a:cxnSpLocks/>
          </p:cNvCxnSpPr>
          <p:nvPr/>
        </p:nvCxnSpPr>
        <p:spPr>
          <a:xfrm>
            <a:off x="819327" y="3799645"/>
            <a:ext cx="236785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20B3B4D-F771-425A-A066-41A592D707F5}"/>
              </a:ext>
            </a:extLst>
          </p:cNvPr>
          <p:cNvCxnSpPr>
            <a:cxnSpLocks/>
          </p:cNvCxnSpPr>
          <p:nvPr/>
        </p:nvCxnSpPr>
        <p:spPr>
          <a:xfrm>
            <a:off x="760959" y="4513145"/>
            <a:ext cx="3467008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9F393FA-1D92-45C6-BF60-A0DD2695BAD3}"/>
              </a:ext>
            </a:extLst>
          </p:cNvPr>
          <p:cNvSpPr txBox="1"/>
          <p:nvPr/>
        </p:nvSpPr>
        <p:spPr>
          <a:xfrm>
            <a:off x="621142" y="5149277"/>
            <a:ext cx="4159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前瞻基礎建設計畫第一期及第二期經費達成率分別為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88.80%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91.65%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924E3A5-8F11-440B-B221-1C943F1231D1}"/>
              </a:ext>
            </a:extLst>
          </p:cNvPr>
          <p:cNvSpPr/>
          <p:nvPr/>
        </p:nvSpPr>
        <p:spPr>
          <a:xfrm>
            <a:off x="270280" y="4655530"/>
            <a:ext cx="2715164" cy="43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經費執行情況</a:t>
            </a: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2D71A780-6725-4D86-827A-13FB028427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948" y="5311022"/>
            <a:ext cx="432000" cy="381176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CFA28C40-B762-412E-A611-CA85BE94E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966" y="6037261"/>
            <a:ext cx="432000" cy="381176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AFCA24CA-9EDC-418F-84E5-CA4D17FA1718}"/>
              </a:ext>
            </a:extLst>
          </p:cNvPr>
          <p:cNvSpPr txBox="1"/>
          <p:nvPr/>
        </p:nvSpPr>
        <p:spPr>
          <a:xfrm>
            <a:off x="608763" y="5859029"/>
            <a:ext cx="4162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第三期截至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月底止之經費執行率為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100.33%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906D7C4-BA6C-4411-B265-2FBEB62AF068}"/>
              </a:ext>
            </a:extLst>
          </p:cNvPr>
          <p:cNvCxnSpPr>
            <a:cxnSpLocks/>
          </p:cNvCxnSpPr>
          <p:nvPr/>
        </p:nvCxnSpPr>
        <p:spPr>
          <a:xfrm>
            <a:off x="723367" y="5820951"/>
            <a:ext cx="3956728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53F5E908-2A44-4D03-BDF9-7F30117821C9}"/>
              </a:ext>
            </a:extLst>
          </p:cNvPr>
          <p:cNvCxnSpPr>
            <a:cxnSpLocks/>
          </p:cNvCxnSpPr>
          <p:nvPr/>
        </p:nvCxnSpPr>
        <p:spPr>
          <a:xfrm flipV="1">
            <a:off x="683105" y="6533442"/>
            <a:ext cx="3996990" cy="6834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6AB7DC53-353C-4868-9E31-FED79ED84DC1}"/>
              </a:ext>
            </a:extLst>
          </p:cNvPr>
          <p:cNvGrpSpPr/>
          <p:nvPr/>
        </p:nvGrpSpPr>
        <p:grpSpPr>
          <a:xfrm>
            <a:off x="4623714" y="641131"/>
            <a:ext cx="7491116" cy="6032931"/>
            <a:chOff x="4623714" y="641131"/>
            <a:chExt cx="7491116" cy="6032931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52B696A-A7FF-4E5B-8468-0284B77D9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27" t="6137" r="1629"/>
            <a:stretch/>
          </p:blipFill>
          <p:spPr>
            <a:xfrm>
              <a:off x="4623714" y="641131"/>
              <a:ext cx="7491116" cy="6032931"/>
            </a:xfrm>
            <a:prstGeom prst="rect">
              <a:avLst/>
            </a:prstGeom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FE26C3C9-F809-43B7-BE7C-5968EDAFC546}"/>
                </a:ext>
              </a:extLst>
            </p:cNvPr>
            <p:cNvSpPr txBox="1"/>
            <p:nvPr/>
          </p:nvSpPr>
          <p:spPr>
            <a:xfrm>
              <a:off x="10041635" y="1284676"/>
              <a:ext cx="1368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2030</a:t>
              </a:r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雙語政策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4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1A970A-3B62-4556-8D01-E15AEF0D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9459" y="6409532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t>18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3B942BE-31E2-4E5A-AC88-22072D070EBD}"/>
              </a:ext>
            </a:extLst>
          </p:cNvPr>
          <p:cNvGrpSpPr/>
          <p:nvPr/>
        </p:nvGrpSpPr>
        <p:grpSpPr>
          <a:xfrm>
            <a:off x="122766" y="607974"/>
            <a:ext cx="11946467" cy="5781665"/>
            <a:chOff x="110067" y="873135"/>
            <a:chExt cx="11946467" cy="5781665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94029780-7CB3-45BC-BDE2-161FE88FDFC2}"/>
                </a:ext>
              </a:extLst>
            </p:cNvPr>
            <p:cNvGrpSpPr/>
            <p:nvPr/>
          </p:nvGrpSpPr>
          <p:grpSpPr>
            <a:xfrm>
              <a:off x="2439244" y="873135"/>
              <a:ext cx="7255089" cy="5129732"/>
              <a:chOff x="2439244" y="873135"/>
              <a:chExt cx="7255089" cy="5129732"/>
            </a:xfrm>
          </p:grpSpPr>
          <p:pic>
            <p:nvPicPr>
              <p:cNvPr id="144" name="Picture 4" descr="C:\Users\Altus D. Bratus\Desktop\加速推動地方創生政策\素材\01.png">
                <a:extLst>
                  <a:ext uri="{FF2B5EF4-FFF2-40B4-BE49-F238E27FC236}">
                    <a16:creationId xmlns:a16="http://schemas.microsoft.com/office/drawing/2014/main" id="{160CC10A-CBBB-49BA-9682-8A3FD3062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39244" y="873135"/>
                <a:ext cx="7255089" cy="5129732"/>
              </a:xfrm>
              <a:prstGeom prst="rect">
                <a:avLst/>
              </a:prstGeom>
              <a:noFill/>
            </p:spPr>
          </p:pic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526879D9-8687-46EA-B6C5-15FEC8BC6EF2}"/>
                  </a:ext>
                </a:extLst>
              </p:cNvPr>
              <p:cNvSpPr/>
              <p:nvPr/>
            </p:nvSpPr>
            <p:spPr>
              <a:xfrm>
                <a:off x="4736043" y="1400175"/>
                <a:ext cx="270932" cy="135467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BB76F66F-E4A9-4FE6-A454-EAB8AF3004E6}"/>
                  </a:ext>
                </a:extLst>
              </p:cNvPr>
              <p:cNvSpPr/>
              <p:nvPr/>
            </p:nvSpPr>
            <p:spPr>
              <a:xfrm>
                <a:off x="5415493" y="1092200"/>
                <a:ext cx="296332" cy="135467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0747F85-34C9-40A3-8B31-F13ED39B771B}"/>
                </a:ext>
              </a:extLst>
            </p:cNvPr>
            <p:cNvGrpSpPr/>
            <p:nvPr/>
          </p:nvGrpSpPr>
          <p:grpSpPr>
            <a:xfrm>
              <a:off x="110067" y="1091672"/>
              <a:ext cx="3467100" cy="2133600"/>
              <a:chOff x="162983" y="1066271"/>
              <a:chExt cx="3467100" cy="2133600"/>
            </a:xfrm>
          </p:grpSpPr>
          <p:pic>
            <p:nvPicPr>
              <p:cNvPr id="139" name="Picture 5" descr="C:\Users\Altus D. Bratus\Desktop\加速推動地方創生政策\素材\03.png">
                <a:extLst>
                  <a:ext uri="{FF2B5EF4-FFF2-40B4-BE49-F238E27FC236}">
                    <a16:creationId xmlns:a16="http://schemas.microsoft.com/office/drawing/2014/main" id="{E31D8A4A-04A4-4AF3-924A-5F096FE90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2983" y="1066271"/>
                <a:ext cx="3467100" cy="2133600"/>
              </a:xfrm>
              <a:prstGeom prst="rect">
                <a:avLst/>
              </a:prstGeom>
              <a:noFill/>
            </p:spPr>
          </p:pic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E6CEE06E-A94C-4037-83DC-CF0EBE244945}"/>
                  </a:ext>
                </a:extLst>
              </p:cNvPr>
              <p:cNvSpPr txBox="1"/>
              <p:nvPr/>
            </p:nvSpPr>
            <p:spPr>
              <a:xfrm>
                <a:off x="487162" y="1423003"/>
                <a:ext cx="861774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中區</a:t>
                </a:r>
              </a:p>
            </p:txBody>
          </p:sp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829F6ACB-A74E-4567-B222-13E746F3B232}"/>
                  </a:ext>
                </a:extLst>
              </p:cNvPr>
              <p:cNvSpPr txBox="1"/>
              <p:nvPr/>
            </p:nvSpPr>
            <p:spPr>
              <a:xfrm>
                <a:off x="1126030" y="1455092"/>
                <a:ext cx="430887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輔導中心</a:t>
                </a: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6FAF83B2-4514-4549-A6EF-8C7A78896FF0}"/>
                  </a:ext>
                </a:extLst>
              </p:cNvPr>
              <p:cNvSpPr/>
              <p:nvPr/>
            </p:nvSpPr>
            <p:spPr>
              <a:xfrm>
                <a:off x="1938868" y="1259621"/>
                <a:ext cx="1253065" cy="156966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已媒合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輔導中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lang="zh-TW" altLang="en-US" sz="1200" b="1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青年培力工作站</a:t>
                </a:r>
                <a:endParaRPr lang="en-US" altLang="zh-TW" sz="1200" b="1" dirty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kumimoji="1" lang="zh-TW" altLang="en-US" sz="1200" b="1" kern="0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公有空間活化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E8F59E1D-378C-4C09-BCB7-C5152BB17C0B}"/>
                  </a:ext>
                </a:extLst>
              </p:cNvPr>
              <p:cNvSpPr/>
              <p:nvPr/>
            </p:nvSpPr>
            <p:spPr>
              <a:xfrm>
                <a:off x="1532466" y="1285021"/>
                <a:ext cx="495649" cy="1569660"/>
              </a:xfrm>
              <a:prstGeom prst="rect">
                <a:avLst/>
              </a:prstGeom>
            </p:spPr>
            <p:txBody>
              <a:bodyPr vert="horz"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32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22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6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9" name="Picture 9" descr="C:\Users\Altus D. Bratus\Desktop\加速推動地方創生政策\素材\08.png">
              <a:extLst>
                <a:ext uri="{FF2B5EF4-FFF2-40B4-BE49-F238E27FC236}">
                  <a16:creationId xmlns:a16="http://schemas.microsoft.com/office/drawing/2014/main" id="{0FE7853B-4678-4B10-AE72-E5FDAE10D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46980" y="2081212"/>
              <a:ext cx="2481605" cy="585787"/>
            </a:xfrm>
            <a:prstGeom prst="rect">
              <a:avLst/>
            </a:prstGeom>
            <a:noFill/>
          </p:spPr>
        </p:pic>
        <p:pic>
          <p:nvPicPr>
            <p:cNvPr id="10" name="Picture 10" descr="C:\Users\Altus D. Bratus\Desktop\加速推動地方創生政策\素材\9.png">
              <a:extLst>
                <a:ext uri="{FF2B5EF4-FFF2-40B4-BE49-F238E27FC236}">
                  <a16:creationId xmlns:a16="http://schemas.microsoft.com/office/drawing/2014/main" id="{E8CA57BE-8CA8-4BFE-8920-6CE7BA4FF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48666" y="2116667"/>
              <a:ext cx="402164" cy="84666"/>
            </a:xfrm>
            <a:prstGeom prst="rect">
              <a:avLst/>
            </a:prstGeom>
            <a:noFill/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F1706C7-21CD-4485-A5AD-014933E2D6FC}"/>
                </a:ext>
              </a:extLst>
            </p:cNvPr>
            <p:cNvGrpSpPr/>
            <p:nvPr/>
          </p:nvGrpSpPr>
          <p:grpSpPr>
            <a:xfrm>
              <a:off x="8589434" y="1074739"/>
              <a:ext cx="3467100" cy="2133600"/>
              <a:chOff x="162983" y="1066271"/>
              <a:chExt cx="3467100" cy="2133600"/>
            </a:xfrm>
          </p:grpSpPr>
          <p:pic>
            <p:nvPicPr>
              <p:cNvPr id="134" name="Picture 5" descr="C:\Users\Altus D. Bratus\Desktop\加速推動地方創生政策\素材\03.png">
                <a:extLst>
                  <a:ext uri="{FF2B5EF4-FFF2-40B4-BE49-F238E27FC236}">
                    <a16:creationId xmlns:a16="http://schemas.microsoft.com/office/drawing/2014/main" id="{E36EB690-FAB6-4306-BB26-EAD60ED81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2983" y="1066271"/>
                <a:ext cx="3467100" cy="2133600"/>
              </a:xfrm>
              <a:prstGeom prst="rect">
                <a:avLst/>
              </a:prstGeom>
              <a:noFill/>
            </p:spPr>
          </p:pic>
          <p:sp>
            <p:nvSpPr>
              <p:cNvPr id="135" name="文字方塊 134">
                <a:extLst>
                  <a:ext uri="{FF2B5EF4-FFF2-40B4-BE49-F238E27FC236}">
                    <a16:creationId xmlns:a16="http://schemas.microsoft.com/office/drawing/2014/main" id="{48EBEB00-154C-448A-9A73-8C97C9B36F5C}"/>
                  </a:ext>
                </a:extLst>
              </p:cNvPr>
              <p:cNvSpPr txBox="1"/>
              <p:nvPr/>
            </p:nvSpPr>
            <p:spPr>
              <a:xfrm>
                <a:off x="487162" y="1423003"/>
                <a:ext cx="861774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北區</a:t>
                </a:r>
              </a:p>
            </p:txBody>
          </p:sp>
          <p:sp>
            <p:nvSpPr>
              <p:cNvPr id="136" name="文字方塊 135">
                <a:extLst>
                  <a:ext uri="{FF2B5EF4-FFF2-40B4-BE49-F238E27FC236}">
                    <a16:creationId xmlns:a16="http://schemas.microsoft.com/office/drawing/2014/main" id="{D247DF69-7838-4B7A-A51C-8F5922617C12}"/>
                  </a:ext>
                </a:extLst>
              </p:cNvPr>
              <p:cNvSpPr txBox="1"/>
              <p:nvPr/>
            </p:nvSpPr>
            <p:spPr>
              <a:xfrm>
                <a:off x="1126030" y="1455092"/>
                <a:ext cx="430887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輔導中心</a:t>
                </a: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92AFD839-61F2-472A-8221-9721AC1DE89A}"/>
                  </a:ext>
                </a:extLst>
              </p:cNvPr>
              <p:cNvSpPr/>
              <p:nvPr/>
            </p:nvSpPr>
            <p:spPr>
              <a:xfrm>
                <a:off x="1938868" y="1259621"/>
                <a:ext cx="1253065" cy="156966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已媒合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輔導中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lang="zh-TW" altLang="en-US" sz="1200" b="1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青年培力工作站</a:t>
                </a:r>
                <a:endParaRPr lang="en-US" altLang="zh-TW" sz="1200" b="1" dirty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kumimoji="1" lang="zh-TW" altLang="en-US" sz="1200" b="1" kern="0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公有空間活化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39CC5B7A-8583-4CCD-8636-ACC0DFBD0D35}"/>
                  </a:ext>
                </a:extLst>
              </p:cNvPr>
              <p:cNvSpPr/>
              <p:nvPr/>
            </p:nvSpPr>
            <p:spPr>
              <a:xfrm>
                <a:off x="1532466" y="1285021"/>
                <a:ext cx="495649" cy="1569660"/>
              </a:xfrm>
              <a:prstGeom prst="rect">
                <a:avLst/>
              </a:prstGeom>
            </p:spPr>
            <p:txBody>
              <a:bodyPr vert="horz"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12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ea typeface="微軟正黑體" pitchFamily="34" charset="-120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6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ea typeface="微軟正黑體" pitchFamily="34" charset="-120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19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5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EBCBB70-BCCF-4378-A2B4-95EF08460824}"/>
                </a:ext>
              </a:extLst>
            </p:cNvPr>
            <p:cNvGrpSpPr/>
            <p:nvPr/>
          </p:nvGrpSpPr>
          <p:grpSpPr>
            <a:xfrm>
              <a:off x="8589434" y="3665539"/>
              <a:ext cx="3467100" cy="2133600"/>
              <a:chOff x="162983" y="1066271"/>
              <a:chExt cx="3467100" cy="2133600"/>
            </a:xfrm>
          </p:grpSpPr>
          <p:pic>
            <p:nvPicPr>
              <p:cNvPr id="129" name="Picture 5" descr="C:\Users\Altus D. Bratus\Desktop\加速推動地方創生政策\素材\03.png">
                <a:extLst>
                  <a:ext uri="{FF2B5EF4-FFF2-40B4-BE49-F238E27FC236}">
                    <a16:creationId xmlns:a16="http://schemas.microsoft.com/office/drawing/2014/main" id="{4DF223CC-F3B2-4F03-94E0-81280448F4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2983" y="1066271"/>
                <a:ext cx="3467100" cy="2133600"/>
              </a:xfrm>
              <a:prstGeom prst="rect">
                <a:avLst/>
              </a:prstGeom>
              <a:noFill/>
            </p:spPr>
          </p:pic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C234D63C-F4FD-43BB-959A-D142C2836FEA}"/>
                  </a:ext>
                </a:extLst>
              </p:cNvPr>
              <p:cNvSpPr txBox="1"/>
              <p:nvPr/>
            </p:nvSpPr>
            <p:spPr>
              <a:xfrm>
                <a:off x="487162" y="1423003"/>
                <a:ext cx="861774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東區</a:t>
                </a:r>
              </a:p>
            </p:txBody>
          </p:sp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C8698250-4E50-494A-9345-8D7380ACF735}"/>
                  </a:ext>
                </a:extLst>
              </p:cNvPr>
              <p:cNvSpPr txBox="1"/>
              <p:nvPr/>
            </p:nvSpPr>
            <p:spPr>
              <a:xfrm>
                <a:off x="1126030" y="1455092"/>
                <a:ext cx="430887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輔導中心</a:t>
                </a: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59F841C4-FF02-489D-AB33-EC51096ADCB8}"/>
                  </a:ext>
                </a:extLst>
              </p:cNvPr>
              <p:cNvSpPr/>
              <p:nvPr/>
            </p:nvSpPr>
            <p:spPr>
              <a:xfrm>
                <a:off x="1938868" y="1259621"/>
                <a:ext cx="1253065" cy="156966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已媒合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輔導中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lang="zh-TW" altLang="en-US" sz="1200" b="1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青年培力工作站</a:t>
                </a:r>
                <a:endParaRPr lang="en-US" altLang="zh-TW" sz="1200" b="1" dirty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kumimoji="1" lang="zh-TW" altLang="en-US" sz="1200" b="1" kern="0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公有空間活化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F3850D25-CCE3-4E1F-97EC-31D2FDDD18DF}"/>
                  </a:ext>
                </a:extLst>
              </p:cNvPr>
              <p:cNvSpPr/>
              <p:nvPr/>
            </p:nvSpPr>
            <p:spPr>
              <a:xfrm>
                <a:off x="1532466" y="1285021"/>
                <a:ext cx="495649" cy="1569660"/>
              </a:xfrm>
              <a:prstGeom prst="rect">
                <a:avLst/>
              </a:prstGeom>
            </p:spPr>
            <p:txBody>
              <a:bodyPr vert="horz"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21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9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3" name="Picture 11" descr="C:\Users\Altus D. Bratus\Desktop\加速推動地方創生政策\素材\10.png">
              <a:extLst>
                <a:ext uri="{FF2B5EF4-FFF2-40B4-BE49-F238E27FC236}">
                  <a16:creationId xmlns:a16="http://schemas.microsoft.com/office/drawing/2014/main" id="{2D74B8C1-0F86-4D7F-95BE-7BE1C6666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2421" y="4658208"/>
              <a:ext cx="485246" cy="82595"/>
            </a:xfrm>
            <a:prstGeom prst="rect">
              <a:avLst/>
            </a:prstGeom>
            <a:noFill/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CE01CF2-9586-4BC9-AA52-1C21F96D5142}"/>
                </a:ext>
              </a:extLst>
            </p:cNvPr>
            <p:cNvGrpSpPr/>
            <p:nvPr/>
          </p:nvGrpSpPr>
          <p:grpSpPr>
            <a:xfrm>
              <a:off x="110067" y="3665539"/>
              <a:ext cx="3467100" cy="2133600"/>
              <a:chOff x="162983" y="1066271"/>
              <a:chExt cx="3467100" cy="2133600"/>
            </a:xfrm>
          </p:grpSpPr>
          <p:pic>
            <p:nvPicPr>
              <p:cNvPr id="124" name="Picture 5" descr="C:\Users\Altus D. Bratus\Desktop\加速推動地方創生政策\素材\03.png">
                <a:extLst>
                  <a:ext uri="{FF2B5EF4-FFF2-40B4-BE49-F238E27FC236}">
                    <a16:creationId xmlns:a16="http://schemas.microsoft.com/office/drawing/2014/main" id="{9722F871-74E6-4F9E-B9A8-D7339B893C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2983" y="1066271"/>
                <a:ext cx="3467100" cy="2133600"/>
              </a:xfrm>
              <a:prstGeom prst="rect">
                <a:avLst/>
              </a:prstGeom>
              <a:noFill/>
            </p:spPr>
          </p:pic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4C84CD04-69C3-4A35-AD37-EBA0EEFE71A5}"/>
                  </a:ext>
                </a:extLst>
              </p:cNvPr>
              <p:cNvSpPr txBox="1"/>
              <p:nvPr/>
            </p:nvSpPr>
            <p:spPr>
              <a:xfrm>
                <a:off x="487162" y="1423003"/>
                <a:ext cx="861774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南區</a:t>
                </a:r>
              </a:p>
            </p:txBody>
          </p:sp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43974D8B-420A-418A-89C4-92649B87954D}"/>
                  </a:ext>
                </a:extLst>
              </p:cNvPr>
              <p:cNvSpPr txBox="1"/>
              <p:nvPr/>
            </p:nvSpPr>
            <p:spPr>
              <a:xfrm>
                <a:off x="1126030" y="1455092"/>
                <a:ext cx="430887" cy="122084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輔導中心</a:t>
                </a: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BAF5C785-C6DA-405B-88E0-F09698D9F78C}"/>
                  </a:ext>
                </a:extLst>
              </p:cNvPr>
              <p:cNvSpPr/>
              <p:nvPr/>
            </p:nvSpPr>
            <p:spPr>
              <a:xfrm>
                <a:off x="1938868" y="1259621"/>
                <a:ext cx="1253065" cy="156966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已媒合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輔導中 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lang="zh-TW" altLang="en-US" sz="1200" b="1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青年培力工作站</a:t>
                </a:r>
                <a:endParaRPr lang="en-US" altLang="zh-TW" sz="1200" b="1" dirty="0">
                  <a:solidFill>
                    <a:schemeClr val="bg2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lvl="0">
                  <a:lnSpc>
                    <a:spcPct val="200000"/>
                  </a:lnSpc>
                  <a:defRPr/>
                </a:pPr>
                <a:r>
                  <a:rPr kumimoji="1" lang="zh-TW" altLang="en-US" sz="1200" b="1" kern="0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公有空間活化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E436004A-9DA8-481D-9139-3CC8F34C0CED}"/>
                  </a:ext>
                </a:extLst>
              </p:cNvPr>
              <p:cNvSpPr/>
              <p:nvPr/>
            </p:nvSpPr>
            <p:spPr>
              <a:xfrm>
                <a:off x="1532466" y="1285021"/>
                <a:ext cx="495649" cy="1569660"/>
              </a:xfrm>
              <a:prstGeom prst="rect">
                <a:avLst/>
              </a:prstGeom>
            </p:spPr>
            <p:txBody>
              <a:bodyPr vert="horz"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rgbClr val="FF5B5B"/>
                    </a:solidFill>
                    <a:ea typeface="微軟正黑體" pitchFamily="34" charset="-120"/>
                  </a:rPr>
                  <a:t>24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24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ea typeface="微軟正黑體" pitchFamily="34" charset="-120"/>
                    <a:cs typeface="+mn-cs"/>
                  </a:rPr>
                  <a:t>7</a:t>
                </a:r>
                <a:endParaRPr kumimoji="0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5" name="Picture 12" descr="C:\Users\Altus D. Bratus\Desktop\加速推動地方創生政策\素材\11.png">
              <a:extLst>
                <a:ext uri="{FF2B5EF4-FFF2-40B4-BE49-F238E27FC236}">
                  <a16:creationId xmlns:a16="http://schemas.microsoft.com/office/drawing/2014/main" id="{F99A5B27-676B-45C4-B9CB-2BF03DFB4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56398" y="3713097"/>
              <a:ext cx="1983317" cy="1008658"/>
            </a:xfrm>
            <a:prstGeom prst="rect">
              <a:avLst/>
            </a:prstGeom>
            <a:noFill/>
          </p:spPr>
        </p:pic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CC68CDA2-24F3-44A1-BB10-849B5C331DFD}"/>
                </a:ext>
              </a:extLst>
            </p:cNvPr>
            <p:cNvGrpSpPr/>
            <p:nvPr/>
          </p:nvGrpSpPr>
          <p:grpSpPr>
            <a:xfrm>
              <a:off x="243417" y="5826667"/>
              <a:ext cx="3086100" cy="828133"/>
              <a:chOff x="776817" y="5826667"/>
              <a:chExt cx="3086100" cy="828133"/>
            </a:xfrm>
          </p:grpSpPr>
          <p:grpSp>
            <p:nvGrpSpPr>
              <p:cNvPr id="117" name="群組 116">
                <a:extLst>
                  <a:ext uri="{FF2B5EF4-FFF2-40B4-BE49-F238E27FC236}">
                    <a16:creationId xmlns:a16="http://schemas.microsoft.com/office/drawing/2014/main" id="{2C700BF9-0F9D-48B1-9448-683D520AAE60}"/>
                  </a:ext>
                </a:extLst>
              </p:cNvPr>
              <p:cNvGrpSpPr/>
              <p:nvPr/>
            </p:nvGrpSpPr>
            <p:grpSpPr>
              <a:xfrm>
                <a:off x="776817" y="5842000"/>
                <a:ext cx="3086100" cy="812800"/>
                <a:chOff x="776817" y="5842000"/>
                <a:chExt cx="3086100" cy="812800"/>
              </a:xfrm>
            </p:grpSpPr>
            <p:pic>
              <p:nvPicPr>
                <p:cNvPr id="122" name="Picture 6" descr="C:\Users\Altus D. Bratus\Desktop\加速推動地方創生政策\素材\04.png">
                  <a:extLst>
                    <a:ext uri="{FF2B5EF4-FFF2-40B4-BE49-F238E27FC236}">
                      <a16:creationId xmlns:a16="http://schemas.microsoft.com/office/drawing/2014/main" id="{A7DF5E63-DC3B-4A59-836E-4945B4D97F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76817" y="5842000"/>
                  <a:ext cx="3086100" cy="81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3" name="圖片 122">
                  <a:extLst>
                    <a:ext uri="{FF2B5EF4-FFF2-40B4-BE49-F238E27FC236}">
                      <a16:creationId xmlns:a16="http://schemas.microsoft.com/office/drawing/2014/main" id="{17326618-0D8B-48B0-831B-388086D8C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1347" y="6036734"/>
                  <a:ext cx="362421" cy="392985"/>
                </a:xfrm>
                <a:prstGeom prst="rect">
                  <a:avLst/>
                </a:prstGeom>
              </p:spPr>
            </p:pic>
          </p:grp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E64B4488-5ADB-42E8-866C-F105A22382DC}"/>
                  </a:ext>
                </a:extLst>
              </p:cNvPr>
              <p:cNvSpPr/>
              <p:nvPr/>
            </p:nvSpPr>
            <p:spPr>
              <a:xfrm>
                <a:off x="1483351" y="5919801"/>
                <a:ext cx="173398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TW" altLang="en-US" sz="1600" b="1" dirty="0">
                    <a:solidFill>
                      <a:schemeClr val="bg2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青年培力工作站</a:t>
                </a:r>
                <a:endParaRPr lang="zh-TW" altLang="en-US" sz="1600" dirty="0"/>
              </a:p>
            </p:txBody>
          </p:sp>
          <p:sp>
            <p:nvSpPr>
              <p:cNvPr id="119" name="圓角矩形 434">
                <a:extLst>
                  <a:ext uri="{FF2B5EF4-FFF2-40B4-BE49-F238E27FC236}">
                    <a16:creationId xmlns:a16="http://schemas.microsoft.com/office/drawing/2014/main" id="{A1564238-28A1-45B1-9FBA-667DFD00C636}"/>
                  </a:ext>
                </a:extLst>
              </p:cNvPr>
              <p:cNvSpPr/>
              <p:nvPr/>
            </p:nvSpPr>
            <p:spPr>
              <a:xfrm>
                <a:off x="1585729" y="6256745"/>
                <a:ext cx="1513072" cy="211788"/>
              </a:xfrm>
              <a:prstGeom prst="round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1" lang="zh-TW" altLang="en-US" sz="1200" b="1" kern="0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核定設置</a:t>
                </a:r>
                <a:endParaRPr lang="zh-TW" altLang="en-US" sz="1200" b="1" kern="0" spc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35D0DA22-1A1A-49F3-B441-91A8E08CEA73}"/>
                  </a:ext>
                </a:extLst>
              </p:cNvPr>
              <p:cNvSpPr/>
              <p:nvPr/>
            </p:nvSpPr>
            <p:spPr>
              <a:xfrm>
                <a:off x="3096171" y="5826667"/>
                <a:ext cx="601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>
                  <a:defRPr/>
                </a:pPr>
                <a:r>
                  <a:rPr lang="en-US" altLang="zh-TW" sz="3200" b="1" dirty="0">
                    <a:solidFill>
                      <a:srgbClr val="FF5B5B"/>
                    </a:solidFill>
                    <a:ea typeface="微軟正黑體" pitchFamily="34" charset="-120"/>
                  </a:rPr>
                  <a:t>59</a:t>
                </a: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6A9B6296-286E-4FF1-BD48-09FBB46F58D3}"/>
                  </a:ext>
                </a:extLst>
              </p:cNvPr>
              <p:cNvSpPr/>
              <p:nvPr/>
            </p:nvSpPr>
            <p:spPr>
              <a:xfrm>
                <a:off x="3517583" y="6103665"/>
                <a:ext cx="3385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kumimoji="1" lang="zh-TW" altLang="en-US" sz="1200" dirty="0">
                    <a:solidFill>
                      <a:srgbClr val="FF5B5B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處</a:t>
                </a:r>
              </a:p>
            </p:txBody>
          </p:sp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E7D86DFC-37D7-4926-9CA3-F13161010D5C}"/>
                </a:ext>
              </a:extLst>
            </p:cNvPr>
            <p:cNvGrpSpPr/>
            <p:nvPr/>
          </p:nvGrpSpPr>
          <p:grpSpPr>
            <a:xfrm>
              <a:off x="4017697" y="5826667"/>
              <a:ext cx="3086100" cy="828133"/>
              <a:chOff x="4076964" y="5826667"/>
              <a:chExt cx="3086100" cy="828133"/>
            </a:xfrm>
          </p:grpSpPr>
          <p:grpSp>
            <p:nvGrpSpPr>
              <p:cNvPr id="110" name="群組 109">
                <a:extLst>
                  <a:ext uri="{FF2B5EF4-FFF2-40B4-BE49-F238E27FC236}">
                    <a16:creationId xmlns:a16="http://schemas.microsoft.com/office/drawing/2014/main" id="{868AAC7A-AA4C-46CB-9572-D6167C0B323C}"/>
                  </a:ext>
                </a:extLst>
              </p:cNvPr>
              <p:cNvGrpSpPr/>
              <p:nvPr/>
            </p:nvGrpSpPr>
            <p:grpSpPr>
              <a:xfrm>
                <a:off x="4076964" y="5842000"/>
                <a:ext cx="3086100" cy="812800"/>
                <a:chOff x="4076964" y="5842000"/>
                <a:chExt cx="3086100" cy="812800"/>
              </a:xfrm>
            </p:grpSpPr>
            <p:pic>
              <p:nvPicPr>
                <p:cNvPr id="115" name="Picture 7" descr="C:\Users\Altus D. Bratus\Desktop\加速推動地方創生政策\素材\05.png">
                  <a:extLst>
                    <a:ext uri="{FF2B5EF4-FFF2-40B4-BE49-F238E27FC236}">
                      <a16:creationId xmlns:a16="http://schemas.microsoft.com/office/drawing/2014/main" id="{0F775BC3-2E62-4299-B6E7-4C9F972386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076964" y="5842000"/>
                  <a:ext cx="3086100" cy="81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6" name="圖片 115">
                  <a:extLst>
                    <a:ext uri="{FF2B5EF4-FFF2-40B4-BE49-F238E27FC236}">
                      <a16:creationId xmlns:a16="http://schemas.microsoft.com/office/drawing/2014/main" id="{1BE73FD4-C116-422B-B7E0-A0F08B71DA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31549" y="6012835"/>
                  <a:ext cx="442052" cy="442052"/>
                </a:xfrm>
                <a:prstGeom prst="rect">
                  <a:avLst/>
                </a:prstGeom>
              </p:spPr>
            </p:pic>
          </p:grp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AF21F20F-0B45-4811-9199-23D5BB07858F}"/>
                  </a:ext>
                </a:extLst>
              </p:cNvPr>
              <p:cNvSpPr/>
              <p:nvPr/>
            </p:nvSpPr>
            <p:spPr>
              <a:xfrm>
                <a:off x="4726083" y="5919801"/>
                <a:ext cx="173398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TW" altLang="en-US" sz="16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公有空間活化</a:t>
                </a:r>
                <a:endParaRPr lang="zh-TW" alt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圓角矩形 434">
                <a:extLst>
                  <a:ext uri="{FF2B5EF4-FFF2-40B4-BE49-F238E27FC236}">
                    <a16:creationId xmlns:a16="http://schemas.microsoft.com/office/drawing/2014/main" id="{679DD4BF-535D-4EE6-9421-E1B406FE3CF3}"/>
                  </a:ext>
                </a:extLst>
              </p:cNvPr>
              <p:cNvSpPr/>
              <p:nvPr/>
            </p:nvSpPr>
            <p:spPr>
              <a:xfrm>
                <a:off x="4828461" y="6256745"/>
                <a:ext cx="1513072" cy="211788"/>
              </a:xfrm>
              <a:prstGeom prst="round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1" lang="zh-TW" altLang="en-US" sz="1200" b="1" kern="0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核定補助</a:t>
                </a:r>
                <a:endParaRPr lang="zh-TW" altLang="en-US" sz="1200" b="1" kern="0" spc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B60984EE-32DC-4DA9-9854-D39F5AFC52AF}"/>
                  </a:ext>
                </a:extLst>
              </p:cNvPr>
              <p:cNvSpPr/>
              <p:nvPr/>
            </p:nvSpPr>
            <p:spPr>
              <a:xfrm>
                <a:off x="6338903" y="5826667"/>
                <a:ext cx="601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>
                  <a:defRPr/>
                </a:pPr>
                <a:r>
                  <a:rPr lang="en-US" altLang="zh-TW" sz="3200" b="1" dirty="0">
                    <a:solidFill>
                      <a:srgbClr val="FFE101"/>
                    </a:solidFill>
                    <a:ea typeface="微軟正黑體" pitchFamily="34" charset="-120"/>
                  </a:rPr>
                  <a:t>27</a:t>
                </a: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DE728040-21DA-46C7-9368-CC84C7375C37}"/>
                  </a:ext>
                </a:extLst>
              </p:cNvPr>
              <p:cNvSpPr/>
              <p:nvPr/>
            </p:nvSpPr>
            <p:spPr>
              <a:xfrm>
                <a:off x="6760315" y="6103665"/>
                <a:ext cx="3385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kumimoji="1" lang="zh-TW" altLang="en-US" sz="1200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處</a:t>
                </a:r>
              </a:p>
            </p:txBody>
          </p:sp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8D03D370-A111-4E2B-AB36-35E5B5AB7D7B}"/>
                </a:ext>
              </a:extLst>
            </p:cNvPr>
            <p:cNvGrpSpPr/>
            <p:nvPr/>
          </p:nvGrpSpPr>
          <p:grpSpPr>
            <a:xfrm>
              <a:off x="7791978" y="5818200"/>
              <a:ext cx="4078446" cy="836600"/>
              <a:chOff x="7377112" y="5818200"/>
              <a:chExt cx="4078446" cy="836600"/>
            </a:xfrm>
          </p:grpSpPr>
          <p:grpSp>
            <p:nvGrpSpPr>
              <p:cNvPr id="103" name="群組 102">
                <a:extLst>
                  <a:ext uri="{FF2B5EF4-FFF2-40B4-BE49-F238E27FC236}">
                    <a16:creationId xmlns:a16="http://schemas.microsoft.com/office/drawing/2014/main" id="{2B2DF1D6-AD4C-4A3D-BC48-7EE07B91AC11}"/>
                  </a:ext>
                </a:extLst>
              </p:cNvPr>
              <p:cNvGrpSpPr/>
              <p:nvPr/>
            </p:nvGrpSpPr>
            <p:grpSpPr>
              <a:xfrm>
                <a:off x="7377112" y="5842000"/>
                <a:ext cx="4025900" cy="812800"/>
                <a:chOff x="7377112" y="5842000"/>
                <a:chExt cx="4025900" cy="812800"/>
              </a:xfrm>
            </p:grpSpPr>
            <p:pic>
              <p:nvPicPr>
                <p:cNvPr id="108" name="Picture 8" descr="C:\Users\Altus D. Bratus\Desktop\加速推動地方創生政策\素材\06.png">
                  <a:extLst>
                    <a:ext uri="{FF2B5EF4-FFF2-40B4-BE49-F238E27FC236}">
                      <a16:creationId xmlns:a16="http://schemas.microsoft.com/office/drawing/2014/main" id="{43E65854-5E3E-46E2-A17A-411E2F420D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7377112" y="5842000"/>
                  <a:ext cx="4025900" cy="81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9" name="Picture 13" descr="C:\Users\Altus D. Bratus\Desktop\加速推動地方創生政策\素材\07.png">
                  <a:extLst>
                    <a:ext uri="{FF2B5EF4-FFF2-40B4-BE49-F238E27FC236}">
                      <a16:creationId xmlns:a16="http://schemas.microsoft.com/office/drawing/2014/main" id="{5B14F266-BD99-4F38-BA19-25C11C8D60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7554912" y="6019800"/>
                  <a:ext cx="446088" cy="44608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F5FEE994-2936-43CA-9CFF-6B2C2486F335}"/>
                  </a:ext>
                </a:extLst>
              </p:cNvPr>
              <p:cNvSpPr/>
              <p:nvPr/>
            </p:nvSpPr>
            <p:spPr>
              <a:xfrm>
                <a:off x="8104283" y="5911334"/>
                <a:ext cx="173398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TW" altLang="en-US" sz="16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地方創生計畫</a:t>
                </a:r>
                <a:endParaRPr lang="zh-TW" alt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圓角矩形 434">
                <a:extLst>
                  <a:ext uri="{FF2B5EF4-FFF2-40B4-BE49-F238E27FC236}">
                    <a16:creationId xmlns:a16="http://schemas.microsoft.com/office/drawing/2014/main" id="{1DC484E2-79F6-4B28-A358-E38186AB2CD7}"/>
                  </a:ext>
                </a:extLst>
              </p:cNvPr>
              <p:cNvSpPr/>
              <p:nvPr/>
            </p:nvSpPr>
            <p:spPr>
              <a:xfrm>
                <a:off x="8206661" y="6248278"/>
                <a:ext cx="1513072" cy="211788"/>
              </a:xfrm>
              <a:prstGeom prst="round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1" lang="zh-TW" altLang="en-US" sz="1200" b="1" kern="0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已媒合完成</a:t>
                </a:r>
                <a:endParaRPr lang="zh-TW" altLang="en-US" sz="1200" b="1" kern="0" spc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C64DEB30-92A7-4A6D-8A0D-672363100111}"/>
                  </a:ext>
                </a:extLst>
              </p:cNvPr>
              <p:cNvSpPr/>
              <p:nvPr/>
            </p:nvSpPr>
            <p:spPr>
              <a:xfrm>
                <a:off x="9717103" y="5818200"/>
                <a:ext cx="601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>
                  <a:defRPr/>
                </a:pPr>
                <a:r>
                  <a:rPr lang="en-US" altLang="zh-TW" sz="3200" b="1" dirty="0">
                    <a:solidFill>
                      <a:srgbClr val="FFE101"/>
                    </a:solidFill>
                    <a:ea typeface="微軟正黑體" pitchFamily="34" charset="-120"/>
                  </a:rPr>
                  <a:t>89</a:t>
                </a:r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6F12756B-3C58-40B4-9EE0-018E156D74CE}"/>
                  </a:ext>
                </a:extLst>
              </p:cNvPr>
              <p:cNvSpPr/>
              <p:nvPr/>
            </p:nvSpPr>
            <p:spPr>
              <a:xfrm>
                <a:off x="10180850" y="6095198"/>
                <a:ext cx="12747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kumimoji="1" lang="zh-TW" altLang="en-US" sz="1200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案 </a:t>
                </a:r>
                <a:r>
                  <a:rPr kumimoji="1" lang="en-US" altLang="zh-TW" sz="1200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(</a:t>
                </a:r>
                <a:r>
                  <a:rPr kumimoji="1" lang="zh-TW" altLang="en-US" sz="1200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輔導中</a:t>
                </a:r>
                <a:r>
                  <a:rPr kumimoji="1" lang="en-US" altLang="zh-TW" sz="1200" b="1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58</a:t>
                </a:r>
                <a:r>
                  <a:rPr kumimoji="1" lang="zh-TW" altLang="en-US" sz="1200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案</a:t>
                </a:r>
                <a:r>
                  <a:rPr kumimoji="1" lang="en-US" altLang="zh-TW" sz="1200" dirty="0">
                    <a:solidFill>
                      <a:srgbClr val="FFE10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)</a:t>
                </a:r>
                <a:endParaRPr kumimoji="1" lang="zh-TW" altLang="en-US" sz="1200" dirty="0">
                  <a:solidFill>
                    <a:srgbClr val="FFE10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21B204FE-66A5-4393-9C81-069E2EA0CE5A}"/>
                </a:ext>
              </a:extLst>
            </p:cNvPr>
            <p:cNvGrpSpPr/>
            <p:nvPr/>
          </p:nvGrpSpPr>
          <p:grpSpPr>
            <a:xfrm>
              <a:off x="3726958" y="1082973"/>
              <a:ext cx="4714683" cy="4081143"/>
              <a:chOff x="3726958" y="1082973"/>
              <a:chExt cx="4714683" cy="4081143"/>
            </a:xfrm>
          </p:grpSpPr>
          <p:grpSp>
            <p:nvGrpSpPr>
              <p:cNvPr id="23" name="群組 326">
                <a:extLst>
                  <a:ext uri="{FF2B5EF4-FFF2-40B4-BE49-F238E27FC236}">
                    <a16:creationId xmlns:a16="http://schemas.microsoft.com/office/drawing/2014/main" id="{F1392B33-89E1-401D-A790-753D75E0FC55}"/>
                  </a:ext>
                </a:extLst>
              </p:cNvPr>
              <p:cNvGrpSpPr/>
              <p:nvPr/>
            </p:nvGrpSpPr>
            <p:grpSpPr>
              <a:xfrm>
                <a:off x="3726958" y="1880372"/>
                <a:ext cx="4714683" cy="3283744"/>
                <a:chOff x="6707775" y="2558044"/>
                <a:chExt cx="4874790" cy="3395258"/>
              </a:xfrm>
            </p:grpSpPr>
            <p:pic>
              <p:nvPicPr>
                <p:cNvPr id="30" name="圖片 29">
                  <a:extLst>
                    <a:ext uri="{FF2B5EF4-FFF2-40B4-BE49-F238E27FC236}">
                      <a16:creationId xmlns:a16="http://schemas.microsoft.com/office/drawing/2014/main" id="{B544A4C9-A0A9-471F-9F15-137EC41A60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7510" y="5748261"/>
                  <a:ext cx="189095" cy="205041"/>
                </a:xfrm>
                <a:prstGeom prst="rect">
                  <a:avLst/>
                </a:prstGeom>
              </p:spPr>
            </p:pic>
            <p:pic>
              <p:nvPicPr>
                <p:cNvPr id="31" name="圖片 30">
                  <a:extLst>
                    <a:ext uri="{FF2B5EF4-FFF2-40B4-BE49-F238E27FC236}">
                      <a16:creationId xmlns:a16="http://schemas.microsoft.com/office/drawing/2014/main" id="{AF470C15-12DD-4E33-BB80-F76DA5870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8745" y="5492921"/>
                  <a:ext cx="211702" cy="211702"/>
                </a:xfrm>
                <a:prstGeom prst="rect">
                  <a:avLst/>
                </a:prstGeom>
              </p:spPr>
            </p:pic>
            <p:grpSp>
              <p:nvGrpSpPr>
                <p:cNvPr id="32" name="群組 205">
                  <a:extLst>
                    <a:ext uri="{FF2B5EF4-FFF2-40B4-BE49-F238E27FC236}">
                      <a16:creationId xmlns:a16="http://schemas.microsoft.com/office/drawing/2014/main" id="{51C5A6A4-7209-4E4A-8FED-6A20A2C144A0}"/>
                    </a:ext>
                  </a:extLst>
                </p:cNvPr>
                <p:cNvGrpSpPr/>
                <p:nvPr/>
              </p:nvGrpSpPr>
              <p:grpSpPr>
                <a:xfrm>
                  <a:off x="6707775" y="2558044"/>
                  <a:ext cx="4874790" cy="2996532"/>
                  <a:chOff x="6707775" y="2558044"/>
                  <a:chExt cx="4874790" cy="2996532"/>
                </a:xfrm>
              </p:grpSpPr>
              <p:pic>
                <p:nvPicPr>
                  <p:cNvPr id="33" name="圖片 32">
                    <a:extLst>
                      <a:ext uri="{FF2B5EF4-FFF2-40B4-BE49-F238E27FC236}">
                        <a16:creationId xmlns:a16="http://schemas.microsoft.com/office/drawing/2014/main" id="{051E09DB-0FEA-4863-8595-13CCA60676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77391" y="318164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34" name="圖片 33">
                    <a:extLst>
                      <a:ext uri="{FF2B5EF4-FFF2-40B4-BE49-F238E27FC236}">
                        <a16:creationId xmlns:a16="http://schemas.microsoft.com/office/drawing/2014/main" id="{0EC79532-7F81-42A6-AA4D-3BDE37326B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98923" y="277348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35" name="圖片 34">
                    <a:extLst>
                      <a:ext uri="{FF2B5EF4-FFF2-40B4-BE49-F238E27FC236}">
                        <a16:creationId xmlns:a16="http://schemas.microsoft.com/office/drawing/2014/main" id="{FC3D5971-74C3-4407-BAAC-C4D437019E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393470" y="271109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36" name="圖片 35">
                    <a:extLst>
                      <a:ext uri="{FF2B5EF4-FFF2-40B4-BE49-F238E27FC236}">
                        <a16:creationId xmlns:a16="http://schemas.microsoft.com/office/drawing/2014/main" id="{2348CB92-264E-4C65-89C3-4970F1F51B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05994" y="2630263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37" name="圖片 36">
                    <a:extLst>
                      <a:ext uri="{FF2B5EF4-FFF2-40B4-BE49-F238E27FC236}">
                        <a16:creationId xmlns:a16="http://schemas.microsoft.com/office/drawing/2014/main" id="{ABA6492A-6C4F-43A4-AB54-35FDF5023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46807" y="302906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38" name="圖片 37">
                    <a:extLst>
                      <a:ext uri="{FF2B5EF4-FFF2-40B4-BE49-F238E27FC236}">
                        <a16:creationId xmlns:a16="http://schemas.microsoft.com/office/drawing/2014/main" id="{D04A3ECF-227E-4141-A94F-732899CBB8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11446" y="303040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39" name="圖片 38">
                    <a:extLst>
                      <a:ext uri="{FF2B5EF4-FFF2-40B4-BE49-F238E27FC236}">
                        <a16:creationId xmlns:a16="http://schemas.microsoft.com/office/drawing/2014/main" id="{2A59E63F-D43A-49D0-BDF3-DB15B150E8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61629" y="3092382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FE8E8C8F-22ED-4421-8B14-A7B0787492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27869" y="2962889"/>
                    <a:ext cx="182993" cy="198424"/>
                  </a:xfrm>
                  <a:prstGeom prst="rect">
                    <a:avLst/>
                  </a:prstGeom>
                </p:spPr>
              </p:pic>
              <p:pic>
                <p:nvPicPr>
                  <p:cNvPr id="41" name="圖片 40">
                    <a:extLst>
                      <a:ext uri="{FF2B5EF4-FFF2-40B4-BE49-F238E27FC236}">
                        <a16:creationId xmlns:a16="http://schemas.microsoft.com/office/drawing/2014/main" id="{29D8B890-EAED-467F-AB9B-6D13CE214E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86371" y="299505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圖片 41">
                    <a:extLst>
                      <a:ext uri="{FF2B5EF4-FFF2-40B4-BE49-F238E27FC236}">
                        <a16:creationId xmlns:a16="http://schemas.microsoft.com/office/drawing/2014/main" id="{F757923A-8545-4658-8440-A194FF6FE1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87910" y="255804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3" name="圖片 42">
                    <a:extLst>
                      <a:ext uri="{FF2B5EF4-FFF2-40B4-BE49-F238E27FC236}">
                        <a16:creationId xmlns:a16="http://schemas.microsoft.com/office/drawing/2014/main" id="{22F44F9A-B336-4060-8130-1F52399EC9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4787" y="2608573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4" name="圖片 43">
                    <a:extLst>
                      <a:ext uri="{FF2B5EF4-FFF2-40B4-BE49-F238E27FC236}">
                        <a16:creationId xmlns:a16="http://schemas.microsoft.com/office/drawing/2014/main" id="{A245E1DA-7B72-46C9-ABE5-03ECAF1323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29515" y="287514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5" name="圖片 44">
                    <a:extLst>
                      <a:ext uri="{FF2B5EF4-FFF2-40B4-BE49-F238E27FC236}">
                        <a16:creationId xmlns:a16="http://schemas.microsoft.com/office/drawing/2014/main" id="{8F6DF882-0DEC-48C1-81AD-01F4233124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53936" y="318164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6" name="圖片 45">
                    <a:extLst>
                      <a:ext uri="{FF2B5EF4-FFF2-40B4-BE49-F238E27FC236}">
                        <a16:creationId xmlns:a16="http://schemas.microsoft.com/office/drawing/2014/main" id="{FF37370C-E266-45C7-8C5F-2D431B647E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74899" y="323082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7" name="圖片 46">
                    <a:extLst>
                      <a:ext uri="{FF2B5EF4-FFF2-40B4-BE49-F238E27FC236}">
                        <a16:creationId xmlns:a16="http://schemas.microsoft.com/office/drawing/2014/main" id="{ADFD0607-7CBC-40D1-807F-2C46431B2A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06771" y="290327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8" name="圖片 47">
                    <a:extLst>
                      <a:ext uri="{FF2B5EF4-FFF2-40B4-BE49-F238E27FC236}">
                        <a16:creationId xmlns:a16="http://schemas.microsoft.com/office/drawing/2014/main" id="{B9C84300-A84F-4C00-9D7E-BA32B6D86A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64949" y="2917233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49" name="圖片 48">
                    <a:extLst>
                      <a:ext uri="{FF2B5EF4-FFF2-40B4-BE49-F238E27FC236}">
                        <a16:creationId xmlns:a16="http://schemas.microsoft.com/office/drawing/2014/main" id="{CD421855-C76B-4B5C-A684-05F7311981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46882" y="310831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0" name="圖片 49">
                    <a:extLst>
                      <a:ext uri="{FF2B5EF4-FFF2-40B4-BE49-F238E27FC236}">
                        <a16:creationId xmlns:a16="http://schemas.microsoft.com/office/drawing/2014/main" id="{2D668D91-F1B5-409C-95A9-A72E49E666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76675" y="3264460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1" name="圖片 50">
                    <a:extLst>
                      <a:ext uri="{FF2B5EF4-FFF2-40B4-BE49-F238E27FC236}">
                        <a16:creationId xmlns:a16="http://schemas.microsoft.com/office/drawing/2014/main" id="{BB0050A0-3296-4CEC-89D4-41D10B6AFC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301318" y="337454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2" name="圖片 51">
                    <a:extLst>
                      <a:ext uri="{FF2B5EF4-FFF2-40B4-BE49-F238E27FC236}">
                        <a16:creationId xmlns:a16="http://schemas.microsoft.com/office/drawing/2014/main" id="{445B37EB-A320-4266-9F2C-F6908A5DA6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0820" y="3824820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3" name="圖片 52">
                    <a:extLst>
                      <a:ext uri="{FF2B5EF4-FFF2-40B4-BE49-F238E27FC236}">
                        <a16:creationId xmlns:a16="http://schemas.microsoft.com/office/drawing/2014/main" id="{A417C49B-E0E1-49D4-807D-DE4D9F7508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12519" y="373867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4" name="圖片 53">
                    <a:extLst>
                      <a:ext uri="{FF2B5EF4-FFF2-40B4-BE49-F238E27FC236}">
                        <a16:creationId xmlns:a16="http://schemas.microsoft.com/office/drawing/2014/main" id="{BFD3D455-36E8-4084-BD09-6D9ACEF611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99618" y="383387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5" name="圖片 54">
                    <a:extLst>
                      <a:ext uri="{FF2B5EF4-FFF2-40B4-BE49-F238E27FC236}">
                        <a16:creationId xmlns:a16="http://schemas.microsoft.com/office/drawing/2014/main" id="{F8C507AD-17C8-4B12-B0AC-B9B68422D2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4836" y="3161313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6" name="圖片 55">
                    <a:extLst>
                      <a:ext uri="{FF2B5EF4-FFF2-40B4-BE49-F238E27FC236}">
                        <a16:creationId xmlns:a16="http://schemas.microsoft.com/office/drawing/2014/main" id="{352AE782-17E1-43A2-8844-F81EDCB0C3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01360" y="326297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7" name="圖片 56">
                    <a:extLst>
                      <a:ext uri="{FF2B5EF4-FFF2-40B4-BE49-F238E27FC236}">
                        <a16:creationId xmlns:a16="http://schemas.microsoft.com/office/drawing/2014/main" id="{EA8C55C7-6FC8-4ECF-AC22-623AA1223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93871" y="334724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8" name="圖片 57">
                    <a:extLst>
                      <a:ext uri="{FF2B5EF4-FFF2-40B4-BE49-F238E27FC236}">
                        <a16:creationId xmlns:a16="http://schemas.microsoft.com/office/drawing/2014/main" id="{CADF80F5-0F14-4576-BD6F-C4E99F1E26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84656" y="3573752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59" name="圖片 58">
                    <a:extLst>
                      <a:ext uri="{FF2B5EF4-FFF2-40B4-BE49-F238E27FC236}">
                        <a16:creationId xmlns:a16="http://schemas.microsoft.com/office/drawing/2014/main" id="{FCA5F40B-4F47-457E-B850-74EB865B14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41799" y="3530317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0" name="圖片 59">
                    <a:extLst>
                      <a:ext uri="{FF2B5EF4-FFF2-40B4-BE49-F238E27FC236}">
                        <a16:creationId xmlns:a16="http://schemas.microsoft.com/office/drawing/2014/main" id="{A87760E2-0F9E-4AFE-B16C-2F8B2B96B9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64424" y="3573751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1" name="圖片 60">
                    <a:extLst>
                      <a:ext uri="{FF2B5EF4-FFF2-40B4-BE49-F238E27FC236}">
                        <a16:creationId xmlns:a16="http://schemas.microsoft.com/office/drawing/2014/main" id="{CBD0E1E4-6E5D-4A66-B8AC-CA3045C17F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27286" y="3976482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2" name="圖片 61">
                    <a:extLst>
                      <a:ext uri="{FF2B5EF4-FFF2-40B4-BE49-F238E27FC236}">
                        <a16:creationId xmlns:a16="http://schemas.microsoft.com/office/drawing/2014/main" id="{D304B9AE-A5A6-4DAD-9B2F-636B72C92B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03521" y="3863483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3" name="圖片 62">
                    <a:extLst>
                      <a:ext uri="{FF2B5EF4-FFF2-40B4-BE49-F238E27FC236}">
                        <a16:creationId xmlns:a16="http://schemas.microsoft.com/office/drawing/2014/main" id="{CF1E3163-7CD5-4DFA-9CE7-F08F7BB803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63783" y="3863712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4" name="圖片 63">
                    <a:extLst>
                      <a:ext uri="{FF2B5EF4-FFF2-40B4-BE49-F238E27FC236}">
                        <a16:creationId xmlns:a16="http://schemas.microsoft.com/office/drawing/2014/main" id="{6969F703-041B-4E53-9B3B-021076A631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35228" y="4146981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5" name="圖片 64">
                    <a:extLst>
                      <a:ext uri="{FF2B5EF4-FFF2-40B4-BE49-F238E27FC236}">
                        <a16:creationId xmlns:a16="http://schemas.microsoft.com/office/drawing/2014/main" id="{AFDF3A19-B3DB-412D-9D5F-08A2BA207A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2162" y="4107517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6" name="圖片 65">
                    <a:extLst>
                      <a:ext uri="{FF2B5EF4-FFF2-40B4-BE49-F238E27FC236}">
                        <a16:creationId xmlns:a16="http://schemas.microsoft.com/office/drawing/2014/main" id="{B34C2EE1-161F-4691-9F47-68664ED11D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36709" y="4385887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7" name="圖片 66">
                    <a:extLst>
                      <a:ext uri="{FF2B5EF4-FFF2-40B4-BE49-F238E27FC236}">
                        <a16:creationId xmlns:a16="http://schemas.microsoft.com/office/drawing/2014/main" id="{62294465-A4CA-461C-8042-184C233C7E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06967" y="4629208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8" name="圖片 67">
                    <a:extLst>
                      <a:ext uri="{FF2B5EF4-FFF2-40B4-BE49-F238E27FC236}">
                        <a16:creationId xmlns:a16="http://schemas.microsoft.com/office/drawing/2014/main" id="{6F896B8B-E173-4D68-9FC8-F3FA0AD29F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07775" y="4867285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69" name="圖片 68">
                    <a:extLst>
                      <a:ext uri="{FF2B5EF4-FFF2-40B4-BE49-F238E27FC236}">
                        <a16:creationId xmlns:a16="http://schemas.microsoft.com/office/drawing/2014/main" id="{E3E70772-12D9-419E-866A-BE579EC957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8784" y="4784276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0" name="圖片 69">
                    <a:extLst>
                      <a:ext uri="{FF2B5EF4-FFF2-40B4-BE49-F238E27FC236}">
                        <a16:creationId xmlns:a16="http://schemas.microsoft.com/office/drawing/2014/main" id="{DB4A8054-E8C4-4FAF-A577-FEB9CD6D84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94804" y="4996317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1" name="圖片 70">
                    <a:extLst>
                      <a:ext uri="{FF2B5EF4-FFF2-40B4-BE49-F238E27FC236}">
                        <a16:creationId xmlns:a16="http://schemas.microsoft.com/office/drawing/2014/main" id="{41075E35-CDB4-4811-9E95-D737F1D044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18834" y="507839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2" name="圖片 71">
                    <a:extLst>
                      <a:ext uri="{FF2B5EF4-FFF2-40B4-BE49-F238E27FC236}">
                        <a16:creationId xmlns:a16="http://schemas.microsoft.com/office/drawing/2014/main" id="{E1BA358D-9B30-48A8-A4AC-8A62476DD5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3341" y="494958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3" name="圖片 72">
                    <a:extLst>
                      <a:ext uri="{FF2B5EF4-FFF2-40B4-BE49-F238E27FC236}">
                        <a16:creationId xmlns:a16="http://schemas.microsoft.com/office/drawing/2014/main" id="{C23279B0-F724-44FE-B2CE-A0317011D7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04816" y="5148961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4" name="圖片 73">
                    <a:extLst>
                      <a:ext uri="{FF2B5EF4-FFF2-40B4-BE49-F238E27FC236}">
                        <a16:creationId xmlns:a16="http://schemas.microsoft.com/office/drawing/2014/main" id="{6518EA3A-1459-4115-BD30-88EFA7087A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43138" y="5093745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5" name="圖片 74">
                    <a:extLst>
                      <a:ext uri="{FF2B5EF4-FFF2-40B4-BE49-F238E27FC236}">
                        <a16:creationId xmlns:a16="http://schemas.microsoft.com/office/drawing/2014/main" id="{9D3C08F7-E2C0-47C7-B306-B60CD4B78B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06055" y="4818242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6" name="圖片 75">
                    <a:extLst>
                      <a:ext uri="{FF2B5EF4-FFF2-40B4-BE49-F238E27FC236}">
                        <a16:creationId xmlns:a16="http://schemas.microsoft.com/office/drawing/2014/main" id="{784F7DE1-FE5B-4AAB-B744-142281DD2A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96869" y="4351469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7" name="圖片 76">
                    <a:extLst>
                      <a:ext uri="{FF2B5EF4-FFF2-40B4-BE49-F238E27FC236}">
                        <a16:creationId xmlns:a16="http://schemas.microsoft.com/office/drawing/2014/main" id="{F32002B9-5EEF-4E97-A2B8-53646BFECB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5672" y="4412332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8" name="圖片 77">
                    <a:extLst>
                      <a:ext uri="{FF2B5EF4-FFF2-40B4-BE49-F238E27FC236}">
                        <a16:creationId xmlns:a16="http://schemas.microsoft.com/office/drawing/2014/main" id="{69FD3463-4FC4-4C51-BA35-9EE5CBD78F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84480" y="4055027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79" name="圖片 78">
                    <a:extLst>
                      <a:ext uri="{FF2B5EF4-FFF2-40B4-BE49-F238E27FC236}">
                        <a16:creationId xmlns:a16="http://schemas.microsoft.com/office/drawing/2014/main" id="{7FCF616C-3752-4B5F-9104-15315992F3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02334" y="3561741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80" name="圖片 79">
                    <a:extLst>
                      <a:ext uri="{FF2B5EF4-FFF2-40B4-BE49-F238E27FC236}">
                        <a16:creationId xmlns:a16="http://schemas.microsoft.com/office/drawing/2014/main" id="{1AF537DB-8BA7-4BC5-B845-6B6990E4D5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73328" y="3665670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81" name="圖片 80">
                    <a:extLst>
                      <a:ext uri="{FF2B5EF4-FFF2-40B4-BE49-F238E27FC236}">
                        <a16:creationId xmlns:a16="http://schemas.microsoft.com/office/drawing/2014/main" id="{8C62113D-3A2C-411D-BEF9-CB9C46409F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08004" y="334055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82" name="圖片 81">
                    <a:extLst>
                      <a:ext uri="{FF2B5EF4-FFF2-40B4-BE49-F238E27FC236}">
                        <a16:creationId xmlns:a16="http://schemas.microsoft.com/office/drawing/2014/main" id="{477AD34F-F1E1-48C6-8F0F-ED4C64B1BC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23797" y="3481524"/>
                    <a:ext cx="189095" cy="205041"/>
                  </a:xfrm>
                  <a:prstGeom prst="rect">
                    <a:avLst/>
                  </a:prstGeom>
                </p:spPr>
              </p:pic>
              <p:pic>
                <p:nvPicPr>
                  <p:cNvPr id="83" name="圖片 82">
                    <a:extLst>
                      <a:ext uri="{FF2B5EF4-FFF2-40B4-BE49-F238E27FC236}">
                        <a16:creationId xmlns:a16="http://schemas.microsoft.com/office/drawing/2014/main" id="{3290D6D9-312D-4326-A911-939DCD255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27289" y="2903278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84" name="圖片 83">
                    <a:extLst>
                      <a:ext uri="{FF2B5EF4-FFF2-40B4-BE49-F238E27FC236}">
                        <a16:creationId xmlns:a16="http://schemas.microsoft.com/office/drawing/2014/main" id="{B517557A-9BB4-4557-95D5-673B8164EB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862832" y="3034583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85" name="圖片 84">
                    <a:extLst>
                      <a:ext uri="{FF2B5EF4-FFF2-40B4-BE49-F238E27FC236}">
                        <a16:creationId xmlns:a16="http://schemas.microsoft.com/office/drawing/2014/main" id="{B9B0E80A-21CC-4A92-B2DA-C0C2058DF7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87259" y="3360363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86" name="圖片 85">
                    <a:extLst>
                      <a:ext uri="{FF2B5EF4-FFF2-40B4-BE49-F238E27FC236}">
                        <a16:creationId xmlns:a16="http://schemas.microsoft.com/office/drawing/2014/main" id="{1BA82A27-E0A0-43CC-B063-D262A0AF43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68667" y="3282068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87" name="圖片 86">
                    <a:extLst>
                      <a:ext uri="{FF2B5EF4-FFF2-40B4-BE49-F238E27FC236}">
                        <a16:creationId xmlns:a16="http://schemas.microsoft.com/office/drawing/2014/main" id="{2A50CEF0-D215-4481-8BCF-9E70B03BD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95532" y="3568130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88" name="圖片 87">
                    <a:extLst>
                      <a:ext uri="{FF2B5EF4-FFF2-40B4-BE49-F238E27FC236}">
                        <a16:creationId xmlns:a16="http://schemas.microsoft.com/office/drawing/2014/main" id="{74B2DB51-1700-4F76-9803-95FF190B0D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30994" y="2583675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89" name="圖片 88">
                    <a:extLst>
                      <a:ext uri="{FF2B5EF4-FFF2-40B4-BE49-F238E27FC236}">
                        <a16:creationId xmlns:a16="http://schemas.microsoft.com/office/drawing/2014/main" id="{1F20042E-BBFF-4C37-9C5A-1B6591F9C9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355017" y="2875348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0" name="圖片 89">
                    <a:extLst>
                      <a:ext uri="{FF2B5EF4-FFF2-40B4-BE49-F238E27FC236}">
                        <a16:creationId xmlns:a16="http://schemas.microsoft.com/office/drawing/2014/main" id="{2B34C7FE-B8D7-458A-9906-9062341F4F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69468" y="2868488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1" name="圖片 90">
                    <a:extLst>
                      <a:ext uri="{FF2B5EF4-FFF2-40B4-BE49-F238E27FC236}">
                        <a16:creationId xmlns:a16="http://schemas.microsoft.com/office/drawing/2014/main" id="{DAFE4A65-7231-439C-A86F-1A40BB16D1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69690" y="3013531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2" name="圖片 91">
                    <a:extLst>
                      <a:ext uri="{FF2B5EF4-FFF2-40B4-BE49-F238E27FC236}">
                        <a16:creationId xmlns:a16="http://schemas.microsoft.com/office/drawing/2014/main" id="{7370D243-678D-488E-BDD4-A15255B35E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342589" y="3416951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3" name="圖片 92">
                    <a:extLst>
                      <a:ext uri="{FF2B5EF4-FFF2-40B4-BE49-F238E27FC236}">
                        <a16:creationId xmlns:a16="http://schemas.microsoft.com/office/drawing/2014/main" id="{282F3AEE-BFF5-40C9-A7EE-A0A862BCE4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16309" y="3921929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4" name="圖片 93">
                    <a:extLst>
                      <a:ext uri="{FF2B5EF4-FFF2-40B4-BE49-F238E27FC236}">
                        <a16:creationId xmlns:a16="http://schemas.microsoft.com/office/drawing/2014/main" id="{13AEAE3B-3194-45B6-99EA-7D0046AFD3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36738" y="3637528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5" name="圖片 94">
                    <a:extLst>
                      <a:ext uri="{FF2B5EF4-FFF2-40B4-BE49-F238E27FC236}">
                        <a16:creationId xmlns:a16="http://schemas.microsoft.com/office/drawing/2014/main" id="{6544C9B3-7969-43BC-8D22-886417840C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02660" y="3885383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6" name="圖片 95">
                    <a:extLst>
                      <a:ext uri="{FF2B5EF4-FFF2-40B4-BE49-F238E27FC236}">
                        <a16:creationId xmlns:a16="http://schemas.microsoft.com/office/drawing/2014/main" id="{7141E579-E4EA-4A20-BFD9-9162018F90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31795" y="3941512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7" name="圖片 96">
                    <a:extLst>
                      <a:ext uri="{FF2B5EF4-FFF2-40B4-BE49-F238E27FC236}">
                        <a16:creationId xmlns:a16="http://schemas.microsoft.com/office/drawing/2014/main" id="{4A93D681-994E-4CA8-AB1B-B38CAB5DE6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32355" y="4128723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8" name="圖片 97">
                    <a:extLst>
                      <a:ext uri="{FF2B5EF4-FFF2-40B4-BE49-F238E27FC236}">
                        <a16:creationId xmlns:a16="http://schemas.microsoft.com/office/drawing/2014/main" id="{5CAFDC78-75D0-42F7-9206-0657DCBC2A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94804" y="4198111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99" name="圖片 98">
                    <a:extLst>
                      <a:ext uri="{FF2B5EF4-FFF2-40B4-BE49-F238E27FC236}">
                        <a16:creationId xmlns:a16="http://schemas.microsoft.com/office/drawing/2014/main" id="{0D0C0C77-E688-40C4-83DC-C261233E15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13004" y="5342874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100" name="圖片 99">
                    <a:extLst>
                      <a:ext uri="{FF2B5EF4-FFF2-40B4-BE49-F238E27FC236}">
                        <a16:creationId xmlns:a16="http://schemas.microsoft.com/office/drawing/2014/main" id="{7AC1C5CA-DDF3-47F1-9F0F-0A3492008C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07431" y="5297932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101" name="圖片 100">
                    <a:extLst>
                      <a:ext uri="{FF2B5EF4-FFF2-40B4-BE49-F238E27FC236}">
                        <a16:creationId xmlns:a16="http://schemas.microsoft.com/office/drawing/2014/main" id="{E5C9B912-C6FD-4884-9E0A-5A0849FEEF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62874" y="4541893"/>
                    <a:ext cx="211702" cy="211702"/>
                  </a:xfrm>
                  <a:prstGeom prst="rect">
                    <a:avLst/>
                  </a:prstGeom>
                </p:spPr>
              </p:pic>
              <p:pic>
                <p:nvPicPr>
                  <p:cNvPr id="102" name="圖片 101">
                    <a:extLst>
                      <a:ext uri="{FF2B5EF4-FFF2-40B4-BE49-F238E27FC236}">
                        <a16:creationId xmlns:a16="http://schemas.microsoft.com/office/drawing/2014/main" id="{428335D9-9F27-4F70-A6AA-CE1B818538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85565" y="4529478"/>
                    <a:ext cx="211702" cy="21170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" name="群組 149">
                <a:extLst>
                  <a:ext uri="{FF2B5EF4-FFF2-40B4-BE49-F238E27FC236}">
                    <a16:creationId xmlns:a16="http://schemas.microsoft.com/office/drawing/2014/main" id="{BB7550B9-A33A-4C64-B50D-5C8D0BA2B2A6}"/>
                  </a:ext>
                </a:extLst>
              </p:cNvPr>
              <p:cNvGrpSpPr/>
              <p:nvPr/>
            </p:nvGrpSpPr>
            <p:grpSpPr>
              <a:xfrm>
                <a:off x="4942906" y="1467135"/>
                <a:ext cx="309626" cy="277310"/>
                <a:chOff x="4942906" y="1467135"/>
                <a:chExt cx="309626" cy="277310"/>
              </a:xfrm>
            </p:grpSpPr>
            <p:pic>
              <p:nvPicPr>
                <p:cNvPr id="27" name="圖片 26">
                  <a:extLst>
                    <a:ext uri="{FF2B5EF4-FFF2-40B4-BE49-F238E27FC236}">
                      <a16:creationId xmlns:a16="http://schemas.microsoft.com/office/drawing/2014/main" id="{7D30F462-D6C2-49AD-98B5-97AB0450F0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9648" y="1546138"/>
                  <a:ext cx="182884" cy="198307"/>
                </a:xfrm>
                <a:prstGeom prst="rect">
                  <a:avLst/>
                </a:prstGeom>
              </p:spPr>
            </p:pic>
            <p:pic>
              <p:nvPicPr>
                <p:cNvPr id="28" name="圖片 27">
                  <a:extLst>
                    <a:ext uri="{FF2B5EF4-FFF2-40B4-BE49-F238E27FC236}">
                      <a16:creationId xmlns:a16="http://schemas.microsoft.com/office/drawing/2014/main" id="{B43FF65E-0616-4BEB-BC31-EFDA823D77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2906" y="1467135"/>
                  <a:ext cx="182884" cy="198307"/>
                </a:xfrm>
                <a:prstGeom prst="rect">
                  <a:avLst/>
                </a:prstGeom>
              </p:spPr>
            </p:pic>
            <p:pic>
              <p:nvPicPr>
                <p:cNvPr id="29" name="圖片 28">
                  <a:extLst>
                    <a:ext uri="{FF2B5EF4-FFF2-40B4-BE49-F238E27FC236}">
                      <a16:creationId xmlns:a16="http://schemas.microsoft.com/office/drawing/2014/main" id="{ADFE59D6-DE09-4E04-A90E-53D6E237D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0316" y="1504647"/>
                  <a:ext cx="182884" cy="198307"/>
                </a:xfrm>
                <a:prstGeom prst="rect">
                  <a:avLst/>
                </a:prstGeom>
              </p:spPr>
            </p:pic>
          </p:grpSp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F8C936CF-9F84-40CE-928C-6B77C49C2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80130" y="1082973"/>
                <a:ext cx="182884" cy="198307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84D7E388-B9ED-49C0-AEA8-71C299B0B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7276" y="1113234"/>
                <a:ext cx="182884" cy="198307"/>
              </a:xfrm>
              <a:prstGeom prst="rect">
                <a:avLst/>
              </a:prstGeom>
            </p:spPr>
          </p:pic>
        </p:grp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D8B99BB5-8138-4248-991A-900E55A46623}"/>
                </a:ext>
              </a:extLst>
            </p:cNvPr>
            <p:cNvSpPr txBox="1"/>
            <p:nvPr/>
          </p:nvSpPr>
          <p:spPr>
            <a:xfrm>
              <a:off x="4583906" y="1407319"/>
              <a:ext cx="41549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金門縣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85D934C-8DEA-44DE-8DBC-CCFF83328A3B}"/>
                </a:ext>
              </a:extLst>
            </p:cNvPr>
            <p:cNvSpPr txBox="1"/>
            <p:nvPr/>
          </p:nvSpPr>
          <p:spPr>
            <a:xfrm>
              <a:off x="5012531" y="1107282"/>
              <a:ext cx="41549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連江縣</a:t>
              </a:r>
            </a:p>
          </p:txBody>
        </p:sp>
        <p:pic>
          <p:nvPicPr>
            <p:cNvPr id="22" name="Picture 2" descr="地方創生資訊共享交流平臺">
              <a:extLst>
                <a:ext uri="{FF2B5EF4-FFF2-40B4-BE49-F238E27FC236}">
                  <a16:creationId xmlns:a16="http://schemas.microsoft.com/office/drawing/2014/main" id="{4D10F05E-B74F-4FA1-BF40-80E22443E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028" y="1137932"/>
              <a:ext cx="1688648" cy="510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47CE7522-1D14-4269-B1A9-A7A354E3273E}"/>
              </a:ext>
            </a:extLst>
          </p:cNvPr>
          <p:cNvSpPr txBox="1"/>
          <p:nvPr/>
        </p:nvSpPr>
        <p:spPr>
          <a:xfrm>
            <a:off x="2538861" y="93486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48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加速推動地方創生政策</a:t>
            </a:r>
            <a:endParaRPr lang="en-US" altLang="zh-TW" sz="4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Oval 10">
            <a:extLst>
              <a:ext uri="{FF2B5EF4-FFF2-40B4-BE49-F238E27FC236}">
                <a16:creationId xmlns:a16="http://schemas.microsoft.com/office/drawing/2014/main" id="{7CD404ED-6193-424E-8337-BF22E2F9F613}"/>
              </a:ext>
            </a:extLst>
          </p:cNvPr>
          <p:cNvSpPr/>
          <p:nvPr/>
        </p:nvSpPr>
        <p:spPr>
          <a:xfrm>
            <a:off x="2696632" y="74103"/>
            <a:ext cx="708783" cy="698737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</p:spTree>
    <p:extLst>
      <p:ext uri="{BB962C8B-B14F-4D97-AF65-F5344CB8AC3E}">
        <p14:creationId xmlns:p14="http://schemas.microsoft.com/office/powerpoint/2010/main" val="6906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BF5B6727-4349-4AB6-87FC-8827A8C9439D}"/>
              </a:ext>
            </a:extLst>
          </p:cNvPr>
          <p:cNvSpPr/>
          <p:nvPr/>
        </p:nvSpPr>
        <p:spPr>
          <a:xfrm>
            <a:off x="275707" y="3767351"/>
            <a:ext cx="11611428" cy="2596320"/>
          </a:xfrm>
          <a:prstGeom prst="rect">
            <a:avLst/>
          </a:prstGeom>
          <a:noFill/>
          <a:ln w="19050"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455CB7E-2BB2-4869-BFFA-0DBA0AB4D472}"/>
              </a:ext>
            </a:extLst>
          </p:cNvPr>
          <p:cNvSpPr/>
          <p:nvPr/>
        </p:nvSpPr>
        <p:spPr>
          <a:xfrm>
            <a:off x="292902" y="573884"/>
            <a:ext cx="11611429" cy="2830352"/>
          </a:xfrm>
          <a:prstGeom prst="rect">
            <a:avLst/>
          </a:prstGeom>
          <a:noFill/>
          <a:ln w="19050"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8A3B23B5-1357-4CF5-8478-EBFE3CD46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96542" y="3482744"/>
            <a:ext cx="4449143" cy="720000"/>
          </a:xfrm>
          <a:prstGeom prst="snipRound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BDDEA171-406F-4274-8343-0009867E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81196" y="145696"/>
            <a:ext cx="4847268" cy="720000"/>
          </a:xfrm>
          <a:prstGeom prst="snipRound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9A47730-52F1-45EC-9B88-89BB3D45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182" y="6411768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2F2102C2-C00F-4241-9BC1-6C8AD57B36CB}"/>
              </a:ext>
            </a:extLst>
          </p:cNvPr>
          <p:cNvSpPr txBox="1"/>
          <p:nvPr/>
        </p:nvSpPr>
        <p:spPr>
          <a:xfrm>
            <a:off x="839910" y="253956"/>
            <a:ext cx="422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促進花東離島永續發展</a:t>
            </a:r>
            <a:endParaRPr kumimoji="0" lang="ko-KR" altLang="en-US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" name="平行四邊形 13">
            <a:extLst>
              <a:ext uri="{FF2B5EF4-FFF2-40B4-BE49-F238E27FC236}">
                <a16:creationId xmlns:a16="http://schemas.microsoft.com/office/drawing/2014/main" id="{1F21D035-E7E7-4341-9C79-0E1B462248FF}"/>
              </a:ext>
            </a:extLst>
          </p:cNvPr>
          <p:cNvSpPr/>
          <p:nvPr/>
        </p:nvSpPr>
        <p:spPr>
          <a:xfrm>
            <a:off x="647233" y="938689"/>
            <a:ext cx="3816000" cy="526178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花東永續發展基金</a:t>
            </a:r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3555E9C1-3D7F-4AC0-BF09-619F222BFF1C}"/>
              </a:ext>
            </a:extLst>
          </p:cNvPr>
          <p:cNvSpPr/>
          <p:nvPr/>
        </p:nvSpPr>
        <p:spPr>
          <a:xfrm>
            <a:off x="6165752" y="939713"/>
            <a:ext cx="3816000" cy="526178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離島建設基金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19F77E5-59C8-4EA4-831E-8B21AA6E4B9F}"/>
              </a:ext>
            </a:extLst>
          </p:cNvPr>
          <p:cNvSpPr txBox="1"/>
          <p:nvPr/>
        </p:nvSpPr>
        <p:spPr>
          <a:xfrm>
            <a:off x="891390" y="3548043"/>
            <a:ext cx="3759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活絡中興新村發展</a:t>
            </a:r>
            <a:endParaRPr kumimoji="0" lang="ko-KR" altLang="en-US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7" name="Oval 10">
            <a:extLst>
              <a:ext uri="{FF2B5EF4-FFF2-40B4-BE49-F238E27FC236}">
                <a16:creationId xmlns:a16="http://schemas.microsoft.com/office/drawing/2014/main" id="{3A60BE74-D34E-4095-948B-9DCA7FCC8E08}"/>
              </a:ext>
            </a:extLst>
          </p:cNvPr>
          <p:cNvSpPr/>
          <p:nvPr/>
        </p:nvSpPr>
        <p:spPr>
          <a:xfrm>
            <a:off x="350166" y="189635"/>
            <a:ext cx="576064" cy="573285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四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FD3F37B9-6C3E-4BA3-A55B-38FAD6C137CF}"/>
              </a:ext>
            </a:extLst>
          </p:cNvPr>
          <p:cNvSpPr/>
          <p:nvPr/>
        </p:nvSpPr>
        <p:spPr>
          <a:xfrm>
            <a:off x="359201" y="3529301"/>
            <a:ext cx="576064" cy="573285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E74B47C-56EF-48B2-95D0-78F576971FA5}"/>
              </a:ext>
            </a:extLst>
          </p:cNvPr>
          <p:cNvSpPr txBox="1"/>
          <p:nvPr/>
        </p:nvSpPr>
        <p:spPr>
          <a:xfrm>
            <a:off x="7138812" y="4055874"/>
            <a:ext cx="3549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67B03B"/>
              </a:buClr>
              <a:buFont typeface="Wingdings" panose="05000000000000000000" pitchFamily="2" charset="2"/>
              <a:buChar char="u"/>
            </a:pP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中興新村北、中核心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67B03B"/>
              </a:buClr>
            </a:pP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公有資產活化建設計畫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467FF39-4A5A-460E-9EA6-63068188F994}"/>
              </a:ext>
            </a:extLst>
          </p:cNvPr>
          <p:cNvSpPr txBox="1"/>
          <p:nvPr/>
        </p:nvSpPr>
        <p:spPr>
          <a:xfrm>
            <a:off x="2082173" y="4304564"/>
            <a:ext cx="22504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67B03B"/>
              </a:buClr>
              <a:buFont typeface="Wingdings" panose="05000000000000000000" pitchFamily="2" charset="2"/>
              <a:buChar char="u"/>
            </a:pPr>
            <a:r>
              <a:rPr lang="zh-TW" altLang="en-US" sz="2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整體分區</a:t>
            </a:r>
          </a:p>
        </p:txBody>
      </p:sp>
      <p:sp>
        <p:nvSpPr>
          <p:cNvPr id="36" name="內容版面配置區 8">
            <a:extLst>
              <a:ext uri="{FF2B5EF4-FFF2-40B4-BE49-F238E27FC236}">
                <a16:creationId xmlns:a16="http://schemas.microsoft.com/office/drawing/2014/main" id="{33F7E63E-73BB-46A7-9E8D-A503EADF423E}"/>
              </a:ext>
            </a:extLst>
          </p:cNvPr>
          <p:cNvSpPr txBox="1">
            <a:spLocks/>
          </p:cNvSpPr>
          <p:nvPr/>
        </p:nvSpPr>
        <p:spPr>
          <a:xfrm>
            <a:off x="2308041" y="4793125"/>
            <a:ext cx="5035301" cy="43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40"/>
              </a:lnSpc>
              <a:spcBef>
                <a:spcPts val="3600"/>
              </a:spcBef>
              <a:buClr>
                <a:srgbClr val="9FA612"/>
              </a:buClr>
              <a:buNone/>
            </a:pPr>
            <a:r>
              <a:rPr lang="zh-TW" altLang="en-US" sz="2000" b="1" kern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重新界定區域功能，活絡中興新村發展</a:t>
            </a:r>
            <a:endParaRPr lang="en-US" altLang="zh-TW" sz="2000" b="1" kern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2291C71-6160-40A4-93AD-370AE394906E}"/>
              </a:ext>
            </a:extLst>
          </p:cNvPr>
          <p:cNvSpPr txBox="1"/>
          <p:nvPr/>
        </p:nvSpPr>
        <p:spPr>
          <a:xfrm>
            <a:off x="2308652" y="5203498"/>
            <a:ext cx="3631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400" indent="-23040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北核心</a:t>
            </a: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歷史文化區  </a:t>
            </a:r>
            <a:endParaRPr lang="en-US" altLang="zh-TW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0400" indent="-23040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中核心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休閒生活區 </a:t>
            </a:r>
            <a:endParaRPr lang="en-US" altLang="zh-TW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0400" indent="-23040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南核心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大學城 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C568733E-F9E4-4E14-A216-4B37857981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3" y="4261209"/>
            <a:ext cx="1571221" cy="2074277"/>
          </a:xfrm>
          <a:prstGeom prst="rect">
            <a:avLst/>
          </a:prstGeom>
        </p:spPr>
      </p:pic>
      <p:sp>
        <p:nvSpPr>
          <p:cNvPr id="44" name="內容版面配置區 8">
            <a:extLst>
              <a:ext uri="{FF2B5EF4-FFF2-40B4-BE49-F238E27FC236}">
                <a16:creationId xmlns:a16="http://schemas.microsoft.com/office/drawing/2014/main" id="{A92AE8C5-601C-4967-8117-2EFA59BD1D14}"/>
              </a:ext>
            </a:extLst>
          </p:cNvPr>
          <p:cNvSpPr txBox="1">
            <a:spLocks/>
          </p:cNvSpPr>
          <p:nvPr/>
        </p:nvSpPr>
        <p:spPr>
          <a:xfrm>
            <a:off x="7407034" y="4825315"/>
            <a:ext cx="4000500" cy="1684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優化閒置職務宿舍</a:t>
            </a: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機關共用檔案櫃建置工程</a:t>
            </a: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古蹟及歷史建物修復工程</a:t>
            </a: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公有設施優化再利用 </a:t>
            </a: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1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道路改善、路燈建置及公園優化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16F72C8-2BE9-490B-84B8-ED1285DD0A03}"/>
              </a:ext>
            </a:extLst>
          </p:cNvPr>
          <p:cNvSpPr txBox="1"/>
          <p:nvPr/>
        </p:nvSpPr>
        <p:spPr>
          <a:xfrm>
            <a:off x="2754192" y="1571110"/>
            <a:ext cx="3156414" cy="160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花東基金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年編列支出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24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億元，推動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160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項計畫，協助落實花東第三期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(109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至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綜合發展實施方案，以優化花東生活環境，提升產業發展量能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9BC0383-0B58-474F-8912-E273C057F8E8}"/>
              </a:ext>
            </a:extLst>
          </p:cNvPr>
          <p:cNvSpPr txBox="1"/>
          <p:nvPr/>
        </p:nvSpPr>
        <p:spPr>
          <a:xfrm>
            <a:off x="8290160" y="1571110"/>
            <a:ext cx="3506985" cy="15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marR="0" lvl="0" indent="0" algn="just" defTabSz="914377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審竣各離島縣「第六期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(112-115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r>
              <a:rPr kumimoji="0" lang="zh-HK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離島綜合建設實施方案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」；   離島基金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年編列支出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9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億元，推動</a:t>
            </a:r>
            <a:r>
              <a:rPr kumimoji="0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共計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128</a:t>
            </a:r>
            <a:r>
              <a:rPr kumimoji="0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項計畫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，持續完善環境</a:t>
            </a:r>
            <a:r>
              <a:rPr kumimoji="0" lang="zh-HK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機能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，促進島嶼宜居生活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567823B-0455-44AB-9654-E5A55A86BF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" r="9774" b="27167"/>
          <a:stretch/>
        </p:blipFill>
        <p:spPr>
          <a:xfrm>
            <a:off x="6165752" y="1590430"/>
            <a:ext cx="2482565" cy="14984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19EDB7A-E0C9-4D51-964D-4D0C312C95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17158" b="22426"/>
          <a:stretch/>
        </p:blipFill>
        <p:spPr>
          <a:xfrm>
            <a:off x="513104" y="1615417"/>
            <a:ext cx="2241088" cy="14790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500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64556A-D3F7-4B97-88D6-6D29C878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589" y="6364461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5" name="Rounded Rectangle 96">
            <a:extLst>
              <a:ext uri="{FF2B5EF4-FFF2-40B4-BE49-F238E27FC236}">
                <a16:creationId xmlns:a16="http://schemas.microsoft.com/office/drawing/2014/main" id="{DE5C4922-DB44-415E-828C-CD202BC02350}"/>
              </a:ext>
            </a:extLst>
          </p:cNvPr>
          <p:cNvSpPr/>
          <p:nvPr/>
        </p:nvSpPr>
        <p:spPr>
          <a:xfrm>
            <a:off x="5646996" y="1978588"/>
            <a:ext cx="1025660" cy="324000"/>
          </a:xfrm>
          <a:prstGeom prst="rect">
            <a:avLst/>
          </a:prstGeom>
          <a:solidFill>
            <a:srgbClr val="F8D3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Circle: Hollow 49">
            <a:extLst>
              <a:ext uri="{FF2B5EF4-FFF2-40B4-BE49-F238E27FC236}">
                <a16:creationId xmlns:a16="http://schemas.microsoft.com/office/drawing/2014/main" id="{3BC09576-A8A5-4060-8FBA-F43F8F7DCAD6}"/>
              </a:ext>
            </a:extLst>
          </p:cNvPr>
          <p:cNvSpPr/>
          <p:nvPr/>
        </p:nvSpPr>
        <p:spPr>
          <a:xfrm>
            <a:off x="5914541" y="931976"/>
            <a:ext cx="1368000" cy="1368000"/>
          </a:xfrm>
          <a:prstGeom prst="donut">
            <a:avLst/>
          </a:prstGeom>
          <a:solidFill>
            <a:srgbClr val="F8D3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Rounded Rectangle 96">
            <a:extLst>
              <a:ext uri="{FF2B5EF4-FFF2-40B4-BE49-F238E27FC236}">
                <a16:creationId xmlns:a16="http://schemas.microsoft.com/office/drawing/2014/main" id="{671C9690-AD8E-41CA-9A98-05CB9892750E}"/>
              </a:ext>
            </a:extLst>
          </p:cNvPr>
          <p:cNvSpPr/>
          <p:nvPr/>
        </p:nvSpPr>
        <p:spPr>
          <a:xfrm>
            <a:off x="6641834" y="928698"/>
            <a:ext cx="3600000" cy="360000"/>
          </a:xfrm>
          <a:prstGeom prst="rect">
            <a:avLst/>
          </a:prstGeom>
          <a:solidFill>
            <a:srgbClr val="F8D3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ounded Rectangle 96">
            <a:extLst>
              <a:ext uri="{FF2B5EF4-FFF2-40B4-BE49-F238E27FC236}">
                <a16:creationId xmlns:a16="http://schemas.microsoft.com/office/drawing/2014/main" id="{B07B9DE5-1ECA-4DE2-8FF9-BCAD4A116716}"/>
              </a:ext>
            </a:extLst>
          </p:cNvPr>
          <p:cNvSpPr/>
          <p:nvPr/>
        </p:nvSpPr>
        <p:spPr>
          <a:xfrm>
            <a:off x="3440769" y="4090234"/>
            <a:ext cx="936000" cy="32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Circle: Hollow 47">
            <a:extLst>
              <a:ext uri="{FF2B5EF4-FFF2-40B4-BE49-F238E27FC236}">
                <a16:creationId xmlns:a16="http://schemas.microsoft.com/office/drawing/2014/main" id="{9E3CDE02-EAC9-4EB1-86CE-235FC60FA74B}"/>
              </a:ext>
            </a:extLst>
          </p:cNvPr>
          <p:cNvSpPr/>
          <p:nvPr/>
        </p:nvSpPr>
        <p:spPr>
          <a:xfrm>
            <a:off x="3724955" y="3044836"/>
            <a:ext cx="1368000" cy="1368000"/>
          </a:xfrm>
          <a:prstGeom prst="donu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ounded Rectangle 96">
            <a:extLst>
              <a:ext uri="{FF2B5EF4-FFF2-40B4-BE49-F238E27FC236}">
                <a16:creationId xmlns:a16="http://schemas.microsoft.com/office/drawing/2014/main" id="{C0592DD3-8054-49A3-ADA6-A041AE2BB9AD}"/>
              </a:ext>
            </a:extLst>
          </p:cNvPr>
          <p:cNvSpPr/>
          <p:nvPr/>
        </p:nvSpPr>
        <p:spPr>
          <a:xfrm>
            <a:off x="2374586" y="5132799"/>
            <a:ext cx="900000" cy="28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" name="Circle: Hollow 45">
            <a:extLst>
              <a:ext uri="{FF2B5EF4-FFF2-40B4-BE49-F238E27FC236}">
                <a16:creationId xmlns:a16="http://schemas.microsoft.com/office/drawing/2014/main" id="{67778D0F-F160-4BE4-AD12-8446828152FA}"/>
              </a:ext>
            </a:extLst>
          </p:cNvPr>
          <p:cNvSpPr/>
          <p:nvPr/>
        </p:nvSpPr>
        <p:spPr>
          <a:xfrm>
            <a:off x="2681693" y="4090234"/>
            <a:ext cx="1332000" cy="1332000"/>
          </a:xfrm>
          <a:prstGeom prst="donu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286471-DAD4-4C96-AF06-104F38ABC248}"/>
              </a:ext>
            </a:extLst>
          </p:cNvPr>
          <p:cNvSpPr/>
          <p:nvPr/>
        </p:nvSpPr>
        <p:spPr>
          <a:xfrm>
            <a:off x="1322338" y="5521383"/>
            <a:ext cx="1319030" cy="1319030"/>
          </a:xfrm>
          <a:prstGeom prst="ellipse">
            <a:avLst/>
          </a:prstGeom>
          <a:noFill/>
          <a:ln w="139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" name="Rounded Rectangle 96">
            <a:extLst>
              <a:ext uri="{FF2B5EF4-FFF2-40B4-BE49-F238E27FC236}">
                <a16:creationId xmlns:a16="http://schemas.microsoft.com/office/drawing/2014/main" id="{5FA6F112-CD3C-4B0A-8B8C-00B991AC0D27}"/>
              </a:ext>
            </a:extLst>
          </p:cNvPr>
          <p:cNvSpPr/>
          <p:nvPr/>
        </p:nvSpPr>
        <p:spPr>
          <a:xfrm>
            <a:off x="431503" y="6140807"/>
            <a:ext cx="1980000" cy="32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7" name="Circle: Hollow 43">
            <a:extLst>
              <a:ext uri="{FF2B5EF4-FFF2-40B4-BE49-F238E27FC236}">
                <a16:creationId xmlns:a16="http://schemas.microsoft.com/office/drawing/2014/main" id="{78E929FC-5C06-4DB0-8A28-195CFD1E9F63}"/>
              </a:ext>
            </a:extLst>
          </p:cNvPr>
          <p:cNvSpPr/>
          <p:nvPr/>
        </p:nvSpPr>
        <p:spPr>
          <a:xfrm>
            <a:off x="1738036" y="5125358"/>
            <a:ext cx="1332000" cy="1332000"/>
          </a:xfrm>
          <a:prstGeom prst="donu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Circle: Hollow 47">
            <a:extLst>
              <a:ext uri="{FF2B5EF4-FFF2-40B4-BE49-F238E27FC236}">
                <a16:creationId xmlns:a16="http://schemas.microsoft.com/office/drawing/2014/main" id="{30BB5F55-F247-47FD-B9B3-B59C2E3ADB2B}"/>
              </a:ext>
            </a:extLst>
          </p:cNvPr>
          <p:cNvSpPr/>
          <p:nvPr/>
        </p:nvSpPr>
        <p:spPr>
          <a:xfrm>
            <a:off x="4816219" y="1975286"/>
            <a:ext cx="1368000" cy="1368000"/>
          </a:xfrm>
          <a:prstGeom prst="donu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Rounded Rectangle 96">
            <a:extLst>
              <a:ext uri="{FF2B5EF4-FFF2-40B4-BE49-F238E27FC236}">
                <a16:creationId xmlns:a16="http://schemas.microsoft.com/office/drawing/2014/main" id="{A7900ADE-910F-4EBE-8BC4-B8DF5ECE96BD}"/>
              </a:ext>
            </a:extLst>
          </p:cNvPr>
          <p:cNvSpPr/>
          <p:nvPr/>
        </p:nvSpPr>
        <p:spPr>
          <a:xfrm>
            <a:off x="4454859" y="3045550"/>
            <a:ext cx="1188000" cy="28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6BA606E-5FC4-4125-8895-E48D44D2FF89}"/>
              </a:ext>
            </a:extLst>
          </p:cNvPr>
          <p:cNvSpPr txBox="1"/>
          <p:nvPr/>
        </p:nvSpPr>
        <p:spPr>
          <a:xfrm>
            <a:off x="7224086" y="1346286"/>
            <a:ext cx="334932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因應國際變局，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300"/>
              </a:lnSpc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強化總體經濟體質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A033EB7-B50E-47B3-A496-06716825E007}"/>
              </a:ext>
            </a:extLst>
          </p:cNvPr>
          <p:cNvSpPr txBox="1"/>
          <p:nvPr/>
        </p:nvSpPr>
        <p:spPr>
          <a:xfrm>
            <a:off x="6289418" y="1276567"/>
            <a:ext cx="58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F1036EB-6BDC-4C90-9469-489258691365}"/>
              </a:ext>
            </a:extLst>
          </p:cNvPr>
          <p:cNvSpPr txBox="1"/>
          <p:nvPr/>
        </p:nvSpPr>
        <p:spPr>
          <a:xfrm>
            <a:off x="6154296" y="2462910"/>
            <a:ext cx="6097712" cy="937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藉由供應鏈重組契機，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強化產業轉型升級、擴大布局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D8FCCAE-7881-4298-B7CA-9C311E45101C}"/>
              </a:ext>
            </a:extLst>
          </p:cNvPr>
          <p:cNvSpPr txBox="1"/>
          <p:nvPr/>
        </p:nvSpPr>
        <p:spPr>
          <a:xfrm>
            <a:off x="5183141" y="2376648"/>
            <a:ext cx="634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endParaRPr lang="zh-TW" altLang="en-US" sz="3600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C2890E6-5173-4431-ACE7-6D406A72937C}"/>
              </a:ext>
            </a:extLst>
          </p:cNvPr>
          <p:cNvSpPr txBox="1"/>
          <p:nvPr/>
        </p:nvSpPr>
        <p:spPr>
          <a:xfrm>
            <a:off x="4964024" y="3773594"/>
            <a:ext cx="678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國土長遠建設，促進區域均衡成長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29B748C-36AA-4EF8-89D0-C1E15A494679}"/>
              </a:ext>
            </a:extLst>
          </p:cNvPr>
          <p:cNvSpPr txBox="1"/>
          <p:nvPr/>
        </p:nvSpPr>
        <p:spPr>
          <a:xfrm>
            <a:off x="4090126" y="3442505"/>
            <a:ext cx="729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三</a:t>
            </a:r>
            <a:endParaRPr lang="zh-TW" altLang="en-US" sz="3600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081A1492-8A73-4A5A-8CB7-D5C10AF6AE4E}"/>
              </a:ext>
            </a:extLst>
          </p:cNvPr>
          <p:cNvSpPr txBox="1"/>
          <p:nvPr/>
        </p:nvSpPr>
        <p:spPr>
          <a:xfrm>
            <a:off x="3880672" y="4695056"/>
            <a:ext cx="678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擴充人力質量，形塑國際人才匯聚中心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8307A0D-5D20-4B8F-869A-A8D70AE392D9}"/>
              </a:ext>
            </a:extLst>
          </p:cNvPr>
          <p:cNvSpPr txBox="1"/>
          <p:nvPr/>
        </p:nvSpPr>
        <p:spPr>
          <a:xfrm>
            <a:off x="3007020" y="4462995"/>
            <a:ext cx="729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四</a:t>
            </a:r>
            <a:endParaRPr lang="zh-TW" altLang="en-US" sz="36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A1A4B7E1-1286-4B2E-AE07-EFA5FA50F69F}"/>
              </a:ext>
            </a:extLst>
          </p:cNvPr>
          <p:cNvSpPr txBox="1"/>
          <p:nvPr/>
        </p:nvSpPr>
        <p:spPr>
          <a:xfrm>
            <a:off x="2066579" y="5493658"/>
            <a:ext cx="729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五</a:t>
            </a:r>
            <a:endParaRPr lang="zh-TW" altLang="en-US" sz="36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11742F5-B2F2-471F-B258-D16F06345FB9}"/>
              </a:ext>
            </a:extLst>
          </p:cNvPr>
          <p:cNvSpPr txBox="1"/>
          <p:nvPr/>
        </p:nvSpPr>
        <p:spPr>
          <a:xfrm>
            <a:off x="3019297" y="5725422"/>
            <a:ext cx="678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推動開放政府，精進施政效能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5B6E86F-4C14-4C13-BFD3-80DE307ABA29}"/>
              </a:ext>
            </a:extLst>
          </p:cNvPr>
          <p:cNvSpPr txBox="1"/>
          <p:nvPr/>
        </p:nvSpPr>
        <p:spPr>
          <a:xfrm>
            <a:off x="3190875" y="13552"/>
            <a:ext cx="581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4800" b="1" kern="3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施政方向與重點</a:t>
            </a:r>
            <a:endParaRPr kumimoji="0" lang="en-US" altLang="zh-TW" sz="4800" b="1" i="0" u="none" strike="noStrike" kern="300" cap="none" spc="1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B3FFDFFA-47DB-4DBC-9F70-E1D8F5738365}"/>
              </a:ext>
            </a:extLst>
          </p:cNvPr>
          <p:cNvCxnSpPr/>
          <p:nvPr/>
        </p:nvCxnSpPr>
        <p:spPr>
          <a:xfrm>
            <a:off x="7089417" y="2260359"/>
            <a:ext cx="3168000" cy="0"/>
          </a:xfrm>
          <a:prstGeom prst="straightConnector1">
            <a:avLst/>
          </a:prstGeom>
          <a:ln w="19050" cap="rnd">
            <a:solidFill>
              <a:schemeClr val="accent4">
                <a:lumMod val="75000"/>
              </a:schemeClr>
            </a:solidFill>
            <a:round/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40259EA0-CEC8-4593-9B4D-810B3DA57169}"/>
              </a:ext>
            </a:extLst>
          </p:cNvPr>
          <p:cNvCxnSpPr/>
          <p:nvPr/>
        </p:nvCxnSpPr>
        <p:spPr>
          <a:xfrm>
            <a:off x="5048859" y="4345441"/>
            <a:ext cx="5400000" cy="0"/>
          </a:xfrm>
          <a:prstGeom prst="straightConnector1">
            <a:avLst/>
          </a:prstGeom>
          <a:ln w="19050" cap="rnd">
            <a:solidFill>
              <a:srgbClr val="92D050"/>
            </a:solidFill>
            <a:round/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A900796C-2511-473F-A740-9962CA183971}"/>
              </a:ext>
            </a:extLst>
          </p:cNvPr>
          <p:cNvCxnSpPr/>
          <p:nvPr/>
        </p:nvCxnSpPr>
        <p:spPr>
          <a:xfrm>
            <a:off x="6029288" y="3395733"/>
            <a:ext cx="4896000" cy="0"/>
          </a:xfrm>
          <a:prstGeom prst="straightConnector1">
            <a:avLst/>
          </a:prstGeom>
          <a:ln w="19050" cap="rnd">
            <a:solidFill>
              <a:srgbClr val="92D050"/>
            </a:solidFill>
            <a:round/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C4E26451-6617-4023-996C-04523B5737A5}"/>
              </a:ext>
            </a:extLst>
          </p:cNvPr>
          <p:cNvCxnSpPr/>
          <p:nvPr/>
        </p:nvCxnSpPr>
        <p:spPr>
          <a:xfrm>
            <a:off x="3976036" y="5276799"/>
            <a:ext cx="6012000" cy="0"/>
          </a:xfrm>
          <a:prstGeom prst="straightConnector1">
            <a:avLst/>
          </a:prstGeom>
          <a:ln w="19050" cap="rnd">
            <a:solidFill>
              <a:srgbClr val="92D050"/>
            </a:solidFill>
            <a:round/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FAE82468-196F-402F-B5B1-57EDD3D8B427}"/>
              </a:ext>
            </a:extLst>
          </p:cNvPr>
          <p:cNvCxnSpPr/>
          <p:nvPr/>
        </p:nvCxnSpPr>
        <p:spPr>
          <a:xfrm>
            <a:off x="3020333" y="6325265"/>
            <a:ext cx="4680000" cy="0"/>
          </a:xfrm>
          <a:prstGeom prst="straightConnector1">
            <a:avLst/>
          </a:prstGeom>
          <a:ln w="19050" cap="rnd">
            <a:solidFill>
              <a:srgbClr val="92D050"/>
            </a:solidFill>
            <a:round/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圖片 59">
            <a:extLst>
              <a:ext uri="{FF2B5EF4-FFF2-40B4-BE49-F238E27FC236}">
                <a16:creationId xmlns:a16="http://schemas.microsoft.com/office/drawing/2014/main" id="{E1E4DB87-F575-401B-A31C-735930C91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661" y="3810258"/>
            <a:ext cx="1152698" cy="1117088"/>
          </a:xfrm>
          <a:prstGeom prst="rect">
            <a:avLst/>
          </a:prstGeom>
        </p:spPr>
      </p:pic>
      <p:pic>
        <p:nvPicPr>
          <p:cNvPr id="63" name="圖片 62" descr="F:\!!!FB小編\FLATICON素材\前瞻\road (1).png">
            <a:extLst>
              <a:ext uri="{FF2B5EF4-FFF2-40B4-BE49-F238E27FC236}">
                <a16:creationId xmlns:a16="http://schemas.microsoft.com/office/drawing/2014/main" id="{4AA64FBA-944B-434F-B221-4E34935D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05" y="2708510"/>
            <a:ext cx="1152698" cy="114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 descr="arrow, business, finance, graph, growth, increase icon">
            <a:extLst>
              <a:ext uri="{FF2B5EF4-FFF2-40B4-BE49-F238E27FC236}">
                <a16:creationId xmlns:a16="http://schemas.microsoft.com/office/drawing/2014/main" id="{DFCB4EB2-08FA-43D4-B206-AF497329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04" y="698508"/>
            <a:ext cx="1327924" cy="13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B97D8382-020A-40B7-91EB-2CFFF48E4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521" y="266899"/>
            <a:ext cx="788987" cy="80492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490F114-D072-428B-9A64-8BAFC6C66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89063" l="9910" r="89640">
                        <a14:foregroundMark x1="59459" y1="9896" x2="35586" y2="9375"/>
                        <a14:foregroundMark x1="53153" y1="8854" x2="41441" y2="4688"/>
                        <a14:foregroundMark x1="48198" y1="4688" x2="48198" y2="4688"/>
                        <a14:foregroundMark x1="46847" y1="13021" x2="41441" y2="26042"/>
                        <a14:foregroundMark x1="57658" y1="21354" x2="54955" y2="22396"/>
                        <a14:foregroundMark x1="51802" y1="18750" x2="52703" y2="21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85" y="4885265"/>
            <a:ext cx="1665000" cy="1440000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960D3B17-4A3B-4B65-8AF0-BA85985C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35" l="1476" r="100000">
                        <a14:foregroundMark x1="19926" y1="38172" x2="17712" y2="46237"/>
                        <a14:foregroundMark x1="10701" y1="48387" x2="15129" y2="55376"/>
                        <a14:foregroundMark x1="24723" y1="55376" x2="15129" y2="67742"/>
                        <a14:foregroundMark x1="35424" y1="46237" x2="25092" y2="44624"/>
                        <a14:foregroundMark x1="34317" y1="49462" x2="25830" y2="51075"/>
                        <a14:foregroundMark x1="92989" y1="62366" x2="92989" y2="62366"/>
                        <a14:foregroundMark x1="90775" y1="70430" x2="90775" y2="70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77" y="1282514"/>
            <a:ext cx="1935956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9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8">
            <a:extLst>
              <a:ext uri="{FF2B5EF4-FFF2-40B4-BE49-F238E27FC236}">
                <a16:creationId xmlns:a16="http://schemas.microsoft.com/office/drawing/2014/main" id="{7589C7FB-01A0-446B-8A68-7743E38D7336}"/>
              </a:ext>
            </a:extLst>
          </p:cNvPr>
          <p:cNvSpPr/>
          <p:nvPr/>
        </p:nvSpPr>
        <p:spPr>
          <a:xfrm>
            <a:off x="893152" y="2391830"/>
            <a:ext cx="10973499" cy="12318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7700"/>
              </a:lnSpc>
              <a:spcBef>
                <a:spcPts val="600"/>
              </a:spcBef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擴充人力質量</a:t>
            </a:r>
            <a:endParaRPr lang="en-US" altLang="zh-TW" sz="48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7700"/>
              </a:lnSpc>
              <a:spcBef>
                <a:spcPts val="600"/>
              </a:spcBef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形塑國際人才匯聚中心</a:t>
            </a:r>
          </a:p>
        </p:txBody>
      </p:sp>
    </p:spTree>
    <p:extLst>
      <p:ext uri="{BB962C8B-B14F-4D97-AF65-F5344CB8AC3E}">
        <p14:creationId xmlns:p14="http://schemas.microsoft.com/office/powerpoint/2010/main" val="336547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BF5B6727-4349-4AB6-87FC-8827A8C9439D}"/>
              </a:ext>
            </a:extLst>
          </p:cNvPr>
          <p:cNvSpPr/>
          <p:nvPr/>
        </p:nvSpPr>
        <p:spPr>
          <a:xfrm>
            <a:off x="275707" y="3767351"/>
            <a:ext cx="11611428" cy="2596320"/>
          </a:xfrm>
          <a:prstGeom prst="rect">
            <a:avLst/>
          </a:prstGeom>
          <a:noFill/>
          <a:ln w="19050"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455CB7E-2BB2-4869-BFFA-0DBA0AB4D472}"/>
              </a:ext>
            </a:extLst>
          </p:cNvPr>
          <p:cNvSpPr/>
          <p:nvPr/>
        </p:nvSpPr>
        <p:spPr>
          <a:xfrm>
            <a:off x="292902" y="573884"/>
            <a:ext cx="11611429" cy="2664000"/>
          </a:xfrm>
          <a:prstGeom prst="rect">
            <a:avLst/>
          </a:prstGeom>
          <a:noFill/>
          <a:ln w="19050"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8A3B23B5-1357-4CF5-8478-EBFE3CD46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96540" y="3367134"/>
            <a:ext cx="5035300" cy="720000"/>
          </a:xfrm>
          <a:prstGeom prst="snipRound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BDDEA171-406F-4274-8343-0009867E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81196" y="145696"/>
            <a:ext cx="4847268" cy="720000"/>
          </a:xfrm>
          <a:prstGeom prst="snipRound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9A47730-52F1-45EC-9B88-89BB3D45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182" y="6411768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2F2102C2-C00F-4241-9BC1-6C8AD57B36CB}"/>
              </a:ext>
            </a:extLst>
          </p:cNvPr>
          <p:cNvSpPr txBox="1"/>
          <p:nvPr/>
        </p:nvSpPr>
        <p:spPr>
          <a:xfrm>
            <a:off x="934500" y="253956"/>
            <a:ext cx="422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持續推動雙語政策</a:t>
            </a:r>
          </a:p>
        </p:txBody>
      </p:sp>
      <p:sp>
        <p:nvSpPr>
          <p:cNvPr id="14" name="平行四邊形 13">
            <a:extLst>
              <a:ext uri="{FF2B5EF4-FFF2-40B4-BE49-F238E27FC236}">
                <a16:creationId xmlns:a16="http://schemas.microsoft.com/office/drawing/2014/main" id="{1F21D035-E7E7-4341-9C79-0E1B462248FF}"/>
              </a:ext>
            </a:extLst>
          </p:cNvPr>
          <p:cNvSpPr/>
          <p:nvPr/>
        </p:nvSpPr>
        <p:spPr>
          <a:xfrm>
            <a:off x="457817" y="949300"/>
            <a:ext cx="4068000" cy="526178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提升國人雙語力及數位力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19F77E5-59C8-4EA4-831E-8B21AA6E4B9F}"/>
              </a:ext>
            </a:extLst>
          </p:cNvPr>
          <p:cNvSpPr txBox="1"/>
          <p:nvPr/>
        </p:nvSpPr>
        <p:spPr>
          <a:xfrm>
            <a:off x="891390" y="3442943"/>
            <a:ext cx="4518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落實推動人口及移民政策</a:t>
            </a:r>
          </a:p>
        </p:txBody>
      </p:sp>
      <p:sp>
        <p:nvSpPr>
          <p:cNvPr id="47" name="Oval 10">
            <a:extLst>
              <a:ext uri="{FF2B5EF4-FFF2-40B4-BE49-F238E27FC236}">
                <a16:creationId xmlns:a16="http://schemas.microsoft.com/office/drawing/2014/main" id="{3A60BE74-D34E-4095-948B-9DCA7FCC8E08}"/>
              </a:ext>
            </a:extLst>
          </p:cNvPr>
          <p:cNvSpPr/>
          <p:nvPr/>
        </p:nvSpPr>
        <p:spPr>
          <a:xfrm>
            <a:off x="359201" y="254592"/>
            <a:ext cx="576064" cy="573285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FD3F37B9-6C3E-4BA3-A55B-38FAD6C137CF}"/>
              </a:ext>
            </a:extLst>
          </p:cNvPr>
          <p:cNvSpPr/>
          <p:nvPr/>
        </p:nvSpPr>
        <p:spPr>
          <a:xfrm>
            <a:off x="359201" y="3434709"/>
            <a:ext cx="576064" cy="573285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內容版面配置區 8">
            <a:extLst>
              <a:ext uri="{FF2B5EF4-FFF2-40B4-BE49-F238E27FC236}">
                <a16:creationId xmlns:a16="http://schemas.microsoft.com/office/drawing/2014/main" id="{A92AE8C5-601C-4967-8117-2EFA59BD1D14}"/>
              </a:ext>
            </a:extLst>
          </p:cNvPr>
          <p:cNvSpPr txBox="1">
            <a:spLocks/>
          </p:cNvSpPr>
          <p:nvPr/>
        </p:nvSpPr>
        <p:spPr>
          <a:xfrm>
            <a:off x="2825528" y="4883267"/>
            <a:ext cx="2772330" cy="130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0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月底，外籍專業人員有效聘僱許可人數達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51,097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人次、就業金卡至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月底累計核發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6 ,004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張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671F8D23-D0B0-4E24-87B6-F934CE614177}"/>
              </a:ext>
            </a:extLst>
          </p:cNvPr>
          <p:cNvSpPr txBox="1"/>
          <p:nvPr/>
        </p:nvSpPr>
        <p:spPr>
          <a:xfrm>
            <a:off x="3297457" y="1611098"/>
            <a:ext cx="3429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2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加速推動高等教育雙語化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6A903A0-C3A4-4A3A-A77A-C71D07D745C6}"/>
              </a:ext>
            </a:extLst>
          </p:cNvPr>
          <p:cNvSpPr txBox="1"/>
          <p:nvPr/>
        </p:nvSpPr>
        <p:spPr>
          <a:xfrm>
            <a:off x="2961026" y="1505381"/>
            <a:ext cx="26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 w="38100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2800" b="1" i="0" u="none" strike="noStrike" kern="1200" cap="none" spc="0" normalizeH="0" baseline="0" noProof="0" dirty="0">
              <a:ln w="38100">
                <a:solidFill>
                  <a:prstClr val="black">
                    <a:lumMod val="50000"/>
                    <a:lumOff val="50000"/>
                  </a:prst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59AEE1F0-6806-4287-9ACB-3621D7124FDA}"/>
              </a:ext>
            </a:extLst>
          </p:cNvPr>
          <p:cNvSpPr txBox="1"/>
          <p:nvPr/>
        </p:nvSpPr>
        <p:spPr>
          <a:xfrm>
            <a:off x="3263038" y="2184904"/>
            <a:ext cx="4719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1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均衡完善高中以下教育階段雙語化條件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BF48274-7972-4EA3-8536-1F140BAB056F}"/>
              </a:ext>
            </a:extLst>
          </p:cNvPr>
          <p:cNvSpPr txBox="1"/>
          <p:nvPr/>
        </p:nvSpPr>
        <p:spPr>
          <a:xfrm>
            <a:off x="2919624" y="2094904"/>
            <a:ext cx="43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Ink Free" panose="03080402000500000000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 w="38100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b="1" i="0" u="none" strike="noStrike" kern="1200" cap="none" spc="0" normalizeH="0" baseline="0" noProof="0" dirty="0">
              <a:ln w="38100">
                <a:solidFill>
                  <a:prstClr val="black">
                    <a:lumMod val="50000"/>
                    <a:lumOff val="50000"/>
                  </a:prst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CF953222-4311-4EC1-92DB-5A81CB06EB70}"/>
              </a:ext>
            </a:extLst>
          </p:cNvPr>
          <p:cNvSpPr txBox="1"/>
          <p:nvPr/>
        </p:nvSpPr>
        <p:spPr>
          <a:xfrm>
            <a:off x="2938429" y="2686706"/>
            <a:ext cx="45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Ink Free" panose="03080402000500000000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 w="38100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b="1" i="0" u="none" strike="noStrike" kern="1200" cap="none" spc="0" normalizeH="0" baseline="0" noProof="0" dirty="0">
              <a:ln w="38100">
                <a:solidFill>
                  <a:prstClr val="black">
                    <a:lumMod val="50000"/>
                    <a:lumOff val="50000"/>
                  </a:prst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0D97941F-11C4-41C1-95DB-7AA9C55BE055}"/>
              </a:ext>
            </a:extLst>
          </p:cNvPr>
          <p:cNvSpPr txBox="1"/>
          <p:nvPr/>
        </p:nvSpPr>
        <p:spPr>
          <a:xfrm>
            <a:off x="3306582" y="2765774"/>
            <a:ext cx="1515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2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數位學習</a:t>
            </a:r>
            <a:endParaRPr lang="en-US" altLang="zh-TW" sz="22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4" name="TextBox 16">
            <a:extLst>
              <a:ext uri="{FF2B5EF4-FFF2-40B4-BE49-F238E27FC236}">
                <a16:creationId xmlns:a16="http://schemas.microsoft.com/office/drawing/2014/main" id="{8E676DCA-3607-41A1-A6CC-12619148657B}"/>
              </a:ext>
            </a:extLst>
          </p:cNvPr>
          <p:cNvSpPr txBox="1"/>
          <p:nvPr/>
        </p:nvSpPr>
        <p:spPr>
          <a:xfrm>
            <a:off x="8233729" y="1584153"/>
            <a:ext cx="1868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英檢量能擴充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1A9A504F-04CE-4304-8A8A-3471A918391C}"/>
              </a:ext>
            </a:extLst>
          </p:cNvPr>
          <p:cNvSpPr txBox="1"/>
          <p:nvPr/>
        </p:nvSpPr>
        <p:spPr>
          <a:xfrm>
            <a:off x="7874166" y="1483433"/>
            <a:ext cx="43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Ink Free" panose="03080402000500000000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 w="38100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b="1" i="0" u="none" strike="noStrike" kern="1200" cap="none" spc="0" normalizeH="0" baseline="0" noProof="0" dirty="0">
              <a:ln w="38100">
                <a:solidFill>
                  <a:prstClr val="black">
                    <a:lumMod val="50000"/>
                    <a:lumOff val="50000"/>
                  </a:prst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CE0C2DEF-C8DA-456D-BC4B-FE5C7C200758}"/>
              </a:ext>
            </a:extLst>
          </p:cNvPr>
          <p:cNvSpPr txBox="1"/>
          <p:nvPr/>
        </p:nvSpPr>
        <p:spPr>
          <a:xfrm>
            <a:off x="8234601" y="2712472"/>
            <a:ext cx="3166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2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成立行政法人</a:t>
            </a:r>
            <a:r>
              <a:rPr lang="zh-TW" altLang="zh-TW" sz="22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專</a:t>
            </a:r>
            <a:r>
              <a:rPr lang="zh-TW" altLang="en-US" sz="22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責推動</a:t>
            </a:r>
            <a:endParaRPr lang="en-US" altLang="zh-TW" sz="22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A74E27B6-8B59-4251-B90F-4A545830821C}"/>
              </a:ext>
            </a:extLst>
          </p:cNvPr>
          <p:cNvSpPr txBox="1"/>
          <p:nvPr/>
        </p:nvSpPr>
        <p:spPr>
          <a:xfrm>
            <a:off x="7917666" y="2690298"/>
            <a:ext cx="47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Ink Free" panose="03080402000500000000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 w="38100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b="1" i="0" u="none" strike="noStrike" kern="1200" cap="none" spc="0" normalizeH="0" baseline="0" noProof="0" dirty="0">
              <a:ln w="38100">
                <a:solidFill>
                  <a:prstClr val="black">
                    <a:lumMod val="50000"/>
                    <a:lumOff val="50000"/>
                  </a:prst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3728A24F-19B8-4B90-B06A-73883C08CE1B}"/>
              </a:ext>
            </a:extLst>
          </p:cNvPr>
          <p:cNvSpPr txBox="1"/>
          <p:nvPr/>
        </p:nvSpPr>
        <p:spPr>
          <a:xfrm>
            <a:off x="7919565" y="2140830"/>
            <a:ext cx="43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Ink Free" panose="03080402000500000000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 w="38100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Ink Free" panose="03080402000500000000" pitchFamily="66" charset="0"/>
                <a:ea typeface="新細明體" panose="02020500000000000000" pitchFamily="18" charset="-120"/>
                <a:cs typeface="+mn-cs"/>
              </a:rPr>
              <a:t>5</a:t>
            </a:r>
            <a:endParaRPr kumimoji="0" lang="zh-TW" altLang="en-US" b="1" i="0" u="none" strike="noStrike" kern="1200" cap="none" spc="0" normalizeH="0" baseline="0" noProof="0" dirty="0">
              <a:ln w="38100">
                <a:solidFill>
                  <a:prstClr val="black">
                    <a:lumMod val="50000"/>
                    <a:lumOff val="50000"/>
                  </a:prst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Ink Free" panose="03080402000500000000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F87C7EAF-77E4-4B22-8A60-7BE239D5E32C}"/>
              </a:ext>
            </a:extLst>
          </p:cNvPr>
          <p:cNvSpPr txBox="1"/>
          <p:nvPr/>
        </p:nvSpPr>
        <p:spPr>
          <a:xfrm>
            <a:off x="8255621" y="2184114"/>
            <a:ext cx="2833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2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提升公務人員英語力</a:t>
            </a:r>
          </a:p>
        </p:txBody>
      </p:sp>
      <p:sp>
        <p:nvSpPr>
          <p:cNvPr id="62" name="平行四邊形 61">
            <a:extLst>
              <a:ext uri="{FF2B5EF4-FFF2-40B4-BE49-F238E27FC236}">
                <a16:creationId xmlns:a16="http://schemas.microsoft.com/office/drawing/2014/main" id="{DC76F015-7072-444B-88CB-E6F9A481A1B5}"/>
              </a:ext>
            </a:extLst>
          </p:cNvPr>
          <p:cNvSpPr/>
          <p:nvPr/>
        </p:nvSpPr>
        <p:spPr>
          <a:xfrm>
            <a:off x="647233" y="4201999"/>
            <a:ext cx="1928725" cy="599231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三大政策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F66A636-421C-4ED8-BDAC-99B301BA9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87" y="4990470"/>
            <a:ext cx="1800000" cy="1087500"/>
          </a:xfrm>
          <a:prstGeom prst="rect">
            <a:avLst/>
          </a:prstGeom>
        </p:spPr>
      </p:pic>
      <p:sp>
        <p:nvSpPr>
          <p:cNvPr id="63" name="平行四邊形 62">
            <a:extLst>
              <a:ext uri="{FF2B5EF4-FFF2-40B4-BE49-F238E27FC236}">
                <a16:creationId xmlns:a16="http://schemas.microsoft.com/office/drawing/2014/main" id="{7F046132-8D12-42D1-9C3C-8527A0BF8C7F}"/>
              </a:ext>
            </a:extLst>
          </p:cNvPr>
          <p:cNvSpPr/>
          <p:nvPr/>
        </p:nvSpPr>
        <p:spPr>
          <a:xfrm>
            <a:off x="4493723" y="948562"/>
            <a:ext cx="2390553" cy="526178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六大推動主軸</a:t>
            </a:r>
          </a:p>
        </p:txBody>
      </p:sp>
      <p:sp>
        <p:nvSpPr>
          <p:cNvPr id="64" name="平行四邊形 63">
            <a:extLst>
              <a:ext uri="{FF2B5EF4-FFF2-40B4-BE49-F238E27FC236}">
                <a16:creationId xmlns:a16="http://schemas.microsoft.com/office/drawing/2014/main" id="{2D399D02-07F7-4A90-8F21-EE2F6D557D49}"/>
              </a:ext>
            </a:extLst>
          </p:cNvPr>
          <p:cNvSpPr/>
          <p:nvPr/>
        </p:nvSpPr>
        <p:spPr>
          <a:xfrm>
            <a:off x="3076503" y="4206606"/>
            <a:ext cx="2196000" cy="576000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強化延攬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marR="0" lvl="0" indent="0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外國專業人才</a:t>
            </a:r>
          </a:p>
        </p:txBody>
      </p:sp>
      <p:sp>
        <p:nvSpPr>
          <p:cNvPr id="65" name="平行四邊形 64">
            <a:extLst>
              <a:ext uri="{FF2B5EF4-FFF2-40B4-BE49-F238E27FC236}">
                <a16:creationId xmlns:a16="http://schemas.microsoft.com/office/drawing/2014/main" id="{17AEE1BD-A41D-4C8A-9A68-C8DD1704044C}"/>
              </a:ext>
            </a:extLst>
          </p:cNvPr>
          <p:cNvSpPr/>
          <p:nvPr/>
        </p:nvSpPr>
        <p:spPr>
          <a:xfrm>
            <a:off x="6101819" y="4177089"/>
            <a:ext cx="1908000" cy="576000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ts val="2200"/>
              </a:lnSpc>
            </a:pPr>
            <a:r>
              <a:rPr lang="zh-TW" altLang="en-US" sz="2000" b="1" dirty="0">
                <a:solidFill>
                  <a:srgbClr val="31859C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擴大吸引及留用僑外生</a:t>
            </a:r>
          </a:p>
        </p:txBody>
      </p:sp>
      <p:sp>
        <p:nvSpPr>
          <p:cNvPr id="66" name="平行四邊形 65">
            <a:extLst>
              <a:ext uri="{FF2B5EF4-FFF2-40B4-BE49-F238E27FC236}">
                <a16:creationId xmlns:a16="http://schemas.microsoft.com/office/drawing/2014/main" id="{168D2A1B-CAB2-4628-98BE-DFB48A522E9C}"/>
              </a:ext>
            </a:extLst>
          </p:cNvPr>
          <p:cNvSpPr/>
          <p:nvPr/>
        </p:nvSpPr>
        <p:spPr>
          <a:xfrm>
            <a:off x="8987078" y="4225231"/>
            <a:ext cx="2196000" cy="576000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ts val="2100"/>
              </a:lnSpc>
            </a:pPr>
            <a:r>
              <a:rPr lang="zh-TW" altLang="en-US" sz="2000" b="1" dirty="0">
                <a:solidFill>
                  <a:srgbClr val="31859C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積極留用</a:t>
            </a:r>
            <a:endParaRPr lang="en-US" altLang="zh-TW" sz="2000" b="1" dirty="0">
              <a:solidFill>
                <a:srgbClr val="31859C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ctr" defTabSz="914377">
              <a:lnSpc>
                <a:spcPts val="2100"/>
              </a:lnSpc>
            </a:pPr>
            <a:r>
              <a:rPr lang="zh-TW" altLang="en-US" sz="2000" b="1" dirty="0">
                <a:solidFill>
                  <a:srgbClr val="31859C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外國技術人力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6F9D8EB1-37FC-4B5F-8F17-B9B7810A04CB}"/>
              </a:ext>
            </a:extLst>
          </p:cNvPr>
          <p:cNvSpPr txBox="1"/>
          <p:nvPr/>
        </p:nvSpPr>
        <p:spPr>
          <a:xfrm>
            <a:off x="6007776" y="4827132"/>
            <a:ext cx="2100146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月底，核准副學士以上畢業僑外生留臺工作計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7,366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人次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CDD45593-D290-46A5-B909-86A1DC139076}"/>
              </a:ext>
            </a:extLst>
          </p:cNvPr>
          <p:cNvSpPr txBox="1"/>
          <p:nvPr/>
        </p:nvSpPr>
        <p:spPr>
          <a:xfrm>
            <a:off x="8598644" y="4828837"/>
            <a:ext cx="2972869" cy="114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完成「</a:t>
            </a:r>
            <a:r>
              <a:rPr kumimoji="0" lang="zh-TW" altLang="zh-TW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移工留才久用方案</a:t>
            </a: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」，</a:t>
            </a:r>
            <a:r>
              <a:rPr kumimoji="0" lang="en-US" altLang="zh-TW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111</a:t>
            </a: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日正式實施，截至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月底</a:t>
            </a: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，已核發外國中階技術人力聘僱許可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197</a:t>
            </a:r>
            <a:r>
              <a:rPr kumimoji="0" lang="zh-TW" alt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人次</a:t>
            </a:r>
            <a:endParaRPr kumimoji="0" lang="en-US" altLang="zh-TW" sz="1600" b="0" i="0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圖片 8">
            <a:extLst>
              <a:ext uri="{FF2B5EF4-FFF2-40B4-BE49-F238E27FC236}">
                <a16:creationId xmlns:a16="http://schemas.microsoft.com/office/drawing/2014/main" id="{B0749FB6-AB2E-4219-9D1D-F85E0B1B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9" y="1626401"/>
            <a:ext cx="226418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226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8">
            <a:extLst>
              <a:ext uri="{FF2B5EF4-FFF2-40B4-BE49-F238E27FC236}">
                <a16:creationId xmlns:a16="http://schemas.microsoft.com/office/drawing/2014/main" id="{A0099BFD-1B4A-4122-A498-EA4AB3E79B26}"/>
              </a:ext>
            </a:extLst>
          </p:cNvPr>
          <p:cNvSpPr/>
          <p:nvPr/>
        </p:nvSpPr>
        <p:spPr>
          <a:xfrm>
            <a:off x="2074679" y="2089723"/>
            <a:ext cx="8466607" cy="2064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7700"/>
              </a:lnSpc>
              <a:spcBef>
                <a:spcPts val="600"/>
              </a:spcBef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推動開放政府，精進施政效能</a:t>
            </a:r>
          </a:p>
        </p:txBody>
      </p:sp>
    </p:spTree>
    <p:extLst>
      <p:ext uri="{BB962C8B-B14F-4D97-AF65-F5344CB8AC3E}">
        <p14:creationId xmlns:p14="http://schemas.microsoft.com/office/powerpoint/2010/main" val="408642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4B2378E-979B-4505-A934-F5191D8D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9100" y="64071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20FF4BE-6590-4174-99CC-C7620B437FD3}"/>
              </a:ext>
            </a:extLst>
          </p:cNvPr>
          <p:cNvSpPr/>
          <p:nvPr/>
        </p:nvSpPr>
        <p:spPr>
          <a:xfrm>
            <a:off x="312350" y="4253597"/>
            <a:ext cx="6120000" cy="2230351"/>
          </a:xfrm>
          <a:prstGeom prst="rect">
            <a:avLst/>
          </a:prstGeom>
          <a:noFill/>
          <a:ln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44BFE7-497F-4E5D-8B0C-DC48D80D2029}"/>
              </a:ext>
            </a:extLst>
          </p:cNvPr>
          <p:cNvSpPr/>
          <p:nvPr/>
        </p:nvSpPr>
        <p:spPr>
          <a:xfrm>
            <a:off x="292902" y="531567"/>
            <a:ext cx="11611429" cy="3378068"/>
          </a:xfrm>
          <a:prstGeom prst="rect">
            <a:avLst/>
          </a:prstGeom>
          <a:noFill/>
          <a:ln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33A533C-2B75-4AB5-9BB9-C51F1EA55121}"/>
              </a:ext>
            </a:extLst>
          </p:cNvPr>
          <p:cNvSpPr/>
          <p:nvPr/>
        </p:nvSpPr>
        <p:spPr>
          <a:xfrm>
            <a:off x="7575550" y="1723647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5666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機制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28608C7-143A-479B-A7EB-D3023F48DC85}"/>
              </a:ext>
            </a:extLst>
          </p:cNvPr>
          <p:cNvSpPr/>
          <p:nvPr/>
        </p:nvSpPr>
        <p:spPr>
          <a:xfrm>
            <a:off x="463197" y="4592241"/>
            <a:ext cx="5901400" cy="1863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-266700" algn="l" defTabSz="914377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以資料治理概念，全面連結計畫生命週期各階段，提供計畫智慧管理及決策支援之功能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266700" marR="0" lvl="0" indent="-266700" algn="l" defTabSz="914377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導入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智慧管理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並落實走動管理，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111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年前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季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各機關列管計畫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及公建計畫經費達成率皆創新高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801C2565-6760-471B-AFFF-E174D65AE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97062" y="218971"/>
            <a:ext cx="6120000" cy="617759"/>
          </a:xfrm>
          <a:prstGeom prst="snipRoundRect">
            <a:avLst/>
          </a:prstGeom>
        </p:spPr>
      </p:pic>
      <p:sp>
        <p:nvSpPr>
          <p:cNvPr id="12" name="Oval 10">
            <a:extLst>
              <a:ext uri="{FF2B5EF4-FFF2-40B4-BE49-F238E27FC236}">
                <a16:creationId xmlns:a16="http://schemas.microsoft.com/office/drawing/2014/main" id="{9B799206-7FF1-44FE-8D23-FB62A542AA57}"/>
              </a:ext>
            </a:extLst>
          </p:cNvPr>
          <p:cNvSpPr/>
          <p:nvPr/>
        </p:nvSpPr>
        <p:spPr>
          <a:xfrm>
            <a:off x="335137" y="238890"/>
            <a:ext cx="576064" cy="573285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15A79953-A0A8-4A1A-AE2F-137D8E1E2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09503" y="4031104"/>
            <a:ext cx="6019802" cy="621591"/>
          </a:xfrm>
          <a:prstGeom prst="snipRoundRect">
            <a:avLst/>
          </a:prstGeom>
        </p:spPr>
      </p:pic>
      <p:sp>
        <p:nvSpPr>
          <p:cNvPr id="14" name="Oval 10">
            <a:extLst>
              <a:ext uri="{FF2B5EF4-FFF2-40B4-BE49-F238E27FC236}">
                <a16:creationId xmlns:a16="http://schemas.microsoft.com/office/drawing/2014/main" id="{830FF17E-DAAC-4C6C-8777-6005082112B7}"/>
              </a:ext>
            </a:extLst>
          </p:cNvPr>
          <p:cNvSpPr/>
          <p:nvPr/>
        </p:nvSpPr>
        <p:spPr>
          <a:xfrm>
            <a:off x="417889" y="4061632"/>
            <a:ext cx="576064" cy="573285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5C55696C-7BEE-4574-B8CE-43484F7CD3C4}"/>
              </a:ext>
            </a:extLst>
          </p:cNvPr>
          <p:cNvSpPr txBox="1"/>
          <p:nvPr/>
        </p:nvSpPr>
        <p:spPr>
          <a:xfrm>
            <a:off x="1011365" y="4102853"/>
            <a:ext cx="5007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強化政府績效智慧管理</a:t>
            </a:r>
            <a:endParaRPr kumimoji="0" lang="ko-KR" altLang="en-US" sz="2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C7817DA-F586-41DD-9540-7475E1CEC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4164668"/>
            <a:ext cx="3712811" cy="24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4">
            <a:extLst>
              <a:ext uri="{FF2B5EF4-FFF2-40B4-BE49-F238E27FC236}">
                <a16:creationId xmlns:a16="http://schemas.microsoft.com/office/drawing/2014/main" id="{4FE1C059-1BC6-45B4-8EBA-82A91B701EBB}"/>
              </a:ext>
            </a:extLst>
          </p:cNvPr>
          <p:cNvSpPr txBox="1"/>
          <p:nvPr/>
        </p:nvSpPr>
        <p:spPr>
          <a:xfrm>
            <a:off x="857788" y="287259"/>
            <a:ext cx="548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持續推動開放政府國家行動方案</a:t>
            </a:r>
            <a:endParaRPr kumimoji="0" lang="ko-KR" altLang="en-US" sz="2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05C4C6D-581F-4FB1-925A-B2A98AA9C348}"/>
              </a:ext>
            </a:extLst>
          </p:cNvPr>
          <p:cNvSpPr/>
          <p:nvPr/>
        </p:nvSpPr>
        <p:spPr>
          <a:xfrm>
            <a:off x="593313" y="1262454"/>
            <a:ext cx="1291472" cy="518474"/>
          </a:xfrm>
          <a:prstGeom prst="roundRect">
            <a:avLst/>
          </a:prstGeom>
          <a:solidFill>
            <a:srgbClr val="22A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公私協力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FE71234-9A70-4B9A-9972-65767B5338CA}"/>
              </a:ext>
            </a:extLst>
          </p:cNvPr>
          <p:cNvSpPr txBox="1"/>
          <p:nvPr/>
        </p:nvSpPr>
        <p:spPr>
          <a:xfrm>
            <a:off x="520270" y="1759733"/>
            <a:ext cx="2890750" cy="1980400"/>
          </a:xfrm>
          <a:prstGeom prst="roundRect">
            <a:avLst/>
          </a:prstGeom>
          <a:noFill/>
          <a:ln w="28575">
            <a:solidFill>
              <a:srgbClr val="22ADCA"/>
            </a:solidFill>
          </a:ln>
        </p:spPr>
        <p:txBody>
          <a:bodyPr wrap="square" rtlCol="0">
            <a:spAutoFit/>
          </a:bodyPr>
          <a:lstStyle/>
          <a:p>
            <a:pPr marL="0" lvl="1" algn="just" defTabSz="812810">
              <a:lnSpc>
                <a:spcPct val="125000"/>
              </a:lnSpc>
              <a:spcBef>
                <a:spcPts val="600"/>
              </a:spcBef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以開放政府精神推動承諾事項，例如舉辦全國客家日公民審議、公私協力共同研擬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Let’s Talk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政策建言追蹤機制等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3964D15-7B3E-4D2B-8C0D-D56A22BBFD14}"/>
              </a:ext>
            </a:extLst>
          </p:cNvPr>
          <p:cNvSpPr/>
          <p:nvPr/>
        </p:nvSpPr>
        <p:spPr>
          <a:xfrm>
            <a:off x="4947727" y="1264386"/>
            <a:ext cx="1291472" cy="518474"/>
          </a:xfrm>
          <a:prstGeom prst="roundRect">
            <a:avLst/>
          </a:prstGeom>
          <a:solidFill>
            <a:srgbClr val="08C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國際參與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2391C09-8299-43A8-97B6-F4CDB38E83DF}"/>
              </a:ext>
            </a:extLst>
          </p:cNvPr>
          <p:cNvSpPr txBox="1"/>
          <p:nvPr/>
        </p:nvSpPr>
        <p:spPr>
          <a:xfrm>
            <a:off x="3844293" y="1771975"/>
            <a:ext cx="2422348" cy="1980400"/>
          </a:xfrm>
          <a:prstGeom prst="roundRect">
            <a:avLst/>
          </a:prstGeom>
          <a:noFill/>
          <a:ln w="28575">
            <a:solidFill>
              <a:srgbClr val="08C6A6"/>
            </a:solidFill>
          </a:ln>
        </p:spPr>
        <p:txBody>
          <a:bodyPr wrap="square" rtlCol="0">
            <a:spAutoFit/>
          </a:bodyPr>
          <a:lstStyle/>
          <a:p>
            <a:pPr marL="0" lvl="1" algn="just" defTabSz="812810">
              <a:lnSpc>
                <a:spcPct val="125000"/>
              </a:lnSpc>
              <a:spcBef>
                <a:spcPts val="600"/>
              </a:spcBef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邀請共享民主價值之國家，辦理線上國際研討會，向國際社會分享我國開放政府實踐經驗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DB1AABD-4956-4835-AF64-0C88B12B0D29}"/>
              </a:ext>
            </a:extLst>
          </p:cNvPr>
          <p:cNvSpPr/>
          <p:nvPr/>
        </p:nvSpPr>
        <p:spPr>
          <a:xfrm>
            <a:off x="6780733" y="1264386"/>
            <a:ext cx="1291472" cy="518474"/>
          </a:xfrm>
          <a:prstGeom prst="roundRect">
            <a:avLst/>
          </a:prstGeom>
          <a:solidFill>
            <a:srgbClr val="14B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評估機制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091DB3F-F50A-4ED3-8D43-A8B5878D2B98}"/>
              </a:ext>
            </a:extLst>
          </p:cNvPr>
          <p:cNvSpPr txBox="1"/>
          <p:nvPr/>
        </p:nvSpPr>
        <p:spPr>
          <a:xfrm>
            <a:off x="6710422" y="1771975"/>
            <a:ext cx="2156192" cy="1980400"/>
          </a:xfrm>
          <a:prstGeom prst="roundRect">
            <a:avLst/>
          </a:prstGeom>
          <a:noFill/>
          <a:ln w="28575">
            <a:solidFill>
              <a:srgbClr val="14BAB7"/>
            </a:solidFill>
          </a:ln>
        </p:spPr>
        <p:txBody>
          <a:bodyPr wrap="square" rtlCol="0">
            <a:spAutoFit/>
          </a:bodyPr>
          <a:lstStyle/>
          <a:p>
            <a:pPr marL="0" lvl="1" algn="just" defTabSz="812810">
              <a:lnSpc>
                <a:spcPct val="125000"/>
              </a:lnSpc>
              <a:spcBef>
                <a:spcPts val="600"/>
              </a:spcBef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OGP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標準，由國際獨立研究員檢視行動方案內容，預計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111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年底公布檢視報告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9DE14B4-5CB6-403F-BB3C-9DFDD08DE013}"/>
              </a:ext>
            </a:extLst>
          </p:cNvPr>
          <p:cNvSpPr txBox="1"/>
          <p:nvPr/>
        </p:nvSpPr>
        <p:spPr>
          <a:xfrm>
            <a:off x="9394392" y="1753976"/>
            <a:ext cx="2403032" cy="2037153"/>
          </a:xfrm>
          <a:prstGeom prst="roundRect">
            <a:avLst/>
          </a:prstGeom>
          <a:noFill/>
          <a:ln w="28575">
            <a:solidFill>
              <a:srgbClr val="2DA2D9"/>
            </a:solidFill>
          </a:ln>
        </p:spPr>
        <p:txBody>
          <a:bodyPr wrap="square" rtlCol="0">
            <a:spAutoFit/>
          </a:bodyPr>
          <a:lstStyle/>
          <a:p>
            <a:pPr marL="0" lvl="1" algn="just" defTabSz="812810">
              <a:lnSpc>
                <a:spcPts val="2300"/>
              </a:lnSpc>
              <a:spcBef>
                <a:spcPts val="600"/>
              </a:spcBef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自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109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年起逐年針對公私部門辦理培力工作坊，提升政府及民間對於開放政府之認知及行動能力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2A6C5C75-F5C6-435A-82E2-4B41657145FD}"/>
              </a:ext>
            </a:extLst>
          </p:cNvPr>
          <p:cNvSpPr/>
          <p:nvPr/>
        </p:nvSpPr>
        <p:spPr>
          <a:xfrm>
            <a:off x="10410523" y="1253501"/>
            <a:ext cx="1291472" cy="518474"/>
          </a:xfrm>
          <a:prstGeom prst="roundRect">
            <a:avLst/>
          </a:prstGeom>
          <a:solidFill>
            <a:srgbClr val="2DA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深化培力</a:t>
            </a:r>
          </a:p>
        </p:txBody>
      </p:sp>
      <p:pic>
        <p:nvPicPr>
          <p:cNvPr id="26" name="Picture 4" descr="Business partner icon Royalty Free Vector Image">
            <a:extLst>
              <a:ext uri="{FF2B5EF4-FFF2-40B4-BE49-F238E27FC236}">
                <a16:creationId xmlns:a16="http://schemas.microsoft.com/office/drawing/2014/main" id="{D70E611E-80CD-4757-8EB1-E097F1B70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22" b="79064" l="26545" r="73455">
                        <a14:foregroundMark x1="34831" y1="60468" x2="34831" y2="60468"/>
                        <a14:foregroundMark x1="37360" y1="42523" x2="37360" y2="42523"/>
                        <a14:foregroundMark x1="65169" y1="47074" x2="65169" y2="47074"/>
                        <a14:foregroundMark x1="50000" y1="42523" x2="50000" y2="42523"/>
                        <a14:foregroundMark x1="45646" y1="40052" x2="45646" y2="40052"/>
                        <a14:foregroundMark x1="73455" y1="60468" x2="73455" y2="60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84" t="36807" r="21309" b="16237"/>
          <a:stretch/>
        </p:blipFill>
        <p:spPr bwMode="auto">
          <a:xfrm>
            <a:off x="1975982" y="737014"/>
            <a:ext cx="1396368" cy="1331887"/>
          </a:xfrm>
          <a:prstGeom prst="rect">
            <a:avLst/>
          </a:prstGeom>
          <a:noFill/>
        </p:spPr>
      </p:pic>
      <p:pic>
        <p:nvPicPr>
          <p:cNvPr id="27" name="Picture 2" descr="Global - Free miscellaneous icons">
            <a:extLst>
              <a:ext uri="{FF2B5EF4-FFF2-40B4-BE49-F238E27FC236}">
                <a16:creationId xmlns:a16="http://schemas.microsoft.com/office/drawing/2014/main" id="{22108C54-D5DC-45E2-AE4F-B15804C8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41" y="854627"/>
            <a:ext cx="1059815" cy="10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Evaluation - Free business icons">
            <a:extLst>
              <a:ext uri="{FF2B5EF4-FFF2-40B4-BE49-F238E27FC236}">
                <a16:creationId xmlns:a16="http://schemas.microsoft.com/office/drawing/2014/main" id="{073B71CA-3896-4DA4-AB37-1BD09A70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8183524" y="952754"/>
            <a:ext cx="969513" cy="95051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Empowerment - Free hands and gestures icons">
            <a:extLst>
              <a:ext uri="{FF2B5EF4-FFF2-40B4-BE49-F238E27FC236}">
                <a16:creationId xmlns:a16="http://schemas.microsoft.com/office/drawing/2014/main" id="{EA0FBDF3-F028-4145-91CA-3B688BB4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85" y="631371"/>
            <a:ext cx="1188000" cy="12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442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17ABE60-511F-4F6F-9E58-9B2370A3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251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7C3E56C-919C-4557-8DF0-75ACAAEFB0C6}"/>
              </a:ext>
            </a:extLst>
          </p:cNvPr>
          <p:cNvSpPr/>
          <p:nvPr/>
        </p:nvSpPr>
        <p:spPr>
          <a:xfrm>
            <a:off x="225119" y="3399077"/>
            <a:ext cx="11556000" cy="3313482"/>
          </a:xfrm>
          <a:prstGeom prst="rect">
            <a:avLst/>
          </a:prstGeom>
          <a:noFill/>
          <a:ln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FF27C34-B554-43E8-89EB-B9D44988FE4D}"/>
              </a:ext>
            </a:extLst>
          </p:cNvPr>
          <p:cNvSpPr/>
          <p:nvPr/>
        </p:nvSpPr>
        <p:spPr>
          <a:xfrm>
            <a:off x="397488" y="3168382"/>
            <a:ext cx="6635322" cy="416019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協處外國商會建言   建立友善經商環境</a:t>
            </a: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48D88970-330B-4EBF-AAC5-8DE80A4D61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581" y="3080591"/>
            <a:ext cx="471487" cy="41601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323528C-C5D3-471F-922E-727D26D792C5}"/>
              </a:ext>
            </a:extLst>
          </p:cNvPr>
          <p:cNvSpPr/>
          <p:nvPr/>
        </p:nvSpPr>
        <p:spPr>
          <a:xfrm>
            <a:off x="436371" y="3665453"/>
            <a:ext cx="10681283" cy="920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0" lvl="0" indent="7938" algn="l" defTabSz="914377" rtl="0" eaLnBrk="1" fontAlgn="auto" latinLnBrk="0" hangingPunct="1">
              <a:lnSpc>
                <a:spcPts val="34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逐項盤點美、歐、日、紐澳商會白皮書建言，邀集商會及主管機關共同研商。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111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年已召開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13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場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跨部會協調會議，精進我國法規調適，建立良善經商環境。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09BA0B81-236B-4726-B2CE-751C84BFF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235" y="5477831"/>
            <a:ext cx="1449098" cy="9083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3CA7C257-B1D7-41A8-845D-AD6A9D9BF8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055" y="5516078"/>
            <a:ext cx="1549215" cy="8621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7B53357-162F-4768-891C-C12FC882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683" y="5463036"/>
            <a:ext cx="1285398" cy="9434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7710E4C-F298-47D5-9586-501734A2B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59" y="5459168"/>
            <a:ext cx="1044092" cy="943456"/>
          </a:xfrm>
          <a:prstGeom prst="rect">
            <a:avLst/>
          </a:prstGeom>
          <a:ln>
            <a:solidFill>
              <a:srgbClr val="000066"/>
            </a:solidFill>
          </a:ln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5CB3EE92-A36A-40BC-BF99-ABB3002C6241}"/>
              </a:ext>
            </a:extLst>
          </p:cNvPr>
          <p:cNvSpPr txBox="1"/>
          <p:nvPr/>
        </p:nvSpPr>
        <p:spPr>
          <a:xfrm>
            <a:off x="631172" y="4716583"/>
            <a:ext cx="106812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解決商會在電動車、循環經濟、金融、能源、醫療器材等領域所面臨的問題。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4" name="圖形 33" descr="釘選 以實心填滿">
            <a:extLst>
              <a:ext uri="{FF2B5EF4-FFF2-40B4-BE49-F238E27FC236}">
                <a16:creationId xmlns:a16="http://schemas.microsoft.com/office/drawing/2014/main" id="{BAC8B542-C9FA-45C5-8FF2-39965EEB5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3328" y="3838986"/>
            <a:ext cx="222747" cy="222747"/>
          </a:xfrm>
          <a:prstGeom prst="rect">
            <a:avLst/>
          </a:prstGeom>
        </p:spPr>
      </p:pic>
      <p:pic>
        <p:nvPicPr>
          <p:cNvPr id="35" name="圖形 34" descr="釘選 以實心填滿">
            <a:extLst>
              <a:ext uri="{FF2B5EF4-FFF2-40B4-BE49-F238E27FC236}">
                <a16:creationId xmlns:a16="http://schemas.microsoft.com/office/drawing/2014/main" id="{AE6C9CD6-FFD2-40D4-BF32-3444578F1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275" y="4764639"/>
            <a:ext cx="222747" cy="222747"/>
          </a:xfrm>
          <a:prstGeom prst="rect">
            <a:avLst/>
          </a:prstGeom>
        </p:spPr>
      </p:pic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417A763A-04C6-4163-AFBC-39861F93B7CB}"/>
              </a:ext>
            </a:extLst>
          </p:cNvPr>
          <p:cNvSpPr txBox="1">
            <a:spLocks/>
          </p:cNvSpPr>
          <p:nvPr/>
        </p:nvSpPr>
        <p:spPr>
          <a:xfrm>
            <a:off x="2899041" y="37447"/>
            <a:ext cx="8474144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zh-TW"/>
            </a:defPPr>
            <a:lvl1pPr defTabSz="914372">
              <a:defRPr sz="3200" b="1" i="0" u="none" strike="noStrike" kern="0" cap="none" spc="0" baseline="0">
                <a:solidFill>
                  <a:srgbClr val="CC00FF"/>
                </a:solidFill>
                <a:uFillTx/>
                <a:latin typeface="微軟正黑體" pitchFamily="34"/>
                <a:ea typeface="微軟正黑體" pitchFamily="34"/>
              </a:defRPr>
            </a:lvl1pPr>
          </a:lstStyle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塑造法規鬆綁與革新環境</a:t>
            </a:r>
          </a:p>
        </p:txBody>
      </p:sp>
      <p:sp>
        <p:nvSpPr>
          <p:cNvPr id="38" name="Oval 10">
            <a:extLst>
              <a:ext uri="{FF2B5EF4-FFF2-40B4-BE49-F238E27FC236}">
                <a16:creationId xmlns:a16="http://schemas.microsoft.com/office/drawing/2014/main" id="{D2727476-1B81-4298-9406-97C807C458EB}"/>
              </a:ext>
            </a:extLst>
          </p:cNvPr>
          <p:cNvSpPr/>
          <p:nvPr/>
        </p:nvSpPr>
        <p:spPr>
          <a:xfrm>
            <a:off x="2213403" y="105427"/>
            <a:ext cx="685638" cy="662440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三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6C3ED97-9511-4DC4-8676-5B9C25C72897}"/>
              </a:ext>
            </a:extLst>
          </p:cNvPr>
          <p:cNvSpPr txBox="1"/>
          <p:nvPr/>
        </p:nvSpPr>
        <p:spPr>
          <a:xfrm>
            <a:off x="2050076" y="1769434"/>
            <a:ext cx="80240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563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81390169-117C-4235-892C-C381CC9F0097}"/>
              </a:ext>
            </a:extLst>
          </p:cNvPr>
          <p:cNvSpPr txBox="1"/>
          <p:nvPr/>
        </p:nvSpPr>
        <p:spPr>
          <a:xfrm>
            <a:off x="4158704" y="1744524"/>
            <a:ext cx="802407" cy="324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261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F705EB9-894A-45C2-94E8-056F8BD0EA68}"/>
              </a:ext>
            </a:extLst>
          </p:cNvPr>
          <p:cNvSpPr txBox="1"/>
          <p:nvPr/>
        </p:nvSpPr>
        <p:spPr>
          <a:xfrm>
            <a:off x="6217361" y="1772798"/>
            <a:ext cx="80240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186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F1BAF2C-5DF5-400A-9CF0-DA5183535400}"/>
              </a:ext>
            </a:extLst>
          </p:cNvPr>
          <p:cNvSpPr txBox="1"/>
          <p:nvPr/>
        </p:nvSpPr>
        <p:spPr>
          <a:xfrm>
            <a:off x="3175460" y="2376211"/>
            <a:ext cx="709175" cy="324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94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73E75CC-5088-4F01-BA7B-F51242EF372D}"/>
              </a:ext>
            </a:extLst>
          </p:cNvPr>
          <p:cNvSpPr txBox="1"/>
          <p:nvPr/>
        </p:nvSpPr>
        <p:spPr>
          <a:xfrm>
            <a:off x="8257857" y="1769434"/>
            <a:ext cx="791122" cy="324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170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14B32244-6F9E-4B28-90D7-709AD5CCE955}"/>
              </a:ext>
            </a:extLst>
          </p:cNvPr>
          <p:cNvSpPr txBox="1"/>
          <p:nvPr/>
        </p:nvSpPr>
        <p:spPr>
          <a:xfrm>
            <a:off x="7316322" y="2325643"/>
            <a:ext cx="690936" cy="324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33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BD1F5DD-F7B0-4D92-BD08-5EFA802B7D7B}"/>
              </a:ext>
            </a:extLst>
          </p:cNvPr>
          <p:cNvSpPr txBox="1"/>
          <p:nvPr/>
        </p:nvSpPr>
        <p:spPr>
          <a:xfrm>
            <a:off x="5267715" y="2368039"/>
            <a:ext cx="702317" cy="324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35</a:t>
            </a: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C148266-CF34-41BB-A2B0-F47981B6BF43}"/>
              </a:ext>
            </a:extLst>
          </p:cNvPr>
          <p:cNvSpPr/>
          <p:nvPr/>
        </p:nvSpPr>
        <p:spPr>
          <a:xfrm>
            <a:off x="230376" y="1308733"/>
            <a:ext cx="11556000" cy="1622175"/>
          </a:xfrm>
          <a:prstGeom prst="rect">
            <a:avLst/>
          </a:prstGeom>
          <a:noFill/>
          <a:ln>
            <a:solidFill>
              <a:srgbClr val="0AC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平行四邊形 46">
            <a:extLst>
              <a:ext uri="{FF2B5EF4-FFF2-40B4-BE49-F238E27FC236}">
                <a16:creationId xmlns:a16="http://schemas.microsoft.com/office/drawing/2014/main" id="{ED84B796-90EC-41FA-AF88-0FA2CB2280EE}"/>
              </a:ext>
            </a:extLst>
          </p:cNvPr>
          <p:cNvSpPr/>
          <p:nvPr/>
        </p:nvSpPr>
        <p:spPr>
          <a:xfrm>
            <a:off x="344389" y="1040070"/>
            <a:ext cx="4907247" cy="490283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協調部會推動法規鬆綁成果</a:t>
            </a: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D840ADA9-646E-4B29-864C-A763A7325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482" y="952279"/>
            <a:ext cx="471487" cy="416018"/>
          </a:xfrm>
          <a:prstGeom prst="rect">
            <a:avLst/>
          </a:prstGeom>
        </p:spPr>
      </p:pic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F08A224-AE7D-4321-ABF3-B4AACAD73EA9}"/>
              </a:ext>
            </a:extLst>
          </p:cNvPr>
          <p:cNvSpPr/>
          <p:nvPr/>
        </p:nvSpPr>
        <p:spPr>
          <a:xfrm>
            <a:off x="671880" y="1647284"/>
            <a:ext cx="1414342" cy="514042"/>
          </a:xfrm>
          <a:prstGeom prst="roundRect">
            <a:avLst/>
          </a:prstGeom>
          <a:solidFill>
            <a:srgbClr val="A3D24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提高行政效率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64953D2-14E1-4D87-A0D6-DE58F45CB2AC}"/>
              </a:ext>
            </a:extLst>
          </p:cNvPr>
          <p:cNvSpPr/>
          <p:nvPr/>
        </p:nvSpPr>
        <p:spPr>
          <a:xfrm>
            <a:off x="2784400" y="1644696"/>
            <a:ext cx="1414342" cy="514042"/>
          </a:xfrm>
          <a:prstGeom prst="roundRect">
            <a:avLst/>
          </a:prstGeom>
          <a:solidFill>
            <a:srgbClr val="45AEE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賦予企業彈性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CE015B50-E17E-4AE6-AECA-80E7FE687D39}"/>
              </a:ext>
            </a:extLst>
          </p:cNvPr>
          <p:cNvSpPr/>
          <p:nvPr/>
        </p:nvSpPr>
        <p:spPr>
          <a:xfrm>
            <a:off x="4848648" y="1651270"/>
            <a:ext cx="1414342" cy="514042"/>
          </a:xfrm>
          <a:prstGeom prst="roundRect">
            <a:avLst/>
          </a:prstGeom>
          <a:solidFill>
            <a:srgbClr val="8895D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促進金融發展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17B88051-DDC4-49B0-9C95-81AAA8D5AA4F}"/>
              </a:ext>
            </a:extLst>
          </p:cNvPr>
          <p:cNvSpPr/>
          <p:nvPr/>
        </p:nvSpPr>
        <p:spPr>
          <a:xfrm>
            <a:off x="1759982" y="2264278"/>
            <a:ext cx="1414342" cy="514042"/>
          </a:xfrm>
          <a:prstGeom prst="roundRect">
            <a:avLst/>
          </a:prstGeom>
          <a:solidFill>
            <a:srgbClr val="3DC6BE"/>
          </a:solidFill>
          <a:ln>
            <a:solidFill>
              <a:srgbClr val="3BC7B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優化創新創業環境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01A8DB71-BF21-423A-89AD-7E1ED669A33E}"/>
              </a:ext>
            </a:extLst>
          </p:cNvPr>
          <p:cNvSpPr/>
          <p:nvPr/>
        </p:nvSpPr>
        <p:spPr>
          <a:xfrm>
            <a:off x="3852237" y="2264278"/>
            <a:ext cx="1414342" cy="514042"/>
          </a:xfrm>
          <a:prstGeom prst="roundRect">
            <a:avLst/>
          </a:prstGeom>
          <a:solidFill>
            <a:srgbClr val="67B03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推動綠能矽島發展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070C37F0-D229-4CF5-8BBE-D9A64A5640D0}"/>
              </a:ext>
            </a:extLst>
          </p:cNvPr>
          <p:cNvSpPr/>
          <p:nvPr/>
        </p:nvSpPr>
        <p:spPr>
          <a:xfrm>
            <a:off x="5900843" y="2264278"/>
            <a:ext cx="1414342" cy="514042"/>
          </a:xfrm>
          <a:prstGeom prst="roundRect">
            <a:avLst/>
          </a:prstGeom>
          <a:solidFill>
            <a:srgbClr val="CC660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放寬土地利用限制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EC2006FD-01F3-47FF-94EF-A0209F2E6811}"/>
              </a:ext>
            </a:extLst>
          </p:cNvPr>
          <p:cNvSpPr/>
          <p:nvPr/>
        </p:nvSpPr>
        <p:spPr>
          <a:xfrm>
            <a:off x="6910077" y="1644314"/>
            <a:ext cx="1414342" cy="514042"/>
          </a:xfrm>
          <a:prstGeom prst="roundRect">
            <a:avLst/>
          </a:prstGeom>
          <a:solidFill>
            <a:srgbClr val="006F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完備租稅法制環境</a:t>
            </a:r>
          </a:p>
        </p:txBody>
      </p:sp>
      <p:sp>
        <p:nvSpPr>
          <p:cNvPr id="56" name="矩形圖說文字 6">
            <a:extLst>
              <a:ext uri="{FF2B5EF4-FFF2-40B4-BE49-F238E27FC236}">
                <a16:creationId xmlns:a16="http://schemas.microsoft.com/office/drawing/2014/main" id="{8D297C91-3968-4CF2-8749-B81D1BB72922}"/>
              </a:ext>
            </a:extLst>
          </p:cNvPr>
          <p:cNvSpPr/>
          <p:nvPr/>
        </p:nvSpPr>
        <p:spPr>
          <a:xfrm>
            <a:off x="9021815" y="1538471"/>
            <a:ext cx="2945330" cy="1239849"/>
          </a:xfrm>
          <a:prstGeom prst="wedgeRectCallout">
            <a:avLst>
              <a:gd name="adj1" fmla="val -21547"/>
              <a:gd name="adj2" fmla="val -46818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ECB85392-4C47-4914-8A5C-55C2F01AFA8A}"/>
              </a:ext>
            </a:extLst>
          </p:cNvPr>
          <p:cNvSpPr txBox="1"/>
          <p:nvPr/>
        </p:nvSpPr>
        <p:spPr>
          <a:xfrm>
            <a:off x="8981776" y="1685713"/>
            <a:ext cx="30254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自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2017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年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10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月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至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2022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年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Q2</a:t>
            </a:r>
          </a:p>
          <a:p>
            <a:pPr marL="0" marR="0" lvl="0" indent="0" algn="ctr" defTabSz="914377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累計共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1,342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項成果</a:t>
            </a:r>
          </a:p>
        </p:txBody>
      </p:sp>
    </p:spTree>
    <p:extLst>
      <p:ext uri="{BB962C8B-B14F-4D97-AF65-F5344CB8AC3E}">
        <p14:creationId xmlns:p14="http://schemas.microsoft.com/office/powerpoint/2010/main" val="2499804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D31FCB-EC0E-4EBB-AC98-AA81F7EE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9100" y="63754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D40B9C9-DB49-418A-93A9-291DF27349EB}"/>
              </a:ext>
            </a:extLst>
          </p:cNvPr>
          <p:cNvSpPr txBox="1"/>
          <p:nvPr/>
        </p:nvSpPr>
        <p:spPr>
          <a:xfrm>
            <a:off x="2093911" y="64661"/>
            <a:ext cx="8232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加強個人資料保護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71D13D98-5E66-48A3-A702-E874845CA121}"/>
              </a:ext>
            </a:extLst>
          </p:cNvPr>
          <p:cNvSpPr/>
          <p:nvPr/>
        </p:nvSpPr>
        <p:spPr>
          <a:xfrm>
            <a:off x="2963716" y="134722"/>
            <a:ext cx="654685" cy="634376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四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形 30" descr="會議 以實心填滿">
            <a:extLst>
              <a:ext uri="{FF2B5EF4-FFF2-40B4-BE49-F238E27FC236}">
                <a16:creationId xmlns:a16="http://schemas.microsoft.com/office/drawing/2014/main" id="{C2C661CD-5D34-4BEF-90C2-A7AD713D0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626" y="800836"/>
            <a:ext cx="1011465" cy="1011465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5B008C4-832E-49B5-967C-640CE103C71A}"/>
              </a:ext>
            </a:extLst>
          </p:cNvPr>
          <p:cNvSpPr/>
          <p:nvPr/>
        </p:nvSpPr>
        <p:spPr>
          <a:xfrm>
            <a:off x="1677876" y="994011"/>
            <a:ext cx="6035499" cy="5537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召開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行政機關落實個資保護執行聯繫會議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」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7E1C451-3B5F-4700-993A-40825793FDA8}"/>
              </a:ext>
            </a:extLst>
          </p:cNvPr>
          <p:cNvSpPr/>
          <p:nvPr/>
        </p:nvSpPr>
        <p:spPr>
          <a:xfrm>
            <a:off x="1510130" y="4295038"/>
            <a:ext cx="2840014" cy="93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參考國際法制趨勢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研議個資法制修正方向</a:t>
            </a:r>
          </a:p>
        </p:txBody>
      </p:sp>
      <p:pic>
        <p:nvPicPr>
          <p:cNvPr id="21" name="圖形 50" descr="地球儀 以實心填滿">
            <a:extLst>
              <a:ext uri="{FF2B5EF4-FFF2-40B4-BE49-F238E27FC236}">
                <a16:creationId xmlns:a16="http://schemas.microsoft.com/office/drawing/2014/main" id="{5C1AB6EB-A54A-4C90-B406-C4D47AE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690" y="4257306"/>
            <a:ext cx="1011465" cy="1011465"/>
          </a:xfrm>
          <a:prstGeom prst="rect">
            <a:avLst/>
          </a:prstGeom>
        </p:spPr>
      </p:pic>
      <p:sp>
        <p:nvSpPr>
          <p:cNvPr id="22" name="文字方塊 51">
            <a:extLst>
              <a:ext uri="{FF2B5EF4-FFF2-40B4-BE49-F238E27FC236}">
                <a16:creationId xmlns:a16="http://schemas.microsoft.com/office/drawing/2014/main" id="{83325023-03E7-4125-A48F-66BB4C5364D9}"/>
              </a:ext>
            </a:extLst>
          </p:cNvPr>
          <p:cNvSpPr txBox="1"/>
          <p:nvPr/>
        </p:nvSpPr>
        <p:spPr>
          <a:xfrm>
            <a:off x="4454671" y="4174827"/>
            <a:ext cx="7160637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914400" rtl="0" eaLnBrk="1" fontAlgn="auto" latinLnBrk="0" hangingPunct="1">
              <a:lnSpc>
                <a:spcPts val="23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依台灣開放政府國家行動方案承諾事項，針對未涉及修法部分發布指引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ts val="23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依國家人權行動計畫，研議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DPO(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個資保護官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及獨立專責機關等相關議題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ts val="23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針對其他個資法重要議題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如產業應用、國際傳輸等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，蒐整國際立法例與學者專家進行討論</a:t>
            </a:r>
          </a:p>
        </p:txBody>
      </p:sp>
      <p:pic>
        <p:nvPicPr>
          <p:cNvPr id="23" name="圖形 23" descr="＞形箭號 以實心填滿">
            <a:extLst>
              <a:ext uri="{FF2B5EF4-FFF2-40B4-BE49-F238E27FC236}">
                <a16:creationId xmlns:a16="http://schemas.microsoft.com/office/drawing/2014/main" id="{E6E38EC2-0B46-4678-9B61-F7FC5DE10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491091" y="3559171"/>
            <a:ext cx="684000" cy="684000"/>
          </a:xfrm>
          <a:prstGeom prst="rect">
            <a:avLst/>
          </a:prstGeom>
        </p:spPr>
      </p:pic>
      <p:pic>
        <p:nvPicPr>
          <p:cNvPr id="26" name="圖形 29" descr="＞形箭號 以實心填滿">
            <a:extLst>
              <a:ext uri="{FF2B5EF4-FFF2-40B4-BE49-F238E27FC236}">
                <a16:creationId xmlns:a16="http://schemas.microsoft.com/office/drawing/2014/main" id="{4C117CF6-AA22-42BB-B851-57F9C1321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454680" y="5932353"/>
            <a:ext cx="684000" cy="684000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7AFB5948-B454-4F27-AD09-9C45F1BCB392}"/>
              </a:ext>
            </a:extLst>
          </p:cNvPr>
          <p:cNvCxnSpPr>
            <a:cxnSpLocks/>
          </p:cNvCxnSpPr>
          <p:nvPr/>
        </p:nvCxnSpPr>
        <p:spPr>
          <a:xfrm>
            <a:off x="2026355" y="6520444"/>
            <a:ext cx="75960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31">
            <a:extLst>
              <a:ext uri="{FF2B5EF4-FFF2-40B4-BE49-F238E27FC236}">
                <a16:creationId xmlns:a16="http://schemas.microsoft.com/office/drawing/2014/main" id="{9300346E-52ED-4C1E-B72A-6C11872F1E6B}"/>
              </a:ext>
            </a:extLst>
          </p:cNvPr>
          <p:cNvSpPr txBox="1"/>
          <p:nvPr/>
        </p:nvSpPr>
        <p:spPr>
          <a:xfrm>
            <a:off x="2081700" y="6077549"/>
            <a:ext cx="722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研議後續修法方向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D7A5C5B-9690-45C8-ACEC-4732B166CF32}"/>
              </a:ext>
            </a:extLst>
          </p:cNvPr>
          <p:cNvGrpSpPr/>
          <p:nvPr/>
        </p:nvGrpSpPr>
        <p:grpSpPr>
          <a:xfrm>
            <a:off x="7450096" y="1625154"/>
            <a:ext cx="3296673" cy="873177"/>
            <a:chOff x="6079000" y="1774357"/>
            <a:chExt cx="3296673" cy="455620"/>
          </a:xfrm>
        </p:grpSpPr>
        <p:sp>
          <p:nvSpPr>
            <p:cNvPr id="30" name="文字方塊 37">
              <a:extLst>
                <a:ext uri="{FF2B5EF4-FFF2-40B4-BE49-F238E27FC236}">
                  <a16:creationId xmlns:a16="http://schemas.microsoft.com/office/drawing/2014/main" id="{F9E5CCB0-3F74-43B7-BEB9-0469A4E8B55F}"/>
                </a:ext>
              </a:extLst>
            </p:cNvPr>
            <p:cNvSpPr txBox="1"/>
            <p:nvPr/>
          </p:nvSpPr>
          <p:spPr>
            <a:xfrm>
              <a:off x="6079532" y="1774357"/>
              <a:ext cx="3296141" cy="240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修正 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30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項</a:t>
              </a:r>
            </a:p>
          </p:txBody>
        </p:sp>
        <p:sp>
          <p:nvSpPr>
            <p:cNvPr id="31" name="文字方塊 39">
              <a:extLst>
                <a:ext uri="{FF2B5EF4-FFF2-40B4-BE49-F238E27FC236}">
                  <a16:creationId xmlns:a16="http://schemas.microsoft.com/office/drawing/2014/main" id="{359AEDC0-4A9F-4DB2-8E17-D6CDA3375119}"/>
                </a:ext>
              </a:extLst>
            </p:cNvPr>
            <p:cNvSpPr txBox="1"/>
            <p:nvPr/>
          </p:nvSpPr>
          <p:spPr>
            <a:xfrm>
              <a:off x="6079000" y="1989082"/>
              <a:ext cx="2371158" cy="240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增訂 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20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項安維辦法</a:t>
              </a:r>
            </a:p>
          </p:txBody>
        </p: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B32E933-F1C2-4C17-A70A-91CA4438B1F7}"/>
              </a:ext>
            </a:extLst>
          </p:cNvPr>
          <p:cNvSpPr txBox="1"/>
          <p:nvPr/>
        </p:nvSpPr>
        <p:spPr>
          <a:xfrm>
            <a:off x="1640339" y="1772668"/>
            <a:ext cx="5563073" cy="68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indent="-285750">
              <a:lnSpc>
                <a:spcPts val="2700"/>
              </a:lnSpc>
              <a:buFont typeface="Wingdings" panose="05000000000000000000" pitchFamily="2" charset="2"/>
              <a:buChar char="u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檢討安維辦法分級管理、外洩通報及行政檢查等  相關規定，提升資安標準及外洩通報程序之一致性</a:t>
            </a:r>
          </a:p>
        </p:txBody>
      </p:sp>
      <p:sp>
        <p:nvSpPr>
          <p:cNvPr id="33" name="左右大括弧 32">
            <a:extLst>
              <a:ext uri="{FF2B5EF4-FFF2-40B4-BE49-F238E27FC236}">
                <a16:creationId xmlns:a16="http://schemas.microsoft.com/office/drawing/2014/main" id="{3DFBC157-A292-4623-81A2-6D7BD6853A36}"/>
              </a:ext>
            </a:extLst>
          </p:cNvPr>
          <p:cNvSpPr/>
          <p:nvPr/>
        </p:nvSpPr>
        <p:spPr>
          <a:xfrm>
            <a:off x="7203531" y="1689180"/>
            <a:ext cx="3751163" cy="768126"/>
          </a:xfrm>
          <a:prstGeom prst="bracePair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DCBED2E-E09F-47F5-A6FF-F237FAB0D5ED}"/>
              </a:ext>
            </a:extLst>
          </p:cNvPr>
          <p:cNvSpPr txBox="1"/>
          <p:nvPr/>
        </p:nvSpPr>
        <p:spPr>
          <a:xfrm>
            <a:off x="1612896" y="2737969"/>
            <a:ext cx="5563073" cy="75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函頒「行政院及所屬各機關落實個人資料保護聯繫作業要點」</a:t>
            </a:r>
          </a:p>
        </p:txBody>
      </p:sp>
      <p:sp>
        <p:nvSpPr>
          <p:cNvPr id="35" name="左右大括弧 34">
            <a:extLst>
              <a:ext uri="{FF2B5EF4-FFF2-40B4-BE49-F238E27FC236}">
                <a16:creationId xmlns:a16="http://schemas.microsoft.com/office/drawing/2014/main" id="{8DD28143-F23A-422D-AA88-F22633837130}"/>
              </a:ext>
            </a:extLst>
          </p:cNvPr>
          <p:cNvSpPr/>
          <p:nvPr/>
        </p:nvSpPr>
        <p:spPr>
          <a:xfrm>
            <a:off x="7176253" y="2595456"/>
            <a:ext cx="3778441" cy="835344"/>
          </a:xfrm>
          <a:prstGeom prst="bracePair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16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促使各部會辦理監督通報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華康楷書體W4"/>
                <a:cs typeface="Times New Roman" panose="02020603050405020304" pitchFamily="18" charset="0"/>
              </a:rPr>
              <a:t>掌握個資外洩事件後續改善情形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BCFF36F-4DEB-4839-97D4-96FFBC66D127}"/>
              </a:ext>
            </a:extLst>
          </p:cNvPr>
          <p:cNvCxnSpPr>
            <a:cxnSpLocks/>
          </p:cNvCxnSpPr>
          <p:nvPr/>
        </p:nvCxnSpPr>
        <p:spPr>
          <a:xfrm>
            <a:off x="2093911" y="4081436"/>
            <a:ext cx="75960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28">
            <a:extLst>
              <a:ext uri="{FF2B5EF4-FFF2-40B4-BE49-F238E27FC236}">
                <a16:creationId xmlns:a16="http://schemas.microsoft.com/office/drawing/2014/main" id="{83415693-5446-4369-A1FF-D1E073DED04D}"/>
              </a:ext>
            </a:extLst>
          </p:cNvPr>
          <p:cNvSpPr txBox="1"/>
          <p:nvPr/>
        </p:nvSpPr>
        <p:spPr>
          <a:xfrm>
            <a:off x="2093911" y="3646869"/>
            <a:ext cx="722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滾動檢討增修安維辦法、列管個資外洩案件處理進度</a:t>
            </a:r>
          </a:p>
        </p:txBody>
      </p:sp>
    </p:spTree>
    <p:extLst>
      <p:ext uri="{BB962C8B-B14F-4D97-AF65-F5344CB8AC3E}">
        <p14:creationId xmlns:p14="http://schemas.microsoft.com/office/powerpoint/2010/main" val="1212174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90F690C-C005-4FEC-A44F-03119798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8150" y="64198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D765AA-085A-416F-926A-5364F541B671}"/>
              </a:ext>
            </a:extLst>
          </p:cNvPr>
          <p:cNvSpPr txBox="1"/>
          <p:nvPr/>
        </p:nvSpPr>
        <p:spPr>
          <a:xfrm>
            <a:off x="2040811" y="20548"/>
            <a:ext cx="9339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開放政治檔案及推動促轉基金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0A02F447-6473-423F-9EF6-05C4B7859B85}"/>
              </a:ext>
            </a:extLst>
          </p:cNvPr>
          <p:cNvSpPr/>
          <p:nvPr/>
        </p:nvSpPr>
        <p:spPr>
          <a:xfrm>
            <a:off x="1939502" y="103993"/>
            <a:ext cx="654685" cy="634376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本框 82">
            <a:extLst>
              <a:ext uri="{FF2B5EF4-FFF2-40B4-BE49-F238E27FC236}">
                <a16:creationId xmlns:a16="http://schemas.microsoft.com/office/drawing/2014/main" id="{8D42B7AC-6049-413A-9925-C4BE25E073FF}"/>
              </a:ext>
            </a:extLst>
          </p:cNvPr>
          <p:cNvSpPr txBox="1"/>
          <p:nvPr/>
        </p:nvSpPr>
        <p:spPr>
          <a:xfrm>
            <a:off x="1458369" y="2060977"/>
            <a:ext cx="171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27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廣闢檔案資源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82">
            <a:extLst>
              <a:ext uri="{FF2B5EF4-FFF2-40B4-BE49-F238E27FC236}">
                <a16:creationId xmlns:a16="http://schemas.microsoft.com/office/drawing/2014/main" id="{877EA987-A25F-471C-986A-79FE4963BB00}"/>
              </a:ext>
            </a:extLst>
          </p:cNvPr>
          <p:cNvSpPr txBox="1"/>
          <p:nvPr/>
        </p:nvSpPr>
        <p:spPr>
          <a:xfrm>
            <a:off x="1807216" y="3770360"/>
            <a:ext cx="177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07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厚實典藏質量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74EC1673-419C-421A-9AE5-BEDD9E7544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757" y="1624790"/>
            <a:ext cx="256159" cy="24272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BD91E33-F22E-43E1-B3E1-DD3B052259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163" y="3081462"/>
            <a:ext cx="309213" cy="283410"/>
          </a:xfrm>
          <a:prstGeom prst="rect">
            <a:avLst/>
          </a:prstGeom>
        </p:spPr>
      </p:pic>
      <p:grpSp>
        <p:nvGrpSpPr>
          <p:cNvPr id="56" name="Group 2"/>
          <p:cNvGrpSpPr>
            <a:grpSpLocks/>
          </p:cNvGrpSpPr>
          <p:nvPr/>
        </p:nvGrpSpPr>
        <p:grpSpPr bwMode="auto">
          <a:xfrm>
            <a:off x="1865509" y="952384"/>
            <a:ext cx="2027193" cy="631847"/>
            <a:chOff x="105" y="304"/>
            <a:chExt cx="1511" cy="262"/>
          </a:xfrm>
        </p:grpSpPr>
        <p:sp>
          <p:nvSpPr>
            <p:cNvPr id="57" name="Freeform 3"/>
            <p:cNvSpPr>
              <a:spLocks/>
            </p:cNvSpPr>
            <p:nvPr/>
          </p:nvSpPr>
          <p:spPr bwMode="auto">
            <a:xfrm>
              <a:off x="105" y="304"/>
              <a:ext cx="1511" cy="262"/>
            </a:xfrm>
            <a:custGeom>
              <a:avLst/>
              <a:gdLst>
                <a:gd name="T0" fmla="*/ 1511 w 2161"/>
                <a:gd name="T1" fmla="*/ 262 h 378"/>
                <a:gd name="T2" fmla="*/ 0 w 2161"/>
                <a:gd name="T3" fmla="*/ 262 h 378"/>
                <a:gd name="T4" fmla="*/ 0 w 2161"/>
                <a:gd name="T5" fmla="*/ 0 h 378"/>
                <a:gd name="T6" fmla="*/ 1511 w 2161"/>
                <a:gd name="T7" fmla="*/ 0 h 378"/>
                <a:gd name="T8" fmla="*/ 1410 w 2161"/>
                <a:gd name="T9" fmla="*/ 131 h 378"/>
                <a:gd name="T10" fmla="*/ 1511 w 2161"/>
                <a:gd name="T11" fmla="*/ 262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1" h="378">
                  <a:moveTo>
                    <a:pt x="2161" y="378"/>
                  </a:moveTo>
                  <a:lnTo>
                    <a:pt x="0" y="378"/>
                  </a:lnTo>
                  <a:lnTo>
                    <a:pt x="0" y="0"/>
                  </a:lnTo>
                  <a:lnTo>
                    <a:pt x="2161" y="0"/>
                  </a:lnTo>
                  <a:lnTo>
                    <a:pt x="2017" y="189"/>
                  </a:lnTo>
                  <a:lnTo>
                    <a:pt x="2161" y="37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endParaRPr>
            </a:p>
          </p:txBody>
        </p:sp>
        <p:sp>
          <p:nvSpPr>
            <p:cNvPr id="58" name="Freeform 4"/>
            <p:cNvSpPr>
              <a:spLocks/>
            </p:cNvSpPr>
            <p:nvPr/>
          </p:nvSpPr>
          <p:spPr bwMode="auto">
            <a:xfrm>
              <a:off x="107" y="332"/>
              <a:ext cx="1444" cy="206"/>
            </a:xfrm>
            <a:custGeom>
              <a:avLst/>
              <a:gdLst>
                <a:gd name="T0" fmla="*/ 0 w 2081"/>
                <a:gd name="T1" fmla="*/ 0 h 298"/>
                <a:gd name="T2" fmla="*/ 1444 w 2081"/>
                <a:gd name="T3" fmla="*/ 0 h 298"/>
                <a:gd name="T4" fmla="*/ 1365 w 2081"/>
                <a:gd name="T5" fmla="*/ 103 h 298"/>
                <a:gd name="T6" fmla="*/ 1444 w 2081"/>
                <a:gd name="T7" fmla="*/ 206 h 298"/>
                <a:gd name="T8" fmla="*/ 0 w 2081"/>
                <a:gd name="T9" fmla="*/ 206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" h="298">
                  <a:moveTo>
                    <a:pt x="0" y="0"/>
                  </a:moveTo>
                  <a:lnTo>
                    <a:pt x="2081" y="0"/>
                  </a:lnTo>
                  <a:lnTo>
                    <a:pt x="1967" y="149"/>
                  </a:lnTo>
                  <a:lnTo>
                    <a:pt x="2081" y="298"/>
                  </a:lnTo>
                  <a:lnTo>
                    <a:pt x="0" y="298"/>
                  </a:lnTo>
                </a:path>
              </a:pathLst>
            </a:custGeom>
            <a:noFill/>
            <a:ln w="12700" cap="flat">
              <a:solidFill>
                <a:srgbClr val="EDE8C8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endParaRPr>
            </a:p>
          </p:txBody>
        </p:sp>
      </p:grp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1806121" y="1040041"/>
            <a:ext cx="20548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323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開放政治檔案</a:t>
            </a:r>
          </a:p>
        </p:txBody>
      </p:sp>
      <p:grpSp>
        <p:nvGrpSpPr>
          <p:cNvPr id="66" name="组合 56"/>
          <p:cNvGrpSpPr/>
          <p:nvPr/>
        </p:nvGrpSpPr>
        <p:grpSpPr>
          <a:xfrm>
            <a:off x="10696311" y="3836148"/>
            <a:ext cx="1052660" cy="1052934"/>
            <a:chOff x="3724323" y="1908536"/>
            <a:chExt cx="1329153" cy="1329153"/>
          </a:xfrm>
        </p:grpSpPr>
        <p:sp>
          <p:nvSpPr>
            <p:cNvPr id="67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endParaRPr>
            </a:p>
          </p:txBody>
        </p:sp>
        <p:sp>
          <p:nvSpPr>
            <p:cNvPr id="68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79A85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591448" y="1534510"/>
            <a:ext cx="1052660" cy="1052934"/>
            <a:chOff x="776533" y="1536323"/>
            <a:chExt cx="1052660" cy="1052934"/>
          </a:xfrm>
        </p:grpSpPr>
        <p:grpSp>
          <p:nvGrpSpPr>
            <p:cNvPr id="63" name="组合 53"/>
            <p:cNvGrpSpPr/>
            <p:nvPr/>
          </p:nvGrpSpPr>
          <p:grpSpPr>
            <a:xfrm>
              <a:off x="776533" y="1536323"/>
              <a:ext cx="1052660" cy="1052934"/>
              <a:chOff x="3724323" y="1908536"/>
              <a:chExt cx="1329153" cy="1329153"/>
            </a:xfrm>
          </p:grpSpPr>
          <p:sp>
            <p:nvSpPr>
              <p:cNvPr id="64" name="椭圆 5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503020204020204" pitchFamily="2" charset="-122"/>
                  <a:cs typeface="+mn-cs"/>
                </a:endParaRPr>
              </a:p>
            </p:txBody>
          </p:sp>
          <p:sp>
            <p:nvSpPr>
              <p:cNvPr id="65" name="椭圆 55"/>
              <p:cNvSpPr/>
              <p:nvPr/>
            </p:nvSpPr>
            <p:spPr>
              <a:xfrm>
                <a:off x="3848597" y="2025795"/>
                <a:ext cx="1098123" cy="10981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503020204020204" pitchFamily="2" charset="-122"/>
                  <a:cs typeface="+mn-cs"/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>
              <a:off x="1077497" y="1808652"/>
              <a:ext cx="491386" cy="452380"/>
              <a:chOff x="1264817" y="1671541"/>
              <a:chExt cx="817902" cy="578612"/>
            </a:xfrm>
            <a:solidFill>
              <a:schemeClr val="bg1"/>
            </a:solidFill>
          </p:grpSpPr>
          <p:sp>
            <p:nvSpPr>
              <p:cNvPr id="70" name="Freeform 14"/>
              <p:cNvSpPr>
                <a:spLocks/>
              </p:cNvSpPr>
              <p:nvPr/>
            </p:nvSpPr>
            <p:spPr bwMode="auto">
              <a:xfrm>
                <a:off x="1264817" y="1979019"/>
                <a:ext cx="612850" cy="270272"/>
              </a:xfrm>
              <a:custGeom>
                <a:avLst/>
                <a:gdLst>
                  <a:gd name="T0" fmla="*/ 804 w 873"/>
                  <a:gd name="T1" fmla="*/ 281 h 385"/>
                  <a:gd name="T2" fmla="*/ 804 w 873"/>
                  <a:gd name="T3" fmla="*/ 281 h 385"/>
                  <a:gd name="T4" fmla="*/ 779 w 873"/>
                  <a:gd name="T5" fmla="*/ 279 h 385"/>
                  <a:gd name="T6" fmla="*/ 779 w 873"/>
                  <a:gd name="T7" fmla="*/ 279 h 385"/>
                  <a:gd name="T8" fmla="*/ 750 w 873"/>
                  <a:gd name="T9" fmla="*/ 277 h 385"/>
                  <a:gd name="T10" fmla="*/ 721 w 873"/>
                  <a:gd name="T11" fmla="*/ 268 h 385"/>
                  <a:gd name="T12" fmla="*/ 694 w 873"/>
                  <a:gd name="T13" fmla="*/ 260 h 385"/>
                  <a:gd name="T14" fmla="*/ 667 w 873"/>
                  <a:gd name="T15" fmla="*/ 247 h 385"/>
                  <a:gd name="T16" fmla="*/ 642 w 873"/>
                  <a:gd name="T17" fmla="*/ 233 h 385"/>
                  <a:gd name="T18" fmla="*/ 617 w 873"/>
                  <a:gd name="T19" fmla="*/ 214 h 385"/>
                  <a:gd name="T20" fmla="*/ 596 w 873"/>
                  <a:gd name="T21" fmla="*/ 195 h 385"/>
                  <a:gd name="T22" fmla="*/ 575 w 873"/>
                  <a:gd name="T23" fmla="*/ 172 h 385"/>
                  <a:gd name="T24" fmla="*/ 575 w 873"/>
                  <a:gd name="T25" fmla="*/ 172 h 385"/>
                  <a:gd name="T26" fmla="*/ 554 w 873"/>
                  <a:gd name="T27" fmla="*/ 147 h 385"/>
                  <a:gd name="T28" fmla="*/ 537 w 873"/>
                  <a:gd name="T29" fmla="*/ 118 h 385"/>
                  <a:gd name="T30" fmla="*/ 525 w 873"/>
                  <a:gd name="T31" fmla="*/ 89 h 385"/>
                  <a:gd name="T32" fmla="*/ 515 w 873"/>
                  <a:gd name="T33" fmla="*/ 58 h 385"/>
                  <a:gd name="T34" fmla="*/ 435 w 873"/>
                  <a:gd name="T35" fmla="*/ 147 h 385"/>
                  <a:gd name="T36" fmla="*/ 308 w 873"/>
                  <a:gd name="T37" fmla="*/ 0 h 385"/>
                  <a:gd name="T38" fmla="*/ 308 w 873"/>
                  <a:gd name="T39" fmla="*/ 0 h 385"/>
                  <a:gd name="T40" fmla="*/ 279 w 873"/>
                  <a:gd name="T41" fmla="*/ 12 h 385"/>
                  <a:gd name="T42" fmla="*/ 250 w 873"/>
                  <a:gd name="T43" fmla="*/ 25 h 385"/>
                  <a:gd name="T44" fmla="*/ 223 w 873"/>
                  <a:gd name="T45" fmla="*/ 39 h 385"/>
                  <a:gd name="T46" fmla="*/ 198 w 873"/>
                  <a:gd name="T47" fmla="*/ 58 h 385"/>
                  <a:gd name="T48" fmla="*/ 173 w 873"/>
                  <a:gd name="T49" fmla="*/ 77 h 385"/>
                  <a:gd name="T50" fmla="*/ 150 w 873"/>
                  <a:gd name="T51" fmla="*/ 97 h 385"/>
                  <a:gd name="T52" fmla="*/ 127 w 873"/>
                  <a:gd name="T53" fmla="*/ 120 h 385"/>
                  <a:gd name="T54" fmla="*/ 106 w 873"/>
                  <a:gd name="T55" fmla="*/ 143 h 385"/>
                  <a:gd name="T56" fmla="*/ 87 w 873"/>
                  <a:gd name="T57" fmla="*/ 170 h 385"/>
                  <a:gd name="T58" fmla="*/ 69 w 873"/>
                  <a:gd name="T59" fmla="*/ 197 h 385"/>
                  <a:gd name="T60" fmla="*/ 52 w 873"/>
                  <a:gd name="T61" fmla="*/ 225 h 385"/>
                  <a:gd name="T62" fmla="*/ 40 w 873"/>
                  <a:gd name="T63" fmla="*/ 256 h 385"/>
                  <a:gd name="T64" fmla="*/ 27 w 873"/>
                  <a:gd name="T65" fmla="*/ 285 h 385"/>
                  <a:gd name="T66" fmla="*/ 15 w 873"/>
                  <a:gd name="T67" fmla="*/ 318 h 385"/>
                  <a:gd name="T68" fmla="*/ 6 w 873"/>
                  <a:gd name="T69" fmla="*/ 352 h 385"/>
                  <a:gd name="T70" fmla="*/ 0 w 873"/>
                  <a:gd name="T71" fmla="*/ 385 h 385"/>
                  <a:gd name="T72" fmla="*/ 873 w 873"/>
                  <a:gd name="T73" fmla="*/ 385 h 385"/>
                  <a:gd name="T74" fmla="*/ 873 w 873"/>
                  <a:gd name="T75" fmla="*/ 385 h 385"/>
                  <a:gd name="T76" fmla="*/ 867 w 873"/>
                  <a:gd name="T77" fmla="*/ 358 h 385"/>
                  <a:gd name="T78" fmla="*/ 860 w 873"/>
                  <a:gd name="T79" fmla="*/ 331 h 385"/>
                  <a:gd name="T80" fmla="*/ 852 w 873"/>
                  <a:gd name="T81" fmla="*/ 304 h 385"/>
                  <a:gd name="T82" fmla="*/ 844 w 873"/>
                  <a:gd name="T83" fmla="*/ 279 h 385"/>
                  <a:gd name="T84" fmla="*/ 844 w 873"/>
                  <a:gd name="T85" fmla="*/ 279 h 385"/>
                  <a:gd name="T86" fmla="*/ 823 w 873"/>
                  <a:gd name="T87" fmla="*/ 281 h 385"/>
                  <a:gd name="T88" fmla="*/ 804 w 873"/>
                  <a:gd name="T89" fmla="*/ 281 h 385"/>
                  <a:gd name="T90" fmla="*/ 804 w 873"/>
                  <a:gd name="T91" fmla="*/ 281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73" h="385">
                    <a:moveTo>
                      <a:pt x="804" y="281"/>
                    </a:moveTo>
                    <a:lnTo>
                      <a:pt x="804" y="281"/>
                    </a:lnTo>
                    <a:lnTo>
                      <a:pt x="779" y="279"/>
                    </a:lnTo>
                    <a:lnTo>
                      <a:pt x="779" y="279"/>
                    </a:lnTo>
                    <a:lnTo>
                      <a:pt x="750" y="277"/>
                    </a:lnTo>
                    <a:lnTo>
                      <a:pt x="721" y="268"/>
                    </a:lnTo>
                    <a:lnTo>
                      <a:pt x="694" y="260"/>
                    </a:lnTo>
                    <a:lnTo>
                      <a:pt x="667" y="247"/>
                    </a:lnTo>
                    <a:lnTo>
                      <a:pt x="642" y="233"/>
                    </a:lnTo>
                    <a:lnTo>
                      <a:pt x="617" y="214"/>
                    </a:lnTo>
                    <a:lnTo>
                      <a:pt x="596" y="195"/>
                    </a:lnTo>
                    <a:lnTo>
                      <a:pt x="575" y="172"/>
                    </a:lnTo>
                    <a:lnTo>
                      <a:pt x="575" y="172"/>
                    </a:lnTo>
                    <a:lnTo>
                      <a:pt x="554" y="147"/>
                    </a:lnTo>
                    <a:lnTo>
                      <a:pt x="537" y="118"/>
                    </a:lnTo>
                    <a:lnTo>
                      <a:pt x="525" y="89"/>
                    </a:lnTo>
                    <a:lnTo>
                      <a:pt x="515" y="58"/>
                    </a:lnTo>
                    <a:lnTo>
                      <a:pt x="435" y="147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279" y="12"/>
                    </a:lnTo>
                    <a:lnTo>
                      <a:pt x="250" y="25"/>
                    </a:lnTo>
                    <a:lnTo>
                      <a:pt x="223" y="39"/>
                    </a:lnTo>
                    <a:lnTo>
                      <a:pt x="198" y="58"/>
                    </a:lnTo>
                    <a:lnTo>
                      <a:pt x="173" y="77"/>
                    </a:lnTo>
                    <a:lnTo>
                      <a:pt x="150" y="97"/>
                    </a:lnTo>
                    <a:lnTo>
                      <a:pt x="127" y="120"/>
                    </a:lnTo>
                    <a:lnTo>
                      <a:pt x="106" y="143"/>
                    </a:lnTo>
                    <a:lnTo>
                      <a:pt x="87" y="170"/>
                    </a:lnTo>
                    <a:lnTo>
                      <a:pt x="69" y="197"/>
                    </a:lnTo>
                    <a:lnTo>
                      <a:pt x="52" y="225"/>
                    </a:lnTo>
                    <a:lnTo>
                      <a:pt x="40" y="256"/>
                    </a:lnTo>
                    <a:lnTo>
                      <a:pt x="27" y="285"/>
                    </a:lnTo>
                    <a:lnTo>
                      <a:pt x="15" y="318"/>
                    </a:lnTo>
                    <a:lnTo>
                      <a:pt x="6" y="352"/>
                    </a:lnTo>
                    <a:lnTo>
                      <a:pt x="0" y="385"/>
                    </a:lnTo>
                    <a:lnTo>
                      <a:pt x="873" y="385"/>
                    </a:lnTo>
                    <a:lnTo>
                      <a:pt x="873" y="385"/>
                    </a:lnTo>
                    <a:lnTo>
                      <a:pt x="867" y="358"/>
                    </a:lnTo>
                    <a:lnTo>
                      <a:pt x="860" y="331"/>
                    </a:lnTo>
                    <a:lnTo>
                      <a:pt x="852" y="304"/>
                    </a:lnTo>
                    <a:lnTo>
                      <a:pt x="844" y="279"/>
                    </a:lnTo>
                    <a:lnTo>
                      <a:pt x="844" y="279"/>
                    </a:lnTo>
                    <a:lnTo>
                      <a:pt x="823" y="281"/>
                    </a:lnTo>
                    <a:lnTo>
                      <a:pt x="804" y="281"/>
                    </a:lnTo>
                    <a:lnTo>
                      <a:pt x="804" y="2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B0503020204020204" pitchFamily="2" charset="-122"/>
                  <a:cs typeface="+mn-cs"/>
                </a:endParaRPr>
              </a:p>
            </p:txBody>
          </p:sp>
          <p:sp>
            <p:nvSpPr>
              <p:cNvPr id="71" name="Freeform 15"/>
              <p:cNvSpPr>
                <a:spLocks/>
              </p:cNvSpPr>
              <p:nvPr/>
            </p:nvSpPr>
            <p:spPr bwMode="auto">
              <a:xfrm>
                <a:off x="1421364" y="1671541"/>
                <a:ext cx="295544" cy="299756"/>
              </a:xfrm>
              <a:custGeom>
                <a:avLst/>
                <a:gdLst>
                  <a:gd name="T0" fmla="*/ 283 w 421"/>
                  <a:gd name="T1" fmla="*/ 392 h 427"/>
                  <a:gd name="T2" fmla="*/ 298 w 421"/>
                  <a:gd name="T3" fmla="*/ 323 h 427"/>
                  <a:gd name="T4" fmla="*/ 327 w 421"/>
                  <a:gd name="T5" fmla="*/ 260 h 427"/>
                  <a:gd name="T6" fmla="*/ 369 w 421"/>
                  <a:gd name="T7" fmla="*/ 208 h 427"/>
                  <a:gd name="T8" fmla="*/ 421 w 421"/>
                  <a:gd name="T9" fmla="*/ 165 h 427"/>
                  <a:gd name="T10" fmla="*/ 417 w 421"/>
                  <a:gd name="T11" fmla="*/ 148 h 427"/>
                  <a:gd name="T12" fmla="*/ 402 w 421"/>
                  <a:gd name="T13" fmla="*/ 115 h 427"/>
                  <a:gd name="T14" fmla="*/ 383 w 421"/>
                  <a:gd name="T15" fmla="*/ 85 h 427"/>
                  <a:gd name="T16" fmla="*/ 360 w 421"/>
                  <a:gd name="T17" fmla="*/ 58 h 427"/>
                  <a:gd name="T18" fmla="*/ 333 w 421"/>
                  <a:gd name="T19" fmla="*/ 37 h 427"/>
                  <a:gd name="T20" fmla="*/ 302 w 421"/>
                  <a:gd name="T21" fmla="*/ 19 h 427"/>
                  <a:gd name="T22" fmla="*/ 269 w 421"/>
                  <a:gd name="T23" fmla="*/ 6 h 427"/>
                  <a:gd name="T24" fmla="*/ 231 w 421"/>
                  <a:gd name="T25" fmla="*/ 0 h 427"/>
                  <a:gd name="T26" fmla="*/ 212 w 421"/>
                  <a:gd name="T27" fmla="*/ 0 h 427"/>
                  <a:gd name="T28" fmla="*/ 171 w 421"/>
                  <a:gd name="T29" fmla="*/ 4 h 427"/>
                  <a:gd name="T30" fmla="*/ 129 w 421"/>
                  <a:gd name="T31" fmla="*/ 17 h 427"/>
                  <a:gd name="T32" fmla="*/ 94 w 421"/>
                  <a:gd name="T33" fmla="*/ 35 h 427"/>
                  <a:gd name="T34" fmla="*/ 62 w 421"/>
                  <a:gd name="T35" fmla="*/ 62 h 427"/>
                  <a:gd name="T36" fmla="*/ 35 w 421"/>
                  <a:gd name="T37" fmla="*/ 94 h 427"/>
                  <a:gd name="T38" fmla="*/ 17 w 421"/>
                  <a:gd name="T39" fmla="*/ 131 h 427"/>
                  <a:gd name="T40" fmla="*/ 4 w 421"/>
                  <a:gd name="T41" fmla="*/ 171 h 427"/>
                  <a:gd name="T42" fmla="*/ 0 w 421"/>
                  <a:gd name="T43" fmla="*/ 212 h 427"/>
                  <a:gd name="T44" fmla="*/ 0 w 421"/>
                  <a:gd name="T45" fmla="*/ 235 h 427"/>
                  <a:gd name="T46" fmla="*/ 8 w 421"/>
                  <a:gd name="T47" fmla="*/ 277 h 427"/>
                  <a:gd name="T48" fmla="*/ 25 w 421"/>
                  <a:gd name="T49" fmla="*/ 315 h 427"/>
                  <a:gd name="T50" fmla="*/ 48 w 421"/>
                  <a:gd name="T51" fmla="*/ 350 h 427"/>
                  <a:gd name="T52" fmla="*/ 77 w 421"/>
                  <a:gd name="T53" fmla="*/ 379 h 427"/>
                  <a:gd name="T54" fmla="*/ 110 w 421"/>
                  <a:gd name="T55" fmla="*/ 402 h 427"/>
                  <a:gd name="T56" fmla="*/ 150 w 421"/>
                  <a:gd name="T57" fmla="*/ 417 h 427"/>
                  <a:gd name="T58" fmla="*/ 192 w 421"/>
                  <a:gd name="T59" fmla="*/ 425 h 427"/>
                  <a:gd name="T60" fmla="*/ 212 w 421"/>
                  <a:gd name="T61" fmla="*/ 427 h 427"/>
                  <a:gd name="T62" fmla="*/ 248 w 421"/>
                  <a:gd name="T63" fmla="*/ 423 h 427"/>
                  <a:gd name="T64" fmla="*/ 281 w 421"/>
                  <a:gd name="T65" fmla="*/ 415 h 427"/>
                  <a:gd name="T66" fmla="*/ 283 w 421"/>
                  <a:gd name="T67" fmla="*/ 39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21" h="427">
                    <a:moveTo>
                      <a:pt x="283" y="392"/>
                    </a:moveTo>
                    <a:lnTo>
                      <a:pt x="283" y="392"/>
                    </a:lnTo>
                    <a:lnTo>
                      <a:pt x="287" y="356"/>
                    </a:lnTo>
                    <a:lnTo>
                      <a:pt x="298" y="323"/>
                    </a:lnTo>
                    <a:lnTo>
                      <a:pt x="310" y="292"/>
                    </a:lnTo>
                    <a:lnTo>
                      <a:pt x="327" y="260"/>
                    </a:lnTo>
                    <a:lnTo>
                      <a:pt x="346" y="233"/>
                    </a:lnTo>
                    <a:lnTo>
                      <a:pt x="369" y="208"/>
                    </a:lnTo>
                    <a:lnTo>
                      <a:pt x="394" y="185"/>
                    </a:lnTo>
                    <a:lnTo>
                      <a:pt x="421" y="165"/>
                    </a:lnTo>
                    <a:lnTo>
                      <a:pt x="421" y="165"/>
                    </a:lnTo>
                    <a:lnTo>
                      <a:pt x="417" y="148"/>
                    </a:lnTo>
                    <a:lnTo>
                      <a:pt x="410" y="131"/>
                    </a:lnTo>
                    <a:lnTo>
                      <a:pt x="402" y="115"/>
                    </a:lnTo>
                    <a:lnTo>
                      <a:pt x="394" y="100"/>
                    </a:lnTo>
                    <a:lnTo>
                      <a:pt x="383" y="85"/>
                    </a:lnTo>
                    <a:lnTo>
                      <a:pt x="373" y="71"/>
                    </a:lnTo>
                    <a:lnTo>
                      <a:pt x="360" y="58"/>
                    </a:lnTo>
                    <a:lnTo>
                      <a:pt x="348" y="48"/>
                    </a:lnTo>
                    <a:lnTo>
                      <a:pt x="333" y="37"/>
                    </a:lnTo>
                    <a:lnTo>
                      <a:pt x="319" y="27"/>
                    </a:lnTo>
                    <a:lnTo>
                      <a:pt x="302" y="19"/>
                    </a:lnTo>
                    <a:lnTo>
                      <a:pt x="285" y="12"/>
                    </a:lnTo>
                    <a:lnTo>
                      <a:pt x="269" y="6"/>
                    </a:lnTo>
                    <a:lnTo>
                      <a:pt x="250" y="2"/>
                    </a:lnTo>
                    <a:lnTo>
                      <a:pt x="231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192" y="0"/>
                    </a:lnTo>
                    <a:lnTo>
                      <a:pt x="171" y="4"/>
                    </a:lnTo>
                    <a:lnTo>
                      <a:pt x="150" y="10"/>
                    </a:lnTo>
                    <a:lnTo>
                      <a:pt x="129" y="17"/>
                    </a:lnTo>
                    <a:lnTo>
                      <a:pt x="110" y="25"/>
                    </a:lnTo>
                    <a:lnTo>
                      <a:pt x="94" y="35"/>
                    </a:lnTo>
                    <a:lnTo>
                      <a:pt x="77" y="48"/>
                    </a:lnTo>
                    <a:lnTo>
                      <a:pt x="62" y="62"/>
                    </a:lnTo>
                    <a:lnTo>
                      <a:pt x="48" y="77"/>
                    </a:lnTo>
                    <a:lnTo>
                      <a:pt x="35" y="94"/>
                    </a:lnTo>
                    <a:lnTo>
                      <a:pt x="25" y="112"/>
                    </a:lnTo>
                    <a:lnTo>
                      <a:pt x="17" y="131"/>
                    </a:lnTo>
                    <a:lnTo>
                      <a:pt x="8" y="150"/>
                    </a:lnTo>
                    <a:lnTo>
                      <a:pt x="4" y="171"/>
                    </a:lnTo>
                    <a:lnTo>
                      <a:pt x="0" y="192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235"/>
                    </a:lnTo>
                    <a:lnTo>
                      <a:pt x="4" y="256"/>
                    </a:lnTo>
                    <a:lnTo>
                      <a:pt x="8" y="277"/>
                    </a:lnTo>
                    <a:lnTo>
                      <a:pt x="17" y="296"/>
                    </a:lnTo>
                    <a:lnTo>
                      <a:pt x="25" y="315"/>
                    </a:lnTo>
                    <a:lnTo>
                      <a:pt x="35" y="333"/>
                    </a:lnTo>
                    <a:lnTo>
                      <a:pt x="48" y="350"/>
                    </a:lnTo>
                    <a:lnTo>
                      <a:pt x="62" y="365"/>
                    </a:lnTo>
                    <a:lnTo>
                      <a:pt x="77" y="379"/>
                    </a:lnTo>
                    <a:lnTo>
                      <a:pt x="94" y="390"/>
                    </a:lnTo>
                    <a:lnTo>
                      <a:pt x="110" y="402"/>
                    </a:lnTo>
                    <a:lnTo>
                      <a:pt x="129" y="410"/>
                    </a:lnTo>
                    <a:lnTo>
                      <a:pt x="150" y="417"/>
                    </a:lnTo>
                    <a:lnTo>
                      <a:pt x="171" y="423"/>
                    </a:lnTo>
                    <a:lnTo>
                      <a:pt x="192" y="425"/>
                    </a:lnTo>
                    <a:lnTo>
                      <a:pt x="212" y="427"/>
                    </a:lnTo>
                    <a:lnTo>
                      <a:pt x="212" y="427"/>
                    </a:lnTo>
                    <a:lnTo>
                      <a:pt x="231" y="427"/>
                    </a:lnTo>
                    <a:lnTo>
                      <a:pt x="248" y="423"/>
                    </a:lnTo>
                    <a:lnTo>
                      <a:pt x="264" y="421"/>
                    </a:lnTo>
                    <a:lnTo>
                      <a:pt x="281" y="415"/>
                    </a:lnTo>
                    <a:lnTo>
                      <a:pt x="281" y="415"/>
                    </a:lnTo>
                    <a:lnTo>
                      <a:pt x="283" y="392"/>
                    </a:lnTo>
                    <a:lnTo>
                      <a:pt x="283" y="3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B0503020204020204" pitchFamily="2" charset="-122"/>
                  <a:cs typeface="+mn-cs"/>
                </a:endParaRPr>
              </a:p>
            </p:txBody>
          </p:sp>
          <p:sp>
            <p:nvSpPr>
              <p:cNvPr id="72" name="Freeform 16"/>
              <p:cNvSpPr>
                <a:spLocks noEditPoints="1"/>
              </p:cNvSpPr>
              <p:nvPr/>
            </p:nvSpPr>
            <p:spPr bwMode="auto">
              <a:xfrm>
                <a:off x="1651688" y="1784724"/>
                <a:ext cx="431031" cy="465429"/>
              </a:xfrm>
              <a:custGeom>
                <a:avLst/>
                <a:gdLst>
                  <a:gd name="T0" fmla="*/ 491 w 614"/>
                  <a:gd name="T1" fmla="*/ 371 h 663"/>
                  <a:gd name="T2" fmla="*/ 516 w 614"/>
                  <a:gd name="T3" fmla="*/ 282 h 663"/>
                  <a:gd name="T4" fmla="*/ 506 w 614"/>
                  <a:gd name="T5" fmla="*/ 180 h 663"/>
                  <a:gd name="T6" fmla="*/ 456 w 614"/>
                  <a:gd name="T7" fmla="*/ 92 h 663"/>
                  <a:gd name="T8" fmla="*/ 400 w 614"/>
                  <a:gd name="T9" fmla="*/ 42 h 663"/>
                  <a:gd name="T10" fmla="*/ 306 w 614"/>
                  <a:gd name="T11" fmla="*/ 5 h 663"/>
                  <a:gd name="T12" fmla="*/ 229 w 614"/>
                  <a:gd name="T13" fmla="*/ 2 h 663"/>
                  <a:gd name="T14" fmla="*/ 133 w 614"/>
                  <a:gd name="T15" fmla="*/ 32 h 663"/>
                  <a:gd name="T16" fmla="*/ 58 w 614"/>
                  <a:gd name="T17" fmla="*/ 96 h 663"/>
                  <a:gd name="T18" fmla="*/ 12 w 614"/>
                  <a:gd name="T19" fmla="*/ 184 h 663"/>
                  <a:gd name="T20" fmla="*/ 0 w 614"/>
                  <a:gd name="T21" fmla="*/ 261 h 663"/>
                  <a:gd name="T22" fmla="*/ 21 w 614"/>
                  <a:gd name="T23" fmla="*/ 359 h 663"/>
                  <a:gd name="T24" fmla="*/ 60 w 614"/>
                  <a:gd name="T25" fmla="*/ 423 h 663"/>
                  <a:gd name="T26" fmla="*/ 139 w 614"/>
                  <a:gd name="T27" fmla="*/ 488 h 663"/>
                  <a:gd name="T28" fmla="*/ 237 w 614"/>
                  <a:gd name="T29" fmla="*/ 515 h 663"/>
                  <a:gd name="T30" fmla="*/ 325 w 614"/>
                  <a:gd name="T31" fmla="*/ 509 h 663"/>
                  <a:gd name="T32" fmla="*/ 483 w 614"/>
                  <a:gd name="T33" fmla="*/ 646 h 663"/>
                  <a:gd name="T34" fmla="*/ 527 w 614"/>
                  <a:gd name="T35" fmla="*/ 663 h 663"/>
                  <a:gd name="T36" fmla="*/ 585 w 614"/>
                  <a:gd name="T37" fmla="*/ 644 h 663"/>
                  <a:gd name="T38" fmla="*/ 610 w 614"/>
                  <a:gd name="T39" fmla="*/ 607 h 663"/>
                  <a:gd name="T40" fmla="*/ 604 w 614"/>
                  <a:gd name="T41" fmla="*/ 546 h 663"/>
                  <a:gd name="T42" fmla="*/ 452 w 614"/>
                  <a:gd name="T43" fmla="*/ 275 h 663"/>
                  <a:gd name="T44" fmla="*/ 429 w 614"/>
                  <a:gd name="T45" fmla="*/ 348 h 663"/>
                  <a:gd name="T46" fmla="*/ 383 w 614"/>
                  <a:gd name="T47" fmla="*/ 407 h 663"/>
                  <a:gd name="T48" fmla="*/ 319 w 614"/>
                  <a:gd name="T49" fmla="*/ 442 h 663"/>
                  <a:gd name="T50" fmla="*/ 241 w 614"/>
                  <a:gd name="T51" fmla="*/ 450 h 663"/>
                  <a:gd name="T52" fmla="*/ 185 w 614"/>
                  <a:gd name="T53" fmla="*/ 436 h 663"/>
                  <a:gd name="T54" fmla="*/ 125 w 614"/>
                  <a:gd name="T55" fmla="*/ 396 h 663"/>
                  <a:gd name="T56" fmla="*/ 83 w 614"/>
                  <a:gd name="T57" fmla="*/ 334 h 663"/>
                  <a:gd name="T58" fmla="*/ 66 w 614"/>
                  <a:gd name="T59" fmla="*/ 261 h 663"/>
                  <a:gd name="T60" fmla="*/ 75 w 614"/>
                  <a:gd name="T61" fmla="*/ 203 h 663"/>
                  <a:gd name="T62" fmla="*/ 110 w 614"/>
                  <a:gd name="T63" fmla="*/ 136 h 663"/>
                  <a:gd name="T64" fmla="*/ 166 w 614"/>
                  <a:gd name="T65" fmla="*/ 90 h 663"/>
                  <a:gd name="T66" fmla="*/ 237 w 614"/>
                  <a:gd name="T67" fmla="*/ 67 h 663"/>
                  <a:gd name="T68" fmla="*/ 296 w 614"/>
                  <a:gd name="T69" fmla="*/ 69 h 663"/>
                  <a:gd name="T70" fmla="*/ 366 w 614"/>
                  <a:gd name="T71" fmla="*/ 96 h 663"/>
                  <a:gd name="T72" fmla="*/ 419 w 614"/>
                  <a:gd name="T73" fmla="*/ 148 h 663"/>
                  <a:gd name="T74" fmla="*/ 448 w 614"/>
                  <a:gd name="T75" fmla="*/ 217 h 663"/>
                  <a:gd name="T76" fmla="*/ 452 w 614"/>
                  <a:gd name="T77" fmla="*/ 275 h 663"/>
                  <a:gd name="T78" fmla="*/ 260 w 614"/>
                  <a:gd name="T79" fmla="*/ 98 h 663"/>
                  <a:gd name="T80" fmla="*/ 166 w 614"/>
                  <a:gd name="T81" fmla="*/ 132 h 663"/>
                  <a:gd name="T82" fmla="*/ 160 w 614"/>
                  <a:gd name="T83" fmla="*/ 148 h 663"/>
                  <a:gd name="T84" fmla="*/ 173 w 614"/>
                  <a:gd name="T85" fmla="*/ 159 h 663"/>
                  <a:gd name="T86" fmla="*/ 202 w 614"/>
                  <a:gd name="T87" fmla="*/ 144 h 663"/>
                  <a:gd name="T88" fmla="*/ 260 w 614"/>
                  <a:gd name="T89" fmla="*/ 130 h 663"/>
                  <a:gd name="T90" fmla="*/ 316 w 614"/>
                  <a:gd name="T91" fmla="*/ 144 h 663"/>
                  <a:gd name="T92" fmla="*/ 358 w 614"/>
                  <a:gd name="T93" fmla="*/ 175 h 663"/>
                  <a:gd name="T94" fmla="*/ 375 w 614"/>
                  <a:gd name="T95" fmla="*/ 173 h 663"/>
                  <a:gd name="T96" fmla="*/ 375 w 614"/>
                  <a:gd name="T97" fmla="*/ 153 h 663"/>
                  <a:gd name="T98" fmla="*/ 344 w 614"/>
                  <a:gd name="T99" fmla="*/ 123 h 663"/>
                  <a:gd name="T100" fmla="*/ 289 w 614"/>
                  <a:gd name="T101" fmla="*/ 102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14" h="663">
                    <a:moveTo>
                      <a:pt x="596" y="532"/>
                    </a:moveTo>
                    <a:lnTo>
                      <a:pt x="477" y="398"/>
                    </a:lnTo>
                    <a:lnTo>
                      <a:pt x="477" y="398"/>
                    </a:lnTo>
                    <a:lnTo>
                      <a:pt x="491" y="371"/>
                    </a:lnTo>
                    <a:lnTo>
                      <a:pt x="504" y="342"/>
                    </a:lnTo>
                    <a:lnTo>
                      <a:pt x="512" y="313"/>
                    </a:lnTo>
                    <a:lnTo>
                      <a:pt x="516" y="282"/>
                    </a:lnTo>
                    <a:lnTo>
                      <a:pt x="516" y="282"/>
                    </a:lnTo>
                    <a:lnTo>
                      <a:pt x="516" y="255"/>
                    </a:lnTo>
                    <a:lnTo>
                      <a:pt x="516" y="230"/>
                    </a:lnTo>
                    <a:lnTo>
                      <a:pt x="512" y="205"/>
                    </a:lnTo>
                    <a:lnTo>
                      <a:pt x="506" y="180"/>
                    </a:lnTo>
                    <a:lnTo>
                      <a:pt x="496" y="157"/>
                    </a:lnTo>
                    <a:lnTo>
                      <a:pt x="485" y="134"/>
                    </a:lnTo>
                    <a:lnTo>
                      <a:pt x="473" y="113"/>
                    </a:lnTo>
                    <a:lnTo>
                      <a:pt x="456" y="92"/>
                    </a:lnTo>
                    <a:lnTo>
                      <a:pt x="456" y="92"/>
                    </a:lnTo>
                    <a:lnTo>
                      <a:pt x="439" y="73"/>
                    </a:lnTo>
                    <a:lnTo>
                      <a:pt x="421" y="57"/>
                    </a:lnTo>
                    <a:lnTo>
                      <a:pt x="400" y="42"/>
                    </a:lnTo>
                    <a:lnTo>
                      <a:pt x="379" y="30"/>
                    </a:lnTo>
                    <a:lnTo>
                      <a:pt x="356" y="19"/>
                    </a:lnTo>
                    <a:lnTo>
                      <a:pt x="331" y="11"/>
                    </a:lnTo>
                    <a:lnTo>
                      <a:pt x="306" y="5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56" y="0"/>
                    </a:lnTo>
                    <a:lnTo>
                      <a:pt x="229" y="2"/>
                    </a:lnTo>
                    <a:lnTo>
                      <a:pt x="204" y="7"/>
                    </a:lnTo>
                    <a:lnTo>
                      <a:pt x="179" y="13"/>
                    </a:lnTo>
                    <a:lnTo>
                      <a:pt x="156" y="21"/>
                    </a:lnTo>
                    <a:lnTo>
                      <a:pt x="133" y="32"/>
                    </a:lnTo>
                    <a:lnTo>
                      <a:pt x="112" y="46"/>
                    </a:lnTo>
                    <a:lnTo>
                      <a:pt x="94" y="61"/>
                    </a:lnTo>
                    <a:lnTo>
                      <a:pt x="75" y="77"/>
                    </a:lnTo>
                    <a:lnTo>
                      <a:pt x="58" y="96"/>
                    </a:lnTo>
                    <a:lnTo>
                      <a:pt x="44" y="115"/>
                    </a:lnTo>
                    <a:lnTo>
                      <a:pt x="31" y="138"/>
                    </a:lnTo>
                    <a:lnTo>
                      <a:pt x="21" y="161"/>
                    </a:lnTo>
                    <a:lnTo>
                      <a:pt x="12" y="184"/>
                    </a:lnTo>
                    <a:lnTo>
                      <a:pt x="6" y="209"/>
                    </a:lnTo>
                    <a:lnTo>
                      <a:pt x="2" y="236"/>
                    </a:lnTo>
                    <a:lnTo>
                      <a:pt x="2" y="236"/>
                    </a:lnTo>
                    <a:lnTo>
                      <a:pt x="0" y="261"/>
                    </a:lnTo>
                    <a:lnTo>
                      <a:pt x="2" y="286"/>
                    </a:lnTo>
                    <a:lnTo>
                      <a:pt x="6" y="311"/>
                    </a:lnTo>
                    <a:lnTo>
                      <a:pt x="12" y="336"/>
                    </a:lnTo>
                    <a:lnTo>
                      <a:pt x="21" y="359"/>
                    </a:lnTo>
                    <a:lnTo>
                      <a:pt x="33" y="382"/>
                    </a:lnTo>
                    <a:lnTo>
                      <a:pt x="46" y="405"/>
                    </a:lnTo>
                    <a:lnTo>
                      <a:pt x="60" y="423"/>
                    </a:lnTo>
                    <a:lnTo>
                      <a:pt x="60" y="423"/>
                    </a:lnTo>
                    <a:lnTo>
                      <a:pt x="79" y="442"/>
                    </a:lnTo>
                    <a:lnTo>
                      <a:pt x="98" y="461"/>
                    </a:lnTo>
                    <a:lnTo>
                      <a:pt x="119" y="475"/>
                    </a:lnTo>
                    <a:lnTo>
                      <a:pt x="139" y="488"/>
                    </a:lnTo>
                    <a:lnTo>
                      <a:pt x="162" y="498"/>
                    </a:lnTo>
                    <a:lnTo>
                      <a:pt x="187" y="507"/>
                    </a:lnTo>
                    <a:lnTo>
                      <a:pt x="210" y="513"/>
                    </a:lnTo>
                    <a:lnTo>
                      <a:pt x="237" y="515"/>
                    </a:lnTo>
                    <a:lnTo>
                      <a:pt x="237" y="515"/>
                    </a:lnTo>
                    <a:lnTo>
                      <a:pt x="266" y="517"/>
                    </a:lnTo>
                    <a:lnTo>
                      <a:pt x="296" y="513"/>
                    </a:lnTo>
                    <a:lnTo>
                      <a:pt x="325" y="509"/>
                    </a:lnTo>
                    <a:lnTo>
                      <a:pt x="352" y="498"/>
                    </a:lnTo>
                    <a:lnTo>
                      <a:pt x="473" y="636"/>
                    </a:lnTo>
                    <a:lnTo>
                      <a:pt x="473" y="636"/>
                    </a:lnTo>
                    <a:lnTo>
                      <a:pt x="483" y="646"/>
                    </a:lnTo>
                    <a:lnTo>
                      <a:pt x="498" y="655"/>
                    </a:lnTo>
                    <a:lnTo>
                      <a:pt x="512" y="661"/>
                    </a:lnTo>
                    <a:lnTo>
                      <a:pt x="527" y="663"/>
                    </a:lnTo>
                    <a:lnTo>
                      <a:pt x="527" y="663"/>
                    </a:lnTo>
                    <a:lnTo>
                      <a:pt x="544" y="663"/>
                    </a:lnTo>
                    <a:lnTo>
                      <a:pt x="558" y="661"/>
                    </a:lnTo>
                    <a:lnTo>
                      <a:pt x="573" y="655"/>
                    </a:lnTo>
                    <a:lnTo>
                      <a:pt x="585" y="644"/>
                    </a:lnTo>
                    <a:lnTo>
                      <a:pt x="585" y="644"/>
                    </a:lnTo>
                    <a:lnTo>
                      <a:pt x="598" y="634"/>
                    </a:lnTo>
                    <a:lnTo>
                      <a:pt x="606" y="619"/>
                    </a:lnTo>
                    <a:lnTo>
                      <a:pt x="610" y="607"/>
                    </a:lnTo>
                    <a:lnTo>
                      <a:pt x="614" y="590"/>
                    </a:lnTo>
                    <a:lnTo>
                      <a:pt x="614" y="575"/>
                    </a:lnTo>
                    <a:lnTo>
                      <a:pt x="610" y="561"/>
                    </a:lnTo>
                    <a:lnTo>
                      <a:pt x="604" y="546"/>
                    </a:lnTo>
                    <a:lnTo>
                      <a:pt x="596" y="532"/>
                    </a:lnTo>
                    <a:lnTo>
                      <a:pt x="596" y="532"/>
                    </a:lnTo>
                    <a:close/>
                    <a:moveTo>
                      <a:pt x="452" y="275"/>
                    </a:moveTo>
                    <a:lnTo>
                      <a:pt x="452" y="275"/>
                    </a:lnTo>
                    <a:lnTo>
                      <a:pt x="448" y="294"/>
                    </a:lnTo>
                    <a:lnTo>
                      <a:pt x="444" y="313"/>
                    </a:lnTo>
                    <a:lnTo>
                      <a:pt x="437" y="332"/>
                    </a:lnTo>
                    <a:lnTo>
                      <a:pt x="429" y="348"/>
                    </a:lnTo>
                    <a:lnTo>
                      <a:pt x="421" y="365"/>
                    </a:lnTo>
                    <a:lnTo>
                      <a:pt x="408" y="380"/>
                    </a:lnTo>
                    <a:lnTo>
                      <a:pt x="396" y="392"/>
                    </a:lnTo>
                    <a:lnTo>
                      <a:pt x="383" y="407"/>
                    </a:lnTo>
                    <a:lnTo>
                      <a:pt x="369" y="417"/>
                    </a:lnTo>
                    <a:lnTo>
                      <a:pt x="352" y="428"/>
                    </a:lnTo>
                    <a:lnTo>
                      <a:pt x="335" y="436"/>
                    </a:lnTo>
                    <a:lnTo>
                      <a:pt x="319" y="442"/>
                    </a:lnTo>
                    <a:lnTo>
                      <a:pt x="300" y="446"/>
                    </a:lnTo>
                    <a:lnTo>
                      <a:pt x="281" y="450"/>
                    </a:lnTo>
                    <a:lnTo>
                      <a:pt x="262" y="450"/>
                    </a:lnTo>
                    <a:lnTo>
                      <a:pt x="241" y="450"/>
                    </a:lnTo>
                    <a:lnTo>
                      <a:pt x="241" y="450"/>
                    </a:lnTo>
                    <a:lnTo>
                      <a:pt x="223" y="448"/>
                    </a:lnTo>
                    <a:lnTo>
                      <a:pt x="204" y="442"/>
                    </a:lnTo>
                    <a:lnTo>
                      <a:pt x="185" y="436"/>
                    </a:lnTo>
                    <a:lnTo>
                      <a:pt x="169" y="428"/>
                    </a:lnTo>
                    <a:lnTo>
                      <a:pt x="152" y="419"/>
                    </a:lnTo>
                    <a:lnTo>
                      <a:pt x="137" y="409"/>
                    </a:lnTo>
                    <a:lnTo>
                      <a:pt x="125" y="396"/>
                    </a:lnTo>
                    <a:lnTo>
                      <a:pt x="112" y="382"/>
                    </a:lnTo>
                    <a:lnTo>
                      <a:pt x="100" y="367"/>
                    </a:lnTo>
                    <a:lnTo>
                      <a:pt x="91" y="350"/>
                    </a:lnTo>
                    <a:lnTo>
                      <a:pt x="83" y="334"/>
                    </a:lnTo>
                    <a:lnTo>
                      <a:pt x="75" y="317"/>
                    </a:lnTo>
                    <a:lnTo>
                      <a:pt x="71" y="298"/>
                    </a:lnTo>
                    <a:lnTo>
                      <a:pt x="69" y="280"/>
                    </a:lnTo>
                    <a:lnTo>
                      <a:pt x="66" y="261"/>
                    </a:lnTo>
                    <a:lnTo>
                      <a:pt x="66" y="242"/>
                    </a:lnTo>
                    <a:lnTo>
                      <a:pt x="66" y="242"/>
                    </a:lnTo>
                    <a:lnTo>
                      <a:pt x="71" y="221"/>
                    </a:lnTo>
                    <a:lnTo>
                      <a:pt x="75" y="203"/>
                    </a:lnTo>
                    <a:lnTo>
                      <a:pt x="81" y="186"/>
                    </a:lnTo>
                    <a:lnTo>
                      <a:pt x="89" y="167"/>
                    </a:lnTo>
                    <a:lnTo>
                      <a:pt x="98" y="153"/>
                    </a:lnTo>
                    <a:lnTo>
                      <a:pt x="110" y="136"/>
                    </a:lnTo>
                    <a:lnTo>
                      <a:pt x="121" y="123"/>
                    </a:lnTo>
                    <a:lnTo>
                      <a:pt x="135" y="111"/>
                    </a:lnTo>
                    <a:lnTo>
                      <a:pt x="150" y="98"/>
                    </a:lnTo>
                    <a:lnTo>
                      <a:pt x="166" y="90"/>
                    </a:lnTo>
                    <a:lnTo>
                      <a:pt x="183" y="82"/>
                    </a:lnTo>
                    <a:lnTo>
                      <a:pt x="200" y="75"/>
                    </a:lnTo>
                    <a:lnTo>
                      <a:pt x="219" y="69"/>
                    </a:lnTo>
                    <a:lnTo>
                      <a:pt x="237" y="67"/>
                    </a:lnTo>
                    <a:lnTo>
                      <a:pt x="256" y="65"/>
                    </a:lnTo>
                    <a:lnTo>
                      <a:pt x="277" y="65"/>
                    </a:lnTo>
                    <a:lnTo>
                      <a:pt x="277" y="65"/>
                    </a:lnTo>
                    <a:lnTo>
                      <a:pt x="296" y="69"/>
                    </a:lnTo>
                    <a:lnTo>
                      <a:pt x="314" y="73"/>
                    </a:lnTo>
                    <a:lnTo>
                      <a:pt x="333" y="80"/>
                    </a:lnTo>
                    <a:lnTo>
                      <a:pt x="350" y="88"/>
                    </a:lnTo>
                    <a:lnTo>
                      <a:pt x="366" y="96"/>
                    </a:lnTo>
                    <a:lnTo>
                      <a:pt x="381" y="109"/>
                    </a:lnTo>
                    <a:lnTo>
                      <a:pt x="394" y="121"/>
                    </a:lnTo>
                    <a:lnTo>
                      <a:pt x="406" y="134"/>
                    </a:lnTo>
                    <a:lnTo>
                      <a:pt x="419" y="148"/>
                    </a:lnTo>
                    <a:lnTo>
                      <a:pt x="427" y="165"/>
                    </a:lnTo>
                    <a:lnTo>
                      <a:pt x="435" y="182"/>
                    </a:lnTo>
                    <a:lnTo>
                      <a:pt x="444" y="198"/>
                    </a:lnTo>
                    <a:lnTo>
                      <a:pt x="448" y="217"/>
                    </a:lnTo>
                    <a:lnTo>
                      <a:pt x="450" y="236"/>
                    </a:lnTo>
                    <a:lnTo>
                      <a:pt x="452" y="255"/>
                    </a:lnTo>
                    <a:lnTo>
                      <a:pt x="452" y="275"/>
                    </a:lnTo>
                    <a:lnTo>
                      <a:pt x="452" y="275"/>
                    </a:lnTo>
                    <a:close/>
                    <a:moveTo>
                      <a:pt x="273" y="100"/>
                    </a:moveTo>
                    <a:lnTo>
                      <a:pt x="273" y="100"/>
                    </a:lnTo>
                    <a:lnTo>
                      <a:pt x="260" y="98"/>
                    </a:lnTo>
                    <a:lnTo>
                      <a:pt x="260" y="98"/>
                    </a:lnTo>
                    <a:lnTo>
                      <a:pt x="233" y="100"/>
                    </a:lnTo>
                    <a:lnTo>
                      <a:pt x="210" y="107"/>
                    </a:lnTo>
                    <a:lnTo>
                      <a:pt x="187" y="117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62" y="136"/>
                    </a:lnTo>
                    <a:lnTo>
                      <a:pt x="160" y="142"/>
                    </a:lnTo>
                    <a:lnTo>
                      <a:pt x="160" y="148"/>
                    </a:lnTo>
                    <a:lnTo>
                      <a:pt x="162" y="153"/>
                    </a:lnTo>
                    <a:lnTo>
                      <a:pt x="162" y="153"/>
                    </a:lnTo>
                    <a:lnTo>
                      <a:pt x="169" y="157"/>
                    </a:lnTo>
                    <a:lnTo>
                      <a:pt x="173" y="159"/>
                    </a:lnTo>
                    <a:lnTo>
                      <a:pt x="179" y="159"/>
                    </a:lnTo>
                    <a:lnTo>
                      <a:pt x="185" y="155"/>
                    </a:lnTo>
                    <a:lnTo>
                      <a:pt x="185" y="155"/>
                    </a:lnTo>
                    <a:lnTo>
                      <a:pt x="202" y="144"/>
                    </a:lnTo>
                    <a:lnTo>
                      <a:pt x="219" y="136"/>
                    </a:lnTo>
                    <a:lnTo>
                      <a:pt x="239" y="132"/>
                    </a:lnTo>
                    <a:lnTo>
                      <a:pt x="260" y="130"/>
                    </a:lnTo>
                    <a:lnTo>
                      <a:pt x="260" y="130"/>
                    </a:lnTo>
                    <a:lnTo>
                      <a:pt x="271" y="130"/>
                    </a:lnTo>
                    <a:lnTo>
                      <a:pt x="271" y="130"/>
                    </a:lnTo>
                    <a:lnTo>
                      <a:pt x="294" y="136"/>
                    </a:lnTo>
                    <a:lnTo>
                      <a:pt x="316" y="144"/>
                    </a:lnTo>
                    <a:lnTo>
                      <a:pt x="335" y="157"/>
                    </a:lnTo>
                    <a:lnTo>
                      <a:pt x="352" y="171"/>
                    </a:lnTo>
                    <a:lnTo>
                      <a:pt x="352" y="171"/>
                    </a:lnTo>
                    <a:lnTo>
                      <a:pt x="358" y="175"/>
                    </a:lnTo>
                    <a:lnTo>
                      <a:pt x="364" y="178"/>
                    </a:lnTo>
                    <a:lnTo>
                      <a:pt x="371" y="175"/>
                    </a:lnTo>
                    <a:lnTo>
                      <a:pt x="375" y="173"/>
                    </a:lnTo>
                    <a:lnTo>
                      <a:pt x="375" y="173"/>
                    </a:lnTo>
                    <a:lnTo>
                      <a:pt x="377" y="169"/>
                    </a:lnTo>
                    <a:lnTo>
                      <a:pt x="379" y="163"/>
                    </a:lnTo>
                    <a:lnTo>
                      <a:pt x="379" y="157"/>
                    </a:lnTo>
                    <a:lnTo>
                      <a:pt x="375" y="153"/>
                    </a:lnTo>
                    <a:lnTo>
                      <a:pt x="375" y="153"/>
                    </a:lnTo>
                    <a:lnTo>
                      <a:pt x="366" y="142"/>
                    </a:lnTo>
                    <a:lnTo>
                      <a:pt x="354" y="132"/>
                    </a:lnTo>
                    <a:lnTo>
                      <a:pt x="344" y="123"/>
                    </a:lnTo>
                    <a:lnTo>
                      <a:pt x="331" y="117"/>
                    </a:lnTo>
                    <a:lnTo>
                      <a:pt x="316" y="111"/>
                    </a:lnTo>
                    <a:lnTo>
                      <a:pt x="304" y="105"/>
                    </a:lnTo>
                    <a:lnTo>
                      <a:pt x="289" y="102"/>
                    </a:lnTo>
                    <a:lnTo>
                      <a:pt x="273" y="100"/>
                    </a:lnTo>
                    <a:lnTo>
                      <a:pt x="273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B0503020204020204" pitchFamily="2" charset="-122"/>
                  <a:cs typeface="+mn-cs"/>
                </a:endParaRPr>
              </a:p>
            </p:txBody>
          </p:sp>
        </p:grpSp>
      </p:grpSp>
      <p:pic>
        <p:nvPicPr>
          <p:cNvPr id="73" name="Picture 2" descr="money Icon 505585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611" y="4005586"/>
            <a:ext cx="714058" cy="71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2"/>
          <p:cNvGrpSpPr>
            <a:grpSpLocks/>
          </p:cNvGrpSpPr>
          <p:nvPr/>
        </p:nvGrpSpPr>
        <p:grpSpPr bwMode="auto">
          <a:xfrm>
            <a:off x="8335617" y="3513954"/>
            <a:ext cx="2124076" cy="633600"/>
            <a:chOff x="105" y="304"/>
            <a:chExt cx="1511" cy="262"/>
          </a:xfrm>
        </p:grpSpPr>
        <p:sp>
          <p:nvSpPr>
            <p:cNvPr id="75" name="Freeform 3"/>
            <p:cNvSpPr>
              <a:spLocks/>
            </p:cNvSpPr>
            <p:nvPr/>
          </p:nvSpPr>
          <p:spPr bwMode="auto">
            <a:xfrm>
              <a:off x="105" y="304"/>
              <a:ext cx="1511" cy="262"/>
            </a:xfrm>
            <a:custGeom>
              <a:avLst/>
              <a:gdLst>
                <a:gd name="T0" fmla="*/ 1511 w 2161"/>
                <a:gd name="T1" fmla="*/ 262 h 378"/>
                <a:gd name="T2" fmla="*/ 0 w 2161"/>
                <a:gd name="T3" fmla="*/ 262 h 378"/>
                <a:gd name="T4" fmla="*/ 0 w 2161"/>
                <a:gd name="T5" fmla="*/ 0 h 378"/>
                <a:gd name="T6" fmla="*/ 1511 w 2161"/>
                <a:gd name="T7" fmla="*/ 0 h 378"/>
                <a:gd name="T8" fmla="*/ 1410 w 2161"/>
                <a:gd name="T9" fmla="*/ 131 h 378"/>
                <a:gd name="T10" fmla="*/ 1511 w 2161"/>
                <a:gd name="T11" fmla="*/ 262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1" h="378">
                  <a:moveTo>
                    <a:pt x="2161" y="378"/>
                  </a:moveTo>
                  <a:lnTo>
                    <a:pt x="0" y="378"/>
                  </a:lnTo>
                  <a:lnTo>
                    <a:pt x="0" y="0"/>
                  </a:lnTo>
                  <a:lnTo>
                    <a:pt x="2161" y="0"/>
                  </a:lnTo>
                  <a:lnTo>
                    <a:pt x="2017" y="189"/>
                  </a:lnTo>
                  <a:lnTo>
                    <a:pt x="2161" y="378"/>
                  </a:lnTo>
                  <a:close/>
                </a:path>
              </a:pathLst>
            </a:custGeom>
            <a:solidFill>
              <a:srgbClr val="79A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endParaRPr>
            </a:p>
          </p:txBody>
        </p:sp>
        <p:sp>
          <p:nvSpPr>
            <p:cNvPr id="76" name="Freeform 4"/>
            <p:cNvSpPr>
              <a:spLocks/>
            </p:cNvSpPr>
            <p:nvPr/>
          </p:nvSpPr>
          <p:spPr bwMode="auto">
            <a:xfrm>
              <a:off x="107" y="332"/>
              <a:ext cx="1444" cy="206"/>
            </a:xfrm>
            <a:custGeom>
              <a:avLst/>
              <a:gdLst>
                <a:gd name="T0" fmla="*/ 0 w 2081"/>
                <a:gd name="T1" fmla="*/ 0 h 298"/>
                <a:gd name="T2" fmla="*/ 1444 w 2081"/>
                <a:gd name="T3" fmla="*/ 0 h 298"/>
                <a:gd name="T4" fmla="*/ 1365 w 2081"/>
                <a:gd name="T5" fmla="*/ 103 h 298"/>
                <a:gd name="T6" fmla="*/ 1444 w 2081"/>
                <a:gd name="T7" fmla="*/ 206 h 298"/>
                <a:gd name="T8" fmla="*/ 0 w 2081"/>
                <a:gd name="T9" fmla="*/ 206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" h="298">
                  <a:moveTo>
                    <a:pt x="0" y="0"/>
                  </a:moveTo>
                  <a:lnTo>
                    <a:pt x="2081" y="0"/>
                  </a:lnTo>
                  <a:lnTo>
                    <a:pt x="1967" y="149"/>
                  </a:lnTo>
                  <a:lnTo>
                    <a:pt x="2081" y="298"/>
                  </a:lnTo>
                  <a:lnTo>
                    <a:pt x="0" y="298"/>
                  </a:lnTo>
                </a:path>
              </a:pathLst>
            </a:custGeom>
            <a:noFill/>
            <a:ln w="12700" cap="flat">
              <a:solidFill>
                <a:srgbClr val="EDE8C8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endParaRPr>
            </a:p>
          </p:txBody>
        </p:sp>
      </p:grpSp>
      <p:sp>
        <p:nvSpPr>
          <p:cNvPr id="77" name="Text Box 5"/>
          <p:cNvSpPr txBox="1">
            <a:spLocks noChangeArrowheads="1"/>
          </p:cNvSpPr>
          <p:nvPr/>
        </p:nvSpPr>
        <p:spPr bwMode="auto">
          <a:xfrm>
            <a:off x="8320564" y="3616309"/>
            <a:ext cx="23894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n"/>
              <a:defRPr sz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323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推動促轉基金</a:t>
            </a:r>
          </a:p>
        </p:txBody>
      </p:sp>
      <p:sp>
        <p:nvSpPr>
          <p:cNvPr id="78" name="圓角矩形 77"/>
          <p:cNvSpPr/>
          <p:nvPr/>
        </p:nvSpPr>
        <p:spPr>
          <a:xfrm>
            <a:off x="1818768" y="1620749"/>
            <a:ext cx="6445618" cy="18932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2" name="圓角矩形 81"/>
          <p:cNvSpPr/>
          <p:nvPr/>
        </p:nvSpPr>
        <p:spPr>
          <a:xfrm>
            <a:off x="1120947" y="4190049"/>
            <a:ext cx="9339943" cy="23778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9A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1894606" y="1716697"/>
            <a:ext cx="6415467" cy="176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17" tIns="34153" rIns="68317" bIns="34153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典藏政治檔案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2,728.2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公尺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移歸政黨政治檔案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7,499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筆，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接續辦理通報調查及審定移歸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解密政治檔案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99.97%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，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機密檔案從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72,950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筆減為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筆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數位化政治檔案逾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1,058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萬頁，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完成率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86.2 %</a:t>
            </a: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建置政治檔案應用專區，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於國家檔案資訊網主動公開全文影像、人名索引等查找工具，累計提供各界應用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4,497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萬餘頁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1250536" y="4293633"/>
            <a:ext cx="9080763" cy="23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17" tIns="34153" rIns="68317" bIns="3415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542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促轉基金法規制度</a:t>
            </a:r>
          </a:p>
          <a:p>
            <a:pPr marL="358775" marR="0" lvl="1" indent="-179388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963" algn="l"/>
              </a:tabLst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促轉基金收支保管及運用辦法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8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30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日修正發布</a:t>
            </a:r>
          </a:p>
          <a:p>
            <a:pPr marL="358775" marR="0" lvl="1" indent="-179388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963" algn="l"/>
              </a:tabLst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會計制度與作業要點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：預定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10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月完成會計制度與基金計畫申請及管考作業要點發布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5425" algn="l"/>
              </a:tabLst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anose="020B0503020204020204" pitchFamily="34" charset="-122"/>
              </a:rPr>
              <a:t>促轉基金管理會運作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微软雅黑" panose="020B0503020204020204" pitchFamily="34" charset="-122"/>
            </a:endParaRPr>
          </a:p>
          <a:p>
            <a:pPr marL="358775" marR="0" lvl="1" indent="-179388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963" algn="l"/>
              </a:tabLst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成立管理會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：由本會主委及副主委分別擔任召集人及副召集人，並邀請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4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位專家學者及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10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位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機關代表共同組成本基金管理會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Calibri" panose="020F0502020204030204" pitchFamily="34" charset="0"/>
            </a:endParaRPr>
          </a:p>
          <a:p>
            <a:pPr marL="358775" marR="0" lvl="1" indent="-179388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963" algn="l"/>
              </a:tabLst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首次會議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111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9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pitchFamily="34" charset="0"/>
              </a:rPr>
              <a:t>日召開，完成本基金收支、保管運用、年度預算、計畫申請及管考作業要點等事項之審議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微软雅黑" panose="020B0503020204020204" pitchFamily="34" charset="-122"/>
            </a:endParaRPr>
          </a:p>
        </p:txBody>
      </p:sp>
      <p:graphicFrame>
        <p:nvGraphicFramePr>
          <p:cNvPr id="33" name="表格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303740"/>
              </p:ext>
            </p:extLst>
          </p:nvPr>
        </p:nvGraphicFramePr>
        <p:xfrm>
          <a:off x="8557943" y="1675945"/>
          <a:ext cx="3005574" cy="1496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232">
                <a:tc>
                  <a:txBody>
                    <a:bodyPr/>
                    <a:lstStyle/>
                    <a:p>
                      <a:r>
                        <a:rPr lang="zh-TW" altLang="en-US" sz="1400" u="non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提供各界申請應用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1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u="none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</a:t>
                      </a:r>
                      <a:r>
                        <a:rPr lang="en-US" altLang="zh-TW" sz="1400" u="none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4 ,497</a:t>
                      </a:r>
                      <a:r>
                        <a:rPr lang="zh-TW" altLang="en-US" sz="1400" u="none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萬頁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2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全文影像公開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139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萬頁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232">
                <a:tc>
                  <a:txBody>
                    <a:bodyPr/>
                    <a:lstStyle/>
                    <a:p>
                      <a:r>
                        <a:rPr lang="zh-TW" altLang="en-US" sz="14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內容分析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237</a:t>
                      </a:r>
                      <a:r>
                        <a:rPr lang="zh-TW" altLang="en-US" sz="1400" b="1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32">
                <a:tc>
                  <a:txBody>
                    <a:bodyPr/>
                    <a:lstStyle/>
                    <a:p>
                      <a:r>
                        <a:rPr lang="zh-TW" altLang="en-US" sz="14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人名索引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</a:t>
                      </a:r>
                      <a:r>
                        <a:rPr lang="en-US" altLang="zh-TW" sz="14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68</a:t>
                      </a:r>
                      <a:r>
                        <a:rPr lang="zh-TW" altLang="en-US" sz="1400" b="1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" name="直線接點 6"/>
          <p:cNvCxnSpPr/>
          <p:nvPr/>
        </p:nvCxnSpPr>
        <p:spPr>
          <a:xfrm>
            <a:off x="4517679" y="5024673"/>
            <a:ext cx="543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820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50BA89BF-3BB9-45B1-AC82-DA69CEB7C4D6}"/>
              </a:ext>
            </a:extLst>
          </p:cNvPr>
          <p:cNvSpPr/>
          <p:nvPr/>
        </p:nvSpPr>
        <p:spPr>
          <a:xfrm>
            <a:off x="4777857" y="955499"/>
            <a:ext cx="2982382" cy="665976"/>
          </a:xfrm>
          <a:prstGeom prst="roundRect">
            <a:avLst/>
          </a:prstGeom>
          <a:gradFill flip="none" rotWithShape="1">
            <a:gsLst>
              <a:gs pos="75000">
                <a:srgbClr val="83BB5C"/>
              </a:gs>
              <a:gs pos="0">
                <a:schemeClr val="accent6">
                  <a:lumMod val="60000"/>
                  <a:lumOff val="40000"/>
                </a:schemeClr>
              </a:gs>
              <a:gs pos="43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結     語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79FF2E1-99FD-44E2-BD2F-6FC1C2A896E4}"/>
              </a:ext>
            </a:extLst>
          </p:cNvPr>
          <p:cNvSpPr txBox="1"/>
          <p:nvPr/>
        </p:nvSpPr>
        <p:spPr>
          <a:xfrm>
            <a:off x="1520033" y="1812722"/>
            <a:ext cx="9559677" cy="4093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609600" algn="l"/>
                <a:tab pos="1219200" algn="l"/>
                <a:tab pos="1828800" algn="l"/>
                <a:tab pos="2438400" algn="l"/>
                <a:tab pos="3048000" algn="l"/>
                <a:tab pos="3657600" algn="l"/>
              </a:tabLst>
            </a:pP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面對疫情的嚴酷挑戰，全體國人團結抗疫，加上政府適時推出適當的政策措施，舒緩疫情的負面衝擊，</a:t>
            </a:r>
            <a:r>
              <a:rPr lang="en-US" altLang="zh-TW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年經濟成長率達</a:t>
            </a:r>
            <a:r>
              <a:rPr lang="en-US" altLang="zh-TW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6.57%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，創</a:t>
            </a:r>
            <a:r>
              <a:rPr lang="en-US" altLang="zh-TW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年來新高；</a:t>
            </a:r>
            <a:r>
              <a:rPr lang="en-US" altLang="zh-TW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年雖面臨國際經濟下行風險，經濟仍能穩健成長。</a:t>
            </a:r>
            <a:endParaRPr lang="en-US" altLang="zh-TW" sz="2400" spc="5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 hangingPunct="0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609600" algn="l"/>
                <a:tab pos="1219200" algn="l"/>
                <a:tab pos="1828800" algn="l"/>
                <a:tab pos="2438400" algn="l"/>
                <a:tab pos="3048000" algn="l"/>
                <a:tab pos="3657600" algn="l"/>
              </a:tabLst>
            </a:pP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展望未來，本會將持續審慎應對疫情及國際局勢的考驗與挑戰，積極</a:t>
            </a:r>
            <a:r>
              <a:rPr lang="zh-TW" altLang="en-US" sz="2400" b="1" spc="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強化經濟體質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spc="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提高總體經濟的韌性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，並掌握供應鏈重組的契機，</a:t>
            </a:r>
            <a:r>
              <a:rPr lang="zh-TW" altLang="en-US" sz="2400" b="1" spc="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擴大布局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spc="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打造強韌產業供應鏈</a:t>
            </a:r>
            <a:r>
              <a:rPr lang="zh-TW" altLang="en-US" sz="2400" spc="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，促進產業轉型升級，為臺灣經濟注入新的成長動能。</a:t>
            </a:r>
            <a:endParaRPr lang="zh-TW" altLang="zh-TW" sz="2400" b="1" spc="5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9BC357-7562-48DF-A8C0-1D7FC221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8150" y="64198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11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/>
          <p:cNvSpPr txBox="1">
            <a:spLocks/>
          </p:cNvSpPr>
          <p:nvPr/>
        </p:nvSpPr>
        <p:spPr>
          <a:xfrm>
            <a:off x="1631505" y="2420248"/>
            <a:ext cx="8748463" cy="1325564"/>
          </a:xfrm>
          <a:prstGeom prst="rect">
            <a:avLst/>
          </a:prstGeom>
        </p:spPr>
        <p:txBody>
          <a:bodyPr lIns="91426" tIns="45713" rIns="91426" bIns="4571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10000"/>
              </a:lnSpc>
              <a:spcAft>
                <a:spcPct val="0"/>
              </a:spcAft>
              <a:defRPr/>
            </a:pPr>
            <a:r>
              <a:rPr kumimoji="1" lang="zh-TW" altLang="en-US" sz="5400" b="1" kern="0" dirty="0">
                <a:solidFill>
                  <a:prstClr val="black"/>
                </a:solidFill>
                <a:effectLst>
                  <a:glow rad="635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  <a:cs typeface="Times New Roman" pitchFamily="18" charset="0"/>
              </a:rPr>
              <a:t>附件：因應措施</a:t>
            </a:r>
            <a:endParaRPr kumimoji="1" lang="en-US" altLang="zh-TW" sz="5400" b="1" kern="0" dirty="0">
              <a:solidFill>
                <a:prstClr val="black"/>
              </a:solidFill>
              <a:effectLst>
                <a:glow rad="635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  <a:cs typeface="Times New Roman" pitchFamily="18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243572" y="4437113"/>
            <a:ext cx="7704856" cy="180019"/>
            <a:chOff x="1115616" y="3675916"/>
            <a:chExt cx="6010134" cy="102900"/>
          </a:xfrm>
        </p:grpSpPr>
        <p:sp>
          <p:nvSpPr>
            <p:cNvPr id="7" name="Shape 12"/>
            <p:cNvSpPr/>
            <p:nvPr/>
          </p:nvSpPr>
          <p:spPr>
            <a:xfrm>
              <a:off x="1115616" y="3675916"/>
              <a:ext cx="793433" cy="1029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ern="0">
                <a:solidFill>
                  <a:prstClr val="black"/>
                </a:solidFill>
                <a:latin typeface="Calibri"/>
                <a:ea typeface="新細明體" pitchFamily="18" charset="-120"/>
              </a:endParaRPr>
            </a:p>
          </p:txBody>
        </p:sp>
        <p:sp>
          <p:nvSpPr>
            <p:cNvPr id="8" name="Shape 13"/>
            <p:cNvSpPr/>
            <p:nvPr/>
          </p:nvSpPr>
          <p:spPr>
            <a:xfrm>
              <a:off x="1938079" y="3675916"/>
              <a:ext cx="5187671" cy="10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ern="0">
                <a:solidFill>
                  <a:srgbClr val="93DDD4"/>
                </a:solidFill>
                <a:latin typeface="Calibri"/>
                <a:ea typeface="新細明體" pitchFamily="18" charset="-120"/>
              </a:endParaRPr>
            </a:p>
          </p:txBody>
        </p:sp>
      </p:grp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86C81ACD-F910-46D2-B3DF-460C82C3D69C}"/>
              </a:ext>
            </a:extLst>
          </p:cNvPr>
          <p:cNvSpPr txBox="1">
            <a:spLocks/>
          </p:cNvSpPr>
          <p:nvPr/>
        </p:nvSpPr>
        <p:spPr>
          <a:xfrm>
            <a:off x="9301656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r">
              <a:spcBef>
                <a:spcPts val="0"/>
              </a:spcBef>
              <a:defRPr/>
            </a:pPr>
            <a:fld id="{37F3B1B8-6E42-4689-BAAC-406886556C1A}" type="slidenum">
              <a:rPr lang="zh-TW" altLang="en-US" sz="12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algn="r">
                <a:spcBef>
                  <a:spcPts val="0"/>
                </a:spcBef>
                <a:defRPr/>
              </a:pPr>
              <a:t>28</a:t>
            </a:fld>
            <a:endParaRPr lang="zh-TW" altLang="en-US" sz="1200" b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5">
            <a:extLst>
              <a:ext uri="{FF2B5EF4-FFF2-40B4-BE49-F238E27FC236}">
                <a16:creationId xmlns:a16="http://schemas.microsoft.com/office/drawing/2014/main" id="{C2A94E85-40FD-495D-9C9E-5C0C21B8CA98}"/>
              </a:ext>
            </a:extLst>
          </p:cNvPr>
          <p:cNvSpPr txBox="1">
            <a:spLocks/>
          </p:cNvSpPr>
          <p:nvPr/>
        </p:nvSpPr>
        <p:spPr>
          <a:xfrm>
            <a:off x="1421977" y="141646"/>
            <a:ext cx="9130410" cy="792088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>
            <a:lvl1pPr algn="ctr" defTabSz="914259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86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平穩物價</a:t>
            </a:r>
          </a:p>
        </p:txBody>
      </p:sp>
      <p:sp>
        <p:nvSpPr>
          <p:cNvPr id="12" name="標題 15">
            <a:extLst>
              <a:ext uri="{FF2B5EF4-FFF2-40B4-BE49-F238E27FC236}">
                <a16:creationId xmlns:a16="http://schemas.microsoft.com/office/drawing/2014/main" id="{B00B9DFF-ABCE-48EA-8ED8-140395746A72}"/>
              </a:ext>
            </a:extLst>
          </p:cNvPr>
          <p:cNvSpPr txBox="1">
            <a:spLocks/>
          </p:cNvSpPr>
          <p:nvPr/>
        </p:nvSpPr>
        <p:spPr>
          <a:xfrm>
            <a:off x="1581940" y="4941168"/>
            <a:ext cx="9101040" cy="936000"/>
          </a:xfrm>
          <a:prstGeom prst="rect">
            <a:avLst/>
          </a:prstGeom>
        </p:spPr>
        <p:txBody>
          <a:bodyPr vert="horz" lIns="91426" tIns="45713" rIns="91426" bIns="45713" rtlCol="0" anchor="ctr">
            <a:noAutofit/>
          </a:bodyPr>
          <a:lstStyle>
            <a:lvl1pPr algn="ctr" defTabSz="914259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6000" marR="0" lvl="0" indent="-576000" algn="l" defTabSz="9142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99324659-D550-4366-8C80-0E3A1F1B3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164627"/>
              </p:ext>
            </p:extLst>
          </p:nvPr>
        </p:nvGraphicFramePr>
        <p:xfrm>
          <a:off x="665110" y="933735"/>
          <a:ext cx="10934700" cy="568638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24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0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615">
                <a:tc>
                  <a:txBody>
                    <a:bodyPr/>
                    <a:lstStyle>
                      <a:lvl1pPr marL="0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130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25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390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51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5648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277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19990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038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latinLnBrk="1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對  策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900"/>
                    </a:solidFill>
                  </a:tcPr>
                </a:tc>
                <a:tc>
                  <a:txBody>
                    <a:bodyPr/>
                    <a:lstStyle>
                      <a:lvl1pPr marL="0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130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25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390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51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5648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277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199909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038" algn="l" defTabSz="91425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因應作為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6757">
                <a:tc>
                  <a:txBody>
                    <a:bodyPr/>
                    <a:lstStyle>
                      <a:lvl1pPr marL="0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130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25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390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51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5648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277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19990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038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維持油氣、電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價格穩定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130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25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390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51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5648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277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199909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038" algn="l" defTabSz="91425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marR="0" lvl="0" indent="-285750" algn="just" defTabSz="914259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prstClr val="black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油價已啟動雙平穩機制，維持亞洲鄰近國家最低價機制，並啟動平穩措施</a:t>
                      </a:r>
                    </a:p>
                    <a:p>
                      <a:pPr marL="285750" indent="-28575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prstClr val="black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天然氣價格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月僅電業用戶調漲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5%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，其他用戶仍不予調整漲；桶裝瓦斯持續凍漲至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月底</a:t>
                      </a:r>
                      <a:endParaRPr lang="en-US" altLang="zh-TW" sz="1800" b="0" u="non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prstClr val="black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電價自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月至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月底，維持平均每度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2.8458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元，不作調整</a:t>
                      </a:r>
                      <a:endParaRPr lang="en-US" altLang="zh-TW" sz="1800" b="0" u="non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免除或減輕關鍵原物料稅負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259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已啟動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第五波減徵措施，延長至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月底</a:t>
                      </a:r>
                      <a:endParaRPr lang="en-US" altLang="zh-TW" sz="1800" b="0" u="non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營業稅：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免徵進口黃豆、小麥、玉米營業稅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5%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關稅：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免徵小麥進口關稅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6.5%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；牛肉、奶油、無水奶油、烘焙用奶粉等進口關稅減半</a:t>
                      </a: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貨物稅：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水泥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卜特蘭一型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貨物稅減半；汽油貨物稅減徵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公升 、柴油貨物稅減徵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公升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防止民生物品囤積及哄抬物價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成立「物價聯合稽查小組」，主動稽查是否有不合理漲價的情形，並從速從嚴查辦。</a:t>
                      </a:r>
                      <a:endParaRPr lang="zh-TW" altLang="zh-TW" sz="18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39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spc="-170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強化進口能量</a:t>
                      </a:r>
                      <a:endParaRPr lang="zh-TW" altLang="en-US" sz="1800" b="1" spc="-17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259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石油及天然氣進口來源多元布局。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just" defTabSz="914259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黃豆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、小麥、玉米等重要民生物資，掌握可使用量能充足（包含庫存及已訂購），分別可供應市場至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月中旬、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月中旬、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月中旬</a:t>
                      </a:r>
                      <a:endParaRPr lang="en-US" altLang="zh-TW" sz="1800" b="0" u="non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3A41C90B-0895-4397-A84C-FEE20FB3296C}"/>
              </a:ext>
            </a:extLst>
          </p:cNvPr>
          <p:cNvSpPr txBox="1">
            <a:spLocks/>
          </p:cNvSpPr>
          <p:nvPr/>
        </p:nvSpPr>
        <p:spPr>
          <a:xfrm>
            <a:off x="9311380" y="64126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r">
              <a:spcBef>
                <a:spcPts val="0"/>
              </a:spcBef>
              <a:defRPr/>
            </a:pPr>
            <a:fld id="{37F3B1B8-6E42-4689-BAAC-406886556C1A}" type="slidenum">
              <a:rPr lang="zh-TW" altLang="en-US" sz="12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algn="r">
                <a:spcBef>
                  <a:spcPts val="0"/>
                </a:spcBef>
                <a:defRPr/>
              </a:pPr>
              <a:t>29</a:t>
            </a:fld>
            <a:endParaRPr lang="zh-TW" altLang="en-US" sz="1200" b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9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8">
            <a:extLst>
              <a:ext uri="{FF2B5EF4-FFF2-40B4-BE49-F238E27FC236}">
                <a16:creationId xmlns:a16="http://schemas.microsoft.com/office/drawing/2014/main" id="{C7C982E4-B571-4283-BAB6-7C86BD3E2F2A}"/>
              </a:ext>
            </a:extLst>
          </p:cNvPr>
          <p:cNvSpPr/>
          <p:nvPr/>
        </p:nvSpPr>
        <p:spPr>
          <a:xfrm>
            <a:off x="1880248" y="2192642"/>
            <a:ext cx="9229185" cy="2082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7700"/>
              </a:lnSpc>
              <a:spcBef>
                <a:spcPts val="600"/>
              </a:spcBef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因應國際變局</a:t>
            </a:r>
            <a:endParaRPr lang="en-US" altLang="zh-TW" sz="48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7700"/>
              </a:lnSpc>
              <a:spcBef>
                <a:spcPts val="600"/>
              </a:spcBef>
            </a:pP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強化總體經濟體質</a:t>
            </a: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E160E58D-726E-4489-BC1D-D368B5C2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589" y="6364461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359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4">
            <a:hlinkClick r:id="" action="ppaction://noaction"/>
            <a:extLst>
              <a:ext uri="{FF2B5EF4-FFF2-40B4-BE49-F238E27FC236}">
                <a16:creationId xmlns:a16="http://schemas.microsoft.com/office/drawing/2014/main" id="{C32C8B5C-91B5-4C5C-BCB9-BAC8570D937B}"/>
              </a:ext>
            </a:extLst>
          </p:cNvPr>
          <p:cNvSpPr>
            <a:spLocks noGrp="1"/>
          </p:cNvSpPr>
          <p:nvPr/>
        </p:nvSpPr>
        <p:spPr>
          <a:xfrm>
            <a:off x="1513450" y="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4560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刺激消費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835A8A9-C9FC-4F14-8C24-85A71FDFA659}"/>
              </a:ext>
            </a:extLst>
          </p:cNvPr>
          <p:cNvSpPr txBox="1"/>
          <p:nvPr/>
        </p:nvSpPr>
        <p:spPr>
          <a:xfrm>
            <a:off x="444795" y="783798"/>
            <a:ext cx="11302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2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交通部推動「悠遊國旅補助方案」，分別提供旅行業、旅宿業及觀光遊樂業相關補助方案，以活絡內需經濟，總經費為</a:t>
            </a:r>
            <a:r>
              <a:rPr kumimoji="1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55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億元，實施期間自</a:t>
            </a:r>
            <a:r>
              <a:rPr kumimoji="1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日至</a:t>
            </a:r>
            <a:r>
              <a:rPr kumimoji="1" lang="en-US" altLang="zh-TW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kumimoji="1" lang="zh-TW" altLang="en-US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kumimoji="1" lang="zh-TW" altLang="en-US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kumimoji="1" lang="en-US" altLang="zh-TW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marR="0" lvl="2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1" lang="zh-TW" altLang="en-US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</a:t>
            </a:r>
            <a:r>
              <a:rPr kumimoji="1" lang="en-US" altLang="zh-TW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1" lang="zh-TW" altLang="en-US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kumimoji="1" lang="zh-TW" altLang="en-US" sz="2400" b="1" i="0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日起開放旅行業組團赴國外旅遊及接待來臺旅遊團體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</a:t>
            </a:r>
            <a:endParaRPr kumimoji="1" lang="zh-TW" altLang="en-US" sz="2400" b="1" i="0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4">
            <a:extLst>
              <a:ext uri="{FF2B5EF4-FFF2-40B4-BE49-F238E27FC236}">
                <a16:creationId xmlns:a16="http://schemas.microsoft.com/office/drawing/2014/main" id="{6E257717-E996-4C90-90B9-1CAC783F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5073"/>
              </p:ext>
            </p:extLst>
          </p:nvPr>
        </p:nvGraphicFramePr>
        <p:xfrm>
          <a:off x="444795" y="1985473"/>
          <a:ext cx="11495569" cy="429971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2060899">
                  <a:extLst>
                    <a:ext uri="{9D8B030D-6E8A-4147-A177-3AD203B41FA5}">
                      <a16:colId xmlns:a16="http://schemas.microsoft.com/office/drawing/2014/main" val="1893445287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4067988674"/>
                    </a:ext>
                  </a:extLst>
                </a:gridCol>
                <a:gridCol w="6701136">
                  <a:extLst>
                    <a:ext uri="{9D8B030D-6E8A-4147-A177-3AD203B41FA5}">
                      <a16:colId xmlns:a16="http://schemas.microsoft.com/office/drawing/2014/main" val="3025220801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4068360370"/>
                    </a:ext>
                  </a:extLst>
                </a:gridCol>
              </a:tblGrid>
              <a:tr h="4097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>
                    <a:solidFill>
                      <a:srgbClr val="E46C0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>
                    <a:solidFill>
                      <a:srgbClr val="E4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u="sng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截止日期</a:t>
                      </a:r>
                    </a:p>
                  </a:txBody>
                  <a:tcPr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35941"/>
                  </a:ext>
                </a:extLst>
              </a:tr>
              <a:tr h="129810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團體旅遊補助</a:t>
                      </a: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</a:t>
                      </a:r>
                    </a:p>
                  </a:txBody>
                  <a:tcPr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每團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萬元補助：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符合組團人數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人以上、及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項景點條件中之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項等條件。</a:t>
                      </a:r>
                      <a:endParaRPr lang="en-US" altLang="zh-TW" sz="2000" b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加碼補助：如符合國家綠道等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項景點，每項可額外補助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5,000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元，每團最多可加碼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萬元。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anchor="ctr">
                    <a:solidFill>
                      <a:srgbClr val="D8D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389803"/>
                  </a:ext>
                </a:extLst>
              </a:tr>
              <a:tr h="7999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第二階段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條件同上</a:t>
                      </a:r>
                      <a:r>
                        <a:rPr lang="zh-TW" altLang="en-US" sz="2000" b="0" u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，另若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符合在花東地區住宿停留的團體旅遊，每團可再特別加碼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萬元。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日至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29670"/>
                  </a:ext>
                </a:extLst>
              </a:tr>
              <a:tr h="12981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個別旅客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住宿優惠</a:t>
                      </a: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一個房間一晚上最高折抵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元：平日入住，每一身分證字號限使用一次。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加碼補助：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符合好客民宿、環保標章旅宿等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項之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的條件，可再加碼折抵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元。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8D3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339779"/>
                  </a:ext>
                </a:extLst>
              </a:tr>
              <a:tr h="4686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觀光遊樂業</a:t>
                      </a: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家主題樂園業者參與，自由行旅客享有各票種門票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折入園優惠。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743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83B5262D-6F04-451C-95C6-11C71627A937}"/>
              </a:ext>
            </a:extLst>
          </p:cNvPr>
          <p:cNvSpPr txBox="1"/>
          <p:nvPr/>
        </p:nvSpPr>
        <p:spPr>
          <a:xfrm>
            <a:off x="369485" y="6341638"/>
            <a:ext cx="90934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註：</a:t>
            </a:r>
            <a:r>
              <a:rPr kumimoji="0" lang="en-US" altLang="zh-TW" sz="1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</a:t>
            </a:r>
            <a:r>
              <a:rPr kumimoji="0" lang="zh-TW" altLang="en-US" sz="1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中國、香港及澳門地區目前仍持續暫停組團前往旅遊及接待來臺觀光團體。</a:t>
            </a:r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8A5939FD-24E9-4BD7-BAE1-3463AEA8E9B7}"/>
              </a:ext>
            </a:extLst>
          </p:cNvPr>
          <p:cNvSpPr txBox="1">
            <a:spLocks/>
          </p:cNvSpPr>
          <p:nvPr/>
        </p:nvSpPr>
        <p:spPr>
          <a:xfrm>
            <a:off x="9448800" y="63482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r">
              <a:spcBef>
                <a:spcPts val="0"/>
              </a:spcBef>
              <a:defRPr/>
            </a:pPr>
            <a:fld id="{37F3B1B8-6E42-4689-BAAC-406886556C1A}" type="slidenum">
              <a:rPr lang="zh-TW" altLang="en-US" sz="12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algn="r">
                <a:spcBef>
                  <a:spcPts val="0"/>
                </a:spcBef>
                <a:defRPr/>
              </a:pPr>
              <a:t>30</a:t>
            </a:fld>
            <a:endParaRPr lang="zh-TW" altLang="en-US" sz="1200" b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2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4">
            <a:hlinkClick r:id="" action="ppaction://noaction"/>
            <a:extLst>
              <a:ext uri="{FF2B5EF4-FFF2-40B4-BE49-F238E27FC236}">
                <a16:creationId xmlns:a16="http://schemas.microsoft.com/office/drawing/2014/main" id="{C32C8B5C-91B5-4C5C-BCB9-BAC8570D937B}"/>
              </a:ext>
            </a:extLst>
          </p:cNvPr>
          <p:cNvSpPr>
            <a:spLocks noGrp="1"/>
          </p:cNvSpPr>
          <p:nvPr/>
        </p:nvSpPr>
        <p:spPr>
          <a:xfrm>
            <a:off x="1524000" y="44624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落實投資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835A8A9-C9FC-4F14-8C24-85A71FDFA659}"/>
              </a:ext>
            </a:extLst>
          </p:cNvPr>
          <p:cNvSpPr txBox="1"/>
          <p:nvPr/>
        </p:nvSpPr>
        <p:spPr>
          <a:xfrm>
            <a:off x="1753453" y="774869"/>
            <a:ext cx="868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2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>
                <a:tab pos="2424113" algn="l"/>
              </a:tabLst>
              <a:defRPr/>
            </a:pP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延長推動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投資臺灣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三大方案，持續落實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高科技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綠能</a:t>
            </a:r>
            <a:r>
              <a:rPr kumimoji="1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等關鍵產業投資，以及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加速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公共建設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</a:t>
            </a:r>
            <a:endParaRPr kumimoji="1" lang="zh-TW" altLang="en-US" sz="2400" b="1" i="0" u="none" strike="noStrike" kern="1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4">
            <a:extLst>
              <a:ext uri="{FF2B5EF4-FFF2-40B4-BE49-F238E27FC236}">
                <a16:creationId xmlns:a16="http://schemas.microsoft.com/office/drawing/2014/main" id="{6E257717-E996-4C90-90B9-1CAC783F5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68911"/>
              </p:ext>
            </p:extLst>
          </p:nvPr>
        </p:nvGraphicFramePr>
        <p:xfrm>
          <a:off x="1991542" y="1651116"/>
          <a:ext cx="8447001" cy="47518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327931">
                  <a:extLst>
                    <a:ext uri="{9D8B030D-6E8A-4147-A177-3AD203B41FA5}">
                      <a16:colId xmlns:a16="http://schemas.microsoft.com/office/drawing/2014/main" val="1893445287"/>
                    </a:ext>
                  </a:extLst>
                </a:gridCol>
                <a:gridCol w="7119070">
                  <a:extLst>
                    <a:ext uri="{9D8B030D-6E8A-4147-A177-3AD203B41FA5}">
                      <a16:colId xmlns:a16="http://schemas.microsoft.com/office/drawing/2014/main" val="4067988674"/>
                    </a:ext>
                  </a:extLst>
                </a:gridCol>
              </a:tblGrid>
              <a:tr h="4358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435941"/>
                  </a:ext>
                </a:extLst>
              </a:tr>
              <a:tr h="12375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投資臺灣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3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大方案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投資臺灣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大方案再延續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年至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2024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年，持續鼓勵廠商智慧升級轉型，並增列廠商必須提出減碳方案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總計將新增新臺幣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4,300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億元貸款額度，預計未來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年將帶動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9,000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億元投資，創造約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萬個本國就業機會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389803"/>
                  </a:ext>
                </a:extLst>
              </a:tr>
              <a:tr h="6361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科技產業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增加投資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科技廠商持續增加國內投資，如台積電新竹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奈米廠、高雄廠等動工；世界先進擴充新竹三、五廠產能；聯電擴充南科廠產能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39779"/>
                  </a:ext>
                </a:extLst>
              </a:tr>
              <a:tr h="574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綠能產業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推動國家</a:t>
                      </a:r>
                      <a:r>
                        <a:rPr lang="zh-TW" altLang="en-US" sz="1800" b="0" u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融資保證機制，協助融資保證申請案，有助國內綠能與離岸風電業者發展</a:t>
                      </a:r>
                      <a:endParaRPr lang="en-US" altLang="zh-TW" sz="1800" b="0" u="non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離岸風電挹注各年投資動能，如大彰化東南、西南、允能、彰芳一期、海能等風場，亦有助帶動國內如維運商、水下基礎營造商等相關產業投資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743"/>
                  </a:ext>
                </a:extLst>
              </a:tr>
              <a:tr h="5512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加速公建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執行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年截至</a:t>
                      </a:r>
                      <a:r>
                        <a:rPr lang="en-US" altLang="zh-TW" sz="18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月底之計畫經費達成率為</a:t>
                      </a:r>
                      <a:r>
                        <a:rPr lang="en-US" altLang="zh-TW" sz="18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52.63%</a:t>
                      </a:r>
                      <a:r>
                        <a:rPr lang="zh-TW" altLang="en-US" sz="18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年同期上升</a:t>
                      </a:r>
                      <a:r>
                        <a:rPr lang="en-US" altLang="zh-TW" sz="1800" u="none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2.88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個百分點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主辦機關加強管控計畫執行，提高公共建設執行量能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21814"/>
                  </a:ext>
                </a:extLst>
              </a:tr>
            </a:tbl>
          </a:graphicData>
        </a:graphic>
      </p:graphicFrame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4122E525-8B8D-45CF-B599-8B3824F2B9C8}"/>
              </a:ext>
            </a:extLst>
          </p:cNvPr>
          <p:cNvSpPr txBox="1">
            <a:spLocks/>
          </p:cNvSpPr>
          <p:nvPr/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r">
              <a:spcBef>
                <a:spcPts val="0"/>
              </a:spcBef>
              <a:defRPr/>
            </a:pPr>
            <a:fld id="{37F3B1B8-6E42-4689-BAAC-406886556C1A}" type="slidenum">
              <a:rPr lang="zh-TW" altLang="en-US" sz="12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algn="r">
                <a:spcBef>
                  <a:spcPts val="0"/>
                </a:spcBef>
                <a:defRPr/>
              </a:pPr>
              <a:t>31</a:t>
            </a:fld>
            <a:endParaRPr lang="zh-TW" altLang="en-US" sz="1200" b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168BAD-5DAF-46B8-98BF-E7D9C4665814}"/>
              </a:ext>
            </a:extLst>
          </p:cNvPr>
          <p:cNvSpPr txBox="1"/>
          <p:nvPr/>
        </p:nvSpPr>
        <p:spPr>
          <a:xfrm>
            <a:off x="2646353" y="13552"/>
            <a:ext cx="642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臺灣經濟成長持穩</a:t>
            </a:r>
            <a:endParaRPr kumimoji="0" lang="en-US" altLang="zh-TW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37">
            <a:extLst>
              <a:ext uri="{FF2B5EF4-FFF2-40B4-BE49-F238E27FC236}">
                <a16:creationId xmlns:a16="http://schemas.microsoft.com/office/drawing/2014/main" id="{D7710862-2BD6-4BBB-8F74-D53608999DA7}"/>
              </a:ext>
            </a:extLst>
          </p:cNvPr>
          <p:cNvSpPr txBox="1"/>
          <p:nvPr/>
        </p:nvSpPr>
        <p:spPr>
          <a:xfrm>
            <a:off x="1247251" y="3725837"/>
            <a:ext cx="34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臺灣經濟成長率預測</a:t>
            </a:r>
          </a:p>
        </p:txBody>
      </p:sp>
      <p:graphicFrame>
        <p:nvGraphicFramePr>
          <p:cNvPr id="22" name="Chart 44">
            <a:extLst>
              <a:ext uri="{FF2B5EF4-FFF2-40B4-BE49-F238E27FC236}">
                <a16:creationId xmlns:a16="http://schemas.microsoft.com/office/drawing/2014/main" id="{DA8642C4-B3FE-4AA9-9DC2-659706DFA7C1}"/>
              </a:ext>
            </a:extLst>
          </p:cNvPr>
          <p:cNvGraphicFramePr/>
          <p:nvPr/>
        </p:nvGraphicFramePr>
        <p:xfrm>
          <a:off x="374416" y="4195456"/>
          <a:ext cx="5322251" cy="202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文字方塊 28">
            <a:extLst>
              <a:ext uri="{FF2B5EF4-FFF2-40B4-BE49-F238E27FC236}">
                <a16:creationId xmlns:a16="http://schemas.microsoft.com/office/drawing/2014/main" id="{7A600D99-152F-4820-AFF6-A8D153D0ECBC}"/>
              </a:ext>
            </a:extLst>
          </p:cNvPr>
          <p:cNvSpPr txBox="1"/>
          <p:nvPr/>
        </p:nvSpPr>
        <p:spPr>
          <a:xfrm>
            <a:off x="363828" y="6172812"/>
            <a:ext cx="3013967" cy="43088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/>
                <a:ea typeface="微軟正黑體" pitchFamily="34"/>
                <a:cs typeface="+mn-cs"/>
              </a:rPr>
              <a:t>註</a:t>
            </a:r>
            <a:r>
              <a:rPr kumimoji="0" lang="zh-TW" altLang="zh-TW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/>
                <a:ea typeface="微軟正黑體" pitchFamily="34"/>
                <a:cs typeface="+mn-cs"/>
              </a:rPr>
              <a:t>：</a:t>
            </a:r>
            <a:r>
              <a:rPr kumimoji="0" lang="en-US" altLang="zh-TW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/>
                <a:ea typeface="微軟正黑體" pitchFamily="34"/>
                <a:cs typeface="+mn-cs"/>
              </a:rPr>
              <a:t> (f)</a:t>
            </a: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/>
                <a:ea typeface="微軟正黑體" pitchFamily="34"/>
                <a:cs typeface="+mn-cs"/>
              </a:rPr>
              <a:t>表預測數</a:t>
            </a:r>
            <a:endParaRPr kumimoji="0" lang="en-US" altLang="zh-TW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/>
              <a:ea typeface="微軟正黑體" pitchFamily="34"/>
              <a:cs typeface="+mn-cs"/>
            </a:endParaRPr>
          </a:p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/>
                <a:ea typeface="微軟正黑體" pitchFamily="34"/>
                <a:cs typeface="+mn-cs"/>
              </a:rPr>
              <a:t>資料來源：行政院主計總處</a:t>
            </a: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kumimoji="0" lang="en-US" altLang="zh-TW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/>
              <a:ea typeface="微軟正黑體" pitchFamily="34"/>
              <a:cs typeface="+mn-cs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D43984DA-1D67-4F05-BF8D-2AA836E2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859" y="1462020"/>
            <a:ext cx="1416996" cy="4815490"/>
          </a:xfrm>
          <a:prstGeom prst="rect">
            <a:avLst/>
          </a:prstGeom>
        </p:spPr>
      </p:pic>
      <p:sp>
        <p:nvSpPr>
          <p:cNvPr id="31" name="TextBox 1864">
            <a:extLst>
              <a:ext uri="{FF2B5EF4-FFF2-40B4-BE49-F238E27FC236}">
                <a16:creationId xmlns:a16="http://schemas.microsoft.com/office/drawing/2014/main" id="{0F6E6436-18C6-4C46-918E-0759AEE38246}"/>
              </a:ext>
            </a:extLst>
          </p:cNvPr>
          <p:cNvSpPr txBox="1"/>
          <p:nvPr/>
        </p:nvSpPr>
        <p:spPr>
          <a:xfrm>
            <a:off x="7040138" y="2960137"/>
            <a:ext cx="49431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實質固定投資成長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n-cs"/>
              </a:rPr>
              <a:t> </a:t>
            </a:r>
            <a:r>
              <a:rPr kumimoji="0" lang="en-US" altLang="zh-TW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+6.14%</a:t>
            </a:r>
            <a:endParaRPr kumimoji="0" lang="zh-TW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A6468A5-F2A4-4619-ADD0-6D8BCF2C5DCF}"/>
              </a:ext>
            </a:extLst>
          </p:cNvPr>
          <p:cNvSpPr/>
          <p:nvPr/>
        </p:nvSpPr>
        <p:spPr>
          <a:xfrm>
            <a:off x="7130145" y="3596415"/>
            <a:ext cx="4516220" cy="1067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-176213" algn="just" defTabSz="914400" rtl="0" eaLnBrk="1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國內主要半導體廠商積極擴大資本支出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6213" marR="0" lvl="0" indent="-176213" algn="just" defTabSz="914400" rtl="0" eaLnBrk="1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臺商回臺、再生能源設施持續建置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6213" marR="0" lvl="0" indent="-176213" algn="just" defTabSz="914400" rtl="0" eaLnBrk="1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全球景氣趨緩或將影響部分企業投資需求</a:t>
            </a:r>
          </a:p>
        </p:txBody>
      </p:sp>
      <p:sp>
        <p:nvSpPr>
          <p:cNvPr id="36" name="TextBox 1864">
            <a:extLst>
              <a:ext uri="{FF2B5EF4-FFF2-40B4-BE49-F238E27FC236}">
                <a16:creationId xmlns:a16="http://schemas.microsoft.com/office/drawing/2014/main" id="{79B72D62-5B67-4E1B-BB18-E76E6DFD08B1}"/>
              </a:ext>
            </a:extLst>
          </p:cNvPr>
          <p:cNvSpPr txBox="1"/>
          <p:nvPr/>
        </p:nvSpPr>
        <p:spPr>
          <a:xfrm>
            <a:off x="6956517" y="4778968"/>
            <a:ext cx="5088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實質民間消費成長 </a:t>
            </a:r>
            <a:r>
              <a:rPr kumimoji="0" lang="en-US" altLang="zh-TW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+3.03%</a:t>
            </a:r>
            <a:endParaRPr kumimoji="0" lang="zh-TW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TextBox 1864">
            <a:extLst>
              <a:ext uri="{FF2B5EF4-FFF2-40B4-BE49-F238E27FC236}">
                <a16:creationId xmlns:a16="http://schemas.microsoft.com/office/drawing/2014/main" id="{85107701-470C-452B-B36B-E75CD9FD3E7D}"/>
              </a:ext>
            </a:extLst>
          </p:cNvPr>
          <p:cNvSpPr txBox="1"/>
          <p:nvPr/>
        </p:nvSpPr>
        <p:spPr>
          <a:xfrm>
            <a:off x="6765712" y="1562237"/>
            <a:ext cx="46570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實質輸出成長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TW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+5.84%</a:t>
            </a:r>
            <a:endParaRPr kumimoji="0" lang="zh-TW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758A1AA-F870-4597-98BE-DCC6059EF551}"/>
              </a:ext>
            </a:extLst>
          </p:cNvPr>
          <p:cNvSpPr/>
          <p:nvPr/>
        </p:nvSpPr>
        <p:spPr>
          <a:xfrm>
            <a:off x="7099463" y="2019678"/>
            <a:ext cx="4567921" cy="1099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-176213" algn="just" defTabSz="914400" rtl="0" eaLnBrk="1" fontAlgn="auto" latinLnBrk="0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智慧製造前景不變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6213" marR="0" lvl="0" indent="-176213" algn="just" defTabSz="914400" rtl="0" eaLnBrk="1" fontAlgn="auto" latinLnBrk="0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主要經濟體大興基礎建設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B130A7D-4DD1-45FA-85B8-B3C6BAB816A1}"/>
              </a:ext>
            </a:extLst>
          </p:cNvPr>
          <p:cNvSpPr/>
          <p:nvPr/>
        </p:nvSpPr>
        <p:spPr>
          <a:xfrm>
            <a:off x="7151165" y="5369788"/>
            <a:ext cx="4037392" cy="1015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-176213" algn="just" defTabSz="914400" rtl="0" eaLnBrk="1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上半年疫情降低民眾外出消費意願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6213" marR="0" lvl="0" indent="-176213" algn="just" defTabSz="914400" rtl="0" eaLnBrk="1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政府推動國旅補助等措施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5" name="文字方塊 37">
            <a:extLst>
              <a:ext uri="{FF2B5EF4-FFF2-40B4-BE49-F238E27FC236}">
                <a16:creationId xmlns:a16="http://schemas.microsoft.com/office/drawing/2014/main" id="{25BF226F-ACFC-4883-89D9-308AA59DE78F}"/>
              </a:ext>
            </a:extLst>
          </p:cNvPr>
          <p:cNvSpPr txBox="1"/>
          <p:nvPr/>
        </p:nvSpPr>
        <p:spPr>
          <a:xfrm>
            <a:off x="6714454" y="986964"/>
            <a:ext cx="245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C7B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預測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3BC7B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2022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C7B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全年</a:t>
            </a:r>
          </a:p>
        </p:txBody>
      </p:sp>
      <p:sp>
        <p:nvSpPr>
          <p:cNvPr id="56" name="Rounded Rectangle 26">
            <a:extLst>
              <a:ext uri="{FF2B5EF4-FFF2-40B4-BE49-F238E27FC236}">
                <a16:creationId xmlns:a16="http://schemas.microsoft.com/office/drawing/2014/main" id="{5086BA15-C06D-49E7-80F7-44A32A512DCC}"/>
              </a:ext>
            </a:extLst>
          </p:cNvPr>
          <p:cNvSpPr/>
          <p:nvPr/>
        </p:nvSpPr>
        <p:spPr>
          <a:xfrm rot="18900000" flipH="1">
            <a:off x="6478066" y="1644074"/>
            <a:ext cx="576000" cy="576000"/>
          </a:xfrm>
          <a:prstGeom prst="roundRect">
            <a:avLst>
              <a:gd name="adj" fmla="val 9009"/>
            </a:avLst>
          </a:prstGeom>
          <a:solidFill>
            <a:srgbClr val="3DC6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7" name="Oval 50">
            <a:extLst>
              <a:ext uri="{FF2B5EF4-FFF2-40B4-BE49-F238E27FC236}">
                <a16:creationId xmlns:a16="http://schemas.microsoft.com/office/drawing/2014/main" id="{587BAACB-2A50-40F2-9C49-6D837B4E8EFF}"/>
              </a:ext>
            </a:extLst>
          </p:cNvPr>
          <p:cNvSpPr>
            <a:spLocks noChangeAspect="1"/>
          </p:cNvSpPr>
          <p:nvPr/>
        </p:nvSpPr>
        <p:spPr>
          <a:xfrm>
            <a:off x="6577211" y="1680174"/>
            <a:ext cx="382491" cy="432000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8" name="Rounded Rectangle 26">
            <a:extLst>
              <a:ext uri="{FF2B5EF4-FFF2-40B4-BE49-F238E27FC236}">
                <a16:creationId xmlns:a16="http://schemas.microsoft.com/office/drawing/2014/main" id="{549CB312-EA9D-4DD1-8C27-FAB2D03013CA}"/>
              </a:ext>
            </a:extLst>
          </p:cNvPr>
          <p:cNvSpPr/>
          <p:nvPr/>
        </p:nvSpPr>
        <p:spPr>
          <a:xfrm rot="18900000" flipH="1">
            <a:off x="6540987" y="3062640"/>
            <a:ext cx="576000" cy="576000"/>
          </a:xfrm>
          <a:prstGeom prst="roundRect">
            <a:avLst>
              <a:gd name="adj" fmla="val 9009"/>
            </a:avLst>
          </a:prstGeom>
          <a:solidFill>
            <a:srgbClr val="3DC6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9" name="Oval 35">
            <a:extLst>
              <a:ext uri="{FF2B5EF4-FFF2-40B4-BE49-F238E27FC236}">
                <a16:creationId xmlns:a16="http://schemas.microsoft.com/office/drawing/2014/main" id="{57D0B39E-DE63-44AC-A636-9CCD7BF6ED09}"/>
              </a:ext>
            </a:extLst>
          </p:cNvPr>
          <p:cNvSpPr/>
          <p:nvPr/>
        </p:nvSpPr>
        <p:spPr>
          <a:xfrm>
            <a:off x="6687858" y="3124684"/>
            <a:ext cx="324000" cy="4320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0" name="Rounded Rectangle 26">
            <a:extLst>
              <a:ext uri="{FF2B5EF4-FFF2-40B4-BE49-F238E27FC236}">
                <a16:creationId xmlns:a16="http://schemas.microsoft.com/office/drawing/2014/main" id="{FDD1B622-9543-476D-BDCB-4A19C0C8B5DA}"/>
              </a:ext>
            </a:extLst>
          </p:cNvPr>
          <p:cNvSpPr/>
          <p:nvPr/>
        </p:nvSpPr>
        <p:spPr>
          <a:xfrm rot="18900000" flipH="1">
            <a:off x="6526261" y="4879557"/>
            <a:ext cx="576000" cy="576000"/>
          </a:xfrm>
          <a:prstGeom prst="roundRect">
            <a:avLst>
              <a:gd name="adj" fmla="val 9009"/>
            </a:avLst>
          </a:prstGeom>
          <a:solidFill>
            <a:srgbClr val="3DC6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1" name="Rectangle 21">
            <a:extLst>
              <a:ext uri="{FF2B5EF4-FFF2-40B4-BE49-F238E27FC236}">
                <a16:creationId xmlns:a16="http://schemas.microsoft.com/office/drawing/2014/main" id="{6B39A2C5-8347-4032-A1E1-FCF12F6D65F2}"/>
              </a:ext>
            </a:extLst>
          </p:cNvPr>
          <p:cNvSpPr/>
          <p:nvPr/>
        </p:nvSpPr>
        <p:spPr>
          <a:xfrm>
            <a:off x="6608604" y="4995014"/>
            <a:ext cx="432000" cy="324000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C58DF78-FFCE-4672-B5C0-EB81D022C4A5}"/>
              </a:ext>
            </a:extLst>
          </p:cNvPr>
          <p:cNvSpPr txBox="1"/>
          <p:nvPr/>
        </p:nvSpPr>
        <p:spPr>
          <a:xfrm>
            <a:off x="767573" y="4556255"/>
            <a:ext cx="897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單位：</a:t>
            </a: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%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E0E6217-F584-4530-BBDD-1E8DCA15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182" y="641176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7D4F788-2FE1-4E67-BA37-271B5641ED4F}"/>
              </a:ext>
            </a:extLst>
          </p:cNvPr>
          <p:cNvSpPr txBox="1"/>
          <p:nvPr/>
        </p:nvSpPr>
        <p:spPr>
          <a:xfrm>
            <a:off x="1185607" y="1010644"/>
            <a:ext cx="34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全球經濟成長率預測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4913592-0BB5-4EE7-9242-CECA30855210}"/>
              </a:ext>
            </a:extLst>
          </p:cNvPr>
          <p:cNvSpPr txBox="1"/>
          <p:nvPr/>
        </p:nvSpPr>
        <p:spPr>
          <a:xfrm>
            <a:off x="4414034" y="1609692"/>
            <a:ext cx="897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單位：</a:t>
            </a: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%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43" name="圖表 42">
            <a:extLst>
              <a:ext uri="{FF2B5EF4-FFF2-40B4-BE49-F238E27FC236}">
                <a16:creationId xmlns:a16="http://schemas.microsoft.com/office/drawing/2014/main" id="{A22033FB-72FA-4399-9A59-BA509E3CD8F1}"/>
              </a:ext>
            </a:extLst>
          </p:cNvPr>
          <p:cNvGraphicFramePr/>
          <p:nvPr/>
        </p:nvGraphicFramePr>
        <p:xfrm>
          <a:off x="526531" y="1477850"/>
          <a:ext cx="4875531" cy="165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4" name="Picture 5">
            <a:extLst>
              <a:ext uri="{FF2B5EF4-FFF2-40B4-BE49-F238E27FC236}">
                <a16:creationId xmlns:a16="http://schemas.microsoft.com/office/drawing/2014/main" id="{43C5AAE3-805C-40AE-B744-CF5CEA208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52" y="3191508"/>
            <a:ext cx="279191" cy="3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 descr="OECD.org - OECD">
            <a:extLst>
              <a:ext uri="{FF2B5EF4-FFF2-40B4-BE49-F238E27FC236}">
                <a16:creationId xmlns:a16="http://schemas.microsoft.com/office/drawing/2014/main" id="{498286FB-2315-45CA-B7E6-3685E502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79" y="3195140"/>
            <a:ext cx="654955" cy="33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World Bank Group | Land Portal">
            <a:extLst>
              <a:ext uri="{FF2B5EF4-FFF2-40B4-BE49-F238E27FC236}">
                <a16:creationId xmlns:a16="http://schemas.microsoft.com/office/drawing/2014/main" id="{9A0E3767-9F57-4D78-8C7D-02F4179F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2" y="3242233"/>
            <a:ext cx="615476" cy="2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341320A4-9663-4437-923F-EFCC38BC36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3399" y="3267190"/>
            <a:ext cx="577521" cy="149225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8F7F2BD3-B220-4234-90DB-5D83D1F57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179" y="3157411"/>
            <a:ext cx="567627" cy="3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8AF7C4-C1B2-4288-889C-07FAC97E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451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C14017A-6DB5-4174-9514-85C45242F141}"/>
              </a:ext>
            </a:extLst>
          </p:cNvPr>
          <p:cNvSpPr txBox="1"/>
          <p:nvPr/>
        </p:nvSpPr>
        <p:spPr>
          <a:xfrm>
            <a:off x="1314450" y="13552"/>
            <a:ext cx="922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短期經濟風險</a:t>
            </a:r>
          </a:p>
        </p:txBody>
      </p:sp>
      <p:sp>
        <p:nvSpPr>
          <p:cNvPr id="5" name="手繪多邊形: 圖案 4">
            <a:extLst>
              <a:ext uri="{FF2B5EF4-FFF2-40B4-BE49-F238E27FC236}">
                <a16:creationId xmlns:a16="http://schemas.microsoft.com/office/drawing/2014/main" id="{17547262-1E00-47B8-AB30-F632E473381B}"/>
              </a:ext>
            </a:extLst>
          </p:cNvPr>
          <p:cNvSpPr/>
          <p:nvPr/>
        </p:nvSpPr>
        <p:spPr>
          <a:xfrm>
            <a:off x="595332" y="1078492"/>
            <a:ext cx="1311838" cy="771432"/>
          </a:xfrm>
          <a:custGeom>
            <a:avLst/>
            <a:gdLst>
              <a:gd name="connsiteX0" fmla="*/ 0 w 2160240"/>
              <a:gd name="connsiteY0" fmla="*/ 0 h 1440160"/>
              <a:gd name="connsiteX1" fmla="*/ 1570783 w 2160240"/>
              <a:gd name="connsiteY1" fmla="*/ 0 h 1440160"/>
              <a:gd name="connsiteX2" fmla="*/ 2160240 w 2160240"/>
              <a:gd name="connsiteY2" fmla="*/ 720080 h 1440160"/>
              <a:gd name="connsiteX3" fmla="*/ 1570783 w 2160240"/>
              <a:gd name="connsiteY3" fmla="*/ 1440160 h 1440160"/>
              <a:gd name="connsiteX4" fmla="*/ 0 w 2160240"/>
              <a:gd name="connsiteY4" fmla="*/ 1440160 h 1440160"/>
              <a:gd name="connsiteX5" fmla="*/ 0 w 2160240"/>
              <a:gd name="connsiteY5" fmla="*/ 1423799 h 1440160"/>
              <a:gd name="connsiteX6" fmla="*/ 576064 w 2160240"/>
              <a:gd name="connsiteY6" fmla="*/ 720080 h 1440160"/>
              <a:gd name="connsiteX7" fmla="*/ 0 w 2160240"/>
              <a:gd name="connsiteY7" fmla="*/ 16361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240" h="1440160">
                <a:moveTo>
                  <a:pt x="0" y="0"/>
                </a:moveTo>
                <a:lnTo>
                  <a:pt x="1570783" y="0"/>
                </a:lnTo>
                <a:lnTo>
                  <a:pt x="2160240" y="720080"/>
                </a:lnTo>
                <a:lnTo>
                  <a:pt x="1570783" y="1440160"/>
                </a:lnTo>
                <a:lnTo>
                  <a:pt x="0" y="1440160"/>
                </a:lnTo>
                <a:lnTo>
                  <a:pt x="0" y="1423799"/>
                </a:lnTo>
                <a:lnTo>
                  <a:pt x="576064" y="720080"/>
                </a:lnTo>
                <a:lnTo>
                  <a:pt x="0" y="16361"/>
                </a:lnTo>
                <a:close/>
              </a:path>
            </a:pathLst>
          </a:custGeom>
          <a:solidFill>
            <a:srgbClr val="FFB600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手繪多邊形: 圖案 5">
            <a:extLst>
              <a:ext uri="{FF2B5EF4-FFF2-40B4-BE49-F238E27FC236}">
                <a16:creationId xmlns:a16="http://schemas.microsoft.com/office/drawing/2014/main" id="{B41F22B3-33C8-4E12-87A9-37BA835E131C}"/>
              </a:ext>
            </a:extLst>
          </p:cNvPr>
          <p:cNvSpPr/>
          <p:nvPr/>
        </p:nvSpPr>
        <p:spPr>
          <a:xfrm>
            <a:off x="565353" y="3303832"/>
            <a:ext cx="1335242" cy="648000"/>
          </a:xfrm>
          <a:custGeom>
            <a:avLst/>
            <a:gdLst>
              <a:gd name="connsiteX0" fmla="*/ 0 w 2160240"/>
              <a:gd name="connsiteY0" fmla="*/ 0 h 1440160"/>
              <a:gd name="connsiteX1" fmla="*/ 1570783 w 2160240"/>
              <a:gd name="connsiteY1" fmla="*/ 0 h 1440160"/>
              <a:gd name="connsiteX2" fmla="*/ 2160240 w 2160240"/>
              <a:gd name="connsiteY2" fmla="*/ 720080 h 1440160"/>
              <a:gd name="connsiteX3" fmla="*/ 1570783 w 2160240"/>
              <a:gd name="connsiteY3" fmla="*/ 1440160 h 1440160"/>
              <a:gd name="connsiteX4" fmla="*/ 0 w 2160240"/>
              <a:gd name="connsiteY4" fmla="*/ 1440160 h 1440160"/>
              <a:gd name="connsiteX5" fmla="*/ 0 w 2160240"/>
              <a:gd name="connsiteY5" fmla="*/ 1423799 h 1440160"/>
              <a:gd name="connsiteX6" fmla="*/ 576064 w 2160240"/>
              <a:gd name="connsiteY6" fmla="*/ 720080 h 1440160"/>
              <a:gd name="connsiteX7" fmla="*/ 0 w 2160240"/>
              <a:gd name="connsiteY7" fmla="*/ 16361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240" h="1440160">
                <a:moveTo>
                  <a:pt x="0" y="0"/>
                </a:moveTo>
                <a:lnTo>
                  <a:pt x="1570783" y="0"/>
                </a:lnTo>
                <a:lnTo>
                  <a:pt x="2160240" y="720080"/>
                </a:lnTo>
                <a:lnTo>
                  <a:pt x="1570783" y="1440160"/>
                </a:lnTo>
                <a:lnTo>
                  <a:pt x="0" y="1440160"/>
                </a:lnTo>
                <a:lnTo>
                  <a:pt x="0" y="1423799"/>
                </a:lnTo>
                <a:lnTo>
                  <a:pt x="576064" y="720080"/>
                </a:lnTo>
                <a:lnTo>
                  <a:pt x="0" y="16361"/>
                </a:lnTo>
                <a:close/>
              </a:path>
            </a:pathLst>
          </a:custGeom>
          <a:solidFill>
            <a:srgbClr val="22ADC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CDBF6C8F-4AE3-49F7-938E-A9444D3F2A9E}"/>
              </a:ext>
            </a:extLst>
          </p:cNvPr>
          <p:cNvSpPr/>
          <p:nvPr/>
        </p:nvSpPr>
        <p:spPr>
          <a:xfrm>
            <a:off x="583068" y="5026059"/>
            <a:ext cx="1286335" cy="576000"/>
          </a:xfrm>
          <a:custGeom>
            <a:avLst/>
            <a:gdLst>
              <a:gd name="connsiteX0" fmla="*/ 0 w 2160240"/>
              <a:gd name="connsiteY0" fmla="*/ 0 h 1440160"/>
              <a:gd name="connsiteX1" fmla="*/ 1570783 w 2160240"/>
              <a:gd name="connsiteY1" fmla="*/ 0 h 1440160"/>
              <a:gd name="connsiteX2" fmla="*/ 2160240 w 2160240"/>
              <a:gd name="connsiteY2" fmla="*/ 720080 h 1440160"/>
              <a:gd name="connsiteX3" fmla="*/ 1570783 w 2160240"/>
              <a:gd name="connsiteY3" fmla="*/ 1440160 h 1440160"/>
              <a:gd name="connsiteX4" fmla="*/ 0 w 2160240"/>
              <a:gd name="connsiteY4" fmla="*/ 1440160 h 1440160"/>
              <a:gd name="connsiteX5" fmla="*/ 0 w 2160240"/>
              <a:gd name="connsiteY5" fmla="*/ 1423799 h 1440160"/>
              <a:gd name="connsiteX6" fmla="*/ 576064 w 2160240"/>
              <a:gd name="connsiteY6" fmla="*/ 720080 h 1440160"/>
              <a:gd name="connsiteX7" fmla="*/ 0 w 2160240"/>
              <a:gd name="connsiteY7" fmla="*/ 16361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240" h="1440160">
                <a:moveTo>
                  <a:pt x="0" y="0"/>
                </a:moveTo>
                <a:lnTo>
                  <a:pt x="1570783" y="0"/>
                </a:lnTo>
                <a:lnTo>
                  <a:pt x="2160240" y="720080"/>
                </a:lnTo>
                <a:lnTo>
                  <a:pt x="1570783" y="1440160"/>
                </a:lnTo>
                <a:lnTo>
                  <a:pt x="0" y="1440160"/>
                </a:lnTo>
                <a:lnTo>
                  <a:pt x="0" y="1423799"/>
                </a:lnTo>
                <a:lnTo>
                  <a:pt x="576064" y="720080"/>
                </a:lnTo>
                <a:lnTo>
                  <a:pt x="0" y="16361"/>
                </a:lnTo>
                <a:close/>
              </a:path>
            </a:pathLst>
          </a:custGeom>
          <a:solidFill>
            <a:srgbClr val="E7738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12" descr="Inflation ">
            <a:extLst>
              <a:ext uri="{FF2B5EF4-FFF2-40B4-BE49-F238E27FC236}">
                <a16:creationId xmlns:a16="http://schemas.microsoft.com/office/drawing/2014/main" id="{76B748C7-8213-46C5-824B-EF23C353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42" y="1186180"/>
            <a:ext cx="586519" cy="5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arrel ">
            <a:extLst>
              <a:ext uri="{FF2B5EF4-FFF2-40B4-BE49-F238E27FC236}">
                <a16:creationId xmlns:a16="http://schemas.microsoft.com/office/drawing/2014/main" id="{5FA54854-F0C1-4C4F-906F-A58E8C15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05" y="3322211"/>
            <a:ext cx="534389" cy="53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Protection free icon">
            <a:extLst>
              <a:ext uri="{FF2B5EF4-FFF2-40B4-BE49-F238E27FC236}">
                <a16:creationId xmlns:a16="http://schemas.microsoft.com/office/drawing/2014/main" id="{3B2B8310-E931-4CFB-B3D5-8FC1FE3A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4" y="5091088"/>
            <a:ext cx="445942" cy="4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4FE3270E-A2D4-452B-808D-5F25299DCD1E}"/>
              </a:ext>
            </a:extLst>
          </p:cNvPr>
          <p:cNvSpPr txBox="1"/>
          <p:nvPr/>
        </p:nvSpPr>
        <p:spPr>
          <a:xfrm>
            <a:off x="417241" y="1944267"/>
            <a:ext cx="148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92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全球金融環境緊縮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42B1F52-A642-443F-8ACB-5A87C3228A59}"/>
              </a:ext>
            </a:extLst>
          </p:cNvPr>
          <p:cNvSpPr txBox="1"/>
          <p:nvPr/>
        </p:nvSpPr>
        <p:spPr>
          <a:xfrm>
            <a:off x="460848" y="5577230"/>
            <a:ext cx="1530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C385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中國經濟下行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2CCE77-0FB4-4050-95C2-8B655C7BCA7B}"/>
              </a:ext>
            </a:extLst>
          </p:cNvPr>
          <p:cNvSpPr txBox="1"/>
          <p:nvPr/>
        </p:nvSpPr>
        <p:spPr>
          <a:xfrm>
            <a:off x="428364" y="3968665"/>
            <a:ext cx="1530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俄烏戰事升溫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BB83635-D842-46E1-AA3A-CA54F5C64A5C}"/>
              </a:ext>
            </a:extLst>
          </p:cNvPr>
          <p:cNvSpPr/>
          <p:nvPr/>
        </p:nvSpPr>
        <p:spPr>
          <a:xfrm>
            <a:off x="2261724" y="4984869"/>
            <a:ext cx="9127997" cy="1368000"/>
          </a:xfrm>
          <a:prstGeom prst="rect">
            <a:avLst/>
          </a:prstGeom>
          <a:ln>
            <a:solidFill>
              <a:srgbClr val="DC385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30AF483-BBBE-48AA-B85A-E3EB47BB52BE}"/>
              </a:ext>
            </a:extLst>
          </p:cNvPr>
          <p:cNvSpPr/>
          <p:nvPr/>
        </p:nvSpPr>
        <p:spPr>
          <a:xfrm>
            <a:off x="2262098" y="3218795"/>
            <a:ext cx="9127997" cy="1593994"/>
          </a:xfrm>
          <a:prstGeom prst="rect">
            <a:avLst/>
          </a:prstGeom>
          <a:ln>
            <a:solidFill>
              <a:srgbClr val="22AD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A356CA0-0D13-4939-9624-FB71662C653E}"/>
              </a:ext>
            </a:extLst>
          </p:cNvPr>
          <p:cNvSpPr/>
          <p:nvPr/>
        </p:nvSpPr>
        <p:spPr>
          <a:xfrm>
            <a:off x="2262098" y="961505"/>
            <a:ext cx="9091702" cy="2011641"/>
          </a:xfrm>
          <a:prstGeom prst="rect">
            <a:avLst/>
          </a:prstGeom>
          <a:ln w="19050">
            <a:solidFill>
              <a:srgbClr val="DEA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324D0A2-AA59-458A-AE08-4882F3D46716}"/>
              </a:ext>
            </a:extLst>
          </p:cNvPr>
          <p:cNvSpPr/>
          <p:nvPr/>
        </p:nvSpPr>
        <p:spPr>
          <a:xfrm>
            <a:off x="2267280" y="931126"/>
            <a:ext cx="9086520" cy="20116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271463" marR="0" lvl="0" indent="-271463" algn="just" defTabSz="914259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美國通膨</a:t>
            </a:r>
            <a:r>
              <a:rPr kumimoji="1" lang="zh-TW" alt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未明顯降溫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，勞動供給緊峭，促使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Fed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加速升息，市場對美國經濟衰退疑慮上升，全球金融市場波動加劇</a:t>
            </a:r>
          </a:p>
          <a:p>
            <a:pPr marL="271463" marR="0" lvl="0" indent="-271463" algn="just" defTabSz="914259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主要央行加速升息，企業與家庭融資成本增加，不利需求擴增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1463" marR="0" lvl="0" indent="-271463" algn="just" defTabSz="914259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全球金融條件緊縮，</a:t>
            </a:r>
            <a:r>
              <a:rPr kumimoji="1" lang="zh-TW" alt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新興市場面臨資金外流與貨幣貶值壓力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，俄羅斯、斯里蘭卡等國出現債務違約，新興國家恐面臨新一輪違約風險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F6D2DE6-14FE-4644-A88A-0A9E0402AA62}"/>
              </a:ext>
            </a:extLst>
          </p:cNvPr>
          <p:cNvSpPr/>
          <p:nvPr/>
        </p:nvSpPr>
        <p:spPr>
          <a:xfrm>
            <a:off x="2320641" y="3222192"/>
            <a:ext cx="9033159" cy="16055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271463" marR="0" lvl="0" indent="-271463" algn="just" defTabSz="914259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俄烏戰事陷入膠著，大宗商品供應受阻，加以西方對俄羅斯能源制裁、俄羅斯削減對歐天然氣供應，能源價格仍存上漲壓力</a:t>
            </a:r>
          </a:p>
          <a:p>
            <a:pPr marL="271463" marR="0" lvl="0" indent="-271463" algn="just" defTabSz="914259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俄烏衝突衝擊</a:t>
            </a:r>
            <a:r>
              <a:rPr kumimoji="1" lang="zh-TW" alt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全球能源與食物價格，美、歐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通膨仍居高，恐持續影響亞洲國家通膨攀升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65DBE9-A6EB-453B-934A-C67D9B449706}"/>
              </a:ext>
            </a:extLst>
          </p:cNvPr>
          <p:cNvSpPr/>
          <p:nvPr/>
        </p:nvSpPr>
        <p:spPr>
          <a:xfrm>
            <a:off x="2320641" y="5106676"/>
            <a:ext cx="8984891" cy="11396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marL="271463" marR="0" lvl="0" indent="-271463" algn="just" defTabSz="914259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中國清零政策不僅影響國內產業發展，也衝擊全球產業供應鏈，導致近幾月進口萎靡不振，影響所及我國對中國外銷訂單金額持續下降，顯示該國經濟下行風險外溢大增</a:t>
            </a:r>
          </a:p>
        </p:txBody>
      </p:sp>
    </p:spTree>
    <p:extLst>
      <p:ext uri="{BB962C8B-B14F-4D97-AF65-F5344CB8AC3E}">
        <p14:creationId xmlns:p14="http://schemas.microsoft.com/office/powerpoint/2010/main" val="7397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8AF7C4-C1B2-4288-889C-07FAC97E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888" y="647932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DA8ED7-2125-4121-9002-165AEA46C9EC}"/>
              </a:ext>
            </a:extLst>
          </p:cNvPr>
          <p:cNvSpPr txBox="1"/>
          <p:nvPr/>
        </p:nvSpPr>
        <p:spPr>
          <a:xfrm>
            <a:off x="1314450" y="13552"/>
            <a:ext cx="922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短期經濟風險因應措施</a:t>
            </a: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7C5A4658-BAEC-48B1-986F-7F1C343A8F4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82925" y="4380790"/>
            <a:ext cx="9048981" cy="95615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5F7791"/>
              </a:gs>
              <a:gs pos="100000">
                <a:sysClr val="window" lastClr="FFFFFF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B79D448C-C680-4A19-B934-5B04D86D35C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46109" y="4390790"/>
            <a:ext cx="8449655" cy="9361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為確保投資持續，公建預算已因應物價調整，增加預算以確保建設時程不延誤，避免造成經濟影響</a:t>
            </a:r>
            <a:endParaRPr kumimoji="0" lang="en-US" altLang="zh-TW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ts val="60"/>
              </a:spcBef>
              <a:spcAft>
                <a:spcPct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明年整體公共建設預算規模接近</a:t>
            </a:r>
            <a:r>
              <a:rPr kumimoji="0" lang="en-US" altLang="zh-TW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6,000</a:t>
            </a:r>
            <a:r>
              <a:rPr kumimoji="0" lang="zh-TW" altLang="en-US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億元，成長</a:t>
            </a:r>
            <a:r>
              <a:rPr kumimoji="0" lang="en-US" altLang="zh-TW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32%</a:t>
            </a:r>
            <a:r>
              <a:rPr kumimoji="0" lang="zh-TW" altLang="en-US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，持續推升經濟發展動能</a:t>
            </a:r>
          </a:p>
        </p:txBody>
      </p:sp>
      <p:sp>
        <p:nvSpPr>
          <p:cNvPr id="16" name="AutoShape 19">
            <a:extLst>
              <a:ext uri="{FF2B5EF4-FFF2-40B4-BE49-F238E27FC236}">
                <a16:creationId xmlns:a16="http://schemas.microsoft.com/office/drawing/2014/main" id="{FEDCBCEE-0B3C-4F51-8BEA-222CE8AA75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65493" y="5446784"/>
            <a:ext cx="8991405" cy="91122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7FD13B"/>
              </a:gs>
              <a:gs pos="100000">
                <a:sysClr val="window" lastClr="FFFFFF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2B238719-8092-4A5F-B9DE-7DF6C2A08F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17852" y="5715416"/>
            <a:ext cx="84774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已宣布明年基本工資調漲，月薪調升至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6,400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元，時薪調升至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176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</a:t>
            </a:r>
            <a:endParaRPr kumimoji="0" lang="en-US" altLang="zh-TW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BA65A8B3-464D-4AE7-A9CB-5A7CF75813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80559" y="4683259"/>
            <a:ext cx="465550" cy="350396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AutoShape 23">
            <a:extLst>
              <a:ext uri="{FF2B5EF4-FFF2-40B4-BE49-F238E27FC236}">
                <a16:creationId xmlns:a16="http://schemas.microsoft.com/office/drawing/2014/main" id="{EBF47443-0B5B-416B-9573-1648A5BB628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74988" y="5721422"/>
            <a:ext cx="461626" cy="369332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AutoShape 17">
            <a:extLst>
              <a:ext uri="{FF2B5EF4-FFF2-40B4-BE49-F238E27FC236}">
                <a16:creationId xmlns:a16="http://schemas.microsoft.com/office/drawing/2014/main" id="{DD52607C-5402-4431-A4A7-5256414161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47907" y="2226912"/>
            <a:ext cx="9066413" cy="1001167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5F7791"/>
              </a:gs>
              <a:gs pos="100000">
                <a:sysClr val="window" lastClr="FFFFFF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AutoShape 19">
            <a:extLst>
              <a:ext uri="{FF2B5EF4-FFF2-40B4-BE49-F238E27FC236}">
                <a16:creationId xmlns:a16="http://schemas.microsoft.com/office/drawing/2014/main" id="{C2FE09C3-C66F-4021-B643-DD5E6DEBEC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65493" y="3370304"/>
            <a:ext cx="8991405" cy="91122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7FD13B"/>
              </a:gs>
              <a:gs pos="100000">
                <a:sysClr val="window" lastClr="FFFFFF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81EF5BBF-4353-4B03-87F3-628CF324836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18236" y="3484991"/>
            <a:ext cx="882439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中國經濟下行仍持續，新南向國家的重要性增加。台灣應加速擴大分散市場至美歐日及東協等地區，另外，供應鏈轉移壓力增加，應加速生產基地的移轉至新南向國家</a:t>
            </a:r>
            <a:endParaRPr kumimoji="0" lang="zh-TW" altLang="en-US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AutoShape 22">
            <a:extLst>
              <a:ext uri="{FF2B5EF4-FFF2-40B4-BE49-F238E27FC236}">
                <a16:creationId xmlns:a16="http://schemas.microsoft.com/office/drawing/2014/main" id="{CE9B60F3-5EF0-4D76-AE82-3BDD3E15D1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39448" y="2633286"/>
            <a:ext cx="477595" cy="397452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AutoShape 23">
            <a:extLst>
              <a:ext uri="{FF2B5EF4-FFF2-40B4-BE49-F238E27FC236}">
                <a16:creationId xmlns:a16="http://schemas.microsoft.com/office/drawing/2014/main" id="{3ABBC706-1D74-4946-88C3-6EC1DB60B5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67080" y="3646529"/>
            <a:ext cx="481628" cy="391469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AutoShape 19">
            <a:extLst>
              <a:ext uri="{FF2B5EF4-FFF2-40B4-BE49-F238E27FC236}">
                <a16:creationId xmlns:a16="http://schemas.microsoft.com/office/drawing/2014/main" id="{CFB7D6F2-2972-44F7-AE16-2E26E3797E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93719" y="966052"/>
            <a:ext cx="9085433" cy="11160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7FD13B"/>
              </a:gs>
              <a:gs pos="100000">
                <a:sysClr val="window" lastClr="FFFFFF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AutoShape 23">
            <a:extLst>
              <a:ext uri="{FF2B5EF4-FFF2-40B4-BE49-F238E27FC236}">
                <a16:creationId xmlns:a16="http://schemas.microsoft.com/office/drawing/2014/main" id="{B1B408E9-66A2-4F9A-A442-546F8ABDE7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83643" y="1311216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44EF21BF-0EB3-4480-8F4D-ECD1943482A0}"/>
              </a:ext>
            </a:extLst>
          </p:cNvPr>
          <p:cNvSpPr/>
          <p:nvPr/>
        </p:nvSpPr>
        <p:spPr>
          <a:xfrm>
            <a:off x="454408" y="1150070"/>
            <a:ext cx="1607384" cy="830997"/>
          </a:xfrm>
          <a:prstGeom prst="roundRect">
            <a:avLst/>
          </a:prstGeom>
          <a:solidFill>
            <a:srgbClr val="8DD6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9990C7D-909B-4902-9480-C2058FEE53AD}"/>
              </a:ext>
            </a:extLst>
          </p:cNvPr>
          <p:cNvSpPr/>
          <p:nvPr/>
        </p:nvSpPr>
        <p:spPr>
          <a:xfrm>
            <a:off x="444065" y="2309327"/>
            <a:ext cx="1607384" cy="878376"/>
          </a:xfrm>
          <a:prstGeom prst="roundRect">
            <a:avLst/>
          </a:prstGeom>
          <a:solidFill>
            <a:srgbClr val="758A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5051346A-1628-4FED-B431-59070E729F94}"/>
              </a:ext>
            </a:extLst>
          </p:cNvPr>
          <p:cNvSpPr/>
          <p:nvPr/>
        </p:nvSpPr>
        <p:spPr>
          <a:xfrm>
            <a:off x="475375" y="3399032"/>
            <a:ext cx="1607384" cy="886461"/>
          </a:xfrm>
          <a:prstGeom prst="roundRect">
            <a:avLst/>
          </a:prstGeom>
          <a:solidFill>
            <a:srgbClr val="8DD6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35F5F3A9-FEAF-45CA-A66A-F7C7B56767D5}"/>
              </a:ext>
            </a:extLst>
          </p:cNvPr>
          <p:cNvSpPr/>
          <p:nvPr/>
        </p:nvSpPr>
        <p:spPr>
          <a:xfrm>
            <a:off x="445303" y="4463755"/>
            <a:ext cx="1607384" cy="858640"/>
          </a:xfrm>
          <a:prstGeom prst="roundRect">
            <a:avLst/>
          </a:prstGeom>
          <a:solidFill>
            <a:srgbClr val="758A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640D7B3-53FC-4CEF-8EC6-4124794E6917}"/>
              </a:ext>
            </a:extLst>
          </p:cNvPr>
          <p:cNvSpPr/>
          <p:nvPr/>
        </p:nvSpPr>
        <p:spPr>
          <a:xfrm>
            <a:off x="411986" y="5512152"/>
            <a:ext cx="1631604" cy="858640"/>
          </a:xfrm>
          <a:prstGeom prst="roundRect">
            <a:avLst/>
          </a:prstGeom>
          <a:solidFill>
            <a:srgbClr val="8DD6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9E9571AD-AEE4-4C6B-83EF-D1E0FEA756A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401258" y="4473845"/>
            <a:ext cx="166465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公共建設預算增加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36FEE180-DE0E-40A8-9E8C-91A70E7122C0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97101" y="5528187"/>
            <a:ext cx="159332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基本工資上調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F008E89F-A67B-40D8-B3D0-5D509D9A334A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480858" y="2555607"/>
            <a:ext cx="155300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金融穩定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30D3B4BE-198A-44B8-AB30-3A2F603CDAC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59811" y="3579653"/>
            <a:ext cx="17951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供應鏈因應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6E62D511-648F-45AB-A7F5-334E67BC5646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531434" y="1367130"/>
            <a:ext cx="14533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物價平穩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4643EA8E-4680-4053-878E-4C23FA018D6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46109" y="1008907"/>
            <a:ext cx="8620967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維持油氣</a:t>
            </a: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、電價格穩定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：桶裝瓦斯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月凍漲、天然氣除電價業者外凍漲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、電價至明年三月前不調整、油價已啟動雙平穩機制。</a:t>
            </a:r>
            <a:endParaRPr kumimoji="0" lang="en-US" altLang="zh-TW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減徵關鍵原物料賦稅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：延長關鍵原物料的關稅及貨物稅減免至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月底</a:t>
            </a:r>
          </a:p>
        </p:txBody>
      </p:sp>
      <p:sp>
        <p:nvSpPr>
          <p:cNvPr id="51" name="Text Box 18">
            <a:extLst>
              <a:ext uri="{FF2B5EF4-FFF2-40B4-BE49-F238E27FC236}">
                <a16:creationId xmlns:a16="http://schemas.microsoft.com/office/drawing/2014/main" id="{9F49C39F-3F1F-49AB-95C2-652692EF1B2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03531" y="2292728"/>
            <a:ext cx="877040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82563" algn="l"/>
              </a:tabLst>
              <a:defRPr/>
            </a:pPr>
            <a:r>
              <a:rPr kumimoji="0" lang="zh-TW" altLang="en-US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因應主要國家加速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升息引發</a:t>
            </a:r>
            <a:r>
              <a:rPr kumimoji="0" lang="zh-TW" altLang="en-US" sz="18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全球金融波動，目前我國央行已調升政策利率，同時金管會針對證券市場調整借券、融券等相關措施，加以國安基金已經宣布進場，相關部會持續關注股匯市場動態小</a:t>
            </a:r>
            <a:r>
              <a:rPr kumimoji="0" lang="zh-TW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心因應</a:t>
            </a:r>
          </a:p>
        </p:txBody>
      </p:sp>
    </p:spTree>
    <p:extLst>
      <p:ext uri="{BB962C8B-B14F-4D97-AF65-F5344CB8AC3E}">
        <p14:creationId xmlns:p14="http://schemas.microsoft.com/office/powerpoint/2010/main" val="142159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8AF7C4-C1B2-4288-889C-07FAC97E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9750" y="6489700"/>
            <a:ext cx="2743200" cy="365125"/>
          </a:xfrm>
        </p:spPr>
        <p:txBody>
          <a:bodyPr/>
          <a:lstStyle/>
          <a:p>
            <a:fld id="{37F3B1B8-6E42-4689-BAAC-406886556C1A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2B7BDC-05D4-44F1-BADA-3852A0113638}"/>
              </a:ext>
            </a:extLst>
          </p:cNvPr>
          <p:cNvSpPr txBox="1"/>
          <p:nvPr/>
        </p:nvSpPr>
        <p:spPr>
          <a:xfrm>
            <a:off x="1314450" y="13552"/>
            <a:ext cx="922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全球長期經濟發展風險</a:t>
            </a:r>
          </a:p>
        </p:txBody>
      </p:sp>
      <p:grpSp>
        <p:nvGrpSpPr>
          <p:cNvPr id="115" name="圖形 4">
            <a:extLst>
              <a:ext uri="{FF2B5EF4-FFF2-40B4-BE49-F238E27FC236}">
                <a16:creationId xmlns:a16="http://schemas.microsoft.com/office/drawing/2014/main" id="{BBD73ED4-9579-4C1D-9285-0A647C5717DD}"/>
              </a:ext>
            </a:extLst>
          </p:cNvPr>
          <p:cNvGrpSpPr/>
          <p:nvPr/>
        </p:nvGrpSpPr>
        <p:grpSpPr>
          <a:xfrm>
            <a:off x="1372236" y="1475297"/>
            <a:ext cx="9641729" cy="4649052"/>
            <a:chOff x="1372234" y="1475296"/>
            <a:chExt cx="9641729" cy="4649052"/>
          </a:xfrm>
          <a:solidFill>
            <a:srgbClr val="AEC7D2"/>
          </a:solidFill>
        </p:grpSpPr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05B91C05-F45D-4019-9EA5-2899ACB0E691}"/>
                </a:ext>
              </a:extLst>
            </p:cNvPr>
            <p:cNvSpPr/>
            <p:nvPr/>
          </p:nvSpPr>
          <p:spPr>
            <a:xfrm>
              <a:off x="1536907" y="2604556"/>
              <a:ext cx="89293" cy="81375"/>
            </a:xfrm>
            <a:custGeom>
              <a:avLst/>
              <a:gdLst>
                <a:gd name="connsiteX0" fmla="*/ 81626 w 89293"/>
                <a:gd name="connsiteY0" fmla="*/ 1753 h 81375"/>
                <a:gd name="connsiteX1" fmla="*/ 73614 w 89293"/>
                <a:gd name="connsiteY1" fmla="*/ 0 h 81375"/>
                <a:gd name="connsiteX2" fmla="*/ 55210 w 89293"/>
                <a:gd name="connsiteY2" fmla="*/ 22410 h 81375"/>
                <a:gd name="connsiteX3" fmla="*/ 43192 w 89293"/>
                <a:gd name="connsiteY3" fmla="*/ 42190 h 81375"/>
                <a:gd name="connsiteX4" fmla="*/ 0 w 89293"/>
                <a:gd name="connsiteY4" fmla="*/ 67980 h 81375"/>
                <a:gd name="connsiteX5" fmla="*/ 10767 w 89293"/>
                <a:gd name="connsiteY5" fmla="*/ 79373 h 81375"/>
                <a:gd name="connsiteX6" fmla="*/ 27793 w 89293"/>
                <a:gd name="connsiteY6" fmla="*/ 81376 h 81375"/>
                <a:gd name="connsiteX7" fmla="*/ 82753 w 89293"/>
                <a:gd name="connsiteY7" fmla="*/ 65351 h 81375"/>
                <a:gd name="connsiteX8" fmla="*/ 87510 w 89293"/>
                <a:gd name="connsiteY8" fmla="*/ 8388 h 81375"/>
                <a:gd name="connsiteX9" fmla="*/ 81626 w 89293"/>
                <a:gd name="connsiteY9" fmla="*/ 1627 h 8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3" h="81375">
                  <a:moveTo>
                    <a:pt x="81626" y="1753"/>
                  </a:moveTo>
                  <a:cubicBezTo>
                    <a:pt x="78747" y="626"/>
                    <a:pt x="76118" y="0"/>
                    <a:pt x="73614" y="0"/>
                  </a:cubicBezTo>
                  <a:cubicBezTo>
                    <a:pt x="61094" y="0"/>
                    <a:pt x="57839" y="12394"/>
                    <a:pt x="55210" y="22410"/>
                  </a:cubicBezTo>
                  <a:cubicBezTo>
                    <a:pt x="52331" y="33301"/>
                    <a:pt x="49952" y="40563"/>
                    <a:pt x="43192" y="42190"/>
                  </a:cubicBezTo>
                  <a:cubicBezTo>
                    <a:pt x="38810" y="43192"/>
                    <a:pt x="376" y="52832"/>
                    <a:pt x="0" y="67980"/>
                  </a:cubicBezTo>
                  <a:cubicBezTo>
                    <a:pt x="0" y="70985"/>
                    <a:pt x="1252" y="76493"/>
                    <a:pt x="10767" y="79373"/>
                  </a:cubicBezTo>
                  <a:cubicBezTo>
                    <a:pt x="15274" y="80750"/>
                    <a:pt x="21032" y="81376"/>
                    <a:pt x="27793" y="81376"/>
                  </a:cubicBezTo>
                  <a:cubicBezTo>
                    <a:pt x="43192" y="81376"/>
                    <a:pt x="76243" y="76618"/>
                    <a:pt x="82753" y="65351"/>
                  </a:cubicBezTo>
                  <a:cubicBezTo>
                    <a:pt x="87385" y="56963"/>
                    <a:pt x="91892" y="20782"/>
                    <a:pt x="87510" y="8388"/>
                  </a:cubicBezTo>
                  <a:cubicBezTo>
                    <a:pt x="86258" y="5008"/>
                    <a:pt x="84380" y="2754"/>
                    <a:pt x="81626" y="162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503305A4-0C9B-46FD-99D5-1AB12EF0AA3F}"/>
                </a:ext>
              </a:extLst>
            </p:cNvPr>
            <p:cNvSpPr/>
            <p:nvPr/>
          </p:nvSpPr>
          <p:spPr>
            <a:xfrm>
              <a:off x="1372234" y="2664524"/>
              <a:ext cx="106397" cy="44068"/>
            </a:xfrm>
            <a:custGeom>
              <a:avLst/>
              <a:gdLst>
                <a:gd name="connsiteX0" fmla="*/ 101451 w 106397"/>
                <a:gd name="connsiteY0" fmla="*/ 15023 h 44068"/>
                <a:gd name="connsiteX1" fmla="*/ 69526 w 106397"/>
                <a:gd name="connsiteY1" fmla="*/ 1502 h 44068"/>
                <a:gd name="connsiteX2" fmla="*/ 67523 w 106397"/>
                <a:gd name="connsiteY2" fmla="*/ 1002 h 44068"/>
                <a:gd name="connsiteX3" fmla="*/ 47743 w 106397"/>
                <a:gd name="connsiteY3" fmla="*/ 0 h 44068"/>
                <a:gd name="connsiteX4" fmla="*/ 1046 w 106397"/>
                <a:gd name="connsiteY4" fmla="*/ 15774 h 44068"/>
                <a:gd name="connsiteX5" fmla="*/ 2172 w 106397"/>
                <a:gd name="connsiteY5" fmla="*/ 27668 h 44068"/>
                <a:gd name="connsiteX6" fmla="*/ 50747 w 106397"/>
                <a:gd name="connsiteY6" fmla="*/ 44068 h 44068"/>
                <a:gd name="connsiteX7" fmla="*/ 106333 w 106397"/>
                <a:gd name="connsiteY7" fmla="*/ 23411 h 44068"/>
                <a:gd name="connsiteX8" fmla="*/ 101451 w 106397"/>
                <a:gd name="connsiteY8" fmla="*/ 15023 h 4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97" h="44068">
                  <a:moveTo>
                    <a:pt x="101451" y="15023"/>
                  </a:moveTo>
                  <a:cubicBezTo>
                    <a:pt x="94565" y="12269"/>
                    <a:pt x="69526" y="1502"/>
                    <a:pt x="69526" y="1502"/>
                  </a:cubicBezTo>
                  <a:cubicBezTo>
                    <a:pt x="68900" y="1252"/>
                    <a:pt x="68274" y="1002"/>
                    <a:pt x="67523" y="1002"/>
                  </a:cubicBezTo>
                  <a:cubicBezTo>
                    <a:pt x="60888" y="376"/>
                    <a:pt x="54128" y="0"/>
                    <a:pt x="47743" y="0"/>
                  </a:cubicBezTo>
                  <a:cubicBezTo>
                    <a:pt x="29465" y="0"/>
                    <a:pt x="6554" y="2754"/>
                    <a:pt x="1046" y="15774"/>
                  </a:cubicBezTo>
                  <a:cubicBezTo>
                    <a:pt x="-707" y="19655"/>
                    <a:pt x="-206" y="23912"/>
                    <a:pt x="2172" y="27668"/>
                  </a:cubicBezTo>
                  <a:cubicBezTo>
                    <a:pt x="9559" y="38810"/>
                    <a:pt x="35474" y="44068"/>
                    <a:pt x="50747" y="44068"/>
                  </a:cubicBezTo>
                  <a:cubicBezTo>
                    <a:pt x="63016" y="44068"/>
                    <a:pt x="104205" y="34553"/>
                    <a:pt x="106333" y="23411"/>
                  </a:cubicBezTo>
                  <a:cubicBezTo>
                    <a:pt x="106834" y="20281"/>
                    <a:pt x="104330" y="16275"/>
                    <a:pt x="101451" y="15023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B1EE4FCA-2A03-41B9-8ADF-2C75D4FFB8C0}"/>
                </a:ext>
              </a:extLst>
            </p:cNvPr>
            <p:cNvSpPr/>
            <p:nvPr/>
          </p:nvSpPr>
          <p:spPr>
            <a:xfrm>
              <a:off x="1582341" y="2420898"/>
              <a:ext cx="55722" cy="43066"/>
            </a:xfrm>
            <a:custGeom>
              <a:avLst/>
              <a:gdLst>
                <a:gd name="connsiteX0" fmla="*/ 40699 w 55722"/>
                <a:gd name="connsiteY0" fmla="*/ 125 h 43066"/>
                <a:gd name="connsiteX1" fmla="*/ 20418 w 55722"/>
                <a:gd name="connsiteY1" fmla="*/ 3130 h 43066"/>
                <a:gd name="connsiteX2" fmla="*/ 6396 w 55722"/>
                <a:gd name="connsiteY2" fmla="*/ 8638 h 43066"/>
                <a:gd name="connsiteX3" fmla="*/ 137 w 55722"/>
                <a:gd name="connsiteY3" fmla="*/ 18904 h 43066"/>
                <a:gd name="connsiteX4" fmla="*/ 33814 w 55722"/>
                <a:gd name="connsiteY4" fmla="*/ 43066 h 43066"/>
                <a:gd name="connsiteX5" fmla="*/ 55723 w 55722"/>
                <a:gd name="connsiteY5" fmla="*/ 14397 h 43066"/>
                <a:gd name="connsiteX6" fmla="*/ 51967 w 55722"/>
                <a:gd name="connsiteY6" fmla="*/ 4257 h 43066"/>
                <a:gd name="connsiteX7" fmla="*/ 40699 w 55722"/>
                <a:gd name="connsiteY7" fmla="*/ 0 h 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722" h="43066">
                  <a:moveTo>
                    <a:pt x="40699" y="125"/>
                  </a:moveTo>
                  <a:cubicBezTo>
                    <a:pt x="28055" y="125"/>
                    <a:pt x="27053" y="125"/>
                    <a:pt x="20418" y="3130"/>
                  </a:cubicBezTo>
                  <a:cubicBezTo>
                    <a:pt x="17789" y="4257"/>
                    <a:pt x="13783" y="6009"/>
                    <a:pt x="6396" y="8638"/>
                  </a:cubicBezTo>
                  <a:cubicBezTo>
                    <a:pt x="1764" y="10266"/>
                    <a:pt x="-614" y="14397"/>
                    <a:pt x="137" y="18904"/>
                  </a:cubicBezTo>
                  <a:cubicBezTo>
                    <a:pt x="2015" y="29546"/>
                    <a:pt x="24299" y="43066"/>
                    <a:pt x="33814" y="43066"/>
                  </a:cubicBezTo>
                  <a:cubicBezTo>
                    <a:pt x="45081" y="43066"/>
                    <a:pt x="55723" y="25164"/>
                    <a:pt x="55723" y="14397"/>
                  </a:cubicBezTo>
                  <a:cubicBezTo>
                    <a:pt x="55723" y="9264"/>
                    <a:pt x="53720" y="6134"/>
                    <a:pt x="51967" y="4257"/>
                  </a:cubicBezTo>
                  <a:cubicBezTo>
                    <a:pt x="50089" y="2379"/>
                    <a:pt x="46584" y="0"/>
                    <a:pt x="40699" y="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249CF755-A911-4B60-86BA-65F430F4286E}"/>
                </a:ext>
              </a:extLst>
            </p:cNvPr>
            <p:cNvSpPr/>
            <p:nvPr/>
          </p:nvSpPr>
          <p:spPr>
            <a:xfrm>
              <a:off x="1566678" y="1854760"/>
              <a:ext cx="3629399" cy="4269588"/>
            </a:xfrm>
            <a:custGeom>
              <a:avLst/>
              <a:gdLst>
                <a:gd name="connsiteX0" fmla="*/ 3581305 w 3629399"/>
                <a:gd name="connsiteY0" fmla="*/ 2647602 h 4269588"/>
                <a:gd name="connsiteX1" fmla="*/ 3561650 w 3629399"/>
                <a:gd name="connsiteY1" fmla="*/ 2640591 h 4269588"/>
                <a:gd name="connsiteX2" fmla="*/ 3397021 w 3629399"/>
                <a:gd name="connsiteY2" fmla="*/ 2571985 h 4269588"/>
                <a:gd name="connsiteX3" fmla="*/ 3335175 w 3629399"/>
                <a:gd name="connsiteY3" fmla="*/ 2528167 h 4269588"/>
                <a:gd name="connsiteX4" fmla="*/ 3265818 w 3629399"/>
                <a:gd name="connsiteY4" fmla="*/ 2512017 h 4269588"/>
                <a:gd name="connsiteX5" fmla="*/ 3244660 w 3629399"/>
                <a:gd name="connsiteY5" fmla="*/ 2501751 h 4269588"/>
                <a:gd name="connsiteX6" fmla="*/ 3179810 w 3629399"/>
                <a:gd name="connsiteY6" fmla="*/ 2399343 h 4269588"/>
                <a:gd name="connsiteX7" fmla="*/ 3155898 w 3629399"/>
                <a:gd name="connsiteY7" fmla="*/ 2356026 h 4269588"/>
                <a:gd name="connsiteX8" fmla="*/ 3054868 w 3629399"/>
                <a:gd name="connsiteY8" fmla="*/ 2283790 h 4269588"/>
                <a:gd name="connsiteX9" fmla="*/ 3029328 w 3629399"/>
                <a:gd name="connsiteY9" fmla="*/ 2293805 h 4269588"/>
                <a:gd name="connsiteX10" fmla="*/ 3014555 w 3629399"/>
                <a:gd name="connsiteY10" fmla="*/ 2299564 h 4269588"/>
                <a:gd name="connsiteX11" fmla="*/ 3004915 w 3629399"/>
                <a:gd name="connsiteY11" fmla="*/ 2289423 h 4269588"/>
                <a:gd name="connsiteX12" fmla="*/ 2978124 w 3629399"/>
                <a:gd name="connsiteY12" fmla="*/ 2252366 h 4269588"/>
                <a:gd name="connsiteX13" fmla="*/ 2965479 w 3629399"/>
                <a:gd name="connsiteY13" fmla="*/ 2237343 h 4269588"/>
                <a:gd name="connsiteX14" fmla="*/ 2945448 w 3629399"/>
                <a:gd name="connsiteY14" fmla="*/ 2226451 h 4269588"/>
                <a:gd name="connsiteX15" fmla="*/ 2934682 w 3629399"/>
                <a:gd name="connsiteY15" fmla="*/ 2227578 h 4269588"/>
                <a:gd name="connsiteX16" fmla="*/ 2905512 w 3629399"/>
                <a:gd name="connsiteY16" fmla="*/ 2211678 h 4269588"/>
                <a:gd name="connsiteX17" fmla="*/ 2923665 w 3629399"/>
                <a:gd name="connsiteY17" fmla="*/ 2137814 h 4269588"/>
                <a:gd name="connsiteX18" fmla="*/ 2913650 w 3629399"/>
                <a:gd name="connsiteY18" fmla="*/ 2134059 h 4269588"/>
                <a:gd name="connsiteX19" fmla="*/ 2900254 w 3629399"/>
                <a:gd name="connsiteY19" fmla="*/ 2152086 h 4269588"/>
                <a:gd name="connsiteX20" fmla="*/ 2864699 w 3629399"/>
                <a:gd name="connsiteY20" fmla="*/ 2148331 h 4269588"/>
                <a:gd name="connsiteX21" fmla="*/ 2835779 w 3629399"/>
                <a:gd name="connsiteY21" fmla="*/ 2139692 h 4269588"/>
                <a:gd name="connsiteX22" fmla="*/ 2794591 w 3629399"/>
                <a:gd name="connsiteY22" fmla="*/ 2164606 h 4269588"/>
                <a:gd name="connsiteX23" fmla="*/ 2781821 w 3629399"/>
                <a:gd name="connsiteY23" fmla="*/ 2161977 h 4269588"/>
                <a:gd name="connsiteX24" fmla="*/ 2749020 w 3629399"/>
                <a:gd name="connsiteY24" fmla="*/ 2144324 h 4269588"/>
                <a:gd name="connsiteX25" fmla="*/ 2715093 w 3629399"/>
                <a:gd name="connsiteY25" fmla="*/ 2158346 h 4269588"/>
                <a:gd name="connsiteX26" fmla="*/ 2703450 w 3629399"/>
                <a:gd name="connsiteY26" fmla="*/ 2138315 h 4269588"/>
                <a:gd name="connsiteX27" fmla="*/ 2683794 w 3629399"/>
                <a:gd name="connsiteY27" fmla="*/ 2114528 h 4269588"/>
                <a:gd name="connsiteX28" fmla="*/ 2631839 w 3629399"/>
                <a:gd name="connsiteY28" fmla="*/ 2156468 h 4269588"/>
                <a:gd name="connsiteX29" fmla="*/ 2622575 w 3629399"/>
                <a:gd name="connsiteY29" fmla="*/ 2195904 h 4269588"/>
                <a:gd name="connsiteX30" fmla="*/ 2621699 w 3629399"/>
                <a:gd name="connsiteY30" fmla="*/ 2202790 h 4269588"/>
                <a:gd name="connsiteX31" fmla="*/ 2619070 w 3629399"/>
                <a:gd name="connsiteY31" fmla="*/ 2151961 h 4269588"/>
                <a:gd name="connsiteX32" fmla="*/ 2626331 w 3629399"/>
                <a:gd name="connsiteY32" fmla="*/ 2134434 h 4269588"/>
                <a:gd name="connsiteX33" fmla="*/ 2633717 w 3629399"/>
                <a:gd name="connsiteY33" fmla="*/ 2104388 h 4269588"/>
                <a:gd name="connsiteX34" fmla="*/ 2623577 w 3629399"/>
                <a:gd name="connsiteY34" fmla="*/ 2096000 h 4269588"/>
                <a:gd name="connsiteX35" fmla="*/ 2577756 w 3629399"/>
                <a:gd name="connsiteY35" fmla="*/ 2115530 h 4269588"/>
                <a:gd name="connsiteX36" fmla="*/ 2562733 w 3629399"/>
                <a:gd name="connsiteY36" fmla="*/ 2125671 h 4269588"/>
                <a:gd name="connsiteX37" fmla="*/ 2510402 w 3629399"/>
                <a:gd name="connsiteY37" fmla="*/ 2171992 h 4269588"/>
                <a:gd name="connsiteX38" fmla="*/ 2504643 w 3629399"/>
                <a:gd name="connsiteY38" fmla="*/ 2181256 h 4269588"/>
                <a:gd name="connsiteX39" fmla="*/ 2478102 w 3629399"/>
                <a:gd name="connsiteY39" fmla="*/ 2213306 h 4269588"/>
                <a:gd name="connsiteX40" fmla="*/ 2468337 w 3629399"/>
                <a:gd name="connsiteY40" fmla="*/ 2215810 h 4269588"/>
                <a:gd name="connsiteX41" fmla="*/ 2457821 w 3629399"/>
                <a:gd name="connsiteY41" fmla="*/ 2212930 h 4269588"/>
                <a:gd name="connsiteX42" fmla="*/ 2456443 w 3629399"/>
                <a:gd name="connsiteY42" fmla="*/ 2202790 h 4269588"/>
                <a:gd name="connsiteX43" fmla="*/ 2410998 w 3629399"/>
                <a:gd name="connsiteY43" fmla="*/ 2174746 h 4269588"/>
                <a:gd name="connsiteX44" fmla="*/ 2400106 w 3629399"/>
                <a:gd name="connsiteY44" fmla="*/ 2180130 h 4269588"/>
                <a:gd name="connsiteX45" fmla="*/ 2368182 w 3629399"/>
                <a:gd name="connsiteY45" fmla="*/ 2200661 h 4269588"/>
                <a:gd name="connsiteX46" fmla="*/ 2354286 w 3629399"/>
                <a:gd name="connsiteY46" fmla="*/ 2207672 h 4269588"/>
                <a:gd name="connsiteX47" fmla="*/ 2319732 w 3629399"/>
                <a:gd name="connsiteY47" fmla="*/ 2186514 h 4269588"/>
                <a:gd name="connsiteX48" fmla="*/ 2314850 w 3629399"/>
                <a:gd name="connsiteY48" fmla="*/ 2177876 h 4269588"/>
                <a:gd name="connsiteX49" fmla="*/ 2304208 w 3629399"/>
                <a:gd name="connsiteY49" fmla="*/ 2139692 h 4269588"/>
                <a:gd name="connsiteX50" fmla="*/ 2315351 w 3629399"/>
                <a:gd name="connsiteY50" fmla="*/ 2047049 h 4269588"/>
                <a:gd name="connsiteX51" fmla="*/ 2303207 w 3629399"/>
                <a:gd name="connsiteY51" fmla="*/ 2007613 h 4269588"/>
                <a:gd name="connsiteX52" fmla="*/ 2260015 w 3629399"/>
                <a:gd name="connsiteY52" fmla="*/ 1975814 h 4269588"/>
                <a:gd name="connsiteX53" fmla="*/ 2257511 w 3629399"/>
                <a:gd name="connsiteY53" fmla="*/ 1976064 h 4269588"/>
                <a:gd name="connsiteX54" fmla="*/ 2234601 w 3629399"/>
                <a:gd name="connsiteY54" fmla="*/ 1986456 h 4269588"/>
                <a:gd name="connsiteX55" fmla="*/ 2211440 w 3629399"/>
                <a:gd name="connsiteY55" fmla="*/ 1995094 h 4269588"/>
                <a:gd name="connsiteX56" fmla="*/ 2201800 w 3629399"/>
                <a:gd name="connsiteY56" fmla="*/ 1991714 h 4269588"/>
                <a:gd name="connsiteX57" fmla="*/ 2175885 w 3629399"/>
                <a:gd name="connsiteY57" fmla="*/ 1986831 h 4269588"/>
                <a:gd name="connsiteX58" fmla="*/ 2173006 w 3629399"/>
                <a:gd name="connsiteY58" fmla="*/ 1986831 h 4269588"/>
                <a:gd name="connsiteX59" fmla="*/ 2182270 w 3629399"/>
                <a:gd name="connsiteY59" fmla="*/ 1964797 h 4269588"/>
                <a:gd name="connsiteX60" fmla="*/ 2183021 w 3629399"/>
                <a:gd name="connsiteY60" fmla="*/ 1938131 h 4269588"/>
                <a:gd name="connsiteX61" fmla="*/ 2196166 w 3629399"/>
                <a:gd name="connsiteY61" fmla="*/ 1889806 h 4269588"/>
                <a:gd name="connsiteX62" fmla="*/ 2211440 w 3629399"/>
                <a:gd name="connsiteY62" fmla="*/ 1824956 h 4269588"/>
                <a:gd name="connsiteX63" fmla="*/ 2192912 w 3629399"/>
                <a:gd name="connsiteY63" fmla="*/ 1802421 h 4269588"/>
                <a:gd name="connsiteX64" fmla="*/ 2160361 w 3629399"/>
                <a:gd name="connsiteY64" fmla="*/ 1804925 h 4269588"/>
                <a:gd name="connsiteX65" fmla="*/ 2126058 w 3629399"/>
                <a:gd name="connsiteY65" fmla="*/ 1807805 h 4269588"/>
                <a:gd name="connsiteX66" fmla="*/ 2095260 w 3629399"/>
                <a:gd name="connsiteY66" fmla="*/ 1821075 h 4269588"/>
                <a:gd name="connsiteX67" fmla="*/ 2088876 w 3629399"/>
                <a:gd name="connsiteY67" fmla="*/ 1859510 h 4269588"/>
                <a:gd name="connsiteX68" fmla="*/ 2085621 w 3629399"/>
                <a:gd name="connsiteY68" fmla="*/ 1883547 h 4269588"/>
                <a:gd name="connsiteX69" fmla="*/ 2079236 w 3629399"/>
                <a:gd name="connsiteY69" fmla="*/ 1889681 h 4269588"/>
                <a:gd name="connsiteX70" fmla="*/ 2076482 w 3629399"/>
                <a:gd name="connsiteY70" fmla="*/ 1888054 h 4269588"/>
                <a:gd name="connsiteX71" fmla="*/ 2060081 w 3629399"/>
                <a:gd name="connsiteY71" fmla="*/ 1882545 h 4269588"/>
                <a:gd name="connsiteX72" fmla="*/ 2031162 w 3629399"/>
                <a:gd name="connsiteY72" fmla="*/ 1896316 h 4269588"/>
                <a:gd name="connsiteX73" fmla="*/ 2010755 w 3629399"/>
                <a:gd name="connsiteY73" fmla="*/ 1907333 h 4269588"/>
                <a:gd name="connsiteX74" fmla="*/ 1980208 w 3629399"/>
                <a:gd name="connsiteY74" fmla="*/ 1885675 h 4269588"/>
                <a:gd name="connsiteX75" fmla="*/ 1975576 w 3629399"/>
                <a:gd name="connsiteY75" fmla="*/ 1881293 h 4269588"/>
                <a:gd name="connsiteX76" fmla="*/ 1924622 w 3629399"/>
                <a:gd name="connsiteY76" fmla="*/ 1802672 h 4269588"/>
                <a:gd name="connsiteX77" fmla="*/ 1926500 w 3629399"/>
                <a:gd name="connsiteY77" fmla="*/ 1708276 h 4269588"/>
                <a:gd name="connsiteX78" fmla="*/ 1929380 w 3629399"/>
                <a:gd name="connsiteY78" fmla="*/ 1646556 h 4269588"/>
                <a:gd name="connsiteX79" fmla="*/ 1933887 w 3629399"/>
                <a:gd name="connsiteY79" fmla="*/ 1618262 h 4269588"/>
                <a:gd name="connsiteX80" fmla="*/ 1950036 w 3629399"/>
                <a:gd name="connsiteY80" fmla="*/ 1608622 h 4269588"/>
                <a:gd name="connsiteX81" fmla="*/ 1988345 w 3629399"/>
                <a:gd name="connsiteY81" fmla="*/ 1580328 h 4269588"/>
                <a:gd name="connsiteX82" fmla="*/ 2046811 w 3629399"/>
                <a:gd name="connsiteY82" fmla="*/ 1560047 h 4269588"/>
                <a:gd name="connsiteX83" fmla="*/ 2098390 w 3629399"/>
                <a:gd name="connsiteY83" fmla="*/ 1575321 h 4269588"/>
                <a:gd name="connsiteX84" fmla="*/ 2116794 w 3629399"/>
                <a:gd name="connsiteY84" fmla="*/ 1581831 h 4269588"/>
                <a:gd name="connsiteX85" fmla="*/ 2136700 w 3629399"/>
                <a:gd name="connsiteY85" fmla="*/ 1564805 h 4269588"/>
                <a:gd name="connsiteX86" fmla="*/ 2160737 w 3629399"/>
                <a:gd name="connsiteY86" fmla="*/ 1548154 h 4269588"/>
                <a:gd name="connsiteX87" fmla="*/ 2173006 w 3629399"/>
                <a:gd name="connsiteY87" fmla="*/ 1548780 h 4269588"/>
                <a:gd name="connsiteX88" fmla="*/ 2219578 w 3629399"/>
                <a:gd name="connsiteY88" fmla="*/ 1539140 h 4269588"/>
                <a:gd name="connsiteX89" fmla="*/ 2242488 w 3629399"/>
                <a:gd name="connsiteY89" fmla="*/ 1541268 h 4269588"/>
                <a:gd name="connsiteX90" fmla="*/ 2270907 w 3629399"/>
                <a:gd name="connsiteY90" fmla="*/ 1567559 h 4269588"/>
                <a:gd name="connsiteX91" fmla="*/ 2280797 w 3629399"/>
                <a:gd name="connsiteY91" fmla="*/ 1563928 h 4269588"/>
                <a:gd name="connsiteX92" fmla="*/ 2293316 w 3629399"/>
                <a:gd name="connsiteY92" fmla="*/ 1562426 h 4269588"/>
                <a:gd name="connsiteX93" fmla="*/ 2334255 w 3629399"/>
                <a:gd name="connsiteY93" fmla="*/ 1657322 h 4269588"/>
                <a:gd name="connsiteX94" fmla="*/ 2345021 w 3629399"/>
                <a:gd name="connsiteY94" fmla="*/ 1676101 h 4269588"/>
                <a:gd name="connsiteX95" fmla="*/ 2365678 w 3629399"/>
                <a:gd name="connsiteY95" fmla="*/ 1701265 h 4269588"/>
                <a:gd name="connsiteX96" fmla="*/ 2367932 w 3629399"/>
                <a:gd name="connsiteY96" fmla="*/ 1701390 h 4269588"/>
                <a:gd name="connsiteX97" fmla="*/ 2385459 w 3629399"/>
                <a:gd name="connsiteY97" fmla="*/ 1690749 h 4269588"/>
                <a:gd name="connsiteX98" fmla="*/ 2395600 w 3629399"/>
                <a:gd name="connsiteY98" fmla="*/ 1621767 h 4269588"/>
                <a:gd name="connsiteX99" fmla="*/ 2388213 w 3629399"/>
                <a:gd name="connsiteY99" fmla="*/ 1597981 h 4269588"/>
                <a:gd name="connsiteX100" fmla="*/ 2362173 w 3629399"/>
                <a:gd name="connsiteY100" fmla="*/ 1530126 h 4269588"/>
                <a:gd name="connsiteX101" fmla="*/ 2360921 w 3629399"/>
                <a:gd name="connsiteY101" fmla="*/ 1518984 h 4269588"/>
                <a:gd name="connsiteX102" fmla="*/ 2390842 w 3629399"/>
                <a:gd name="connsiteY102" fmla="*/ 1482177 h 4269588"/>
                <a:gd name="connsiteX103" fmla="*/ 2446929 w 3629399"/>
                <a:gd name="connsiteY103" fmla="*/ 1423336 h 4269588"/>
                <a:gd name="connsiteX104" fmla="*/ 2467586 w 3629399"/>
                <a:gd name="connsiteY104" fmla="*/ 1397922 h 4269588"/>
                <a:gd name="connsiteX105" fmla="*/ 2493500 w 3629399"/>
                <a:gd name="connsiteY105" fmla="*/ 1384401 h 4269588"/>
                <a:gd name="connsiteX106" fmla="*/ 2525926 w 3629399"/>
                <a:gd name="connsiteY106" fmla="*/ 1362116 h 4269588"/>
                <a:gd name="connsiteX107" fmla="*/ 2523422 w 3629399"/>
                <a:gd name="connsiteY107" fmla="*/ 1346968 h 4269588"/>
                <a:gd name="connsiteX108" fmla="*/ 2497131 w 3629399"/>
                <a:gd name="connsiteY108" fmla="*/ 1290005 h 4269588"/>
                <a:gd name="connsiteX109" fmla="*/ 2497131 w 3629399"/>
                <a:gd name="connsiteY109" fmla="*/ 1286249 h 4269588"/>
                <a:gd name="connsiteX110" fmla="*/ 2505644 w 3629399"/>
                <a:gd name="connsiteY110" fmla="*/ 1293510 h 4269588"/>
                <a:gd name="connsiteX111" fmla="*/ 2515910 w 3629399"/>
                <a:gd name="connsiteY111" fmla="*/ 1299019 h 4269588"/>
                <a:gd name="connsiteX112" fmla="*/ 2541575 w 3629399"/>
                <a:gd name="connsiteY112" fmla="*/ 1280240 h 4269588"/>
                <a:gd name="connsiteX113" fmla="*/ 2544705 w 3629399"/>
                <a:gd name="connsiteY113" fmla="*/ 1257079 h 4269588"/>
                <a:gd name="connsiteX114" fmla="*/ 2543202 w 3629399"/>
                <a:gd name="connsiteY114" fmla="*/ 1238676 h 4269588"/>
                <a:gd name="connsiteX115" fmla="*/ 2549337 w 3629399"/>
                <a:gd name="connsiteY115" fmla="*/ 1236673 h 4269588"/>
                <a:gd name="connsiteX116" fmla="*/ 2571246 w 3629399"/>
                <a:gd name="connsiteY116" fmla="*/ 1227158 h 4269588"/>
                <a:gd name="connsiteX117" fmla="*/ 2569744 w 3629399"/>
                <a:gd name="connsiteY117" fmla="*/ 1202245 h 4269588"/>
                <a:gd name="connsiteX118" fmla="*/ 2569868 w 3629399"/>
                <a:gd name="connsiteY118" fmla="*/ 1200367 h 4269588"/>
                <a:gd name="connsiteX119" fmla="*/ 2594281 w 3629399"/>
                <a:gd name="connsiteY119" fmla="*/ 1192855 h 4269588"/>
                <a:gd name="connsiteX120" fmla="*/ 2642481 w 3629399"/>
                <a:gd name="connsiteY120" fmla="*/ 1198864 h 4269588"/>
                <a:gd name="connsiteX121" fmla="*/ 2678161 w 3629399"/>
                <a:gd name="connsiteY121" fmla="*/ 1189099 h 4269588"/>
                <a:gd name="connsiteX122" fmla="*/ 2668145 w 3629399"/>
                <a:gd name="connsiteY122" fmla="*/ 1158302 h 4269588"/>
                <a:gd name="connsiteX123" fmla="*/ 2653623 w 3629399"/>
                <a:gd name="connsiteY123" fmla="*/ 1129632 h 4269588"/>
                <a:gd name="connsiteX124" fmla="*/ 2691807 w 3629399"/>
                <a:gd name="connsiteY124" fmla="*/ 1092700 h 4269588"/>
                <a:gd name="connsiteX125" fmla="*/ 2707206 w 3629399"/>
                <a:gd name="connsiteY125" fmla="*/ 1091323 h 4269588"/>
                <a:gd name="connsiteX126" fmla="*/ 2736125 w 3629399"/>
                <a:gd name="connsiteY126" fmla="*/ 1079805 h 4269588"/>
                <a:gd name="connsiteX127" fmla="*/ 2750272 w 3629399"/>
                <a:gd name="connsiteY127" fmla="*/ 1065659 h 4269588"/>
                <a:gd name="connsiteX128" fmla="*/ 2750898 w 3629399"/>
                <a:gd name="connsiteY128" fmla="*/ 1067912 h 4269588"/>
                <a:gd name="connsiteX129" fmla="*/ 2751774 w 3629399"/>
                <a:gd name="connsiteY129" fmla="*/ 1079555 h 4269588"/>
                <a:gd name="connsiteX130" fmla="*/ 2775686 w 3629399"/>
                <a:gd name="connsiteY130" fmla="*/ 1125376 h 4269588"/>
                <a:gd name="connsiteX131" fmla="*/ 2817876 w 3629399"/>
                <a:gd name="connsiteY131" fmla="*/ 1104093 h 4269588"/>
                <a:gd name="connsiteX132" fmla="*/ 2826390 w 3629399"/>
                <a:gd name="connsiteY132" fmla="*/ 1097833 h 4269588"/>
                <a:gd name="connsiteX133" fmla="*/ 2865575 w 3629399"/>
                <a:gd name="connsiteY133" fmla="*/ 1087067 h 4269588"/>
                <a:gd name="connsiteX134" fmla="*/ 2885606 w 3629399"/>
                <a:gd name="connsiteY134" fmla="*/ 1081683 h 4269588"/>
                <a:gd name="connsiteX135" fmla="*/ 2893994 w 3629399"/>
                <a:gd name="connsiteY135" fmla="*/ 1080056 h 4269588"/>
                <a:gd name="connsiteX136" fmla="*/ 2946325 w 3629399"/>
                <a:gd name="connsiteY136" fmla="*/ 1058898 h 4269588"/>
                <a:gd name="connsiteX137" fmla="*/ 2947326 w 3629399"/>
                <a:gd name="connsiteY137" fmla="*/ 1046003 h 4269588"/>
                <a:gd name="connsiteX138" fmla="*/ 2925543 w 3629399"/>
                <a:gd name="connsiteY138" fmla="*/ 997804 h 4269588"/>
                <a:gd name="connsiteX139" fmla="*/ 2915527 w 3629399"/>
                <a:gd name="connsiteY139" fmla="*/ 992671 h 4269588"/>
                <a:gd name="connsiteX140" fmla="*/ 2892116 w 3629399"/>
                <a:gd name="connsiteY140" fmla="*/ 1014705 h 4269588"/>
                <a:gd name="connsiteX141" fmla="*/ 2879973 w 3629399"/>
                <a:gd name="connsiteY141" fmla="*/ 1022342 h 4269588"/>
                <a:gd name="connsiteX142" fmla="*/ 2873713 w 3629399"/>
                <a:gd name="connsiteY142" fmla="*/ 1018461 h 4269588"/>
                <a:gd name="connsiteX143" fmla="*/ 2872210 w 3629399"/>
                <a:gd name="connsiteY143" fmla="*/ 1005065 h 4269588"/>
                <a:gd name="connsiteX144" fmla="*/ 2859441 w 3629399"/>
                <a:gd name="connsiteY144" fmla="*/ 979776 h 4269588"/>
                <a:gd name="connsiteX145" fmla="*/ 2850301 w 3629399"/>
                <a:gd name="connsiteY145" fmla="*/ 983031 h 4269588"/>
                <a:gd name="connsiteX146" fmla="*/ 2836030 w 3629399"/>
                <a:gd name="connsiteY146" fmla="*/ 995175 h 4269588"/>
                <a:gd name="connsiteX147" fmla="*/ 2829645 w 3629399"/>
                <a:gd name="connsiteY147" fmla="*/ 999181 h 4269588"/>
                <a:gd name="connsiteX148" fmla="*/ 2816374 w 3629399"/>
                <a:gd name="connsiteY148" fmla="*/ 982155 h 4269588"/>
                <a:gd name="connsiteX149" fmla="*/ 2826515 w 3629399"/>
                <a:gd name="connsiteY149" fmla="*/ 965629 h 4269588"/>
                <a:gd name="connsiteX150" fmla="*/ 2820506 w 3629399"/>
                <a:gd name="connsiteY150" fmla="*/ 938838 h 4269588"/>
                <a:gd name="connsiteX151" fmla="*/ 2749521 w 3629399"/>
                <a:gd name="connsiteY151" fmla="*/ 931326 h 4269588"/>
                <a:gd name="connsiteX152" fmla="*/ 2717597 w 3629399"/>
                <a:gd name="connsiteY152" fmla="*/ 945348 h 4269588"/>
                <a:gd name="connsiteX153" fmla="*/ 2702699 w 3629399"/>
                <a:gd name="connsiteY153" fmla="*/ 949604 h 4269588"/>
                <a:gd name="connsiteX154" fmla="*/ 2672652 w 3629399"/>
                <a:gd name="connsiteY154" fmla="*/ 960371 h 4269588"/>
                <a:gd name="connsiteX155" fmla="*/ 2691807 w 3629399"/>
                <a:gd name="connsiteY155" fmla="*/ 918306 h 4269588"/>
                <a:gd name="connsiteX156" fmla="*/ 2728363 w 3629399"/>
                <a:gd name="connsiteY156" fmla="*/ 907414 h 4269588"/>
                <a:gd name="connsiteX157" fmla="*/ 2771680 w 3629399"/>
                <a:gd name="connsiteY157" fmla="*/ 892266 h 4269588"/>
                <a:gd name="connsiteX158" fmla="*/ 2780444 w 3629399"/>
                <a:gd name="connsiteY158" fmla="*/ 889011 h 4269588"/>
                <a:gd name="connsiteX159" fmla="*/ 2813620 w 3629399"/>
                <a:gd name="connsiteY159" fmla="*/ 901655 h 4269588"/>
                <a:gd name="connsiteX160" fmla="*/ 2835153 w 3629399"/>
                <a:gd name="connsiteY160" fmla="*/ 939339 h 4269588"/>
                <a:gd name="connsiteX161" fmla="*/ 2844918 w 3629399"/>
                <a:gd name="connsiteY161" fmla="*/ 943595 h 4269588"/>
                <a:gd name="connsiteX162" fmla="*/ 2891991 w 3629399"/>
                <a:gd name="connsiteY162" fmla="*/ 915427 h 4269588"/>
                <a:gd name="connsiteX163" fmla="*/ 2895371 w 3629399"/>
                <a:gd name="connsiteY163" fmla="*/ 897649 h 4269588"/>
                <a:gd name="connsiteX164" fmla="*/ 2912022 w 3629399"/>
                <a:gd name="connsiteY164" fmla="*/ 885756 h 4269588"/>
                <a:gd name="connsiteX165" fmla="*/ 2944572 w 3629399"/>
                <a:gd name="connsiteY165" fmla="*/ 883377 h 4269588"/>
                <a:gd name="connsiteX166" fmla="*/ 2967858 w 3629399"/>
                <a:gd name="connsiteY166" fmla="*/ 882876 h 4269588"/>
                <a:gd name="connsiteX167" fmla="*/ 2979752 w 3629399"/>
                <a:gd name="connsiteY167" fmla="*/ 869230 h 4269588"/>
                <a:gd name="connsiteX168" fmla="*/ 2996652 w 3629399"/>
                <a:gd name="connsiteY168" fmla="*/ 853957 h 4269588"/>
                <a:gd name="connsiteX169" fmla="*/ 3004289 w 3629399"/>
                <a:gd name="connsiteY169" fmla="*/ 859966 h 4269588"/>
                <a:gd name="connsiteX170" fmla="*/ 2992771 w 3629399"/>
                <a:gd name="connsiteY170" fmla="*/ 882751 h 4269588"/>
                <a:gd name="connsiteX171" fmla="*/ 2964979 w 3629399"/>
                <a:gd name="connsiteY171" fmla="*/ 929949 h 4269588"/>
                <a:gd name="connsiteX172" fmla="*/ 2955339 w 3629399"/>
                <a:gd name="connsiteY172" fmla="*/ 951232 h 4269588"/>
                <a:gd name="connsiteX173" fmla="*/ 2948829 w 3629399"/>
                <a:gd name="connsiteY173" fmla="*/ 973141 h 4269588"/>
                <a:gd name="connsiteX174" fmla="*/ 2974619 w 3629399"/>
                <a:gd name="connsiteY174" fmla="*/ 984283 h 4269588"/>
                <a:gd name="connsiteX175" fmla="*/ 2996152 w 3629399"/>
                <a:gd name="connsiteY175" fmla="*/ 983782 h 4269588"/>
                <a:gd name="connsiteX176" fmla="*/ 3026324 w 3629399"/>
                <a:gd name="connsiteY176" fmla="*/ 981278 h 4269588"/>
                <a:gd name="connsiteX177" fmla="*/ 3048357 w 3629399"/>
                <a:gd name="connsiteY177" fmla="*/ 991795 h 4269588"/>
                <a:gd name="connsiteX178" fmla="*/ 3057747 w 3629399"/>
                <a:gd name="connsiteY178" fmla="*/ 997428 h 4269588"/>
                <a:gd name="connsiteX179" fmla="*/ 3076025 w 3629399"/>
                <a:gd name="connsiteY179" fmla="*/ 986286 h 4269588"/>
                <a:gd name="connsiteX180" fmla="*/ 3090923 w 3629399"/>
                <a:gd name="connsiteY180" fmla="*/ 984533 h 4269588"/>
                <a:gd name="connsiteX181" fmla="*/ 3106197 w 3629399"/>
                <a:gd name="connsiteY181" fmla="*/ 989541 h 4269588"/>
                <a:gd name="connsiteX182" fmla="*/ 3117339 w 3629399"/>
                <a:gd name="connsiteY182" fmla="*/ 996677 h 4269588"/>
                <a:gd name="connsiteX183" fmla="*/ 3126854 w 3629399"/>
                <a:gd name="connsiteY183" fmla="*/ 990793 h 4269588"/>
                <a:gd name="connsiteX184" fmla="*/ 3126854 w 3629399"/>
                <a:gd name="connsiteY184" fmla="*/ 960997 h 4269588"/>
                <a:gd name="connsiteX185" fmla="*/ 3118215 w 3629399"/>
                <a:gd name="connsiteY185" fmla="*/ 945348 h 4269588"/>
                <a:gd name="connsiteX186" fmla="*/ 3103943 w 3629399"/>
                <a:gd name="connsiteY186" fmla="*/ 917930 h 4269588"/>
                <a:gd name="connsiteX187" fmla="*/ 3061628 w 3629399"/>
                <a:gd name="connsiteY187" fmla="*/ 897900 h 4269588"/>
                <a:gd name="connsiteX188" fmla="*/ 3040595 w 3629399"/>
                <a:gd name="connsiteY188" fmla="*/ 891640 h 4269588"/>
                <a:gd name="connsiteX189" fmla="*/ 3032708 w 3629399"/>
                <a:gd name="connsiteY189" fmla="*/ 885130 h 4269588"/>
                <a:gd name="connsiteX190" fmla="*/ 3033084 w 3629399"/>
                <a:gd name="connsiteY190" fmla="*/ 866476 h 4269588"/>
                <a:gd name="connsiteX191" fmla="*/ 3044101 w 3629399"/>
                <a:gd name="connsiteY191" fmla="*/ 844066 h 4269588"/>
                <a:gd name="connsiteX192" fmla="*/ 3051362 w 3629399"/>
                <a:gd name="connsiteY192" fmla="*/ 831547 h 4269588"/>
                <a:gd name="connsiteX193" fmla="*/ 3063381 w 3629399"/>
                <a:gd name="connsiteY193" fmla="*/ 793739 h 4269588"/>
                <a:gd name="connsiteX194" fmla="*/ 3046730 w 3629399"/>
                <a:gd name="connsiteY194" fmla="*/ 780844 h 4269588"/>
                <a:gd name="connsiteX195" fmla="*/ 3007670 w 3629399"/>
                <a:gd name="connsiteY195" fmla="*/ 755555 h 4269588"/>
                <a:gd name="connsiteX196" fmla="*/ 2953085 w 3629399"/>
                <a:gd name="connsiteY196" fmla="*/ 704476 h 4269588"/>
                <a:gd name="connsiteX197" fmla="*/ 2941567 w 3629399"/>
                <a:gd name="connsiteY197" fmla="*/ 705603 h 4269588"/>
                <a:gd name="connsiteX198" fmla="*/ 2916279 w 3629399"/>
                <a:gd name="connsiteY198" fmla="*/ 707731 h 4269588"/>
                <a:gd name="connsiteX199" fmla="*/ 2904009 w 3629399"/>
                <a:gd name="connsiteY199" fmla="*/ 705978 h 4269588"/>
                <a:gd name="connsiteX200" fmla="*/ 2904009 w 3629399"/>
                <a:gd name="connsiteY200" fmla="*/ 705978 h 4269588"/>
                <a:gd name="connsiteX201" fmla="*/ 2877719 w 3629399"/>
                <a:gd name="connsiteY201" fmla="*/ 636246 h 4269588"/>
                <a:gd name="connsiteX202" fmla="*/ 2854308 w 3629399"/>
                <a:gd name="connsiteY202" fmla="*/ 606074 h 4269588"/>
                <a:gd name="connsiteX203" fmla="*/ 2814622 w 3629399"/>
                <a:gd name="connsiteY203" fmla="*/ 556497 h 4269588"/>
                <a:gd name="connsiteX204" fmla="*/ 2768300 w 3629399"/>
                <a:gd name="connsiteY204" fmla="*/ 588046 h 4269588"/>
                <a:gd name="connsiteX205" fmla="*/ 2721603 w 3629399"/>
                <a:gd name="connsiteY205" fmla="*/ 615589 h 4269588"/>
                <a:gd name="connsiteX206" fmla="*/ 2701822 w 3629399"/>
                <a:gd name="connsiteY206" fmla="*/ 610456 h 4269588"/>
                <a:gd name="connsiteX207" fmla="*/ 2674029 w 3629399"/>
                <a:gd name="connsiteY207" fmla="*/ 596058 h 4269588"/>
                <a:gd name="connsiteX208" fmla="*/ 2672026 w 3629399"/>
                <a:gd name="connsiteY208" fmla="*/ 590550 h 4269588"/>
                <a:gd name="connsiteX209" fmla="*/ 2685297 w 3629399"/>
                <a:gd name="connsiteY209" fmla="*/ 577655 h 4269588"/>
                <a:gd name="connsiteX210" fmla="*/ 2699193 w 3629399"/>
                <a:gd name="connsiteY210" fmla="*/ 553242 h 4269588"/>
                <a:gd name="connsiteX211" fmla="*/ 2627457 w 3629399"/>
                <a:gd name="connsiteY211" fmla="*/ 528078 h 4269588"/>
                <a:gd name="connsiteX212" fmla="*/ 2601918 w 3629399"/>
                <a:gd name="connsiteY212" fmla="*/ 514432 h 4269588"/>
                <a:gd name="connsiteX213" fmla="*/ 2553593 w 3629399"/>
                <a:gd name="connsiteY213" fmla="*/ 492649 h 4269588"/>
                <a:gd name="connsiteX214" fmla="*/ 2483110 w 3629399"/>
                <a:gd name="connsiteY214" fmla="*/ 496279 h 4269588"/>
                <a:gd name="connsiteX215" fmla="*/ 2465708 w 3629399"/>
                <a:gd name="connsiteY215" fmla="*/ 498032 h 4269588"/>
                <a:gd name="connsiteX216" fmla="*/ 2445301 w 3629399"/>
                <a:gd name="connsiteY216" fmla="*/ 537343 h 4269588"/>
                <a:gd name="connsiteX217" fmla="*/ 2437915 w 3629399"/>
                <a:gd name="connsiteY217" fmla="*/ 591927 h 4269588"/>
                <a:gd name="connsiteX218" fmla="*/ 2417759 w 3629399"/>
                <a:gd name="connsiteY218" fmla="*/ 605198 h 4269588"/>
                <a:gd name="connsiteX219" fmla="*/ 2432907 w 3629399"/>
                <a:gd name="connsiteY219" fmla="*/ 621723 h 4269588"/>
                <a:gd name="connsiteX220" fmla="*/ 2477601 w 3629399"/>
                <a:gd name="connsiteY220" fmla="*/ 672051 h 4269588"/>
                <a:gd name="connsiteX221" fmla="*/ 2463830 w 3629399"/>
                <a:gd name="connsiteY221" fmla="*/ 703224 h 4269588"/>
                <a:gd name="connsiteX222" fmla="*/ 2437664 w 3629399"/>
                <a:gd name="connsiteY222" fmla="*/ 720000 h 4269588"/>
                <a:gd name="connsiteX223" fmla="*/ 2432406 w 3629399"/>
                <a:gd name="connsiteY223" fmla="*/ 715868 h 4269588"/>
                <a:gd name="connsiteX224" fmla="*/ 2408494 w 3629399"/>
                <a:gd name="connsiteY224" fmla="*/ 701596 h 4269588"/>
                <a:gd name="connsiteX225" fmla="*/ 2393596 w 3629399"/>
                <a:gd name="connsiteY225" fmla="*/ 708607 h 4269588"/>
                <a:gd name="connsiteX226" fmla="*/ 2392970 w 3629399"/>
                <a:gd name="connsiteY226" fmla="*/ 724382 h 4269588"/>
                <a:gd name="connsiteX227" fmla="*/ 2403862 w 3629399"/>
                <a:gd name="connsiteY227" fmla="*/ 742284 h 4269588"/>
                <a:gd name="connsiteX228" fmla="*/ 2413127 w 3629399"/>
                <a:gd name="connsiteY228" fmla="*/ 762691 h 4269588"/>
                <a:gd name="connsiteX229" fmla="*/ 2418384 w 3629399"/>
                <a:gd name="connsiteY229" fmla="*/ 787479 h 4269588"/>
                <a:gd name="connsiteX230" fmla="*/ 2422015 w 3629399"/>
                <a:gd name="connsiteY230" fmla="*/ 828542 h 4269588"/>
                <a:gd name="connsiteX231" fmla="*/ 2409120 w 3629399"/>
                <a:gd name="connsiteY231" fmla="*/ 833675 h 4269588"/>
                <a:gd name="connsiteX232" fmla="*/ 2399605 w 3629399"/>
                <a:gd name="connsiteY232" fmla="*/ 832674 h 4269588"/>
                <a:gd name="connsiteX233" fmla="*/ 2383456 w 3629399"/>
                <a:gd name="connsiteY233" fmla="*/ 832298 h 4269588"/>
                <a:gd name="connsiteX234" fmla="*/ 2376946 w 3629399"/>
                <a:gd name="connsiteY234" fmla="*/ 826164 h 4269588"/>
                <a:gd name="connsiteX235" fmla="*/ 2375443 w 3629399"/>
                <a:gd name="connsiteY235" fmla="*/ 763567 h 4269588"/>
                <a:gd name="connsiteX236" fmla="*/ 2369935 w 3629399"/>
                <a:gd name="connsiteY236" fmla="*/ 758810 h 4269588"/>
                <a:gd name="connsiteX237" fmla="*/ 2363425 w 3629399"/>
                <a:gd name="connsiteY237" fmla="*/ 761940 h 4269588"/>
                <a:gd name="connsiteX238" fmla="*/ 2350530 w 3629399"/>
                <a:gd name="connsiteY238" fmla="*/ 781345 h 4269588"/>
                <a:gd name="connsiteX239" fmla="*/ 2338762 w 3629399"/>
                <a:gd name="connsiteY239" fmla="*/ 740782 h 4269588"/>
                <a:gd name="connsiteX240" fmla="*/ 2296947 w 3629399"/>
                <a:gd name="connsiteY240" fmla="*/ 693584 h 4269588"/>
                <a:gd name="connsiteX241" fmla="*/ 2289686 w 3629399"/>
                <a:gd name="connsiteY241" fmla="*/ 694586 h 4269588"/>
                <a:gd name="connsiteX242" fmla="*/ 2250501 w 3629399"/>
                <a:gd name="connsiteY242" fmla="*/ 700720 h 4269588"/>
                <a:gd name="connsiteX243" fmla="*/ 2213944 w 3629399"/>
                <a:gd name="connsiteY243" fmla="*/ 696463 h 4269588"/>
                <a:gd name="connsiteX244" fmla="*/ 2128562 w 3629399"/>
                <a:gd name="connsiteY244" fmla="*/ 664664 h 4269588"/>
                <a:gd name="connsiteX245" fmla="*/ 2095136 w 3629399"/>
                <a:gd name="connsiteY245" fmla="*/ 653773 h 4269588"/>
                <a:gd name="connsiteX246" fmla="*/ 2074353 w 3629399"/>
                <a:gd name="connsiteY246" fmla="*/ 658154 h 4269588"/>
                <a:gd name="connsiteX247" fmla="*/ 2063712 w 3629399"/>
                <a:gd name="connsiteY247" fmla="*/ 661159 h 4269588"/>
                <a:gd name="connsiteX248" fmla="*/ 2058704 w 3629399"/>
                <a:gd name="connsiteY248" fmla="*/ 648264 h 4269588"/>
                <a:gd name="connsiteX249" fmla="*/ 2037171 w 3629399"/>
                <a:gd name="connsiteY249" fmla="*/ 617842 h 4269588"/>
                <a:gd name="connsiteX250" fmla="*/ 2030410 w 3629399"/>
                <a:gd name="connsiteY250" fmla="*/ 606825 h 4269588"/>
                <a:gd name="connsiteX251" fmla="*/ 2029910 w 3629399"/>
                <a:gd name="connsiteY251" fmla="*/ 576528 h 4269588"/>
                <a:gd name="connsiteX252" fmla="*/ 2026529 w 3629399"/>
                <a:gd name="connsiteY252" fmla="*/ 558876 h 4269588"/>
                <a:gd name="connsiteX253" fmla="*/ 2060081 w 3629399"/>
                <a:gd name="connsiteY253" fmla="*/ 518063 h 4269588"/>
                <a:gd name="connsiteX254" fmla="*/ 2100519 w 3629399"/>
                <a:gd name="connsiteY254" fmla="*/ 481632 h 4269588"/>
                <a:gd name="connsiteX255" fmla="*/ 2139955 w 3629399"/>
                <a:gd name="connsiteY255" fmla="*/ 459598 h 4269588"/>
                <a:gd name="connsiteX256" fmla="*/ 2181394 w 3629399"/>
                <a:gd name="connsiteY256" fmla="*/ 469989 h 4269588"/>
                <a:gd name="connsiteX257" fmla="*/ 2190908 w 3629399"/>
                <a:gd name="connsiteY257" fmla="*/ 474120 h 4269588"/>
                <a:gd name="connsiteX258" fmla="*/ 2199046 w 3629399"/>
                <a:gd name="connsiteY258" fmla="*/ 463979 h 4269588"/>
                <a:gd name="connsiteX259" fmla="*/ 2202551 w 3629399"/>
                <a:gd name="connsiteY259" fmla="*/ 422040 h 4269588"/>
                <a:gd name="connsiteX260" fmla="*/ 2220829 w 3629399"/>
                <a:gd name="connsiteY260" fmla="*/ 435811 h 4269588"/>
                <a:gd name="connsiteX261" fmla="*/ 2229843 w 3629399"/>
                <a:gd name="connsiteY261" fmla="*/ 443949 h 4269588"/>
                <a:gd name="connsiteX262" fmla="*/ 2226589 w 3629399"/>
                <a:gd name="connsiteY262" fmla="*/ 448205 h 4269588"/>
                <a:gd name="connsiteX263" fmla="*/ 2214069 w 3629399"/>
                <a:gd name="connsiteY263" fmla="*/ 472493 h 4269588"/>
                <a:gd name="connsiteX264" fmla="*/ 2237981 w 3629399"/>
                <a:gd name="connsiteY264" fmla="*/ 481381 h 4269588"/>
                <a:gd name="connsiteX265" fmla="*/ 2286931 w 3629399"/>
                <a:gd name="connsiteY265" fmla="*/ 461601 h 4269588"/>
                <a:gd name="connsiteX266" fmla="*/ 2315852 w 3629399"/>
                <a:gd name="connsiteY266" fmla="*/ 452962 h 4269588"/>
                <a:gd name="connsiteX267" fmla="*/ 2324114 w 3629399"/>
                <a:gd name="connsiteY267" fmla="*/ 456218 h 4269588"/>
                <a:gd name="connsiteX268" fmla="*/ 2329998 w 3629399"/>
                <a:gd name="connsiteY268" fmla="*/ 469238 h 4269588"/>
                <a:gd name="connsiteX269" fmla="*/ 2355037 w 3629399"/>
                <a:gd name="connsiteY269" fmla="*/ 492273 h 4269588"/>
                <a:gd name="connsiteX270" fmla="*/ 2393221 w 3629399"/>
                <a:gd name="connsiteY270" fmla="*/ 466859 h 4269588"/>
                <a:gd name="connsiteX271" fmla="*/ 2379199 w 3629399"/>
                <a:gd name="connsiteY271" fmla="*/ 439442 h 4269588"/>
                <a:gd name="connsiteX272" fmla="*/ 2346148 w 3629399"/>
                <a:gd name="connsiteY272" fmla="*/ 423166 h 4269588"/>
                <a:gd name="connsiteX273" fmla="*/ 2313973 w 3629399"/>
                <a:gd name="connsiteY273" fmla="*/ 402760 h 4269588"/>
                <a:gd name="connsiteX274" fmla="*/ 2292565 w 3629399"/>
                <a:gd name="connsiteY274" fmla="*/ 386109 h 4269588"/>
                <a:gd name="connsiteX275" fmla="*/ 2283551 w 3629399"/>
                <a:gd name="connsiteY275" fmla="*/ 388613 h 4269588"/>
                <a:gd name="connsiteX276" fmla="*/ 2272785 w 3629399"/>
                <a:gd name="connsiteY276" fmla="*/ 392369 h 4269588"/>
                <a:gd name="connsiteX277" fmla="*/ 2257261 w 3629399"/>
                <a:gd name="connsiteY277" fmla="*/ 389364 h 4269588"/>
                <a:gd name="connsiteX278" fmla="*/ 2246870 w 3629399"/>
                <a:gd name="connsiteY278" fmla="*/ 383981 h 4269588"/>
                <a:gd name="connsiteX279" fmla="*/ 2240360 w 3629399"/>
                <a:gd name="connsiteY279" fmla="*/ 384732 h 4269588"/>
                <a:gd name="connsiteX280" fmla="*/ 2234601 w 3629399"/>
                <a:gd name="connsiteY280" fmla="*/ 385358 h 4269588"/>
                <a:gd name="connsiteX281" fmla="*/ 2230094 w 3629399"/>
                <a:gd name="connsiteY281" fmla="*/ 382604 h 4269588"/>
                <a:gd name="connsiteX282" fmla="*/ 2234225 w 3629399"/>
                <a:gd name="connsiteY282" fmla="*/ 378848 h 4269588"/>
                <a:gd name="connsiteX283" fmla="*/ 2249374 w 3629399"/>
                <a:gd name="connsiteY283" fmla="*/ 378097 h 4269588"/>
                <a:gd name="connsiteX284" fmla="*/ 2336759 w 3629399"/>
                <a:gd name="connsiteY284" fmla="*/ 372213 h 4269588"/>
                <a:gd name="connsiteX285" fmla="*/ 2340765 w 3629399"/>
                <a:gd name="connsiteY285" fmla="*/ 371086 h 4269588"/>
                <a:gd name="connsiteX286" fmla="*/ 2375569 w 3629399"/>
                <a:gd name="connsiteY286" fmla="*/ 350930 h 4269588"/>
                <a:gd name="connsiteX287" fmla="*/ 2377572 w 3629399"/>
                <a:gd name="connsiteY287" fmla="*/ 331775 h 4269588"/>
                <a:gd name="connsiteX288" fmla="*/ 2348026 w 3629399"/>
                <a:gd name="connsiteY288" fmla="*/ 301479 h 4269588"/>
                <a:gd name="connsiteX289" fmla="*/ 2339638 w 3629399"/>
                <a:gd name="connsiteY289" fmla="*/ 297723 h 4269588"/>
                <a:gd name="connsiteX290" fmla="*/ 2362548 w 3629399"/>
                <a:gd name="connsiteY290" fmla="*/ 282449 h 4269588"/>
                <a:gd name="connsiteX291" fmla="*/ 2376194 w 3629399"/>
                <a:gd name="connsiteY291" fmla="*/ 280696 h 4269588"/>
                <a:gd name="connsiteX292" fmla="*/ 2402610 w 3629399"/>
                <a:gd name="connsiteY292" fmla="*/ 283075 h 4269588"/>
                <a:gd name="connsiteX293" fmla="*/ 2408745 w 3629399"/>
                <a:gd name="connsiteY293" fmla="*/ 283451 h 4269588"/>
                <a:gd name="connsiteX294" fmla="*/ 2430654 w 3629399"/>
                <a:gd name="connsiteY294" fmla="*/ 268427 h 4269588"/>
                <a:gd name="connsiteX295" fmla="*/ 2430278 w 3629399"/>
                <a:gd name="connsiteY295" fmla="*/ 261041 h 4269588"/>
                <a:gd name="connsiteX296" fmla="*/ 2430028 w 3629399"/>
                <a:gd name="connsiteY296" fmla="*/ 257786 h 4269588"/>
                <a:gd name="connsiteX297" fmla="*/ 2434284 w 3629399"/>
                <a:gd name="connsiteY297" fmla="*/ 269053 h 4269588"/>
                <a:gd name="connsiteX298" fmla="*/ 2455692 w 3629399"/>
                <a:gd name="connsiteY298" fmla="*/ 285704 h 4269588"/>
                <a:gd name="connsiteX299" fmla="*/ 2483986 w 3629399"/>
                <a:gd name="connsiteY299" fmla="*/ 290712 h 4269588"/>
                <a:gd name="connsiteX300" fmla="*/ 2486991 w 3629399"/>
                <a:gd name="connsiteY300" fmla="*/ 292840 h 4269588"/>
                <a:gd name="connsiteX301" fmla="*/ 2488493 w 3629399"/>
                <a:gd name="connsiteY301" fmla="*/ 300101 h 4269588"/>
                <a:gd name="connsiteX302" fmla="*/ 2474221 w 3629399"/>
                <a:gd name="connsiteY302" fmla="*/ 327644 h 4269588"/>
                <a:gd name="connsiteX303" fmla="*/ 2453314 w 3629399"/>
                <a:gd name="connsiteY303" fmla="*/ 348551 h 4269588"/>
                <a:gd name="connsiteX304" fmla="*/ 2471717 w 3629399"/>
                <a:gd name="connsiteY304" fmla="*/ 359193 h 4269588"/>
                <a:gd name="connsiteX305" fmla="*/ 2516035 w 3629399"/>
                <a:gd name="connsiteY305" fmla="*/ 361947 h 4269588"/>
                <a:gd name="connsiteX306" fmla="*/ 2521043 w 3629399"/>
                <a:gd name="connsiteY306" fmla="*/ 359568 h 4269588"/>
                <a:gd name="connsiteX307" fmla="*/ 2545080 w 3629399"/>
                <a:gd name="connsiteY307" fmla="*/ 322511 h 4269588"/>
                <a:gd name="connsiteX308" fmla="*/ 2548836 w 3629399"/>
                <a:gd name="connsiteY308" fmla="*/ 317879 h 4269588"/>
                <a:gd name="connsiteX309" fmla="*/ 2561856 w 3629399"/>
                <a:gd name="connsiteY309" fmla="*/ 340163 h 4269588"/>
                <a:gd name="connsiteX310" fmla="*/ 2526176 w 3629399"/>
                <a:gd name="connsiteY310" fmla="*/ 379349 h 4269588"/>
                <a:gd name="connsiteX311" fmla="*/ 2525175 w 3629399"/>
                <a:gd name="connsiteY311" fmla="*/ 381352 h 4269588"/>
                <a:gd name="connsiteX312" fmla="*/ 2512029 w 3629399"/>
                <a:gd name="connsiteY312" fmla="*/ 392619 h 4269588"/>
                <a:gd name="connsiteX313" fmla="*/ 2494752 w 3629399"/>
                <a:gd name="connsiteY313" fmla="*/ 389615 h 4269588"/>
                <a:gd name="connsiteX314" fmla="*/ 2434284 w 3629399"/>
                <a:gd name="connsiteY314" fmla="*/ 401132 h 4269588"/>
                <a:gd name="connsiteX315" fmla="*/ 2436913 w 3629399"/>
                <a:gd name="connsiteY315" fmla="*/ 455967 h 4269588"/>
                <a:gd name="connsiteX316" fmla="*/ 2452187 w 3629399"/>
                <a:gd name="connsiteY316" fmla="*/ 461601 h 4269588"/>
                <a:gd name="connsiteX317" fmla="*/ 2469213 w 3629399"/>
                <a:gd name="connsiteY317" fmla="*/ 456468 h 4269588"/>
                <a:gd name="connsiteX318" fmla="*/ 2488618 w 3629399"/>
                <a:gd name="connsiteY318" fmla="*/ 450959 h 4269588"/>
                <a:gd name="connsiteX319" fmla="*/ 2499260 w 3629399"/>
                <a:gd name="connsiteY319" fmla="*/ 449833 h 4269588"/>
                <a:gd name="connsiteX320" fmla="*/ 2533562 w 3629399"/>
                <a:gd name="connsiteY320" fmla="*/ 452336 h 4269588"/>
                <a:gd name="connsiteX321" fmla="*/ 2562858 w 3629399"/>
                <a:gd name="connsiteY321" fmla="*/ 454590 h 4269588"/>
                <a:gd name="connsiteX322" fmla="*/ 2570870 w 3629399"/>
                <a:gd name="connsiteY322" fmla="*/ 453964 h 4269588"/>
                <a:gd name="connsiteX323" fmla="*/ 2590776 w 3629399"/>
                <a:gd name="connsiteY323" fmla="*/ 465732 h 4269588"/>
                <a:gd name="connsiteX324" fmla="*/ 2610682 w 3629399"/>
                <a:gd name="connsiteY324" fmla="*/ 476624 h 4269588"/>
                <a:gd name="connsiteX325" fmla="*/ 2615940 w 3629399"/>
                <a:gd name="connsiteY325" fmla="*/ 474871 h 4269588"/>
                <a:gd name="connsiteX326" fmla="*/ 2632340 w 3629399"/>
                <a:gd name="connsiteY326" fmla="*/ 487015 h 4269588"/>
                <a:gd name="connsiteX327" fmla="*/ 2643107 w 3629399"/>
                <a:gd name="connsiteY327" fmla="*/ 496279 h 4269588"/>
                <a:gd name="connsiteX328" fmla="*/ 2651995 w 3629399"/>
                <a:gd name="connsiteY328" fmla="*/ 499785 h 4269588"/>
                <a:gd name="connsiteX329" fmla="*/ 2663763 w 3629399"/>
                <a:gd name="connsiteY329" fmla="*/ 491772 h 4269588"/>
                <a:gd name="connsiteX330" fmla="*/ 2667770 w 3629399"/>
                <a:gd name="connsiteY330" fmla="*/ 487766 h 4269588"/>
                <a:gd name="connsiteX331" fmla="*/ 2677409 w 3629399"/>
                <a:gd name="connsiteY331" fmla="*/ 493400 h 4269588"/>
                <a:gd name="connsiteX332" fmla="*/ 2692808 w 3629399"/>
                <a:gd name="connsiteY332" fmla="*/ 510551 h 4269588"/>
                <a:gd name="connsiteX333" fmla="*/ 2706955 w 3629399"/>
                <a:gd name="connsiteY333" fmla="*/ 516811 h 4269588"/>
                <a:gd name="connsiteX334" fmla="*/ 2750147 w 3629399"/>
                <a:gd name="connsiteY334" fmla="*/ 519440 h 4269588"/>
                <a:gd name="connsiteX335" fmla="*/ 2757283 w 3629399"/>
                <a:gd name="connsiteY335" fmla="*/ 513431 h 4269588"/>
                <a:gd name="connsiteX336" fmla="*/ 2774434 w 3629399"/>
                <a:gd name="connsiteY336" fmla="*/ 497531 h 4269588"/>
                <a:gd name="connsiteX337" fmla="*/ 2798722 w 3629399"/>
                <a:gd name="connsiteY337" fmla="*/ 510802 h 4269588"/>
                <a:gd name="connsiteX338" fmla="*/ 2814872 w 3629399"/>
                <a:gd name="connsiteY338" fmla="*/ 519065 h 4269588"/>
                <a:gd name="connsiteX339" fmla="*/ 2821382 w 3629399"/>
                <a:gd name="connsiteY339" fmla="*/ 516185 h 4269588"/>
                <a:gd name="connsiteX340" fmla="*/ 2823886 w 3629399"/>
                <a:gd name="connsiteY340" fmla="*/ 503916 h 4269588"/>
                <a:gd name="connsiteX341" fmla="*/ 2823135 w 3629399"/>
                <a:gd name="connsiteY341" fmla="*/ 490520 h 4269588"/>
                <a:gd name="connsiteX342" fmla="*/ 2805733 w 3629399"/>
                <a:gd name="connsiteY342" fmla="*/ 445451 h 4269588"/>
                <a:gd name="connsiteX343" fmla="*/ 2772432 w 3629399"/>
                <a:gd name="connsiteY343" fmla="*/ 423542 h 4269588"/>
                <a:gd name="connsiteX344" fmla="*/ 2754278 w 3629399"/>
                <a:gd name="connsiteY344" fmla="*/ 411774 h 4269588"/>
                <a:gd name="connsiteX345" fmla="*/ 2750022 w 3629399"/>
                <a:gd name="connsiteY345" fmla="*/ 395874 h 4269588"/>
                <a:gd name="connsiteX346" fmla="*/ 2753653 w 3629399"/>
                <a:gd name="connsiteY346" fmla="*/ 395374 h 4269588"/>
                <a:gd name="connsiteX347" fmla="*/ 2799724 w 3629399"/>
                <a:gd name="connsiteY347" fmla="*/ 412149 h 4269588"/>
                <a:gd name="connsiteX348" fmla="*/ 2803605 w 3629399"/>
                <a:gd name="connsiteY348" fmla="*/ 415029 h 4269588"/>
                <a:gd name="connsiteX349" fmla="*/ 2840912 w 3629399"/>
                <a:gd name="connsiteY349" fmla="*/ 433683 h 4269588"/>
                <a:gd name="connsiteX350" fmla="*/ 2855935 w 3629399"/>
                <a:gd name="connsiteY350" fmla="*/ 428299 h 4269588"/>
                <a:gd name="connsiteX351" fmla="*/ 2874339 w 3629399"/>
                <a:gd name="connsiteY351" fmla="*/ 416656 h 4269588"/>
                <a:gd name="connsiteX352" fmla="*/ 2893619 w 3629399"/>
                <a:gd name="connsiteY352" fmla="*/ 403010 h 4269588"/>
                <a:gd name="connsiteX353" fmla="*/ 2917155 w 3629399"/>
                <a:gd name="connsiteY353" fmla="*/ 369709 h 4269588"/>
                <a:gd name="connsiteX354" fmla="*/ 2917655 w 3629399"/>
                <a:gd name="connsiteY354" fmla="*/ 363449 h 4269588"/>
                <a:gd name="connsiteX355" fmla="*/ 2912648 w 3629399"/>
                <a:gd name="connsiteY355" fmla="*/ 359568 h 4269588"/>
                <a:gd name="connsiteX356" fmla="*/ 2838909 w 3629399"/>
                <a:gd name="connsiteY356" fmla="*/ 338035 h 4269588"/>
                <a:gd name="connsiteX357" fmla="*/ 2782822 w 3629399"/>
                <a:gd name="connsiteY357" fmla="*/ 302605 h 4269588"/>
                <a:gd name="connsiteX358" fmla="*/ 2771304 w 3629399"/>
                <a:gd name="connsiteY358" fmla="*/ 305485 h 4269588"/>
                <a:gd name="connsiteX359" fmla="*/ 2756657 w 3629399"/>
                <a:gd name="connsiteY359" fmla="*/ 309115 h 4269588"/>
                <a:gd name="connsiteX360" fmla="*/ 2745390 w 3629399"/>
                <a:gd name="connsiteY360" fmla="*/ 298975 h 4269588"/>
                <a:gd name="connsiteX361" fmla="*/ 2737627 w 3629399"/>
                <a:gd name="connsiteY361" fmla="*/ 266174 h 4269588"/>
                <a:gd name="connsiteX362" fmla="*/ 2722604 w 3629399"/>
                <a:gd name="connsiteY362" fmla="*/ 232247 h 4269588"/>
                <a:gd name="connsiteX363" fmla="*/ 2695312 w 3629399"/>
                <a:gd name="connsiteY363" fmla="*/ 226613 h 4269588"/>
                <a:gd name="connsiteX364" fmla="*/ 2604547 w 3629399"/>
                <a:gd name="connsiteY364" fmla="*/ 205706 h 4269588"/>
                <a:gd name="connsiteX365" fmla="*/ 2570995 w 3629399"/>
                <a:gd name="connsiteY365" fmla="*/ 190808 h 4269588"/>
                <a:gd name="connsiteX366" fmla="*/ 2515159 w 3629399"/>
                <a:gd name="connsiteY366" fmla="*/ 165143 h 4269588"/>
                <a:gd name="connsiteX367" fmla="*/ 2442672 w 3629399"/>
                <a:gd name="connsiteY367" fmla="*/ 131466 h 4269588"/>
                <a:gd name="connsiteX368" fmla="*/ 2399230 w 3629399"/>
                <a:gd name="connsiteY368" fmla="*/ 135222 h 4269588"/>
                <a:gd name="connsiteX369" fmla="*/ 2335882 w 3629399"/>
                <a:gd name="connsiteY369" fmla="*/ 139729 h 4269588"/>
                <a:gd name="connsiteX370" fmla="*/ 2270657 w 3629399"/>
                <a:gd name="connsiteY370" fmla="*/ 146364 h 4269588"/>
                <a:gd name="connsiteX371" fmla="*/ 2262269 w 3629399"/>
                <a:gd name="connsiteY371" fmla="*/ 147866 h 4269588"/>
                <a:gd name="connsiteX372" fmla="*/ 2254131 w 3629399"/>
                <a:gd name="connsiteY372" fmla="*/ 153124 h 4269588"/>
                <a:gd name="connsiteX373" fmla="*/ 2255383 w 3629399"/>
                <a:gd name="connsiteY373" fmla="*/ 171778 h 4269588"/>
                <a:gd name="connsiteX374" fmla="*/ 2257511 w 3629399"/>
                <a:gd name="connsiteY374" fmla="*/ 189055 h 4269588"/>
                <a:gd name="connsiteX375" fmla="*/ 2248122 w 3629399"/>
                <a:gd name="connsiteY375" fmla="*/ 194313 h 4269588"/>
                <a:gd name="connsiteX376" fmla="*/ 2235227 w 3629399"/>
                <a:gd name="connsiteY376" fmla="*/ 197568 h 4269588"/>
                <a:gd name="connsiteX377" fmla="*/ 2228592 w 3629399"/>
                <a:gd name="connsiteY377" fmla="*/ 199321 h 4269588"/>
                <a:gd name="connsiteX378" fmla="*/ 2230344 w 3629399"/>
                <a:gd name="connsiteY378" fmla="*/ 189681 h 4269588"/>
                <a:gd name="connsiteX379" fmla="*/ 2233099 w 3629399"/>
                <a:gd name="connsiteY379" fmla="*/ 174532 h 4269588"/>
                <a:gd name="connsiteX380" fmla="*/ 2225712 w 3629399"/>
                <a:gd name="connsiteY380" fmla="*/ 135597 h 4269588"/>
                <a:gd name="connsiteX381" fmla="*/ 2170627 w 3629399"/>
                <a:gd name="connsiteY381" fmla="*/ 132342 h 4269588"/>
                <a:gd name="connsiteX382" fmla="*/ 2143210 w 3629399"/>
                <a:gd name="connsiteY382" fmla="*/ 144862 h 4269588"/>
                <a:gd name="connsiteX383" fmla="*/ 2099517 w 3629399"/>
                <a:gd name="connsiteY383" fmla="*/ 173781 h 4269588"/>
                <a:gd name="connsiteX384" fmla="*/ 2101395 w 3629399"/>
                <a:gd name="connsiteY384" fmla="*/ 187803 h 4269588"/>
                <a:gd name="connsiteX385" fmla="*/ 2106153 w 3629399"/>
                <a:gd name="connsiteY385" fmla="*/ 206081 h 4269588"/>
                <a:gd name="connsiteX386" fmla="*/ 2123554 w 3629399"/>
                <a:gd name="connsiteY386" fmla="*/ 241010 h 4269588"/>
                <a:gd name="connsiteX387" fmla="*/ 2190408 w 3629399"/>
                <a:gd name="connsiteY387" fmla="*/ 264296 h 4269588"/>
                <a:gd name="connsiteX388" fmla="*/ 2231847 w 3629399"/>
                <a:gd name="connsiteY388" fmla="*/ 266299 h 4269588"/>
                <a:gd name="connsiteX389" fmla="*/ 2241612 w 3629399"/>
                <a:gd name="connsiteY389" fmla="*/ 279570 h 4269588"/>
                <a:gd name="connsiteX390" fmla="*/ 2235352 w 3629399"/>
                <a:gd name="connsiteY390" fmla="*/ 295344 h 4269588"/>
                <a:gd name="connsiteX391" fmla="*/ 2225837 w 3629399"/>
                <a:gd name="connsiteY391" fmla="*/ 298599 h 4269588"/>
                <a:gd name="connsiteX392" fmla="*/ 2197293 w 3629399"/>
                <a:gd name="connsiteY392" fmla="*/ 321259 h 4269588"/>
                <a:gd name="connsiteX393" fmla="*/ 2185650 w 3629399"/>
                <a:gd name="connsiteY393" fmla="*/ 323137 h 4269588"/>
                <a:gd name="connsiteX394" fmla="*/ 2175760 w 3629399"/>
                <a:gd name="connsiteY394" fmla="*/ 285329 h 4269588"/>
                <a:gd name="connsiteX395" fmla="*/ 2151222 w 3629399"/>
                <a:gd name="connsiteY395" fmla="*/ 272183 h 4269588"/>
                <a:gd name="connsiteX396" fmla="*/ 2128562 w 3629399"/>
                <a:gd name="connsiteY396" fmla="*/ 282449 h 4269588"/>
                <a:gd name="connsiteX397" fmla="*/ 2122803 w 3629399"/>
                <a:gd name="connsiteY397" fmla="*/ 286831 h 4269588"/>
                <a:gd name="connsiteX398" fmla="*/ 2108656 w 3629399"/>
                <a:gd name="connsiteY398" fmla="*/ 282449 h 4269588"/>
                <a:gd name="connsiteX399" fmla="*/ 2070598 w 3629399"/>
                <a:gd name="connsiteY399" fmla="*/ 239508 h 4269588"/>
                <a:gd name="connsiteX400" fmla="*/ 2038298 w 3629399"/>
                <a:gd name="connsiteY400" fmla="*/ 198820 h 4269588"/>
                <a:gd name="connsiteX401" fmla="*/ 2011256 w 3629399"/>
                <a:gd name="connsiteY401" fmla="*/ 188053 h 4269588"/>
                <a:gd name="connsiteX402" fmla="*/ 1985842 w 3629399"/>
                <a:gd name="connsiteY402" fmla="*/ 205205 h 4269588"/>
                <a:gd name="connsiteX403" fmla="*/ 1995356 w 3629399"/>
                <a:gd name="connsiteY403" fmla="*/ 248271 h 4269588"/>
                <a:gd name="connsiteX404" fmla="*/ 1999989 w 3629399"/>
                <a:gd name="connsiteY404" fmla="*/ 260165 h 4269588"/>
                <a:gd name="connsiteX405" fmla="*/ 2005622 w 3629399"/>
                <a:gd name="connsiteY405" fmla="*/ 306987 h 4269588"/>
                <a:gd name="connsiteX406" fmla="*/ 2002242 w 3629399"/>
                <a:gd name="connsiteY406" fmla="*/ 309491 h 4269588"/>
                <a:gd name="connsiteX407" fmla="*/ 1982712 w 3629399"/>
                <a:gd name="connsiteY407" fmla="*/ 325140 h 4269588"/>
                <a:gd name="connsiteX408" fmla="*/ 1971820 w 3629399"/>
                <a:gd name="connsiteY408" fmla="*/ 335907 h 4269588"/>
                <a:gd name="connsiteX409" fmla="*/ 1967313 w 3629399"/>
                <a:gd name="connsiteY409" fmla="*/ 336783 h 4269588"/>
                <a:gd name="connsiteX410" fmla="*/ 1957548 w 3629399"/>
                <a:gd name="connsiteY410" fmla="*/ 312245 h 4269588"/>
                <a:gd name="connsiteX411" fmla="*/ 1955169 w 3629399"/>
                <a:gd name="connsiteY411" fmla="*/ 285829 h 4269588"/>
                <a:gd name="connsiteX412" fmla="*/ 1954418 w 3629399"/>
                <a:gd name="connsiteY412" fmla="*/ 266550 h 4269588"/>
                <a:gd name="connsiteX413" fmla="*/ 1954794 w 3629399"/>
                <a:gd name="connsiteY413" fmla="*/ 257911 h 4269588"/>
                <a:gd name="connsiteX414" fmla="*/ 1939145 w 3629399"/>
                <a:gd name="connsiteY414" fmla="*/ 255407 h 4269588"/>
                <a:gd name="connsiteX415" fmla="*/ 1908848 w 3629399"/>
                <a:gd name="connsiteY415" fmla="*/ 256910 h 4269588"/>
                <a:gd name="connsiteX416" fmla="*/ 1872041 w 3629399"/>
                <a:gd name="connsiteY416" fmla="*/ 270806 h 4269588"/>
                <a:gd name="connsiteX417" fmla="*/ 1886814 w 3629399"/>
                <a:gd name="connsiteY417" fmla="*/ 288584 h 4269588"/>
                <a:gd name="connsiteX418" fmla="*/ 1902588 w 3629399"/>
                <a:gd name="connsiteY418" fmla="*/ 310367 h 4269588"/>
                <a:gd name="connsiteX419" fmla="*/ 1893574 w 3629399"/>
                <a:gd name="connsiteY419" fmla="*/ 325140 h 4269588"/>
                <a:gd name="connsiteX420" fmla="*/ 1860273 w 3629399"/>
                <a:gd name="connsiteY420" fmla="*/ 328270 h 4269588"/>
                <a:gd name="connsiteX421" fmla="*/ 1803936 w 3629399"/>
                <a:gd name="connsiteY421" fmla="*/ 326016 h 4269588"/>
                <a:gd name="connsiteX422" fmla="*/ 1771886 w 3629399"/>
                <a:gd name="connsiteY422" fmla="*/ 324639 h 4269588"/>
                <a:gd name="connsiteX423" fmla="*/ 1751230 w 3629399"/>
                <a:gd name="connsiteY423" fmla="*/ 325641 h 4269588"/>
                <a:gd name="connsiteX424" fmla="*/ 1730572 w 3629399"/>
                <a:gd name="connsiteY424" fmla="*/ 326642 h 4269588"/>
                <a:gd name="connsiteX425" fmla="*/ 1709039 w 3629399"/>
                <a:gd name="connsiteY425" fmla="*/ 320508 h 4269588"/>
                <a:gd name="connsiteX426" fmla="*/ 1709665 w 3629399"/>
                <a:gd name="connsiteY426" fmla="*/ 314624 h 4269588"/>
                <a:gd name="connsiteX427" fmla="*/ 1739837 w 3629399"/>
                <a:gd name="connsiteY427" fmla="*/ 302480 h 4269588"/>
                <a:gd name="connsiteX428" fmla="*/ 1749226 w 3629399"/>
                <a:gd name="connsiteY428" fmla="*/ 302480 h 4269588"/>
                <a:gd name="connsiteX429" fmla="*/ 1828098 w 3629399"/>
                <a:gd name="connsiteY429" fmla="*/ 272183 h 4269588"/>
                <a:gd name="connsiteX430" fmla="*/ 1831103 w 3629399"/>
                <a:gd name="connsiteY430" fmla="*/ 245016 h 4269588"/>
                <a:gd name="connsiteX431" fmla="*/ 1781151 w 3629399"/>
                <a:gd name="connsiteY431" fmla="*/ 226863 h 4269588"/>
                <a:gd name="connsiteX432" fmla="*/ 1733327 w 3629399"/>
                <a:gd name="connsiteY432" fmla="*/ 196692 h 4269588"/>
                <a:gd name="connsiteX433" fmla="*/ 1736832 w 3629399"/>
                <a:gd name="connsiteY433" fmla="*/ 167271 h 4269588"/>
                <a:gd name="connsiteX434" fmla="*/ 1743593 w 3629399"/>
                <a:gd name="connsiteY434" fmla="*/ 146614 h 4269588"/>
                <a:gd name="connsiteX435" fmla="*/ 1724563 w 3629399"/>
                <a:gd name="connsiteY435" fmla="*/ 136974 h 4269588"/>
                <a:gd name="connsiteX436" fmla="*/ 1708413 w 3629399"/>
                <a:gd name="connsiteY436" fmla="*/ 138352 h 4269588"/>
                <a:gd name="connsiteX437" fmla="*/ 1689384 w 3629399"/>
                <a:gd name="connsiteY437" fmla="*/ 139979 h 4269588"/>
                <a:gd name="connsiteX438" fmla="*/ 1682373 w 3629399"/>
                <a:gd name="connsiteY438" fmla="*/ 134596 h 4269588"/>
                <a:gd name="connsiteX439" fmla="*/ 1690511 w 3629399"/>
                <a:gd name="connsiteY439" fmla="*/ 126208 h 4269588"/>
                <a:gd name="connsiteX440" fmla="*/ 1702780 w 3629399"/>
                <a:gd name="connsiteY440" fmla="*/ 109432 h 4269588"/>
                <a:gd name="connsiteX441" fmla="*/ 1707287 w 3629399"/>
                <a:gd name="connsiteY441" fmla="*/ 85395 h 4269588"/>
                <a:gd name="connsiteX442" fmla="*/ 1688758 w 3629399"/>
                <a:gd name="connsiteY442" fmla="*/ 43455 h 4269588"/>
                <a:gd name="connsiteX443" fmla="*/ 1677490 w 3629399"/>
                <a:gd name="connsiteY443" fmla="*/ 46710 h 4269588"/>
                <a:gd name="connsiteX444" fmla="*/ 1670355 w 3629399"/>
                <a:gd name="connsiteY444" fmla="*/ 51092 h 4269588"/>
                <a:gd name="connsiteX445" fmla="*/ 1648821 w 3629399"/>
                <a:gd name="connsiteY445" fmla="*/ 56851 h 4269588"/>
                <a:gd name="connsiteX446" fmla="*/ 1640558 w 3629399"/>
                <a:gd name="connsiteY446" fmla="*/ 47461 h 4269588"/>
                <a:gd name="connsiteX447" fmla="*/ 1614644 w 3629399"/>
                <a:gd name="connsiteY447" fmla="*/ 28807 h 4269588"/>
                <a:gd name="connsiteX448" fmla="*/ 1607382 w 3629399"/>
                <a:gd name="connsiteY448" fmla="*/ 29559 h 4269588"/>
                <a:gd name="connsiteX449" fmla="*/ 1572453 w 3629399"/>
                <a:gd name="connsiteY449" fmla="*/ 54097 h 4269588"/>
                <a:gd name="connsiteX450" fmla="*/ 1567571 w 3629399"/>
                <a:gd name="connsiteY450" fmla="*/ 60106 h 4269588"/>
                <a:gd name="connsiteX451" fmla="*/ 1520999 w 3629399"/>
                <a:gd name="connsiteY451" fmla="*/ 53095 h 4269588"/>
                <a:gd name="connsiteX452" fmla="*/ 1477181 w 3629399"/>
                <a:gd name="connsiteY452" fmla="*/ 39824 h 4269588"/>
                <a:gd name="connsiteX453" fmla="*/ 1429733 w 3629399"/>
                <a:gd name="connsiteY453" fmla="*/ 30560 h 4269588"/>
                <a:gd name="connsiteX454" fmla="*/ 1373646 w 3629399"/>
                <a:gd name="connsiteY454" fmla="*/ 514 h 4269588"/>
                <a:gd name="connsiteX455" fmla="*/ 1299908 w 3629399"/>
                <a:gd name="connsiteY455" fmla="*/ 19794 h 4269588"/>
                <a:gd name="connsiteX456" fmla="*/ 1273116 w 3629399"/>
                <a:gd name="connsiteY456" fmla="*/ 27681 h 4269588"/>
                <a:gd name="connsiteX457" fmla="*/ 1265479 w 3629399"/>
                <a:gd name="connsiteY457" fmla="*/ 31562 h 4269588"/>
                <a:gd name="connsiteX458" fmla="*/ 1266982 w 3629399"/>
                <a:gd name="connsiteY458" fmla="*/ 46460 h 4269588"/>
                <a:gd name="connsiteX459" fmla="*/ 1268108 w 3629399"/>
                <a:gd name="connsiteY459" fmla="*/ 49339 h 4269588"/>
                <a:gd name="connsiteX460" fmla="*/ 1264728 w 3629399"/>
                <a:gd name="connsiteY460" fmla="*/ 49339 h 4269588"/>
                <a:gd name="connsiteX461" fmla="*/ 1233054 w 3629399"/>
                <a:gd name="connsiteY461" fmla="*/ 68619 h 4269588"/>
                <a:gd name="connsiteX462" fmla="*/ 1234807 w 3629399"/>
                <a:gd name="connsiteY462" fmla="*/ 80137 h 4269588"/>
                <a:gd name="connsiteX463" fmla="*/ 1270988 w 3629399"/>
                <a:gd name="connsiteY463" fmla="*/ 87773 h 4269588"/>
                <a:gd name="connsiteX464" fmla="*/ 1272991 w 3629399"/>
                <a:gd name="connsiteY464" fmla="*/ 87773 h 4269588"/>
                <a:gd name="connsiteX465" fmla="*/ 1337716 w 3629399"/>
                <a:gd name="connsiteY465" fmla="*/ 81514 h 4269588"/>
                <a:gd name="connsiteX466" fmla="*/ 1353490 w 3629399"/>
                <a:gd name="connsiteY466" fmla="*/ 76005 h 4269588"/>
                <a:gd name="connsiteX467" fmla="*/ 1386040 w 3629399"/>
                <a:gd name="connsiteY467" fmla="*/ 84018 h 4269588"/>
                <a:gd name="connsiteX468" fmla="*/ 1390172 w 3629399"/>
                <a:gd name="connsiteY468" fmla="*/ 101044 h 4269588"/>
                <a:gd name="connsiteX469" fmla="*/ 1377026 w 3629399"/>
                <a:gd name="connsiteY469" fmla="*/ 99291 h 4269588"/>
                <a:gd name="connsiteX470" fmla="*/ 1342849 w 3629399"/>
                <a:gd name="connsiteY470" fmla="*/ 107679 h 4269588"/>
                <a:gd name="connsiteX471" fmla="*/ 1315557 w 3629399"/>
                <a:gd name="connsiteY471" fmla="*/ 113063 h 4269588"/>
                <a:gd name="connsiteX472" fmla="*/ 1273992 w 3629399"/>
                <a:gd name="connsiteY472" fmla="*/ 112311 h 4269588"/>
                <a:gd name="connsiteX473" fmla="*/ 1241442 w 3629399"/>
                <a:gd name="connsiteY473" fmla="*/ 113063 h 4269588"/>
                <a:gd name="connsiteX474" fmla="*/ 1235558 w 3629399"/>
                <a:gd name="connsiteY474" fmla="*/ 112562 h 4269588"/>
                <a:gd name="connsiteX475" fmla="*/ 1212397 w 3629399"/>
                <a:gd name="connsiteY475" fmla="*/ 111059 h 4269588"/>
                <a:gd name="connsiteX476" fmla="*/ 1181600 w 3629399"/>
                <a:gd name="connsiteY476" fmla="*/ 131591 h 4269588"/>
                <a:gd name="connsiteX477" fmla="*/ 1160442 w 3629399"/>
                <a:gd name="connsiteY477" fmla="*/ 178288 h 4269588"/>
                <a:gd name="connsiteX478" fmla="*/ 1139159 w 3629399"/>
                <a:gd name="connsiteY478" fmla="*/ 194689 h 4269588"/>
                <a:gd name="connsiteX479" fmla="*/ 1173713 w 3629399"/>
                <a:gd name="connsiteY479" fmla="*/ 213217 h 4269588"/>
                <a:gd name="connsiteX480" fmla="*/ 1199127 w 3629399"/>
                <a:gd name="connsiteY480" fmla="*/ 224610 h 4269588"/>
                <a:gd name="connsiteX481" fmla="*/ 1232053 w 3629399"/>
                <a:gd name="connsiteY481" fmla="*/ 237630 h 4269588"/>
                <a:gd name="connsiteX482" fmla="*/ 1243070 w 3629399"/>
                <a:gd name="connsiteY482" fmla="*/ 236879 h 4269588"/>
                <a:gd name="connsiteX483" fmla="*/ 1320439 w 3629399"/>
                <a:gd name="connsiteY483" fmla="*/ 209211 h 4269588"/>
                <a:gd name="connsiteX484" fmla="*/ 1341347 w 3629399"/>
                <a:gd name="connsiteY484" fmla="*/ 214469 h 4269588"/>
                <a:gd name="connsiteX485" fmla="*/ 1369640 w 3629399"/>
                <a:gd name="connsiteY485" fmla="*/ 254907 h 4269588"/>
                <a:gd name="connsiteX486" fmla="*/ 1399561 w 3629399"/>
                <a:gd name="connsiteY486" fmla="*/ 286581 h 4269588"/>
                <a:gd name="connsiteX487" fmla="*/ 1382660 w 3629399"/>
                <a:gd name="connsiteY487" fmla="*/ 288208 h 4269588"/>
                <a:gd name="connsiteX488" fmla="*/ 1345979 w 3629399"/>
                <a:gd name="connsiteY488" fmla="*/ 275063 h 4269588"/>
                <a:gd name="connsiteX489" fmla="*/ 1316683 w 3629399"/>
                <a:gd name="connsiteY489" fmla="*/ 264421 h 4269588"/>
                <a:gd name="connsiteX490" fmla="*/ 1254337 w 3629399"/>
                <a:gd name="connsiteY490" fmla="*/ 245267 h 4269588"/>
                <a:gd name="connsiteX491" fmla="*/ 1243946 w 3629399"/>
                <a:gd name="connsiteY491" fmla="*/ 246018 h 4269588"/>
                <a:gd name="connsiteX492" fmla="*/ 1184479 w 3629399"/>
                <a:gd name="connsiteY492" fmla="*/ 244516 h 4269588"/>
                <a:gd name="connsiteX493" fmla="*/ 1167203 w 3629399"/>
                <a:gd name="connsiteY493" fmla="*/ 243514 h 4269588"/>
                <a:gd name="connsiteX494" fmla="*/ 1115247 w 3629399"/>
                <a:gd name="connsiteY494" fmla="*/ 241010 h 4269588"/>
                <a:gd name="connsiteX495" fmla="*/ 1105107 w 3629399"/>
                <a:gd name="connsiteY495" fmla="*/ 235001 h 4269588"/>
                <a:gd name="connsiteX496" fmla="*/ 1088331 w 3629399"/>
                <a:gd name="connsiteY496" fmla="*/ 245142 h 4269588"/>
                <a:gd name="connsiteX497" fmla="*/ 1080444 w 3629399"/>
                <a:gd name="connsiteY497" fmla="*/ 251777 h 4269588"/>
                <a:gd name="connsiteX498" fmla="*/ 1069051 w 3629399"/>
                <a:gd name="connsiteY498" fmla="*/ 247645 h 4269588"/>
                <a:gd name="connsiteX499" fmla="*/ 1032745 w 3629399"/>
                <a:gd name="connsiteY499" fmla="*/ 237880 h 4269588"/>
                <a:gd name="connsiteX500" fmla="*/ 1015218 w 3629399"/>
                <a:gd name="connsiteY500" fmla="*/ 241135 h 4269588"/>
                <a:gd name="connsiteX501" fmla="*/ 994311 w 3629399"/>
                <a:gd name="connsiteY501" fmla="*/ 253029 h 4269588"/>
                <a:gd name="connsiteX502" fmla="*/ 960634 w 3629399"/>
                <a:gd name="connsiteY502" fmla="*/ 259789 h 4269588"/>
                <a:gd name="connsiteX503" fmla="*/ 920822 w 3629399"/>
                <a:gd name="connsiteY503" fmla="*/ 253780 h 4269588"/>
                <a:gd name="connsiteX504" fmla="*/ 896910 w 3629399"/>
                <a:gd name="connsiteY504" fmla="*/ 251777 h 4269588"/>
                <a:gd name="connsiteX505" fmla="*/ 883139 w 3629399"/>
                <a:gd name="connsiteY505" fmla="*/ 254406 h 4269588"/>
                <a:gd name="connsiteX506" fmla="*/ 877881 w 3629399"/>
                <a:gd name="connsiteY506" fmla="*/ 261917 h 4269588"/>
                <a:gd name="connsiteX507" fmla="*/ 866864 w 3629399"/>
                <a:gd name="connsiteY507" fmla="*/ 277191 h 4269588"/>
                <a:gd name="connsiteX508" fmla="*/ 858726 w 3629399"/>
                <a:gd name="connsiteY508" fmla="*/ 283075 h 4269588"/>
                <a:gd name="connsiteX509" fmla="*/ 843077 w 3629399"/>
                <a:gd name="connsiteY509" fmla="*/ 291839 h 4269588"/>
                <a:gd name="connsiteX510" fmla="*/ 836817 w 3629399"/>
                <a:gd name="connsiteY510" fmla="*/ 287081 h 4269588"/>
                <a:gd name="connsiteX511" fmla="*/ 811528 w 3629399"/>
                <a:gd name="connsiteY511" fmla="*/ 266800 h 4269588"/>
                <a:gd name="connsiteX512" fmla="*/ 808524 w 3629399"/>
                <a:gd name="connsiteY512" fmla="*/ 265798 h 4269588"/>
                <a:gd name="connsiteX513" fmla="*/ 804893 w 3629399"/>
                <a:gd name="connsiteY513" fmla="*/ 263921 h 4269588"/>
                <a:gd name="connsiteX514" fmla="*/ 773470 w 3629399"/>
                <a:gd name="connsiteY514" fmla="*/ 254656 h 4269588"/>
                <a:gd name="connsiteX515" fmla="*/ 753939 w 3629399"/>
                <a:gd name="connsiteY515" fmla="*/ 257410 h 4269588"/>
                <a:gd name="connsiteX516" fmla="*/ 704488 w 3629399"/>
                <a:gd name="connsiteY516" fmla="*/ 230869 h 4269588"/>
                <a:gd name="connsiteX517" fmla="*/ 654035 w 3629399"/>
                <a:gd name="connsiteY517" fmla="*/ 222607 h 4269588"/>
                <a:gd name="connsiteX518" fmla="*/ 568153 w 3629399"/>
                <a:gd name="connsiteY518" fmla="*/ 236378 h 4269588"/>
                <a:gd name="connsiteX519" fmla="*/ 562143 w 3629399"/>
                <a:gd name="connsiteY519" fmla="*/ 235877 h 4269588"/>
                <a:gd name="connsiteX520" fmla="*/ 540485 w 3629399"/>
                <a:gd name="connsiteY520" fmla="*/ 228115 h 4269588"/>
                <a:gd name="connsiteX521" fmla="*/ 417670 w 3629399"/>
                <a:gd name="connsiteY521" fmla="*/ 216222 h 4269588"/>
                <a:gd name="connsiteX522" fmla="*/ 340676 w 3629399"/>
                <a:gd name="connsiteY522" fmla="*/ 214469 h 4269588"/>
                <a:gd name="connsiteX523" fmla="*/ 330786 w 3629399"/>
                <a:gd name="connsiteY523" fmla="*/ 210713 h 4269588"/>
                <a:gd name="connsiteX524" fmla="*/ 295982 w 3629399"/>
                <a:gd name="connsiteY524" fmla="*/ 187177 h 4269588"/>
                <a:gd name="connsiteX525" fmla="*/ 290724 w 3629399"/>
                <a:gd name="connsiteY525" fmla="*/ 187302 h 4269588"/>
                <a:gd name="connsiteX526" fmla="*/ 287344 w 3629399"/>
                <a:gd name="connsiteY526" fmla="*/ 191308 h 4269588"/>
                <a:gd name="connsiteX527" fmla="*/ 266186 w 3629399"/>
                <a:gd name="connsiteY527" fmla="*/ 222231 h 4269588"/>
                <a:gd name="connsiteX528" fmla="*/ 217486 w 3629399"/>
                <a:gd name="connsiteY528" fmla="*/ 234250 h 4269588"/>
                <a:gd name="connsiteX529" fmla="*/ 214857 w 3629399"/>
                <a:gd name="connsiteY529" fmla="*/ 234250 h 4269588"/>
                <a:gd name="connsiteX530" fmla="*/ 207846 w 3629399"/>
                <a:gd name="connsiteY530" fmla="*/ 232247 h 4269588"/>
                <a:gd name="connsiteX531" fmla="*/ 142620 w 3629399"/>
                <a:gd name="connsiteY531" fmla="*/ 254781 h 4269588"/>
                <a:gd name="connsiteX532" fmla="*/ 106314 w 3629399"/>
                <a:gd name="connsiteY532" fmla="*/ 261166 h 4269588"/>
                <a:gd name="connsiteX533" fmla="*/ 103185 w 3629399"/>
                <a:gd name="connsiteY533" fmla="*/ 260916 h 4269588"/>
                <a:gd name="connsiteX534" fmla="*/ 99429 w 3629399"/>
                <a:gd name="connsiteY534" fmla="*/ 260415 h 4269588"/>
                <a:gd name="connsiteX535" fmla="*/ 52857 w 3629399"/>
                <a:gd name="connsiteY535" fmla="*/ 286330 h 4269588"/>
                <a:gd name="connsiteX536" fmla="*/ 50979 w 3629399"/>
                <a:gd name="connsiteY536" fmla="*/ 299225 h 4269588"/>
                <a:gd name="connsiteX537" fmla="*/ 52606 w 3629399"/>
                <a:gd name="connsiteY537" fmla="*/ 305610 h 4269588"/>
                <a:gd name="connsiteX538" fmla="*/ 93795 w 3629399"/>
                <a:gd name="connsiteY538" fmla="*/ 335907 h 4269588"/>
                <a:gd name="connsiteX539" fmla="*/ 130602 w 3629399"/>
                <a:gd name="connsiteY539" fmla="*/ 347174 h 4269588"/>
                <a:gd name="connsiteX540" fmla="*/ 145375 w 3629399"/>
                <a:gd name="connsiteY540" fmla="*/ 354811 h 4269588"/>
                <a:gd name="connsiteX541" fmla="*/ 152761 w 3629399"/>
                <a:gd name="connsiteY541" fmla="*/ 355938 h 4269588"/>
                <a:gd name="connsiteX542" fmla="*/ 176548 w 3629399"/>
                <a:gd name="connsiteY542" fmla="*/ 369208 h 4269588"/>
                <a:gd name="connsiteX543" fmla="*/ 186063 w 3629399"/>
                <a:gd name="connsiteY543" fmla="*/ 386735 h 4269588"/>
                <a:gd name="connsiteX544" fmla="*/ 177424 w 3629399"/>
                <a:gd name="connsiteY544" fmla="*/ 387987 h 4269588"/>
                <a:gd name="connsiteX545" fmla="*/ 123716 w 3629399"/>
                <a:gd name="connsiteY545" fmla="*/ 368081 h 4269588"/>
                <a:gd name="connsiteX546" fmla="*/ 109945 w 3629399"/>
                <a:gd name="connsiteY546" fmla="*/ 354435 h 4269588"/>
                <a:gd name="connsiteX547" fmla="*/ 102183 w 3629399"/>
                <a:gd name="connsiteY547" fmla="*/ 353309 h 4269588"/>
                <a:gd name="connsiteX548" fmla="*/ 3781 w 3629399"/>
                <a:gd name="connsiteY548" fmla="*/ 388488 h 4269588"/>
                <a:gd name="connsiteX549" fmla="*/ 401 w 3629399"/>
                <a:gd name="connsiteY549" fmla="*/ 392244 h 4269588"/>
                <a:gd name="connsiteX550" fmla="*/ 651 w 3629399"/>
                <a:gd name="connsiteY550" fmla="*/ 397251 h 4269588"/>
                <a:gd name="connsiteX551" fmla="*/ 34704 w 3629399"/>
                <a:gd name="connsiteY551" fmla="*/ 440443 h 4269588"/>
                <a:gd name="connsiteX552" fmla="*/ 109444 w 3629399"/>
                <a:gd name="connsiteY552" fmla="*/ 458095 h 4269588"/>
                <a:gd name="connsiteX553" fmla="*/ 117206 w 3629399"/>
                <a:gd name="connsiteY553" fmla="*/ 458346 h 4269588"/>
                <a:gd name="connsiteX554" fmla="*/ 162902 w 3629399"/>
                <a:gd name="connsiteY554" fmla="*/ 445326 h 4269588"/>
                <a:gd name="connsiteX555" fmla="*/ 186939 w 3629399"/>
                <a:gd name="connsiteY555" fmla="*/ 450959 h 4269588"/>
                <a:gd name="connsiteX556" fmla="*/ 165906 w 3629399"/>
                <a:gd name="connsiteY556" fmla="*/ 461350 h 4269588"/>
                <a:gd name="connsiteX557" fmla="*/ 152761 w 3629399"/>
                <a:gd name="connsiteY557" fmla="*/ 460599 h 4269588"/>
                <a:gd name="connsiteX558" fmla="*/ 84781 w 3629399"/>
                <a:gd name="connsiteY558" fmla="*/ 484636 h 4269588"/>
                <a:gd name="connsiteX559" fmla="*/ 69507 w 3629399"/>
                <a:gd name="connsiteY559" fmla="*/ 496780 h 4269588"/>
                <a:gd name="connsiteX560" fmla="*/ 53358 w 3629399"/>
                <a:gd name="connsiteY560" fmla="*/ 535465 h 4269588"/>
                <a:gd name="connsiteX561" fmla="*/ 80399 w 3629399"/>
                <a:gd name="connsiteY561" fmla="*/ 571896 h 4269588"/>
                <a:gd name="connsiteX562" fmla="*/ 98928 w 3629399"/>
                <a:gd name="connsiteY562" fmla="*/ 596434 h 4269588"/>
                <a:gd name="connsiteX563" fmla="*/ 111698 w 3629399"/>
                <a:gd name="connsiteY563" fmla="*/ 606199 h 4269588"/>
                <a:gd name="connsiteX564" fmla="*/ 157644 w 3629399"/>
                <a:gd name="connsiteY564" fmla="*/ 575652 h 4269588"/>
                <a:gd name="connsiteX565" fmla="*/ 165030 w 3629399"/>
                <a:gd name="connsiteY565" fmla="*/ 572522 h 4269588"/>
                <a:gd name="connsiteX566" fmla="*/ 165656 w 3629399"/>
                <a:gd name="connsiteY566" fmla="*/ 588422 h 4269588"/>
                <a:gd name="connsiteX567" fmla="*/ 169537 w 3629399"/>
                <a:gd name="connsiteY567" fmla="*/ 615964 h 4269588"/>
                <a:gd name="connsiteX568" fmla="*/ 193824 w 3629399"/>
                <a:gd name="connsiteY568" fmla="*/ 631613 h 4269588"/>
                <a:gd name="connsiteX569" fmla="*/ 200835 w 3629399"/>
                <a:gd name="connsiteY569" fmla="*/ 628108 h 4269588"/>
                <a:gd name="connsiteX570" fmla="*/ 212979 w 3629399"/>
                <a:gd name="connsiteY570" fmla="*/ 609704 h 4269588"/>
                <a:gd name="connsiteX571" fmla="*/ 240772 w 3629399"/>
                <a:gd name="connsiteY571" fmla="*/ 637748 h 4269588"/>
                <a:gd name="connsiteX572" fmla="*/ 249661 w 3629399"/>
                <a:gd name="connsiteY572" fmla="*/ 638374 h 4269588"/>
                <a:gd name="connsiteX573" fmla="*/ 274574 w 3629399"/>
                <a:gd name="connsiteY573" fmla="*/ 626105 h 4269588"/>
                <a:gd name="connsiteX574" fmla="*/ 278831 w 3629399"/>
                <a:gd name="connsiteY574" fmla="*/ 628358 h 4269588"/>
                <a:gd name="connsiteX575" fmla="*/ 253542 w 3629399"/>
                <a:gd name="connsiteY575" fmla="*/ 657528 h 4269588"/>
                <a:gd name="connsiteX576" fmla="*/ 221367 w 3629399"/>
                <a:gd name="connsiteY576" fmla="*/ 673428 h 4269588"/>
                <a:gd name="connsiteX577" fmla="*/ 177299 w 3629399"/>
                <a:gd name="connsiteY577" fmla="*/ 695838 h 4269588"/>
                <a:gd name="connsiteX578" fmla="*/ 114452 w 3629399"/>
                <a:gd name="connsiteY578" fmla="*/ 727261 h 4269588"/>
                <a:gd name="connsiteX579" fmla="*/ 101682 w 3629399"/>
                <a:gd name="connsiteY579" fmla="*/ 735524 h 4269588"/>
                <a:gd name="connsiteX580" fmla="*/ 100931 w 3629399"/>
                <a:gd name="connsiteY580" fmla="*/ 761689 h 4269588"/>
                <a:gd name="connsiteX581" fmla="*/ 119835 w 3629399"/>
                <a:gd name="connsiteY581" fmla="*/ 770202 h 4269588"/>
                <a:gd name="connsiteX582" fmla="*/ 216234 w 3629399"/>
                <a:gd name="connsiteY582" fmla="*/ 734272 h 4269588"/>
                <a:gd name="connsiteX583" fmla="*/ 218237 w 3629399"/>
                <a:gd name="connsiteY583" fmla="*/ 733771 h 4269588"/>
                <a:gd name="connsiteX584" fmla="*/ 225874 w 3629399"/>
                <a:gd name="connsiteY584" fmla="*/ 737652 h 4269588"/>
                <a:gd name="connsiteX585" fmla="*/ 250161 w 3629399"/>
                <a:gd name="connsiteY585" fmla="*/ 746290 h 4269588"/>
                <a:gd name="connsiteX586" fmla="*/ 279958 w 3629399"/>
                <a:gd name="connsiteY586" fmla="*/ 736525 h 4269588"/>
                <a:gd name="connsiteX587" fmla="*/ 329033 w 3629399"/>
                <a:gd name="connsiteY587" fmla="*/ 690830 h 4269588"/>
                <a:gd name="connsiteX588" fmla="*/ 340551 w 3629399"/>
                <a:gd name="connsiteY588" fmla="*/ 677684 h 4269588"/>
                <a:gd name="connsiteX589" fmla="*/ 348939 w 3629399"/>
                <a:gd name="connsiteY589" fmla="*/ 685947 h 4269588"/>
                <a:gd name="connsiteX590" fmla="*/ 380112 w 3629399"/>
                <a:gd name="connsiteY590" fmla="*/ 705853 h 4269588"/>
                <a:gd name="connsiteX591" fmla="*/ 423930 w 3629399"/>
                <a:gd name="connsiteY591" fmla="*/ 679312 h 4269588"/>
                <a:gd name="connsiteX592" fmla="*/ 440455 w 3629399"/>
                <a:gd name="connsiteY592" fmla="*/ 636621 h 4269588"/>
                <a:gd name="connsiteX593" fmla="*/ 430690 w 3629399"/>
                <a:gd name="connsiteY593" fmla="*/ 629109 h 4269588"/>
                <a:gd name="connsiteX594" fmla="*/ 427936 w 3629399"/>
                <a:gd name="connsiteY594" fmla="*/ 629485 h 4269588"/>
                <a:gd name="connsiteX595" fmla="*/ 416543 w 3629399"/>
                <a:gd name="connsiteY595" fmla="*/ 620471 h 4269588"/>
                <a:gd name="connsiteX596" fmla="*/ 426809 w 3629399"/>
                <a:gd name="connsiteY596" fmla="*/ 600565 h 4269588"/>
                <a:gd name="connsiteX597" fmla="*/ 430815 w 3629399"/>
                <a:gd name="connsiteY597" fmla="*/ 579533 h 4269588"/>
                <a:gd name="connsiteX598" fmla="*/ 443961 w 3629399"/>
                <a:gd name="connsiteY598" fmla="*/ 584791 h 4269588"/>
                <a:gd name="connsiteX599" fmla="*/ 443961 w 3629399"/>
                <a:gd name="connsiteY599" fmla="*/ 607701 h 4269588"/>
                <a:gd name="connsiteX600" fmla="*/ 456730 w 3629399"/>
                <a:gd name="connsiteY600" fmla="*/ 613711 h 4269588"/>
                <a:gd name="connsiteX601" fmla="*/ 527339 w 3629399"/>
                <a:gd name="connsiteY601" fmla="*/ 608828 h 4269588"/>
                <a:gd name="connsiteX602" fmla="*/ 546369 w 3629399"/>
                <a:gd name="connsiteY602" fmla="*/ 601943 h 4269588"/>
                <a:gd name="connsiteX603" fmla="*/ 569905 w 3629399"/>
                <a:gd name="connsiteY603" fmla="*/ 559878 h 4269588"/>
                <a:gd name="connsiteX604" fmla="*/ 591438 w 3629399"/>
                <a:gd name="connsiteY604" fmla="*/ 556122 h 4269588"/>
                <a:gd name="connsiteX605" fmla="*/ 650655 w 3629399"/>
                <a:gd name="connsiteY605" fmla="*/ 566262 h 4269588"/>
                <a:gd name="connsiteX606" fmla="*/ 833938 w 3629399"/>
                <a:gd name="connsiteY606" fmla="*/ 622474 h 4269588"/>
                <a:gd name="connsiteX607" fmla="*/ 864235 w 3629399"/>
                <a:gd name="connsiteY607" fmla="*/ 663538 h 4269588"/>
                <a:gd name="connsiteX608" fmla="*/ 895158 w 3629399"/>
                <a:gd name="connsiteY608" fmla="*/ 702348 h 4269588"/>
                <a:gd name="connsiteX609" fmla="*/ 900666 w 3629399"/>
                <a:gd name="connsiteY609" fmla="*/ 702348 h 4269588"/>
                <a:gd name="connsiteX610" fmla="*/ 939476 w 3629399"/>
                <a:gd name="connsiteY610" fmla="*/ 732644 h 4269588"/>
                <a:gd name="connsiteX611" fmla="*/ 957128 w 3629399"/>
                <a:gd name="connsiteY611" fmla="*/ 810014 h 4269588"/>
                <a:gd name="connsiteX612" fmla="*/ 979162 w 3629399"/>
                <a:gd name="connsiteY612" fmla="*/ 825162 h 4269588"/>
                <a:gd name="connsiteX613" fmla="*/ 1016720 w 3629399"/>
                <a:gd name="connsiteY613" fmla="*/ 839810 h 4269588"/>
                <a:gd name="connsiteX614" fmla="*/ 1023606 w 3629399"/>
                <a:gd name="connsiteY614" fmla="*/ 819278 h 4269588"/>
                <a:gd name="connsiteX615" fmla="*/ 1036626 w 3629399"/>
                <a:gd name="connsiteY615" fmla="*/ 807760 h 4269588"/>
                <a:gd name="connsiteX616" fmla="*/ 1066172 w 3629399"/>
                <a:gd name="connsiteY616" fmla="*/ 828793 h 4269588"/>
                <a:gd name="connsiteX617" fmla="*/ 1073808 w 3629399"/>
                <a:gd name="connsiteY617" fmla="*/ 856335 h 4269588"/>
                <a:gd name="connsiteX618" fmla="*/ 1081696 w 3629399"/>
                <a:gd name="connsiteY618" fmla="*/ 910294 h 4269588"/>
                <a:gd name="connsiteX619" fmla="*/ 1103104 w 3629399"/>
                <a:gd name="connsiteY619" fmla="*/ 922688 h 4269588"/>
                <a:gd name="connsiteX620" fmla="*/ 1144292 w 3629399"/>
                <a:gd name="connsiteY620" fmla="*/ 942218 h 4269588"/>
                <a:gd name="connsiteX621" fmla="*/ 1177218 w 3629399"/>
                <a:gd name="connsiteY621" fmla="*/ 1002311 h 4269588"/>
                <a:gd name="connsiteX622" fmla="*/ 1181850 w 3629399"/>
                <a:gd name="connsiteY622" fmla="*/ 1136142 h 4269588"/>
                <a:gd name="connsiteX623" fmla="*/ 1179346 w 3629399"/>
                <a:gd name="connsiteY623" fmla="*/ 1167691 h 4269588"/>
                <a:gd name="connsiteX624" fmla="*/ 1222288 w 3629399"/>
                <a:gd name="connsiteY624" fmla="*/ 1281116 h 4269588"/>
                <a:gd name="connsiteX625" fmla="*/ 1241693 w 3629399"/>
                <a:gd name="connsiteY625" fmla="*/ 1339832 h 4269588"/>
                <a:gd name="connsiteX626" fmla="*/ 1255839 w 3629399"/>
                <a:gd name="connsiteY626" fmla="*/ 1380895 h 4269588"/>
                <a:gd name="connsiteX627" fmla="*/ 1329328 w 3629399"/>
                <a:gd name="connsiteY627" fmla="*/ 1411067 h 4269588"/>
                <a:gd name="connsiteX628" fmla="*/ 1375524 w 3629399"/>
                <a:gd name="connsiteY628" fmla="*/ 1461770 h 4269588"/>
                <a:gd name="connsiteX629" fmla="*/ 1394303 w 3629399"/>
                <a:gd name="connsiteY629" fmla="*/ 1506464 h 4269588"/>
                <a:gd name="connsiteX630" fmla="*/ 1429608 w 3629399"/>
                <a:gd name="connsiteY630" fmla="*/ 1571064 h 4269588"/>
                <a:gd name="connsiteX631" fmla="*/ 1452268 w 3629399"/>
                <a:gd name="connsiteY631" fmla="*/ 1598732 h 4269588"/>
                <a:gd name="connsiteX632" fmla="*/ 1433614 w 3629399"/>
                <a:gd name="connsiteY632" fmla="*/ 1645053 h 4269588"/>
                <a:gd name="connsiteX633" fmla="*/ 1448262 w 3629399"/>
                <a:gd name="connsiteY633" fmla="*/ 1652941 h 4269588"/>
                <a:gd name="connsiteX634" fmla="*/ 1465163 w 3629399"/>
                <a:gd name="connsiteY634" fmla="*/ 1650562 h 4269588"/>
                <a:gd name="connsiteX635" fmla="*/ 1486446 w 3629399"/>
                <a:gd name="connsiteY635" fmla="*/ 1660953 h 4269588"/>
                <a:gd name="connsiteX636" fmla="*/ 1504599 w 3629399"/>
                <a:gd name="connsiteY636" fmla="*/ 1684114 h 4269588"/>
                <a:gd name="connsiteX637" fmla="*/ 1519872 w 3629399"/>
                <a:gd name="connsiteY637" fmla="*/ 1710780 h 4269588"/>
                <a:gd name="connsiteX638" fmla="*/ 1543409 w 3629399"/>
                <a:gd name="connsiteY638" fmla="*/ 1739574 h 4269588"/>
                <a:gd name="connsiteX639" fmla="*/ 1560059 w 3629399"/>
                <a:gd name="connsiteY639" fmla="*/ 1752094 h 4269588"/>
                <a:gd name="connsiteX640" fmla="*/ 1593361 w 3629399"/>
                <a:gd name="connsiteY640" fmla="*/ 1778134 h 4269588"/>
                <a:gd name="connsiteX641" fmla="*/ 1609260 w 3629399"/>
                <a:gd name="connsiteY641" fmla="*/ 1770497 h 4269588"/>
                <a:gd name="connsiteX642" fmla="*/ 1616146 w 3629399"/>
                <a:gd name="connsiteY642" fmla="*/ 1752594 h 4269588"/>
                <a:gd name="connsiteX643" fmla="*/ 1577586 w 3629399"/>
                <a:gd name="connsiteY643" fmla="*/ 1702016 h 4269588"/>
                <a:gd name="connsiteX644" fmla="*/ 1567821 w 3629399"/>
                <a:gd name="connsiteY644" fmla="*/ 1693378 h 4269588"/>
                <a:gd name="connsiteX645" fmla="*/ 1561812 w 3629399"/>
                <a:gd name="connsiteY645" fmla="*/ 1674474 h 4269588"/>
                <a:gd name="connsiteX646" fmla="*/ 1535521 w 3629399"/>
                <a:gd name="connsiteY646" fmla="*/ 1620015 h 4269588"/>
                <a:gd name="connsiteX647" fmla="*/ 1506727 w 3629399"/>
                <a:gd name="connsiteY647" fmla="*/ 1579202 h 4269588"/>
                <a:gd name="connsiteX648" fmla="*/ 1484943 w 3629399"/>
                <a:gd name="connsiteY648" fmla="*/ 1546651 h 4269588"/>
                <a:gd name="connsiteX649" fmla="*/ 1458027 w 3629399"/>
                <a:gd name="connsiteY649" fmla="*/ 1509970 h 4269588"/>
                <a:gd name="connsiteX650" fmla="*/ 1466289 w 3629399"/>
                <a:gd name="connsiteY650" fmla="*/ 1496824 h 4269588"/>
                <a:gd name="connsiteX651" fmla="*/ 1473050 w 3629399"/>
                <a:gd name="connsiteY651" fmla="*/ 1493194 h 4269588"/>
                <a:gd name="connsiteX652" fmla="*/ 1484693 w 3629399"/>
                <a:gd name="connsiteY652" fmla="*/ 1519109 h 4269588"/>
                <a:gd name="connsiteX653" fmla="*/ 1490326 w 3629399"/>
                <a:gd name="connsiteY653" fmla="*/ 1537512 h 4269588"/>
                <a:gd name="connsiteX654" fmla="*/ 1564191 w 3629399"/>
                <a:gd name="connsiteY654" fmla="*/ 1628903 h 4269588"/>
                <a:gd name="connsiteX655" fmla="*/ 1569824 w 3629399"/>
                <a:gd name="connsiteY655" fmla="*/ 1634788 h 4269588"/>
                <a:gd name="connsiteX656" fmla="*/ 1602750 w 3629399"/>
                <a:gd name="connsiteY656" fmla="*/ 1683738 h 4269588"/>
                <a:gd name="connsiteX657" fmla="*/ 1681497 w 3629399"/>
                <a:gd name="connsiteY657" fmla="*/ 1774503 h 4269588"/>
                <a:gd name="connsiteX658" fmla="*/ 1696269 w 3629399"/>
                <a:gd name="connsiteY658" fmla="*/ 1849995 h 4269588"/>
                <a:gd name="connsiteX659" fmla="*/ 1720432 w 3629399"/>
                <a:gd name="connsiteY659" fmla="*/ 1885550 h 4269588"/>
                <a:gd name="connsiteX660" fmla="*/ 1747849 w 3629399"/>
                <a:gd name="connsiteY660" fmla="*/ 1894564 h 4269588"/>
                <a:gd name="connsiteX661" fmla="*/ 1807316 w 3629399"/>
                <a:gd name="connsiteY661" fmla="*/ 1932247 h 4269588"/>
                <a:gd name="connsiteX662" fmla="*/ 1851634 w 3629399"/>
                <a:gd name="connsiteY662" fmla="*/ 2000728 h 4269588"/>
                <a:gd name="connsiteX663" fmla="*/ 1886689 w 3629399"/>
                <a:gd name="connsiteY663" fmla="*/ 1995970 h 4269588"/>
                <a:gd name="connsiteX664" fmla="*/ 1948785 w 3629399"/>
                <a:gd name="connsiteY664" fmla="*/ 2022887 h 4269588"/>
                <a:gd name="connsiteX665" fmla="*/ 1964058 w 3629399"/>
                <a:gd name="connsiteY665" fmla="*/ 2014248 h 4269588"/>
                <a:gd name="connsiteX666" fmla="*/ 1969316 w 3629399"/>
                <a:gd name="connsiteY666" fmla="*/ 2006737 h 4269588"/>
                <a:gd name="connsiteX667" fmla="*/ 1995482 w 3629399"/>
                <a:gd name="connsiteY667" fmla="*/ 1989836 h 4269588"/>
                <a:gd name="connsiteX668" fmla="*/ 2024902 w 3629399"/>
                <a:gd name="connsiteY668" fmla="*/ 2011244 h 4269588"/>
                <a:gd name="connsiteX669" fmla="*/ 2031788 w 3629399"/>
                <a:gd name="connsiteY669" fmla="*/ 2020133 h 4269588"/>
                <a:gd name="connsiteX670" fmla="*/ 2094760 w 3629399"/>
                <a:gd name="connsiteY670" fmla="*/ 2068833 h 4269588"/>
                <a:gd name="connsiteX671" fmla="*/ 2099142 w 3629399"/>
                <a:gd name="connsiteY671" fmla="*/ 2068457 h 4269588"/>
                <a:gd name="connsiteX672" fmla="*/ 2117796 w 3629399"/>
                <a:gd name="connsiteY672" fmla="*/ 2075844 h 4269588"/>
                <a:gd name="connsiteX673" fmla="*/ 2148593 w 3629399"/>
                <a:gd name="connsiteY673" fmla="*/ 2080977 h 4269588"/>
                <a:gd name="connsiteX674" fmla="*/ 2176887 w 3629399"/>
                <a:gd name="connsiteY674" fmla="*/ 2089990 h 4269588"/>
                <a:gd name="connsiteX675" fmla="*/ 2180517 w 3629399"/>
                <a:gd name="connsiteY675" fmla="*/ 2092244 h 4269588"/>
                <a:gd name="connsiteX676" fmla="*/ 2203553 w 3629399"/>
                <a:gd name="connsiteY676" fmla="*/ 2144199 h 4269588"/>
                <a:gd name="connsiteX677" fmla="*/ 2242613 w 3629399"/>
                <a:gd name="connsiteY677" fmla="*/ 2193651 h 4269588"/>
                <a:gd name="connsiteX678" fmla="*/ 2251752 w 3629399"/>
                <a:gd name="connsiteY678" fmla="*/ 2198158 h 4269588"/>
                <a:gd name="connsiteX679" fmla="*/ 2293817 w 3629399"/>
                <a:gd name="connsiteY679" fmla="*/ 2237468 h 4269588"/>
                <a:gd name="connsiteX680" fmla="*/ 2323238 w 3629399"/>
                <a:gd name="connsiteY680" fmla="*/ 2254870 h 4269588"/>
                <a:gd name="connsiteX681" fmla="*/ 2337510 w 3629399"/>
                <a:gd name="connsiteY681" fmla="*/ 2261881 h 4269588"/>
                <a:gd name="connsiteX682" fmla="*/ 2340640 w 3629399"/>
                <a:gd name="connsiteY682" fmla="*/ 2266137 h 4269588"/>
                <a:gd name="connsiteX683" fmla="*/ 2360921 w 3629399"/>
                <a:gd name="connsiteY683" fmla="*/ 2280284 h 4269588"/>
                <a:gd name="connsiteX684" fmla="*/ 2378323 w 3629399"/>
                <a:gd name="connsiteY684" fmla="*/ 2274025 h 4269588"/>
                <a:gd name="connsiteX685" fmla="*/ 2395850 w 3629399"/>
                <a:gd name="connsiteY685" fmla="*/ 2250488 h 4269588"/>
                <a:gd name="connsiteX686" fmla="*/ 2420763 w 3629399"/>
                <a:gd name="connsiteY686" fmla="*/ 2240723 h 4269588"/>
                <a:gd name="connsiteX687" fmla="*/ 2434785 w 3629399"/>
                <a:gd name="connsiteY687" fmla="*/ 2269518 h 4269588"/>
                <a:gd name="connsiteX688" fmla="*/ 2456944 w 3629399"/>
                <a:gd name="connsiteY688" fmla="*/ 2362536 h 4269588"/>
                <a:gd name="connsiteX689" fmla="*/ 2448431 w 3629399"/>
                <a:gd name="connsiteY689" fmla="*/ 2398091 h 4269588"/>
                <a:gd name="connsiteX690" fmla="*/ 2414629 w 3629399"/>
                <a:gd name="connsiteY690" fmla="*/ 2437903 h 4269588"/>
                <a:gd name="connsiteX691" fmla="*/ 2394473 w 3629399"/>
                <a:gd name="connsiteY691" fmla="*/ 2454303 h 4269588"/>
                <a:gd name="connsiteX692" fmla="*/ 2357290 w 3629399"/>
                <a:gd name="connsiteY692" fmla="*/ 2515898 h 4269588"/>
                <a:gd name="connsiteX693" fmla="*/ 2362674 w 3629399"/>
                <a:gd name="connsiteY693" fmla="*/ 2600779 h 4269588"/>
                <a:gd name="connsiteX694" fmla="*/ 2356414 w 3629399"/>
                <a:gd name="connsiteY694" fmla="*/ 2617305 h 4269588"/>
                <a:gd name="connsiteX695" fmla="*/ 2347776 w 3629399"/>
                <a:gd name="connsiteY695" fmla="*/ 2672014 h 4269588"/>
                <a:gd name="connsiteX696" fmla="*/ 2380702 w 3629399"/>
                <a:gd name="connsiteY696" fmla="*/ 2709447 h 4269588"/>
                <a:gd name="connsiteX697" fmla="*/ 2405114 w 3629399"/>
                <a:gd name="connsiteY697" fmla="*/ 2736239 h 4269588"/>
                <a:gd name="connsiteX698" fmla="*/ 2427398 w 3629399"/>
                <a:gd name="connsiteY698" fmla="*/ 2799837 h 4269588"/>
                <a:gd name="connsiteX699" fmla="*/ 2475723 w 3629399"/>
                <a:gd name="connsiteY699" fmla="*/ 2946313 h 4269588"/>
                <a:gd name="connsiteX700" fmla="*/ 2561856 w 3629399"/>
                <a:gd name="connsiteY700" fmla="*/ 3016421 h 4269588"/>
                <a:gd name="connsiteX701" fmla="*/ 2647238 w 3629399"/>
                <a:gd name="connsiteY701" fmla="*/ 3094542 h 4269588"/>
                <a:gd name="connsiteX702" fmla="*/ 2655751 w 3629399"/>
                <a:gd name="connsiteY702" fmla="*/ 3150128 h 4269588"/>
                <a:gd name="connsiteX703" fmla="*/ 2655751 w 3629399"/>
                <a:gd name="connsiteY703" fmla="*/ 3153883 h 4269588"/>
                <a:gd name="connsiteX704" fmla="*/ 2641980 w 3629399"/>
                <a:gd name="connsiteY704" fmla="*/ 3294225 h 4269588"/>
                <a:gd name="connsiteX705" fmla="*/ 2645861 w 3629399"/>
                <a:gd name="connsiteY705" fmla="*/ 3362956 h 4269588"/>
                <a:gd name="connsiteX706" fmla="*/ 2646737 w 3629399"/>
                <a:gd name="connsiteY706" fmla="*/ 3399012 h 4269588"/>
                <a:gd name="connsiteX707" fmla="*/ 2633342 w 3629399"/>
                <a:gd name="connsiteY707" fmla="*/ 3408902 h 4269588"/>
                <a:gd name="connsiteX708" fmla="*/ 2615188 w 3629399"/>
                <a:gd name="connsiteY708" fmla="*/ 3428182 h 4269588"/>
                <a:gd name="connsiteX709" fmla="*/ 2620572 w 3629399"/>
                <a:gd name="connsiteY709" fmla="*/ 3443330 h 4269588"/>
                <a:gd name="connsiteX710" fmla="*/ 2612935 w 3629399"/>
                <a:gd name="connsiteY710" fmla="*/ 3459856 h 4269588"/>
                <a:gd name="connsiteX711" fmla="*/ 2602920 w 3629399"/>
                <a:gd name="connsiteY711" fmla="*/ 3474378 h 4269588"/>
                <a:gd name="connsiteX712" fmla="*/ 2606675 w 3629399"/>
                <a:gd name="connsiteY712" fmla="*/ 3490528 h 4269588"/>
                <a:gd name="connsiteX713" fmla="*/ 2612810 w 3629399"/>
                <a:gd name="connsiteY713" fmla="*/ 3542233 h 4269588"/>
                <a:gd name="connsiteX714" fmla="*/ 2598288 w 3629399"/>
                <a:gd name="connsiteY714" fmla="*/ 3580918 h 4269588"/>
                <a:gd name="connsiteX715" fmla="*/ 2589649 w 3629399"/>
                <a:gd name="connsiteY715" fmla="*/ 3605080 h 4269588"/>
                <a:gd name="connsiteX716" fmla="*/ 2583139 w 3629399"/>
                <a:gd name="connsiteY716" fmla="*/ 3617600 h 4269588"/>
                <a:gd name="connsiteX717" fmla="*/ 2552341 w 3629399"/>
                <a:gd name="connsiteY717" fmla="*/ 3705485 h 4269588"/>
                <a:gd name="connsiteX718" fmla="*/ 2563233 w 3629399"/>
                <a:gd name="connsiteY718" fmla="*/ 3729147 h 4269588"/>
                <a:gd name="connsiteX719" fmla="*/ 2568492 w 3629399"/>
                <a:gd name="connsiteY719" fmla="*/ 3747926 h 4269588"/>
                <a:gd name="connsiteX720" fmla="*/ 2559478 w 3629399"/>
                <a:gd name="connsiteY720" fmla="*/ 3778473 h 4269588"/>
                <a:gd name="connsiteX721" fmla="*/ 2552216 w 3629399"/>
                <a:gd name="connsiteY721" fmla="*/ 3808644 h 4269588"/>
                <a:gd name="connsiteX722" fmla="*/ 2560229 w 3629399"/>
                <a:gd name="connsiteY722" fmla="*/ 3853088 h 4269588"/>
                <a:gd name="connsiteX723" fmla="*/ 2563734 w 3629399"/>
                <a:gd name="connsiteY723" fmla="*/ 3868487 h 4269588"/>
                <a:gd name="connsiteX724" fmla="*/ 2537443 w 3629399"/>
                <a:gd name="connsiteY724" fmla="*/ 3921569 h 4269588"/>
                <a:gd name="connsiteX725" fmla="*/ 2532811 w 3629399"/>
                <a:gd name="connsiteY725" fmla="*/ 3927703 h 4269588"/>
                <a:gd name="connsiteX726" fmla="*/ 2510903 w 3629399"/>
                <a:gd name="connsiteY726" fmla="*/ 3975402 h 4269588"/>
                <a:gd name="connsiteX727" fmla="*/ 2520793 w 3629399"/>
                <a:gd name="connsiteY727" fmla="*/ 3997561 h 4269588"/>
                <a:gd name="connsiteX728" fmla="*/ 2527053 w 3629399"/>
                <a:gd name="connsiteY728" fmla="*/ 4010456 h 4269588"/>
                <a:gd name="connsiteX729" fmla="*/ 2521920 w 3629399"/>
                <a:gd name="connsiteY729" fmla="*/ 4020472 h 4269588"/>
                <a:gd name="connsiteX730" fmla="*/ 2506145 w 3629399"/>
                <a:gd name="connsiteY730" fmla="*/ 4067294 h 4269588"/>
                <a:gd name="connsiteX731" fmla="*/ 2525425 w 3629399"/>
                <a:gd name="connsiteY731" fmla="*/ 4087700 h 4269588"/>
                <a:gd name="connsiteX732" fmla="*/ 2533938 w 3629399"/>
                <a:gd name="connsiteY732" fmla="*/ 4093084 h 4269588"/>
                <a:gd name="connsiteX733" fmla="*/ 2526802 w 3629399"/>
                <a:gd name="connsiteY733" fmla="*/ 4103475 h 4269588"/>
                <a:gd name="connsiteX734" fmla="*/ 2521669 w 3629399"/>
                <a:gd name="connsiteY734" fmla="*/ 4133521 h 4269588"/>
                <a:gd name="connsiteX735" fmla="*/ 2534940 w 3629399"/>
                <a:gd name="connsiteY735" fmla="*/ 4143161 h 4269588"/>
                <a:gd name="connsiteX736" fmla="*/ 2547334 w 3629399"/>
                <a:gd name="connsiteY736" fmla="*/ 4171455 h 4269588"/>
                <a:gd name="connsiteX737" fmla="*/ 2678286 w 3629399"/>
                <a:gd name="connsiteY737" fmla="*/ 4263848 h 4269588"/>
                <a:gd name="connsiteX738" fmla="*/ 2804230 w 3629399"/>
                <a:gd name="connsiteY738" fmla="*/ 4260968 h 4269588"/>
                <a:gd name="connsiteX739" fmla="*/ 2819254 w 3629399"/>
                <a:gd name="connsiteY739" fmla="*/ 4251704 h 4269588"/>
                <a:gd name="connsiteX740" fmla="*/ 2819504 w 3629399"/>
                <a:gd name="connsiteY740" fmla="*/ 4243566 h 4269588"/>
                <a:gd name="connsiteX741" fmla="*/ 2790334 w 3629399"/>
                <a:gd name="connsiteY741" fmla="*/ 4234803 h 4269588"/>
                <a:gd name="connsiteX742" fmla="*/ 2756031 w 3629399"/>
                <a:gd name="connsiteY742" fmla="*/ 4228794 h 4269588"/>
                <a:gd name="connsiteX743" fmla="*/ 2697941 w 3629399"/>
                <a:gd name="connsiteY743" fmla="*/ 4167949 h 4269588"/>
                <a:gd name="connsiteX744" fmla="*/ 2706705 w 3629399"/>
                <a:gd name="connsiteY744" fmla="*/ 4115368 h 4269588"/>
                <a:gd name="connsiteX745" fmla="*/ 2772181 w 3629399"/>
                <a:gd name="connsiteY745" fmla="*/ 4057529 h 4269588"/>
                <a:gd name="connsiteX746" fmla="*/ 2791711 w 3629399"/>
                <a:gd name="connsiteY746" fmla="*/ 4000941 h 4269588"/>
                <a:gd name="connsiteX747" fmla="*/ 2784450 w 3629399"/>
                <a:gd name="connsiteY747" fmla="*/ 3994807 h 4269588"/>
                <a:gd name="connsiteX748" fmla="*/ 2774434 w 3629399"/>
                <a:gd name="connsiteY748" fmla="*/ 3994181 h 4269588"/>
                <a:gd name="connsiteX749" fmla="*/ 2743387 w 3629399"/>
                <a:gd name="connsiteY749" fmla="*/ 3989924 h 4269588"/>
                <a:gd name="connsiteX750" fmla="*/ 2760288 w 3629399"/>
                <a:gd name="connsiteY750" fmla="*/ 3960128 h 4269588"/>
                <a:gd name="connsiteX751" fmla="*/ 2793464 w 3629399"/>
                <a:gd name="connsiteY751" fmla="*/ 3920317 h 4269588"/>
                <a:gd name="connsiteX752" fmla="*/ 2804230 w 3629399"/>
                <a:gd name="connsiteY752" fmla="*/ 3905794 h 4269588"/>
                <a:gd name="connsiteX753" fmla="*/ 2840536 w 3629399"/>
                <a:gd name="connsiteY753" fmla="*/ 3859598 h 4269588"/>
                <a:gd name="connsiteX754" fmla="*/ 2843166 w 3629399"/>
                <a:gd name="connsiteY754" fmla="*/ 3836187 h 4269588"/>
                <a:gd name="connsiteX755" fmla="*/ 2844543 w 3629399"/>
                <a:gd name="connsiteY755" fmla="*/ 3822917 h 4269588"/>
                <a:gd name="connsiteX756" fmla="*/ 2851429 w 3629399"/>
                <a:gd name="connsiteY756" fmla="*/ 3822917 h 4269588"/>
                <a:gd name="connsiteX757" fmla="*/ 2872586 w 3629399"/>
                <a:gd name="connsiteY757" fmla="*/ 3818910 h 4269588"/>
                <a:gd name="connsiteX758" fmla="*/ 2872962 w 3629399"/>
                <a:gd name="connsiteY758" fmla="*/ 3795749 h 4269588"/>
                <a:gd name="connsiteX759" fmla="*/ 2870708 w 3629399"/>
                <a:gd name="connsiteY759" fmla="*/ 3785859 h 4269588"/>
                <a:gd name="connsiteX760" fmla="*/ 2903384 w 3629399"/>
                <a:gd name="connsiteY760" fmla="*/ 3760946 h 4269588"/>
                <a:gd name="connsiteX761" fmla="*/ 2978750 w 3629399"/>
                <a:gd name="connsiteY761" fmla="*/ 3752307 h 4269588"/>
                <a:gd name="connsiteX762" fmla="*/ 3014555 w 3629399"/>
                <a:gd name="connsiteY762" fmla="*/ 3703482 h 4269588"/>
                <a:gd name="connsiteX763" fmla="*/ 3025948 w 3629399"/>
                <a:gd name="connsiteY763" fmla="*/ 3684453 h 4269588"/>
                <a:gd name="connsiteX764" fmla="*/ 3024320 w 3629399"/>
                <a:gd name="connsiteY764" fmla="*/ 3640134 h 4269588"/>
                <a:gd name="connsiteX765" fmla="*/ 2998030 w 3629399"/>
                <a:gd name="connsiteY765" fmla="*/ 3616222 h 4269588"/>
                <a:gd name="connsiteX766" fmla="*/ 3018561 w 3629399"/>
                <a:gd name="connsiteY766" fmla="*/ 3624610 h 4269588"/>
                <a:gd name="connsiteX767" fmla="*/ 3056745 w 3629399"/>
                <a:gd name="connsiteY767" fmla="*/ 3633374 h 4269588"/>
                <a:gd name="connsiteX768" fmla="*/ 3105821 w 3629399"/>
                <a:gd name="connsiteY768" fmla="*/ 3606582 h 4269588"/>
                <a:gd name="connsiteX769" fmla="*/ 3117464 w 3629399"/>
                <a:gd name="connsiteY769" fmla="*/ 3594063 h 4269588"/>
                <a:gd name="connsiteX770" fmla="*/ 3162659 w 3629399"/>
                <a:gd name="connsiteY770" fmla="*/ 3526709 h 4269588"/>
                <a:gd name="connsiteX771" fmla="*/ 3180561 w 3629399"/>
                <a:gd name="connsiteY771" fmla="*/ 3479762 h 4269588"/>
                <a:gd name="connsiteX772" fmla="*/ 3187698 w 3629399"/>
                <a:gd name="connsiteY772" fmla="*/ 3476131 h 4269588"/>
                <a:gd name="connsiteX773" fmla="*/ 3217744 w 3629399"/>
                <a:gd name="connsiteY773" fmla="*/ 3439199 h 4269588"/>
                <a:gd name="connsiteX774" fmla="*/ 3233393 w 3629399"/>
                <a:gd name="connsiteY774" fmla="*/ 3421797 h 4269588"/>
                <a:gd name="connsiteX775" fmla="*/ 3256429 w 3629399"/>
                <a:gd name="connsiteY775" fmla="*/ 3401140 h 4269588"/>
                <a:gd name="connsiteX776" fmla="*/ 3255302 w 3629399"/>
                <a:gd name="connsiteY776" fmla="*/ 3353942 h 4269588"/>
                <a:gd name="connsiteX777" fmla="*/ 3259183 w 3629399"/>
                <a:gd name="connsiteY777" fmla="*/ 3313880 h 4269588"/>
                <a:gd name="connsiteX778" fmla="*/ 3334174 w 3629399"/>
                <a:gd name="connsiteY778" fmla="*/ 3265431 h 4269588"/>
                <a:gd name="connsiteX779" fmla="*/ 3374111 w 3629399"/>
                <a:gd name="connsiteY779" fmla="*/ 3249781 h 4269588"/>
                <a:gd name="connsiteX780" fmla="*/ 3402905 w 3629399"/>
                <a:gd name="connsiteY780" fmla="*/ 3244774 h 4269588"/>
                <a:gd name="connsiteX781" fmla="*/ 3444594 w 3629399"/>
                <a:gd name="connsiteY781" fmla="*/ 3227622 h 4269588"/>
                <a:gd name="connsiteX782" fmla="*/ 3456237 w 3629399"/>
                <a:gd name="connsiteY782" fmla="*/ 3200330 h 4269588"/>
                <a:gd name="connsiteX783" fmla="*/ 3476268 w 3629399"/>
                <a:gd name="connsiteY783" fmla="*/ 3157639 h 4269588"/>
                <a:gd name="connsiteX784" fmla="*/ 3499804 w 3629399"/>
                <a:gd name="connsiteY784" fmla="*/ 3088282 h 4269588"/>
                <a:gd name="connsiteX785" fmla="*/ 3508318 w 3629399"/>
                <a:gd name="connsiteY785" fmla="*/ 3042962 h 4269588"/>
                <a:gd name="connsiteX786" fmla="*/ 3516580 w 3629399"/>
                <a:gd name="connsiteY786" fmla="*/ 3000772 h 4269588"/>
                <a:gd name="connsiteX787" fmla="*/ 3513701 w 3629399"/>
                <a:gd name="connsiteY787" fmla="*/ 2988753 h 4269588"/>
                <a:gd name="connsiteX788" fmla="*/ 3526095 w 3629399"/>
                <a:gd name="connsiteY788" fmla="*/ 2919521 h 4269588"/>
                <a:gd name="connsiteX789" fmla="*/ 3601587 w 3629399"/>
                <a:gd name="connsiteY789" fmla="*/ 2820869 h 4269588"/>
                <a:gd name="connsiteX790" fmla="*/ 3609474 w 3629399"/>
                <a:gd name="connsiteY790" fmla="*/ 2797834 h 4269588"/>
                <a:gd name="connsiteX791" fmla="*/ 3629254 w 3629399"/>
                <a:gd name="connsiteY791" fmla="*/ 2721341 h 4269588"/>
                <a:gd name="connsiteX792" fmla="*/ 3581931 w 3629399"/>
                <a:gd name="connsiteY792" fmla="*/ 2648102 h 4269588"/>
                <a:gd name="connsiteX793" fmla="*/ 2441545 w 3629399"/>
                <a:gd name="connsiteY793" fmla="*/ 1071167 h 4269588"/>
                <a:gd name="connsiteX794" fmla="*/ 2465708 w 3629399"/>
                <a:gd name="connsiteY794" fmla="*/ 1071292 h 4269588"/>
                <a:gd name="connsiteX795" fmla="*/ 2485739 w 3629399"/>
                <a:gd name="connsiteY795" fmla="*/ 1070040 h 4269588"/>
                <a:gd name="connsiteX796" fmla="*/ 2501638 w 3629399"/>
                <a:gd name="connsiteY796" fmla="*/ 1073421 h 4269588"/>
                <a:gd name="connsiteX797" fmla="*/ 2503015 w 3629399"/>
                <a:gd name="connsiteY797" fmla="*/ 1076050 h 4269588"/>
                <a:gd name="connsiteX798" fmla="*/ 2486740 w 3629399"/>
                <a:gd name="connsiteY798" fmla="*/ 1084563 h 4269588"/>
                <a:gd name="connsiteX799" fmla="*/ 2472093 w 3629399"/>
                <a:gd name="connsiteY799" fmla="*/ 1090948 h 4269588"/>
                <a:gd name="connsiteX800" fmla="*/ 2454190 w 3629399"/>
                <a:gd name="connsiteY800" fmla="*/ 1098209 h 4269588"/>
                <a:gd name="connsiteX801" fmla="*/ 2430403 w 3629399"/>
                <a:gd name="connsiteY801" fmla="*/ 1114860 h 4269588"/>
                <a:gd name="connsiteX802" fmla="*/ 2408494 w 3629399"/>
                <a:gd name="connsiteY802" fmla="*/ 1129132 h 4269588"/>
                <a:gd name="connsiteX803" fmla="*/ 2377947 w 3629399"/>
                <a:gd name="connsiteY803" fmla="*/ 1149663 h 4269588"/>
                <a:gd name="connsiteX804" fmla="*/ 2349028 w 3629399"/>
                <a:gd name="connsiteY804" fmla="*/ 1166564 h 4269588"/>
                <a:gd name="connsiteX805" fmla="*/ 2345272 w 3629399"/>
                <a:gd name="connsiteY805" fmla="*/ 1164937 h 4269588"/>
                <a:gd name="connsiteX806" fmla="*/ 2349904 w 3629399"/>
                <a:gd name="connsiteY806" fmla="*/ 1153544 h 4269588"/>
                <a:gd name="connsiteX807" fmla="*/ 2390216 w 3629399"/>
                <a:gd name="connsiteY807" fmla="*/ 1130008 h 4269588"/>
                <a:gd name="connsiteX808" fmla="*/ 2392720 w 3629399"/>
                <a:gd name="connsiteY808" fmla="*/ 1128005 h 4269588"/>
                <a:gd name="connsiteX809" fmla="*/ 2441420 w 3629399"/>
                <a:gd name="connsiteY809" fmla="*/ 1071042 h 4269588"/>
                <a:gd name="connsiteX810" fmla="*/ 2294068 w 3629399"/>
                <a:gd name="connsiteY810" fmla="*/ 1004189 h 4269588"/>
                <a:gd name="connsiteX811" fmla="*/ 2321109 w 3629399"/>
                <a:gd name="connsiteY811" fmla="*/ 1008070 h 4269588"/>
                <a:gd name="connsiteX812" fmla="*/ 2342768 w 3629399"/>
                <a:gd name="connsiteY812" fmla="*/ 1006442 h 4269588"/>
                <a:gd name="connsiteX813" fmla="*/ 2372689 w 3629399"/>
                <a:gd name="connsiteY813" fmla="*/ 1008445 h 4269588"/>
                <a:gd name="connsiteX814" fmla="*/ 2387462 w 3629399"/>
                <a:gd name="connsiteY814" fmla="*/ 1018085 h 4269588"/>
                <a:gd name="connsiteX815" fmla="*/ 2397978 w 3629399"/>
                <a:gd name="connsiteY815" fmla="*/ 1050010 h 4269588"/>
                <a:gd name="connsiteX816" fmla="*/ 2378073 w 3629399"/>
                <a:gd name="connsiteY816" fmla="*/ 1026348 h 4269588"/>
                <a:gd name="connsiteX817" fmla="*/ 2370561 w 3629399"/>
                <a:gd name="connsiteY817" fmla="*/ 1015832 h 4269588"/>
                <a:gd name="connsiteX818" fmla="*/ 2363800 w 3629399"/>
                <a:gd name="connsiteY818" fmla="*/ 1020213 h 4269588"/>
                <a:gd name="connsiteX819" fmla="*/ 2358918 w 3629399"/>
                <a:gd name="connsiteY819" fmla="*/ 1081183 h 4269588"/>
                <a:gd name="connsiteX820" fmla="*/ 2357916 w 3629399"/>
                <a:gd name="connsiteY820" fmla="*/ 1091073 h 4269588"/>
                <a:gd name="connsiteX821" fmla="*/ 2337510 w 3629399"/>
                <a:gd name="connsiteY821" fmla="*/ 1106847 h 4269588"/>
                <a:gd name="connsiteX822" fmla="*/ 2329873 w 3629399"/>
                <a:gd name="connsiteY822" fmla="*/ 1065158 h 4269588"/>
                <a:gd name="connsiteX823" fmla="*/ 2318105 w 3629399"/>
                <a:gd name="connsiteY823" fmla="*/ 1027224 h 4269588"/>
                <a:gd name="connsiteX824" fmla="*/ 2283551 w 3629399"/>
                <a:gd name="connsiteY824" fmla="*/ 1014455 h 4269588"/>
                <a:gd name="connsiteX825" fmla="*/ 2240736 w 3629399"/>
                <a:gd name="connsiteY825" fmla="*/ 1043499 h 4269588"/>
                <a:gd name="connsiteX826" fmla="*/ 2233975 w 3629399"/>
                <a:gd name="connsiteY826" fmla="*/ 1051387 h 4269588"/>
                <a:gd name="connsiteX827" fmla="*/ 2224961 w 3629399"/>
                <a:gd name="connsiteY827" fmla="*/ 1122872 h 4269588"/>
                <a:gd name="connsiteX828" fmla="*/ 2219828 w 3629399"/>
                <a:gd name="connsiteY828" fmla="*/ 1158051 h 4269588"/>
                <a:gd name="connsiteX829" fmla="*/ 2211565 w 3629399"/>
                <a:gd name="connsiteY829" fmla="*/ 1161181 h 4269588"/>
                <a:gd name="connsiteX830" fmla="*/ 2206933 w 3629399"/>
                <a:gd name="connsiteY830" fmla="*/ 1158302 h 4269588"/>
                <a:gd name="connsiteX831" fmla="*/ 2203428 w 3629399"/>
                <a:gd name="connsiteY831" fmla="*/ 1103342 h 4269588"/>
                <a:gd name="connsiteX832" fmla="*/ 2202927 w 3629399"/>
                <a:gd name="connsiteY832" fmla="*/ 1076551 h 4269588"/>
                <a:gd name="connsiteX833" fmla="*/ 2205306 w 3629399"/>
                <a:gd name="connsiteY833" fmla="*/ 1026223 h 4269588"/>
                <a:gd name="connsiteX834" fmla="*/ 2255383 w 3629399"/>
                <a:gd name="connsiteY834" fmla="*/ 997553 h 4269588"/>
                <a:gd name="connsiteX835" fmla="*/ 2259014 w 3629399"/>
                <a:gd name="connsiteY835" fmla="*/ 997303 h 4269588"/>
                <a:gd name="connsiteX836" fmla="*/ 2294193 w 3629399"/>
                <a:gd name="connsiteY836" fmla="*/ 1004189 h 4269588"/>
                <a:gd name="connsiteX837" fmla="*/ 2120675 w 3629399"/>
                <a:gd name="connsiteY837" fmla="*/ 942844 h 4269588"/>
                <a:gd name="connsiteX838" fmla="*/ 2141958 w 3629399"/>
                <a:gd name="connsiteY838" fmla="*/ 934581 h 4269588"/>
                <a:gd name="connsiteX839" fmla="*/ 2175134 w 3629399"/>
                <a:gd name="connsiteY839" fmla="*/ 913549 h 4269588"/>
                <a:gd name="connsiteX840" fmla="*/ 2205681 w 3629399"/>
                <a:gd name="connsiteY840" fmla="*/ 894519 h 4269588"/>
                <a:gd name="connsiteX841" fmla="*/ 2212692 w 3629399"/>
                <a:gd name="connsiteY841" fmla="*/ 897399 h 4269588"/>
                <a:gd name="connsiteX842" fmla="*/ 2269655 w 3629399"/>
                <a:gd name="connsiteY842" fmla="*/ 937711 h 4269588"/>
                <a:gd name="connsiteX843" fmla="*/ 2255007 w 3629399"/>
                <a:gd name="connsiteY843" fmla="*/ 963376 h 4269588"/>
                <a:gd name="connsiteX844" fmla="*/ 2238357 w 3629399"/>
                <a:gd name="connsiteY844" fmla="*/ 961122 h 4269588"/>
                <a:gd name="connsiteX845" fmla="*/ 2206057 w 3629399"/>
                <a:gd name="connsiteY845" fmla="*/ 957366 h 4269588"/>
                <a:gd name="connsiteX846" fmla="*/ 2193537 w 3629399"/>
                <a:gd name="connsiteY846" fmla="*/ 950856 h 4269588"/>
                <a:gd name="connsiteX847" fmla="*/ 2179015 w 3629399"/>
                <a:gd name="connsiteY847" fmla="*/ 944096 h 4269588"/>
                <a:gd name="connsiteX848" fmla="*/ 2175259 w 3629399"/>
                <a:gd name="connsiteY848" fmla="*/ 945223 h 4269588"/>
                <a:gd name="connsiteX849" fmla="*/ 2133820 w 3629399"/>
                <a:gd name="connsiteY849" fmla="*/ 960997 h 4269588"/>
                <a:gd name="connsiteX850" fmla="*/ 2118672 w 3629399"/>
                <a:gd name="connsiteY850" fmla="*/ 965003 h 4269588"/>
                <a:gd name="connsiteX851" fmla="*/ 2118672 w 3629399"/>
                <a:gd name="connsiteY851" fmla="*/ 965003 h 4269588"/>
                <a:gd name="connsiteX852" fmla="*/ 2106904 w 3629399"/>
                <a:gd name="connsiteY852" fmla="*/ 958618 h 4269588"/>
                <a:gd name="connsiteX853" fmla="*/ 2120925 w 3629399"/>
                <a:gd name="connsiteY853" fmla="*/ 942969 h 4269588"/>
                <a:gd name="connsiteX854" fmla="*/ 1232303 w 3629399"/>
                <a:gd name="connsiteY854" fmla="*/ 968383 h 4269588"/>
                <a:gd name="connsiteX855" fmla="*/ 1219283 w 3629399"/>
                <a:gd name="connsiteY855" fmla="*/ 930199 h 4269588"/>
                <a:gd name="connsiteX856" fmla="*/ 1193869 w 3629399"/>
                <a:gd name="connsiteY856" fmla="*/ 910168 h 4269588"/>
                <a:gd name="connsiteX857" fmla="*/ 1179722 w 3629399"/>
                <a:gd name="connsiteY857" fmla="*/ 904159 h 4269588"/>
                <a:gd name="connsiteX858" fmla="*/ 1160192 w 3629399"/>
                <a:gd name="connsiteY858" fmla="*/ 878369 h 4269588"/>
                <a:gd name="connsiteX859" fmla="*/ 1242819 w 3629399"/>
                <a:gd name="connsiteY859" fmla="*/ 934706 h 4269588"/>
                <a:gd name="connsiteX860" fmla="*/ 1232303 w 3629399"/>
                <a:gd name="connsiteY860" fmla="*/ 968258 h 4269588"/>
                <a:gd name="connsiteX861" fmla="*/ 1635426 w 3629399"/>
                <a:gd name="connsiteY861" fmla="*/ 190182 h 4269588"/>
                <a:gd name="connsiteX862" fmla="*/ 1624909 w 3629399"/>
                <a:gd name="connsiteY862" fmla="*/ 167021 h 4269588"/>
                <a:gd name="connsiteX863" fmla="*/ 1590606 w 3629399"/>
                <a:gd name="connsiteY863" fmla="*/ 151372 h 4269588"/>
                <a:gd name="connsiteX864" fmla="*/ 1568072 w 3629399"/>
                <a:gd name="connsiteY864" fmla="*/ 153250 h 4269588"/>
                <a:gd name="connsiteX865" fmla="*/ 1565943 w 3629399"/>
                <a:gd name="connsiteY865" fmla="*/ 153500 h 4269588"/>
                <a:gd name="connsiteX866" fmla="*/ 1541405 w 3629399"/>
                <a:gd name="connsiteY866" fmla="*/ 157131 h 4269588"/>
                <a:gd name="connsiteX867" fmla="*/ 1499466 w 3629399"/>
                <a:gd name="connsiteY867" fmla="*/ 162264 h 4269588"/>
                <a:gd name="connsiteX868" fmla="*/ 1494708 w 3629399"/>
                <a:gd name="connsiteY868" fmla="*/ 161888 h 4269588"/>
                <a:gd name="connsiteX869" fmla="*/ 1489200 w 3629399"/>
                <a:gd name="connsiteY869" fmla="*/ 159509 h 4269588"/>
                <a:gd name="connsiteX870" fmla="*/ 1468668 w 3629399"/>
                <a:gd name="connsiteY870" fmla="*/ 146114 h 4269588"/>
                <a:gd name="connsiteX871" fmla="*/ 1439498 w 3629399"/>
                <a:gd name="connsiteY871" fmla="*/ 134095 h 4269588"/>
                <a:gd name="connsiteX872" fmla="*/ 1414209 w 3629399"/>
                <a:gd name="connsiteY872" fmla="*/ 122202 h 4269588"/>
                <a:gd name="connsiteX873" fmla="*/ 1418466 w 3629399"/>
                <a:gd name="connsiteY873" fmla="*/ 118321 h 4269588"/>
                <a:gd name="connsiteX874" fmla="*/ 1433489 w 3629399"/>
                <a:gd name="connsiteY874" fmla="*/ 109307 h 4269588"/>
                <a:gd name="connsiteX875" fmla="*/ 1453394 w 3629399"/>
                <a:gd name="connsiteY875" fmla="*/ 98540 h 4269588"/>
                <a:gd name="connsiteX876" fmla="*/ 1455022 w 3629399"/>
                <a:gd name="connsiteY876" fmla="*/ 99041 h 4269588"/>
                <a:gd name="connsiteX877" fmla="*/ 1464286 w 3629399"/>
                <a:gd name="connsiteY877" fmla="*/ 114940 h 4269588"/>
                <a:gd name="connsiteX878" fmla="*/ 1479310 w 3629399"/>
                <a:gd name="connsiteY878" fmla="*/ 136098 h 4269588"/>
                <a:gd name="connsiteX879" fmla="*/ 1507979 w 3629399"/>
                <a:gd name="connsiteY879" fmla="*/ 140855 h 4269588"/>
                <a:gd name="connsiteX880" fmla="*/ 1538401 w 3629399"/>
                <a:gd name="connsiteY880" fmla="*/ 136349 h 4269588"/>
                <a:gd name="connsiteX881" fmla="*/ 1573330 w 3629399"/>
                <a:gd name="connsiteY881" fmla="*/ 132468 h 4269588"/>
                <a:gd name="connsiteX882" fmla="*/ 1604002 w 3629399"/>
                <a:gd name="connsiteY882" fmla="*/ 134971 h 4269588"/>
                <a:gd name="connsiteX883" fmla="*/ 1629041 w 3629399"/>
                <a:gd name="connsiteY883" fmla="*/ 149243 h 4269588"/>
                <a:gd name="connsiteX884" fmla="*/ 1637304 w 3629399"/>
                <a:gd name="connsiteY884" fmla="*/ 189931 h 4269588"/>
                <a:gd name="connsiteX885" fmla="*/ 1635300 w 3629399"/>
                <a:gd name="connsiteY885" fmla="*/ 190432 h 426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</a:cxnLst>
              <a:rect l="l" t="t" r="r" b="b"/>
              <a:pathLst>
                <a:path w="3629399" h="4269588">
                  <a:moveTo>
                    <a:pt x="3581305" y="2647602"/>
                  </a:moveTo>
                  <a:cubicBezTo>
                    <a:pt x="3575922" y="2644847"/>
                    <a:pt x="3569036" y="2642844"/>
                    <a:pt x="3561650" y="2640591"/>
                  </a:cubicBezTo>
                  <a:cubicBezTo>
                    <a:pt x="3546001" y="2635959"/>
                    <a:pt x="3443467" y="2597149"/>
                    <a:pt x="3397021" y="2571985"/>
                  </a:cubicBezTo>
                  <a:cubicBezTo>
                    <a:pt x="3388382" y="2567353"/>
                    <a:pt x="3345567" y="2535554"/>
                    <a:pt x="3335175" y="2528167"/>
                  </a:cubicBezTo>
                  <a:cubicBezTo>
                    <a:pt x="3320778" y="2518027"/>
                    <a:pt x="3320403" y="2510640"/>
                    <a:pt x="3265818" y="2512017"/>
                  </a:cubicBezTo>
                  <a:cubicBezTo>
                    <a:pt x="3259183" y="2512142"/>
                    <a:pt x="3248041" y="2506008"/>
                    <a:pt x="3244660" y="2501751"/>
                  </a:cubicBezTo>
                  <a:cubicBezTo>
                    <a:pt x="3199466" y="2444538"/>
                    <a:pt x="3185194" y="2412614"/>
                    <a:pt x="3179810" y="2399343"/>
                  </a:cubicBezTo>
                  <a:cubicBezTo>
                    <a:pt x="3175304" y="2388201"/>
                    <a:pt x="3169169" y="2373053"/>
                    <a:pt x="3155898" y="2356026"/>
                  </a:cubicBezTo>
                  <a:cubicBezTo>
                    <a:pt x="3133238" y="2326981"/>
                    <a:pt x="3087793" y="2277155"/>
                    <a:pt x="3054868" y="2283790"/>
                  </a:cubicBezTo>
                  <a:cubicBezTo>
                    <a:pt x="3044852" y="2285793"/>
                    <a:pt x="3036589" y="2290049"/>
                    <a:pt x="3029328" y="2293805"/>
                  </a:cubicBezTo>
                  <a:cubicBezTo>
                    <a:pt x="3023569" y="2296685"/>
                    <a:pt x="3018186" y="2299564"/>
                    <a:pt x="3014555" y="2299564"/>
                  </a:cubicBezTo>
                  <a:cubicBezTo>
                    <a:pt x="3013178" y="2299564"/>
                    <a:pt x="3009673" y="2299564"/>
                    <a:pt x="3004915" y="2289423"/>
                  </a:cubicBezTo>
                  <a:cubicBezTo>
                    <a:pt x="2996152" y="2270269"/>
                    <a:pt x="2986136" y="2260379"/>
                    <a:pt x="2978124" y="2252366"/>
                  </a:cubicBezTo>
                  <a:cubicBezTo>
                    <a:pt x="2973116" y="2247358"/>
                    <a:pt x="2968735" y="2242977"/>
                    <a:pt x="2965479" y="2237343"/>
                  </a:cubicBezTo>
                  <a:cubicBezTo>
                    <a:pt x="2961348" y="2230082"/>
                    <a:pt x="2954588" y="2226451"/>
                    <a:pt x="2945448" y="2226451"/>
                  </a:cubicBezTo>
                  <a:cubicBezTo>
                    <a:pt x="2941818" y="2226451"/>
                    <a:pt x="2938187" y="2226952"/>
                    <a:pt x="2934682" y="2227578"/>
                  </a:cubicBezTo>
                  <a:cubicBezTo>
                    <a:pt x="2932178" y="2227954"/>
                    <a:pt x="2901756" y="2227328"/>
                    <a:pt x="2905512" y="2211678"/>
                  </a:cubicBezTo>
                  <a:cubicBezTo>
                    <a:pt x="2911771" y="2186139"/>
                    <a:pt x="2929048" y="2147705"/>
                    <a:pt x="2923665" y="2137814"/>
                  </a:cubicBezTo>
                  <a:cubicBezTo>
                    <a:pt x="2921787" y="2134309"/>
                    <a:pt x="2917155" y="2132556"/>
                    <a:pt x="2913650" y="2134059"/>
                  </a:cubicBezTo>
                  <a:cubicBezTo>
                    <a:pt x="2908892" y="2135936"/>
                    <a:pt x="2906638" y="2141946"/>
                    <a:pt x="2900254" y="2152086"/>
                  </a:cubicBezTo>
                  <a:cubicBezTo>
                    <a:pt x="2894495" y="2161226"/>
                    <a:pt x="2878595" y="2158221"/>
                    <a:pt x="2864699" y="2148331"/>
                  </a:cubicBezTo>
                  <a:cubicBezTo>
                    <a:pt x="2856686" y="2142697"/>
                    <a:pt x="2846671" y="2139692"/>
                    <a:pt x="2835779" y="2139692"/>
                  </a:cubicBezTo>
                  <a:cubicBezTo>
                    <a:pt x="2816249" y="2139692"/>
                    <a:pt x="2794591" y="2149958"/>
                    <a:pt x="2794591" y="2164606"/>
                  </a:cubicBezTo>
                  <a:cubicBezTo>
                    <a:pt x="2794591" y="2169739"/>
                    <a:pt x="2784826" y="2168987"/>
                    <a:pt x="2781821" y="2161977"/>
                  </a:cubicBezTo>
                  <a:cubicBezTo>
                    <a:pt x="2777314" y="2151210"/>
                    <a:pt x="2764419" y="2144324"/>
                    <a:pt x="2749020" y="2144324"/>
                  </a:cubicBezTo>
                  <a:cubicBezTo>
                    <a:pt x="2736125" y="2144324"/>
                    <a:pt x="2724107" y="2149082"/>
                    <a:pt x="2715093" y="2158346"/>
                  </a:cubicBezTo>
                  <a:cubicBezTo>
                    <a:pt x="2711963" y="2157219"/>
                    <a:pt x="2706454" y="2144950"/>
                    <a:pt x="2703450" y="2138315"/>
                  </a:cubicBezTo>
                  <a:cubicBezTo>
                    <a:pt x="2697566" y="2125045"/>
                    <a:pt x="2692808" y="2114528"/>
                    <a:pt x="2683794" y="2114528"/>
                  </a:cubicBezTo>
                  <a:cubicBezTo>
                    <a:pt x="2670274" y="2114528"/>
                    <a:pt x="2644609" y="2129051"/>
                    <a:pt x="2631839" y="2156468"/>
                  </a:cubicBezTo>
                  <a:cubicBezTo>
                    <a:pt x="2625830" y="2169238"/>
                    <a:pt x="2623952" y="2184136"/>
                    <a:pt x="2622575" y="2195904"/>
                  </a:cubicBezTo>
                  <a:cubicBezTo>
                    <a:pt x="2622325" y="2198032"/>
                    <a:pt x="2621949" y="2200536"/>
                    <a:pt x="2621699" y="2202790"/>
                  </a:cubicBezTo>
                  <a:cubicBezTo>
                    <a:pt x="2618819" y="2190145"/>
                    <a:pt x="2617192" y="2165607"/>
                    <a:pt x="2619070" y="2151961"/>
                  </a:cubicBezTo>
                  <a:cubicBezTo>
                    <a:pt x="2619696" y="2147329"/>
                    <a:pt x="2623076" y="2140694"/>
                    <a:pt x="2626331" y="2134434"/>
                  </a:cubicBezTo>
                  <a:cubicBezTo>
                    <a:pt x="2632090" y="2123417"/>
                    <a:pt x="2637473" y="2112901"/>
                    <a:pt x="2633717" y="2104388"/>
                  </a:cubicBezTo>
                  <a:cubicBezTo>
                    <a:pt x="2632465" y="2101508"/>
                    <a:pt x="2629711" y="2097878"/>
                    <a:pt x="2623577" y="2096000"/>
                  </a:cubicBezTo>
                  <a:cubicBezTo>
                    <a:pt x="2609555" y="2091868"/>
                    <a:pt x="2592028" y="2104388"/>
                    <a:pt x="2577756" y="2115530"/>
                  </a:cubicBezTo>
                  <a:cubicBezTo>
                    <a:pt x="2572247" y="2119786"/>
                    <a:pt x="2565487" y="2125045"/>
                    <a:pt x="2562733" y="2125671"/>
                  </a:cubicBezTo>
                  <a:cubicBezTo>
                    <a:pt x="2548085" y="2129176"/>
                    <a:pt x="2524173" y="2150334"/>
                    <a:pt x="2510402" y="2171992"/>
                  </a:cubicBezTo>
                  <a:lnTo>
                    <a:pt x="2504643" y="2181256"/>
                  </a:lnTo>
                  <a:cubicBezTo>
                    <a:pt x="2494502" y="2197532"/>
                    <a:pt x="2488493" y="2207297"/>
                    <a:pt x="2478102" y="2213306"/>
                  </a:cubicBezTo>
                  <a:cubicBezTo>
                    <a:pt x="2474721" y="2215309"/>
                    <a:pt x="2470841" y="2215810"/>
                    <a:pt x="2468337" y="2215810"/>
                  </a:cubicBezTo>
                  <a:cubicBezTo>
                    <a:pt x="2463079" y="2215810"/>
                    <a:pt x="2459323" y="2214057"/>
                    <a:pt x="2457821" y="2212930"/>
                  </a:cubicBezTo>
                  <a:cubicBezTo>
                    <a:pt x="2458697" y="2210552"/>
                    <a:pt x="2458947" y="2207171"/>
                    <a:pt x="2456443" y="2202790"/>
                  </a:cubicBezTo>
                  <a:cubicBezTo>
                    <a:pt x="2449808" y="2191522"/>
                    <a:pt x="2424769" y="2174746"/>
                    <a:pt x="2410998" y="2174746"/>
                  </a:cubicBezTo>
                  <a:cubicBezTo>
                    <a:pt x="2404488" y="2174746"/>
                    <a:pt x="2401358" y="2178127"/>
                    <a:pt x="2400106" y="2180130"/>
                  </a:cubicBezTo>
                  <a:cubicBezTo>
                    <a:pt x="2395725" y="2187015"/>
                    <a:pt x="2382329" y="2193651"/>
                    <a:pt x="2368182" y="2200661"/>
                  </a:cubicBezTo>
                  <a:cubicBezTo>
                    <a:pt x="2363675" y="2202915"/>
                    <a:pt x="2358918" y="2205293"/>
                    <a:pt x="2354286" y="2207672"/>
                  </a:cubicBezTo>
                  <a:cubicBezTo>
                    <a:pt x="2339888" y="2215309"/>
                    <a:pt x="2323864" y="2196280"/>
                    <a:pt x="2319732" y="2186514"/>
                  </a:cubicBezTo>
                  <a:cubicBezTo>
                    <a:pt x="2318355" y="2183260"/>
                    <a:pt x="2316728" y="2180630"/>
                    <a:pt x="2314850" y="2177876"/>
                  </a:cubicBezTo>
                  <a:cubicBezTo>
                    <a:pt x="2310593" y="2171366"/>
                    <a:pt x="2305710" y="2164105"/>
                    <a:pt x="2304208" y="2139692"/>
                  </a:cubicBezTo>
                  <a:cubicBezTo>
                    <a:pt x="2302080" y="2106766"/>
                    <a:pt x="2308340" y="2069459"/>
                    <a:pt x="2315351" y="2047049"/>
                  </a:cubicBezTo>
                  <a:cubicBezTo>
                    <a:pt x="2319732" y="2033153"/>
                    <a:pt x="2309592" y="2016377"/>
                    <a:pt x="2303207" y="2007613"/>
                  </a:cubicBezTo>
                  <a:cubicBezTo>
                    <a:pt x="2291689" y="1991839"/>
                    <a:pt x="2273035" y="1975814"/>
                    <a:pt x="2260015" y="1975814"/>
                  </a:cubicBezTo>
                  <a:cubicBezTo>
                    <a:pt x="2259639" y="1975814"/>
                    <a:pt x="2257762" y="1975939"/>
                    <a:pt x="2257511" y="1976064"/>
                  </a:cubicBezTo>
                  <a:cubicBezTo>
                    <a:pt x="2249374" y="1977442"/>
                    <a:pt x="2241862" y="1982074"/>
                    <a:pt x="2234601" y="1986456"/>
                  </a:cubicBezTo>
                  <a:cubicBezTo>
                    <a:pt x="2226213" y="1991589"/>
                    <a:pt x="2219077" y="1996471"/>
                    <a:pt x="2211440" y="1995094"/>
                  </a:cubicBezTo>
                  <a:cubicBezTo>
                    <a:pt x="2206182" y="1994217"/>
                    <a:pt x="2204054" y="1993091"/>
                    <a:pt x="2201800" y="1991714"/>
                  </a:cubicBezTo>
                  <a:cubicBezTo>
                    <a:pt x="2196542" y="1988834"/>
                    <a:pt x="2191660" y="1986831"/>
                    <a:pt x="2175885" y="1986831"/>
                  </a:cubicBezTo>
                  <a:cubicBezTo>
                    <a:pt x="2174758" y="1986831"/>
                    <a:pt x="2173882" y="1986831"/>
                    <a:pt x="2173006" y="1986831"/>
                  </a:cubicBezTo>
                  <a:cubicBezTo>
                    <a:pt x="2176136" y="1982074"/>
                    <a:pt x="2180392" y="1974813"/>
                    <a:pt x="2182270" y="1964797"/>
                  </a:cubicBezTo>
                  <a:cubicBezTo>
                    <a:pt x="2183898" y="1956284"/>
                    <a:pt x="2183522" y="1947020"/>
                    <a:pt x="2183021" y="1938131"/>
                  </a:cubicBezTo>
                  <a:cubicBezTo>
                    <a:pt x="2182145" y="1919853"/>
                    <a:pt x="2181394" y="1902576"/>
                    <a:pt x="2196166" y="1889806"/>
                  </a:cubicBezTo>
                  <a:cubicBezTo>
                    <a:pt x="2214695" y="1873907"/>
                    <a:pt x="2217199" y="1844987"/>
                    <a:pt x="2211440" y="1824956"/>
                  </a:cubicBezTo>
                  <a:cubicBezTo>
                    <a:pt x="2207810" y="1811936"/>
                    <a:pt x="2201049" y="1803673"/>
                    <a:pt x="2192912" y="1802421"/>
                  </a:cubicBezTo>
                  <a:cubicBezTo>
                    <a:pt x="2184399" y="1801044"/>
                    <a:pt x="2172755" y="1802797"/>
                    <a:pt x="2160361" y="1804925"/>
                  </a:cubicBezTo>
                  <a:cubicBezTo>
                    <a:pt x="2148343" y="1806928"/>
                    <a:pt x="2135948" y="1809057"/>
                    <a:pt x="2126058" y="1807805"/>
                  </a:cubicBezTo>
                  <a:cubicBezTo>
                    <a:pt x="2114040" y="1806302"/>
                    <a:pt x="2102772" y="1811310"/>
                    <a:pt x="2095260" y="1821075"/>
                  </a:cubicBezTo>
                  <a:cubicBezTo>
                    <a:pt x="2087374" y="1831466"/>
                    <a:pt x="2084995" y="1845863"/>
                    <a:pt x="2088876" y="1859510"/>
                  </a:cubicBezTo>
                  <a:cubicBezTo>
                    <a:pt x="2092256" y="1871403"/>
                    <a:pt x="2088250" y="1879666"/>
                    <a:pt x="2085621" y="1883547"/>
                  </a:cubicBezTo>
                  <a:cubicBezTo>
                    <a:pt x="2082491" y="1887928"/>
                    <a:pt x="2079361" y="1889431"/>
                    <a:pt x="2079236" y="1889681"/>
                  </a:cubicBezTo>
                  <a:cubicBezTo>
                    <a:pt x="2078360" y="1889431"/>
                    <a:pt x="2077483" y="1888805"/>
                    <a:pt x="2076482" y="1888054"/>
                  </a:cubicBezTo>
                  <a:cubicBezTo>
                    <a:pt x="2072976" y="1885800"/>
                    <a:pt x="2067718" y="1882545"/>
                    <a:pt x="2060081" y="1882545"/>
                  </a:cubicBezTo>
                  <a:cubicBezTo>
                    <a:pt x="2051443" y="1882545"/>
                    <a:pt x="2041928" y="1887052"/>
                    <a:pt x="2031162" y="1896316"/>
                  </a:cubicBezTo>
                  <a:cubicBezTo>
                    <a:pt x="2022273" y="1903953"/>
                    <a:pt x="2016013" y="1907333"/>
                    <a:pt x="2010755" y="1907333"/>
                  </a:cubicBezTo>
                  <a:cubicBezTo>
                    <a:pt x="2002993" y="1907333"/>
                    <a:pt x="1994480" y="1899571"/>
                    <a:pt x="1980208" y="1885675"/>
                  </a:cubicBezTo>
                  <a:lnTo>
                    <a:pt x="1975576" y="1881293"/>
                  </a:lnTo>
                  <a:cubicBezTo>
                    <a:pt x="1952540" y="1859134"/>
                    <a:pt x="1928628" y="1836224"/>
                    <a:pt x="1924622" y="1802672"/>
                  </a:cubicBezTo>
                  <a:cubicBezTo>
                    <a:pt x="1920741" y="1769996"/>
                    <a:pt x="1917361" y="1729684"/>
                    <a:pt x="1926500" y="1708276"/>
                  </a:cubicBezTo>
                  <a:cubicBezTo>
                    <a:pt x="1934513" y="1689497"/>
                    <a:pt x="1935764" y="1661829"/>
                    <a:pt x="1929380" y="1646556"/>
                  </a:cubicBezTo>
                  <a:cubicBezTo>
                    <a:pt x="1927001" y="1640797"/>
                    <a:pt x="1926500" y="1624271"/>
                    <a:pt x="1933887" y="1618262"/>
                  </a:cubicBezTo>
                  <a:cubicBezTo>
                    <a:pt x="1939145" y="1614005"/>
                    <a:pt x="1945029" y="1610375"/>
                    <a:pt x="1950036" y="1608622"/>
                  </a:cubicBezTo>
                  <a:cubicBezTo>
                    <a:pt x="1961805" y="1604741"/>
                    <a:pt x="1975200" y="1589593"/>
                    <a:pt x="1988345" y="1580328"/>
                  </a:cubicBezTo>
                  <a:cubicBezTo>
                    <a:pt x="2019644" y="1558670"/>
                    <a:pt x="2042304" y="1560047"/>
                    <a:pt x="2046811" y="1560047"/>
                  </a:cubicBezTo>
                  <a:cubicBezTo>
                    <a:pt x="2071599" y="1560047"/>
                    <a:pt x="2074854" y="1560047"/>
                    <a:pt x="2098390" y="1575321"/>
                  </a:cubicBezTo>
                  <a:cubicBezTo>
                    <a:pt x="2105151" y="1579702"/>
                    <a:pt x="2111285" y="1581831"/>
                    <a:pt x="2116794" y="1581831"/>
                  </a:cubicBezTo>
                  <a:cubicBezTo>
                    <a:pt x="2127811" y="1581831"/>
                    <a:pt x="2133946" y="1573693"/>
                    <a:pt x="2136700" y="1564805"/>
                  </a:cubicBezTo>
                  <a:cubicBezTo>
                    <a:pt x="2137827" y="1560923"/>
                    <a:pt x="2142834" y="1548154"/>
                    <a:pt x="2160737" y="1548154"/>
                  </a:cubicBezTo>
                  <a:cubicBezTo>
                    <a:pt x="2164368" y="1548154"/>
                    <a:pt x="2168499" y="1548404"/>
                    <a:pt x="2173006" y="1548780"/>
                  </a:cubicBezTo>
                  <a:cubicBezTo>
                    <a:pt x="2188655" y="1550157"/>
                    <a:pt x="2206057" y="1544022"/>
                    <a:pt x="2219578" y="1539140"/>
                  </a:cubicBezTo>
                  <a:cubicBezTo>
                    <a:pt x="2227089" y="1536511"/>
                    <a:pt x="2240360" y="1537888"/>
                    <a:pt x="2242488" y="1541268"/>
                  </a:cubicBezTo>
                  <a:cubicBezTo>
                    <a:pt x="2249749" y="1553036"/>
                    <a:pt x="2258638" y="1567559"/>
                    <a:pt x="2270907" y="1567559"/>
                  </a:cubicBezTo>
                  <a:cubicBezTo>
                    <a:pt x="2274412" y="1567559"/>
                    <a:pt x="2277667" y="1566307"/>
                    <a:pt x="2280797" y="1563928"/>
                  </a:cubicBezTo>
                  <a:cubicBezTo>
                    <a:pt x="2284929" y="1560673"/>
                    <a:pt x="2292691" y="1558169"/>
                    <a:pt x="2293316" y="1562426"/>
                  </a:cubicBezTo>
                  <a:cubicBezTo>
                    <a:pt x="2296822" y="1587464"/>
                    <a:pt x="2307964" y="1646931"/>
                    <a:pt x="2334255" y="1657322"/>
                  </a:cubicBezTo>
                  <a:cubicBezTo>
                    <a:pt x="2340765" y="1659826"/>
                    <a:pt x="2342643" y="1666086"/>
                    <a:pt x="2345021" y="1676101"/>
                  </a:cubicBezTo>
                  <a:cubicBezTo>
                    <a:pt x="2347525" y="1686367"/>
                    <a:pt x="2350655" y="1699262"/>
                    <a:pt x="2365678" y="1701265"/>
                  </a:cubicBezTo>
                  <a:cubicBezTo>
                    <a:pt x="2365929" y="1701265"/>
                    <a:pt x="2367681" y="1701390"/>
                    <a:pt x="2367932" y="1701390"/>
                  </a:cubicBezTo>
                  <a:cubicBezTo>
                    <a:pt x="2372564" y="1701390"/>
                    <a:pt x="2379324" y="1699512"/>
                    <a:pt x="2385459" y="1690749"/>
                  </a:cubicBezTo>
                  <a:cubicBezTo>
                    <a:pt x="2397728" y="1673347"/>
                    <a:pt x="2401358" y="1637667"/>
                    <a:pt x="2395600" y="1621767"/>
                  </a:cubicBezTo>
                  <a:cubicBezTo>
                    <a:pt x="2393596" y="1616384"/>
                    <a:pt x="2391092" y="1607746"/>
                    <a:pt x="2388213" y="1597981"/>
                  </a:cubicBezTo>
                  <a:cubicBezTo>
                    <a:pt x="2378573" y="1565681"/>
                    <a:pt x="2370686" y="1540016"/>
                    <a:pt x="2362173" y="1530126"/>
                  </a:cubicBezTo>
                  <a:cubicBezTo>
                    <a:pt x="2359669" y="1527121"/>
                    <a:pt x="2360295" y="1521863"/>
                    <a:pt x="2360921" y="1518984"/>
                  </a:cubicBezTo>
                  <a:cubicBezTo>
                    <a:pt x="2363926" y="1504962"/>
                    <a:pt x="2377321" y="1488436"/>
                    <a:pt x="2390842" y="1482177"/>
                  </a:cubicBezTo>
                  <a:cubicBezTo>
                    <a:pt x="2407618" y="1474164"/>
                    <a:pt x="2428525" y="1447123"/>
                    <a:pt x="2446929" y="1423336"/>
                  </a:cubicBezTo>
                  <a:cubicBezTo>
                    <a:pt x="2455317" y="1412444"/>
                    <a:pt x="2462578" y="1403055"/>
                    <a:pt x="2467586" y="1397922"/>
                  </a:cubicBezTo>
                  <a:cubicBezTo>
                    <a:pt x="2472719" y="1392789"/>
                    <a:pt x="2483235" y="1388532"/>
                    <a:pt x="2493500" y="1384401"/>
                  </a:cubicBezTo>
                  <a:cubicBezTo>
                    <a:pt x="2508399" y="1378392"/>
                    <a:pt x="2522545" y="1372758"/>
                    <a:pt x="2525926" y="1362116"/>
                  </a:cubicBezTo>
                  <a:cubicBezTo>
                    <a:pt x="2527553" y="1357234"/>
                    <a:pt x="2526677" y="1352226"/>
                    <a:pt x="2523422" y="1346968"/>
                  </a:cubicBezTo>
                  <a:cubicBezTo>
                    <a:pt x="2510151" y="1326061"/>
                    <a:pt x="2497131" y="1304402"/>
                    <a:pt x="2497131" y="1290005"/>
                  </a:cubicBezTo>
                  <a:cubicBezTo>
                    <a:pt x="2497131" y="1287752"/>
                    <a:pt x="2497507" y="1286500"/>
                    <a:pt x="2497131" y="1286249"/>
                  </a:cubicBezTo>
                  <a:cubicBezTo>
                    <a:pt x="2500512" y="1282869"/>
                    <a:pt x="2502640" y="1288753"/>
                    <a:pt x="2505644" y="1293510"/>
                  </a:cubicBezTo>
                  <a:cubicBezTo>
                    <a:pt x="2507898" y="1297141"/>
                    <a:pt x="2511528" y="1299019"/>
                    <a:pt x="2515910" y="1299019"/>
                  </a:cubicBezTo>
                  <a:cubicBezTo>
                    <a:pt x="2525175" y="1299019"/>
                    <a:pt x="2535816" y="1289629"/>
                    <a:pt x="2541575" y="1280240"/>
                  </a:cubicBezTo>
                  <a:cubicBezTo>
                    <a:pt x="2546833" y="1271727"/>
                    <a:pt x="2547960" y="1263464"/>
                    <a:pt x="2544705" y="1257079"/>
                  </a:cubicBezTo>
                  <a:cubicBezTo>
                    <a:pt x="2541074" y="1249943"/>
                    <a:pt x="2541074" y="1242056"/>
                    <a:pt x="2543202" y="1238676"/>
                  </a:cubicBezTo>
                  <a:cubicBezTo>
                    <a:pt x="2544079" y="1237299"/>
                    <a:pt x="2545581" y="1236172"/>
                    <a:pt x="2549337" y="1236673"/>
                  </a:cubicBezTo>
                  <a:cubicBezTo>
                    <a:pt x="2559352" y="1238300"/>
                    <a:pt x="2567114" y="1234544"/>
                    <a:pt x="2571246" y="1227158"/>
                  </a:cubicBezTo>
                  <a:cubicBezTo>
                    <a:pt x="2575252" y="1219772"/>
                    <a:pt x="2574751" y="1210006"/>
                    <a:pt x="2569744" y="1202245"/>
                  </a:cubicBezTo>
                  <a:cubicBezTo>
                    <a:pt x="2569493" y="1201869"/>
                    <a:pt x="2569243" y="1201493"/>
                    <a:pt x="2569868" y="1200367"/>
                  </a:cubicBezTo>
                  <a:cubicBezTo>
                    <a:pt x="2572623" y="1195359"/>
                    <a:pt x="2585643" y="1189976"/>
                    <a:pt x="2594281" y="1192855"/>
                  </a:cubicBezTo>
                  <a:cubicBezTo>
                    <a:pt x="2604297" y="1196235"/>
                    <a:pt x="2625079" y="1198864"/>
                    <a:pt x="2642481" y="1198864"/>
                  </a:cubicBezTo>
                  <a:cubicBezTo>
                    <a:pt x="2668896" y="1198864"/>
                    <a:pt x="2675407" y="1193231"/>
                    <a:pt x="2678161" y="1189099"/>
                  </a:cubicBezTo>
                  <a:cubicBezTo>
                    <a:pt x="2683920" y="1179960"/>
                    <a:pt x="2676283" y="1169444"/>
                    <a:pt x="2668145" y="1158302"/>
                  </a:cubicBezTo>
                  <a:cubicBezTo>
                    <a:pt x="2661385" y="1149037"/>
                    <a:pt x="2653623" y="1138521"/>
                    <a:pt x="2653623" y="1129632"/>
                  </a:cubicBezTo>
                  <a:cubicBezTo>
                    <a:pt x="2653623" y="1111730"/>
                    <a:pt x="2678411" y="1094954"/>
                    <a:pt x="2691807" y="1092700"/>
                  </a:cubicBezTo>
                  <a:cubicBezTo>
                    <a:pt x="2696689" y="1091949"/>
                    <a:pt x="2702073" y="1091574"/>
                    <a:pt x="2707206" y="1091323"/>
                  </a:cubicBezTo>
                  <a:cubicBezTo>
                    <a:pt x="2720601" y="1090572"/>
                    <a:pt x="2733246" y="1089946"/>
                    <a:pt x="2736125" y="1079805"/>
                  </a:cubicBezTo>
                  <a:cubicBezTo>
                    <a:pt x="2737252" y="1075799"/>
                    <a:pt x="2747393" y="1066159"/>
                    <a:pt x="2750272" y="1065659"/>
                  </a:cubicBezTo>
                  <a:cubicBezTo>
                    <a:pt x="2750272" y="1065659"/>
                    <a:pt x="2750648" y="1066159"/>
                    <a:pt x="2750898" y="1067912"/>
                  </a:cubicBezTo>
                  <a:cubicBezTo>
                    <a:pt x="2751274" y="1071418"/>
                    <a:pt x="2751524" y="1075424"/>
                    <a:pt x="2751774" y="1079555"/>
                  </a:cubicBezTo>
                  <a:cubicBezTo>
                    <a:pt x="2753026" y="1098835"/>
                    <a:pt x="2754654" y="1125376"/>
                    <a:pt x="2775686" y="1125376"/>
                  </a:cubicBezTo>
                  <a:cubicBezTo>
                    <a:pt x="2790710" y="1125376"/>
                    <a:pt x="2806484" y="1113107"/>
                    <a:pt x="2817876" y="1104093"/>
                  </a:cubicBezTo>
                  <a:cubicBezTo>
                    <a:pt x="2821132" y="1101589"/>
                    <a:pt x="2825013" y="1098459"/>
                    <a:pt x="2826390" y="1097833"/>
                  </a:cubicBezTo>
                  <a:cubicBezTo>
                    <a:pt x="2830521" y="1096206"/>
                    <a:pt x="2850802" y="1090948"/>
                    <a:pt x="2865575" y="1087067"/>
                  </a:cubicBezTo>
                  <a:cubicBezTo>
                    <a:pt x="2874464" y="1084688"/>
                    <a:pt x="2882226" y="1082685"/>
                    <a:pt x="2885606" y="1081683"/>
                  </a:cubicBezTo>
                  <a:cubicBezTo>
                    <a:pt x="2887234" y="1081183"/>
                    <a:pt x="2890238" y="1080682"/>
                    <a:pt x="2893994" y="1080056"/>
                  </a:cubicBezTo>
                  <a:cubicBezTo>
                    <a:pt x="2916654" y="1075925"/>
                    <a:pt x="2939439" y="1070917"/>
                    <a:pt x="2946325" y="1058898"/>
                  </a:cubicBezTo>
                  <a:cubicBezTo>
                    <a:pt x="2948578" y="1054892"/>
                    <a:pt x="2948954" y="1050385"/>
                    <a:pt x="2947326" y="1046003"/>
                  </a:cubicBezTo>
                  <a:cubicBezTo>
                    <a:pt x="2940441" y="1026849"/>
                    <a:pt x="2933180" y="1006943"/>
                    <a:pt x="2925543" y="997804"/>
                  </a:cubicBezTo>
                  <a:cubicBezTo>
                    <a:pt x="2921912" y="993547"/>
                    <a:pt x="2918156" y="992671"/>
                    <a:pt x="2915527" y="992671"/>
                  </a:cubicBezTo>
                  <a:cubicBezTo>
                    <a:pt x="2906889" y="992671"/>
                    <a:pt x="2900629" y="1001935"/>
                    <a:pt x="2892116" y="1014705"/>
                  </a:cubicBezTo>
                  <a:cubicBezTo>
                    <a:pt x="2888861" y="1019462"/>
                    <a:pt x="2884354" y="1022342"/>
                    <a:pt x="2879973" y="1022342"/>
                  </a:cubicBezTo>
                  <a:cubicBezTo>
                    <a:pt x="2878220" y="1022342"/>
                    <a:pt x="2875215" y="1021841"/>
                    <a:pt x="2873713" y="1018461"/>
                  </a:cubicBezTo>
                  <a:cubicBezTo>
                    <a:pt x="2872586" y="1015957"/>
                    <a:pt x="2872336" y="1009948"/>
                    <a:pt x="2872210" y="1005065"/>
                  </a:cubicBezTo>
                  <a:cubicBezTo>
                    <a:pt x="2871710" y="993798"/>
                    <a:pt x="2871084" y="979776"/>
                    <a:pt x="2859441" y="979776"/>
                  </a:cubicBezTo>
                  <a:cubicBezTo>
                    <a:pt x="2856561" y="979776"/>
                    <a:pt x="2853557" y="980903"/>
                    <a:pt x="2850301" y="983031"/>
                  </a:cubicBezTo>
                  <a:cubicBezTo>
                    <a:pt x="2843792" y="987413"/>
                    <a:pt x="2839285" y="991920"/>
                    <a:pt x="2836030" y="995175"/>
                  </a:cubicBezTo>
                  <a:cubicBezTo>
                    <a:pt x="2834152" y="996927"/>
                    <a:pt x="2831397" y="999556"/>
                    <a:pt x="2829645" y="999181"/>
                  </a:cubicBezTo>
                  <a:cubicBezTo>
                    <a:pt x="2820005" y="1000683"/>
                    <a:pt x="2812243" y="985034"/>
                    <a:pt x="2816374" y="982155"/>
                  </a:cubicBezTo>
                  <a:cubicBezTo>
                    <a:pt x="2820005" y="978774"/>
                    <a:pt x="2824637" y="973266"/>
                    <a:pt x="2826515" y="965629"/>
                  </a:cubicBezTo>
                  <a:cubicBezTo>
                    <a:pt x="2828518" y="956991"/>
                    <a:pt x="2826515" y="947977"/>
                    <a:pt x="2820506" y="938838"/>
                  </a:cubicBezTo>
                  <a:cubicBezTo>
                    <a:pt x="2804982" y="915301"/>
                    <a:pt x="2782071" y="912172"/>
                    <a:pt x="2749521" y="931326"/>
                  </a:cubicBezTo>
                  <a:cubicBezTo>
                    <a:pt x="2732495" y="941342"/>
                    <a:pt x="2730241" y="941968"/>
                    <a:pt x="2717597" y="945348"/>
                  </a:cubicBezTo>
                  <a:cubicBezTo>
                    <a:pt x="2713716" y="946475"/>
                    <a:pt x="2708958" y="947726"/>
                    <a:pt x="2702699" y="949604"/>
                  </a:cubicBezTo>
                  <a:cubicBezTo>
                    <a:pt x="2689679" y="953485"/>
                    <a:pt x="2678036" y="963751"/>
                    <a:pt x="2672652" y="960371"/>
                  </a:cubicBezTo>
                  <a:cubicBezTo>
                    <a:pt x="2665015" y="952734"/>
                    <a:pt x="2683043" y="927195"/>
                    <a:pt x="2691807" y="918306"/>
                  </a:cubicBezTo>
                  <a:cubicBezTo>
                    <a:pt x="2698192" y="911796"/>
                    <a:pt x="2713591" y="909543"/>
                    <a:pt x="2728363" y="907414"/>
                  </a:cubicBezTo>
                  <a:cubicBezTo>
                    <a:pt x="2746266" y="904785"/>
                    <a:pt x="2763167" y="902407"/>
                    <a:pt x="2771680" y="892266"/>
                  </a:cubicBezTo>
                  <a:cubicBezTo>
                    <a:pt x="2773558" y="890012"/>
                    <a:pt x="2776437" y="889011"/>
                    <a:pt x="2780444" y="889011"/>
                  </a:cubicBezTo>
                  <a:cubicBezTo>
                    <a:pt x="2792087" y="889011"/>
                    <a:pt x="2807986" y="898776"/>
                    <a:pt x="2813620" y="901655"/>
                  </a:cubicBezTo>
                  <a:cubicBezTo>
                    <a:pt x="2832900" y="911546"/>
                    <a:pt x="2827767" y="931702"/>
                    <a:pt x="2835153" y="939339"/>
                  </a:cubicBezTo>
                  <a:cubicBezTo>
                    <a:pt x="2837782" y="942093"/>
                    <a:pt x="2841163" y="943595"/>
                    <a:pt x="2844918" y="943595"/>
                  </a:cubicBezTo>
                  <a:cubicBezTo>
                    <a:pt x="2857187" y="943595"/>
                    <a:pt x="2889738" y="928447"/>
                    <a:pt x="2891991" y="915427"/>
                  </a:cubicBezTo>
                  <a:cubicBezTo>
                    <a:pt x="2892617" y="911671"/>
                    <a:pt x="2892241" y="899777"/>
                    <a:pt x="2895371" y="897649"/>
                  </a:cubicBezTo>
                  <a:cubicBezTo>
                    <a:pt x="2900755" y="894144"/>
                    <a:pt x="2906764" y="890138"/>
                    <a:pt x="2912022" y="885756"/>
                  </a:cubicBezTo>
                  <a:cubicBezTo>
                    <a:pt x="2918156" y="880498"/>
                    <a:pt x="2931802" y="881374"/>
                    <a:pt x="2944572" y="883377"/>
                  </a:cubicBezTo>
                  <a:cubicBezTo>
                    <a:pt x="2954462" y="885005"/>
                    <a:pt x="2962975" y="885756"/>
                    <a:pt x="2967858" y="882876"/>
                  </a:cubicBezTo>
                  <a:cubicBezTo>
                    <a:pt x="2972616" y="880122"/>
                    <a:pt x="2976121" y="874864"/>
                    <a:pt x="2979752" y="869230"/>
                  </a:cubicBezTo>
                  <a:cubicBezTo>
                    <a:pt x="2984759" y="861719"/>
                    <a:pt x="2990017" y="853957"/>
                    <a:pt x="2996652" y="853957"/>
                  </a:cubicBezTo>
                  <a:cubicBezTo>
                    <a:pt x="3001911" y="853957"/>
                    <a:pt x="3003789" y="858088"/>
                    <a:pt x="3004289" y="859966"/>
                  </a:cubicBezTo>
                  <a:cubicBezTo>
                    <a:pt x="3006042" y="865474"/>
                    <a:pt x="3004039" y="874864"/>
                    <a:pt x="2992771" y="882751"/>
                  </a:cubicBezTo>
                  <a:cubicBezTo>
                    <a:pt x="2977248" y="893768"/>
                    <a:pt x="2970487" y="913799"/>
                    <a:pt x="2964979" y="929949"/>
                  </a:cubicBezTo>
                  <a:cubicBezTo>
                    <a:pt x="2961974" y="938838"/>
                    <a:pt x="2958844" y="948102"/>
                    <a:pt x="2955339" y="951232"/>
                  </a:cubicBezTo>
                  <a:cubicBezTo>
                    <a:pt x="2948453" y="957742"/>
                    <a:pt x="2945949" y="966005"/>
                    <a:pt x="2948829" y="973141"/>
                  </a:cubicBezTo>
                  <a:cubicBezTo>
                    <a:pt x="2952209" y="981654"/>
                    <a:pt x="2961348" y="986161"/>
                    <a:pt x="2974619" y="984283"/>
                  </a:cubicBezTo>
                  <a:cubicBezTo>
                    <a:pt x="2982130" y="983156"/>
                    <a:pt x="2989266" y="983532"/>
                    <a:pt x="2996152" y="983782"/>
                  </a:cubicBezTo>
                  <a:cubicBezTo>
                    <a:pt x="3007795" y="984283"/>
                    <a:pt x="3017935" y="984033"/>
                    <a:pt x="3026324" y="981278"/>
                  </a:cubicBezTo>
                  <a:cubicBezTo>
                    <a:pt x="3035588" y="978148"/>
                    <a:pt x="3042724" y="981654"/>
                    <a:pt x="3048357" y="991795"/>
                  </a:cubicBezTo>
                  <a:cubicBezTo>
                    <a:pt x="3050360" y="995300"/>
                    <a:pt x="3053866" y="997428"/>
                    <a:pt x="3057747" y="997428"/>
                  </a:cubicBezTo>
                  <a:cubicBezTo>
                    <a:pt x="3064758" y="997428"/>
                    <a:pt x="3072144" y="990668"/>
                    <a:pt x="3076025" y="986286"/>
                  </a:cubicBezTo>
                  <a:cubicBezTo>
                    <a:pt x="3078905" y="985660"/>
                    <a:pt x="3084789" y="984533"/>
                    <a:pt x="3090923" y="984533"/>
                  </a:cubicBezTo>
                  <a:cubicBezTo>
                    <a:pt x="3096307" y="984533"/>
                    <a:pt x="3103317" y="985410"/>
                    <a:pt x="3106197" y="989541"/>
                  </a:cubicBezTo>
                  <a:cubicBezTo>
                    <a:pt x="3109452" y="994298"/>
                    <a:pt x="3113207" y="996677"/>
                    <a:pt x="3117339" y="996677"/>
                  </a:cubicBezTo>
                  <a:cubicBezTo>
                    <a:pt x="3119592" y="996677"/>
                    <a:pt x="3123724" y="995926"/>
                    <a:pt x="3126854" y="990793"/>
                  </a:cubicBezTo>
                  <a:cubicBezTo>
                    <a:pt x="3130860" y="984283"/>
                    <a:pt x="3131861" y="971263"/>
                    <a:pt x="3126854" y="960997"/>
                  </a:cubicBezTo>
                  <a:cubicBezTo>
                    <a:pt x="3124224" y="955864"/>
                    <a:pt x="3121345" y="950731"/>
                    <a:pt x="3118215" y="945348"/>
                  </a:cubicBezTo>
                  <a:cubicBezTo>
                    <a:pt x="3113333" y="936709"/>
                    <a:pt x="3108200" y="927821"/>
                    <a:pt x="3103943" y="917930"/>
                  </a:cubicBezTo>
                  <a:cubicBezTo>
                    <a:pt x="3098936" y="905912"/>
                    <a:pt x="3087918" y="890012"/>
                    <a:pt x="3061628" y="897900"/>
                  </a:cubicBezTo>
                  <a:cubicBezTo>
                    <a:pt x="3051988" y="900779"/>
                    <a:pt x="3048232" y="898400"/>
                    <a:pt x="3040595" y="891640"/>
                  </a:cubicBezTo>
                  <a:cubicBezTo>
                    <a:pt x="3038217" y="889512"/>
                    <a:pt x="3035713" y="887258"/>
                    <a:pt x="3032708" y="885130"/>
                  </a:cubicBezTo>
                  <a:cubicBezTo>
                    <a:pt x="3030329" y="883377"/>
                    <a:pt x="3030705" y="870858"/>
                    <a:pt x="3033084" y="866476"/>
                  </a:cubicBezTo>
                  <a:cubicBezTo>
                    <a:pt x="3036840" y="859590"/>
                    <a:pt x="3040095" y="853706"/>
                    <a:pt x="3044101" y="844066"/>
                  </a:cubicBezTo>
                  <a:cubicBezTo>
                    <a:pt x="3045478" y="840686"/>
                    <a:pt x="3048357" y="836179"/>
                    <a:pt x="3051362" y="831547"/>
                  </a:cubicBezTo>
                  <a:cubicBezTo>
                    <a:pt x="3059124" y="819278"/>
                    <a:pt x="3067887" y="805507"/>
                    <a:pt x="3063381" y="793739"/>
                  </a:cubicBezTo>
                  <a:cubicBezTo>
                    <a:pt x="3061002" y="787604"/>
                    <a:pt x="3055368" y="783222"/>
                    <a:pt x="3046730" y="780844"/>
                  </a:cubicBezTo>
                  <a:cubicBezTo>
                    <a:pt x="3016683" y="772706"/>
                    <a:pt x="3011175" y="767824"/>
                    <a:pt x="3007670" y="755555"/>
                  </a:cubicBezTo>
                  <a:cubicBezTo>
                    <a:pt x="3002787" y="738403"/>
                    <a:pt x="2966606" y="704476"/>
                    <a:pt x="2953085" y="704476"/>
                  </a:cubicBezTo>
                  <a:cubicBezTo>
                    <a:pt x="2950832" y="704476"/>
                    <a:pt x="2946700" y="704977"/>
                    <a:pt x="2941567" y="705603"/>
                  </a:cubicBezTo>
                  <a:cubicBezTo>
                    <a:pt x="2933931" y="706604"/>
                    <a:pt x="2924416" y="707731"/>
                    <a:pt x="2916279" y="707731"/>
                  </a:cubicBezTo>
                  <a:cubicBezTo>
                    <a:pt x="2906513" y="707731"/>
                    <a:pt x="2904135" y="705978"/>
                    <a:pt x="2904009" y="705978"/>
                  </a:cubicBezTo>
                  <a:lnTo>
                    <a:pt x="2904009" y="705978"/>
                  </a:lnTo>
                  <a:cubicBezTo>
                    <a:pt x="2901631" y="692207"/>
                    <a:pt x="2890363" y="651269"/>
                    <a:pt x="2877719" y="636246"/>
                  </a:cubicBezTo>
                  <a:cubicBezTo>
                    <a:pt x="2873337" y="631113"/>
                    <a:pt x="2864323" y="619094"/>
                    <a:pt x="2854308" y="606074"/>
                  </a:cubicBezTo>
                  <a:cubicBezTo>
                    <a:pt x="2832650" y="577655"/>
                    <a:pt x="2819254" y="560128"/>
                    <a:pt x="2814622" y="556497"/>
                  </a:cubicBezTo>
                  <a:cubicBezTo>
                    <a:pt x="2802603" y="547108"/>
                    <a:pt x="2789583" y="554494"/>
                    <a:pt x="2768300" y="588046"/>
                  </a:cubicBezTo>
                  <a:cubicBezTo>
                    <a:pt x="2751774" y="614086"/>
                    <a:pt x="2737002" y="623476"/>
                    <a:pt x="2721603" y="615589"/>
                  </a:cubicBezTo>
                  <a:cubicBezTo>
                    <a:pt x="2714843" y="612208"/>
                    <a:pt x="2708207" y="611332"/>
                    <a:pt x="2701822" y="610456"/>
                  </a:cubicBezTo>
                  <a:cubicBezTo>
                    <a:pt x="2691556" y="609079"/>
                    <a:pt x="2682668" y="607827"/>
                    <a:pt x="2674029" y="596058"/>
                  </a:cubicBezTo>
                  <a:cubicBezTo>
                    <a:pt x="2671651" y="592803"/>
                    <a:pt x="2671901" y="591051"/>
                    <a:pt x="2672026" y="590550"/>
                  </a:cubicBezTo>
                  <a:cubicBezTo>
                    <a:pt x="2672652" y="586419"/>
                    <a:pt x="2679663" y="581536"/>
                    <a:pt x="2685297" y="577655"/>
                  </a:cubicBezTo>
                  <a:cubicBezTo>
                    <a:pt x="2693560" y="572021"/>
                    <a:pt x="2704702" y="564134"/>
                    <a:pt x="2699193" y="553242"/>
                  </a:cubicBezTo>
                  <a:cubicBezTo>
                    <a:pt x="2692808" y="540848"/>
                    <a:pt x="2670649" y="533086"/>
                    <a:pt x="2627457" y="528078"/>
                  </a:cubicBezTo>
                  <a:cubicBezTo>
                    <a:pt x="2618944" y="527077"/>
                    <a:pt x="2611057" y="521193"/>
                    <a:pt x="2601918" y="514432"/>
                  </a:cubicBezTo>
                  <a:cubicBezTo>
                    <a:pt x="2589148" y="505043"/>
                    <a:pt x="2574626" y="494401"/>
                    <a:pt x="2553593" y="492649"/>
                  </a:cubicBezTo>
                  <a:cubicBezTo>
                    <a:pt x="2529306" y="490771"/>
                    <a:pt x="2501763" y="494026"/>
                    <a:pt x="2483110" y="496279"/>
                  </a:cubicBezTo>
                  <a:cubicBezTo>
                    <a:pt x="2475473" y="497156"/>
                    <a:pt x="2468838" y="498032"/>
                    <a:pt x="2465708" y="498032"/>
                  </a:cubicBezTo>
                  <a:cubicBezTo>
                    <a:pt x="2450559" y="498032"/>
                    <a:pt x="2446929" y="514307"/>
                    <a:pt x="2445301" y="537343"/>
                  </a:cubicBezTo>
                  <a:cubicBezTo>
                    <a:pt x="2444425" y="549612"/>
                    <a:pt x="2444049" y="590300"/>
                    <a:pt x="2437915" y="591927"/>
                  </a:cubicBezTo>
                  <a:cubicBezTo>
                    <a:pt x="2422516" y="596058"/>
                    <a:pt x="2418635" y="597185"/>
                    <a:pt x="2417759" y="605198"/>
                  </a:cubicBezTo>
                  <a:cubicBezTo>
                    <a:pt x="2416882" y="612709"/>
                    <a:pt x="2425145" y="617717"/>
                    <a:pt x="2432907" y="621723"/>
                  </a:cubicBezTo>
                  <a:cubicBezTo>
                    <a:pt x="2447930" y="629610"/>
                    <a:pt x="2476975" y="656276"/>
                    <a:pt x="2477601" y="672051"/>
                  </a:cubicBezTo>
                  <a:cubicBezTo>
                    <a:pt x="2477225" y="677434"/>
                    <a:pt x="2476224" y="688326"/>
                    <a:pt x="2463830" y="703224"/>
                  </a:cubicBezTo>
                  <a:cubicBezTo>
                    <a:pt x="2456068" y="712613"/>
                    <a:pt x="2444049" y="720000"/>
                    <a:pt x="2437664" y="720000"/>
                  </a:cubicBezTo>
                  <a:cubicBezTo>
                    <a:pt x="2436663" y="720000"/>
                    <a:pt x="2434785" y="720000"/>
                    <a:pt x="2432406" y="715868"/>
                  </a:cubicBezTo>
                  <a:cubicBezTo>
                    <a:pt x="2427524" y="707105"/>
                    <a:pt x="2418134" y="701596"/>
                    <a:pt x="2408494" y="701596"/>
                  </a:cubicBezTo>
                  <a:cubicBezTo>
                    <a:pt x="2401984" y="701596"/>
                    <a:pt x="2396601" y="704225"/>
                    <a:pt x="2393596" y="708607"/>
                  </a:cubicBezTo>
                  <a:cubicBezTo>
                    <a:pt x="2391969" y="711111"/>
                    <a:pt x="2389590" y="716494"/>
                    <a:pt x="2392970" y="724382"/>
                  </a:cubicBezTo>
                  <a:cubicBezTo>
                    <a:pt x="2395975" y="731518"/>
                    <a:pt x="2400232" y="737277"/>
                    <a:pt x="2403862" y="742284"/>
                  </a:cubicBezTo>
                  <a:cubicBezTo>
                    <a:pt x="2409120" y="749420"/>
                    <a:pt x="2413127" y="754929"/>
                    <a:pt x="2413127" y="762691"/>
                  </a:cubicBezTo>
                  <a:cubicBezTo>
                    <a:pt x="2413127" y="769201"/>
                    <a:pt x="2415631" y="777714"/>
                    <a:pt x="2418384" y="787479"/>
                  </a:cubicBezTo>
                  <a:cubicBezTo>
                    <a:pt x="2422516" y="802252"/>
                    <a:pt x="2428275" y="822283"/>
                    <a:pt x="2422015" y="828542"/>
                  </a:cubicBezTo>
                  <a:cubicBezTo>
                    <a:pt x="2418384" y="832173"/>
                    <a:pt x="2414504" y="833675"/>
                    <a:pt x="2409120" y="833675"/>
                  </a:cubicBezTo>
                  <a:cubicBezTo>
                    <a:pt x="2405865" y="833675"/>
                    <a:pt x="2402735" y="833175"/>
                    <a:pt x="2399605" y="832674"/>
                  </a:cubicBezTo>
                  <a:cubicBezTo>
                    <a:pt x="2393722" y="831798"/>
                    <a:pt x="2388589" y="831172"/>
                    <a:pt x="2383456" y="832298"/>
                  </a:cubicBezTo>
                  <a:cubicBezTo>
                    <a:pt x="2382204" y="832298"/>
                    <a:pt x="2376695" y="831547"/>
                    <a:pt x="2376946" y="826164"/>
                  </a:cubicBezTo>
                  <a:cubicBezTo>
                    <a:pt x="2377196" y="820906"/>
                    <a:pt x="2385334" y="791235"/>
                    <a:pt x="2375443" y="763567"/>
                  </a:cubicBezTo>
                  <a:cubicBezTo>
                    <a:pt x="2374567" y="761063"/>
                    <a:pt x="2372564" y="759185"/>
                    <a:pt x="2369935" y="758810"/>
                  </a:cubicBezTo>
                  <a:cubicBezTo>
                    <a:pt x="2367306" y="758434"/>
                    <a:pt x="2364802" y="759686"/>
                    <a:pt x="2363425" y="761940"/>
                  </a:cubicBezTo>
                  <a:cubicBezTo>
                    <a:pt x="2359043" y="769201"/>
                    <a:pt x="2356915" y="779842"/>
                    <a:pt x="2350530" y="781345"/>
                  </a:cubicBezTo>
                  <a:cubicBezTo>
                    <a:pt x="2338887" y="779717"/>
                    <a:pt x="2338762" y="747793"/>
                    <a:pt x="2338762" y="740782"/>
                  </a:cubicBezTo>
                  <a:cubicBezTo>
                    <a:pt x="2338762" y="720000"/>
                    <a:pt x="2319106" y="693584"/>
                    <a:pt x="2296947" y="693584"/>
                  </a:cubicBezTo>
                  <a:cubicBezTo>
                    <a:pt x="2294568" y="693584"/>
                    <a:pt x="2292064" y="693834"/>
                    <a:pt x="2289686" y="694586"/>
                  </a:cubicBezTo>
                  <a:cubicBezTo>
                    <a:pt x="2278294" y="697590"/>
                    <a:pt x="2266400" y="700720"/>
                    <a:pt x="2250501" y="700720"/>
                  </a:cubicBezTo>
                  <a:cubicBezTo>
                    <a:pt x="2239734" y="700720"/>
                    <a:pt x="2227715" y="699343"/>
                    <a:pt x="2213944" y="696463"/>
                  </a:cubicBezTo>
                  <a:cubicBezTo>
                    <a:pt x="2176136" y="688576"/>
                    <a:pt x="2160361" y="683443"/>
                    <a:pt x="2128562" y="664664"/>
                  </a:cubicBezTo>
                  <a:cubicBezTo>
                    <a:pt x="2116168" y="657403"/>
                    <a:pt x="2105276" y="653773"/>
                    <a:pt x="2095136" y="653773"/>
                  </a:cubicBezTo>
                  <a:cubicBezTo>
                    <a:pt x="2086747" y="653773"/>
                    <a:pt x="2080238" y="656151"/>
                    <a:pt x="2074353" y="658154"/>
                  </a:cubicBezTo>
                  <a:cubicBezTo>
                    <a:pt x="2070973" y="659281"/>
                    <a:pt x="2067843" y="660533"/>
                    <a:pt x="2063712" y="661159"/>
                  </a:cubicBezTo>
                  <a:cubicBezTo>
                    <a:pt x="2061959" y="660283"/>
                    <a:pt x="2059831" y="652521"/>
                    <a:pt x="2058704" y="648264"/>
                  </a:cubicBezTo>
                  <a:cubicBezTo>
                    <a:pt x="2055449" y="636371"/>
                    <a:pt x="2051443" y="621598"/>
                    <a:pt x="2037171" y="617842"/>
                  </a:cubicBezTo>
                  <a:cubicBezTo>
                    <a:pt x="2032076" y="616506"/>
                    <a:pt x="2029822" y="612834"/>
                    <a:pt x="2030410" y="606825"/>
                  </a:cubicBezTo>
                  <a:cubicBezTo>
                    <a:pt x="2030911" y="600315"/>
                    <a:pt x="2031788" y="590425"/>
                    <a:pt x="2029910" y="576528"/>
                  </a:cubicBezTo>
                  <a:cubicBezTo>
                    <a:pt x="2028908" y="569017"/>
                    <a:pt x="2027656" y="563383"/>
                    <a:pt x="2026529" y="558876"/>
                  </a:cubicBezTo>
                  <a:cubicBezTo>
                    <a:pt x="2024439" y="550113"/>
                    <a:pt x="2035631" y="536508"/>
                    <a:pt x="2060081" y="518063"/>
                  </a:cubicBezTo>
                  <a:cubicBezTo>
                    <a:pt x="2080613" y="502664"/>
                    <a:pt x="2092131" y="490520"/>
                    <a:pt x="2100519" y="481632"/>
                  </a:cubicBezTo>
                  <a:cubicBezTo>
                    <a:pt x="2112913" y="468486"/>
                    <a:pt x="2118672" y="462477"/>
                    <a:pt x="2139955" y="459598"/>
                  </a:cubicBezTo>
                  <a:cubicBezTo>
                    <a:pt x="2160987" y="456718"/>
                    <a:pt x="2174133" y="465231"/>
                    <a:pt x="2181394" y="469989"/>
                  </a:cubicBezTo>
                  <a:cubicBezTo>
                    <a:pt x="2185024" y="472367"/>
                    <a:pt x="2187653" y="474120"/>
                    <a:pt x="2190908" y="474120"/>
                  </a:cubicBezTo>
                  <a:cubicBezTo>
                    <a:pt x="2192285" y="474120"/>
                    <a:pt x="2199046" y="473619"/>
                    <a:pt x="2199046" y="463979"/>
                  </a:cubicBezTo>
                  <a:cubicBezTo>
                    <a:pt x="2199046" y="457469"/>
                    <a:pt x="2195541" y="427799"/>
                    <a:pt x="2202551" y="422040"/>
                  </a:cubicBezTo>
                  <a:cubicBezTo>
                    <a:pt x="2207309" y="418159"/>
                    <a:pt x="2215697" y="432180"/>
                    <a:pt x="2220829" y="435811"/>
                  </a:cubicBezTo>
                  <a:cubicBezTo>
                    <a:pt x="2223959" y="438064"/>
                    <a:pt x="2229718" y="442196"/>
                    <a:pt x="2229843" y="443949"/>
                  </a:cubicBezTo>
                  <a:cubicBezTo>
                    <a:pt x="2229843" y="444199"/>
                    <a:pt x="2229343" y="445701"/>
                    <a:pt x="2226589" y="448205"/>
                  </a:cubicBezTo>
                  <a:cubicBezTo>
                    <a:pt x="2218576" y="455592"/>
                    <a:pt x="2210814" y="464230"/>
                    <a:pt x="2214069" y="472493"/>
                  </a:cubicBezTo>
                  <a:cubicBezTo>
                    <a:pt x="2217074" y="480255"/>
                    <a:pt x="2227340" y="481381"/>
                    <a:pt x="2237981" y="481381"/>
                  </a:cubicBezTo>
                  <a:cubicBezTo>
                    <a:pt x="2255383" y="481381"/>
                    <a:pt x="2284178" y="463354"/>
                    <a:pt x="2286931" y="461601"/>
                  </a:cubicBezTo>
                  <a:cubicBezTo>
                    <a:pt x="2287182" y="461601"/>
                    <a:pt x="2303708" y="452962"/>
                    <a:pt x="2315852" y="452962"/>
                  </a:cubicBezTo>
                  <a:cubicBezTo>
                    <a:pt x="2322236" y="452962"/>
                    <a:pt x="2323738" y="455466"/>
                    <a:pt x="2324114" y="456218"/>
                  </a:cubicBezTo>
                  <a:cubicBezTo>
                    <a:pt x="2326618" y="460599"/>
                    <a:pt x="2328371" y="465106"/>
                    <a:pt x="2329998" y="469238"/>
                  </a:cubicBezTo>
                  <a:cubicBezTo>
                    <a:pt x="2334380" y="480004"/>
                    <a:pt x="2339137" y="492273"/>
                    <a:pt x="2355037" y="492273"/>
                  </a:cubicBezTo>
                  <a:cubicBezTo>
                    <a:pt x="2367306" y="492273"/>
                    <a:pt x="2388839" y="482133"/>
                    <a:pt x="2393221" y="466859"/>
                  </a:cubicBezTo>
                  <a:cubicBezTo>
                    <a:pt x="2394973" y="460975"/>
                    <a:pt x="2395349" y="449707"/>
                    <a:pt x="2379199" y="439442"/>
                  </a:cubicBezTo>
                  <a:cubicBezTo>
                    <a:pt x="2366304" y="431179"/>
                    <a:pt x="2355663" y="426922"/>
                    <a:pt x="2346148" y="423166"/>
                  </a:cubicBezTo>
                  <a:cubicBezTo>
                    <a:pt x="2333128" y="417908"/>
                    <a:pt x="2323738" y="414153"/>
                    <a:pt x="2313973" y="402760"/>
                  </a:cubicBezTo>
                  <a:cubicBezTo>
                    <a:pt x="2304459" y="391492"/>
                    <a:pt x="2299576" y="386109"/>
                    <a:pt x="2292565" y="386109"/>
                  </a:cubicBezTo>
                  <a:cubicBezTo>
                    <a:pt x="2289436" y="386109"/>
                    <a:pt x="2286681" y="387236"/>
                    <a:pt x="2283551" y="388613"/>
                  </a:cubicBezTo>
                  <a:cubicBezTo>
                    <a:pt x="2280922" y="389740"/>
                    <a:pt x="2277667" y="391117"/>
                    <a:pt x="2272785" y="392369"/>
                  </a:cubicBezTo>
                  <a:cubicBezTo>
                    <a:pt x="2264021" y="394622"/>
                    <a:pt x="2260641" y="392870"/>
                    <a:pt x="2257261" y="389364"/>
                  </a:cubicBezTo>
                  <a:cubicBezTo>
                    <a:pt x="2255007" y="387111"/>
                    <a:pt x="2252003" y="383981"/>
                    <a:pt x="2246870" y="383981"/>
                  </a:cubicBezTo>
                  <a:cubicBezTo>
                    <a:pt x="2244992" y="383981"/>
                    <a:pt x="2242738" y="384356"/>
                    <a:pt x="2240360" y="384732"/>
                  </a:cubicBezTo>
                  <a:cubicBezTo>
                    <a:pt x="2238482" y="385108"/>
                    <a:pt x="2236479" y="385358"/>
                    <a:pt x="2234601" y="385358"/>
                  </a:cubicBezTo>
                  <a:cubicBezTo>
                    <a:pt x="2231972" y="385358"/>
                    <a:pt x="2230970" y="384732"/>
                    <a:pt x="2230094" y="382604"/>
                  </a:cubicBezTo>
                  <a:cubicBezTo>
                    <a:pt x="2229468" y="381227"/>
                    <a:pt x="2231095" y="379349"/>
                    <a:pt x="2234225" y="378848"/>
                  </a:cubicBezTo>
                  <a:cubicBezTo>
                    <a:pt x="2237230" y="378472"/>
                    <a:pt x="2241987" y="377846"/>
                    <a:pt x="2249374" y="378097"/>
                  </a:cubicBezTo>
                  <a:cubicBezTo>
                    <a:pt x="2303833" y="380100"/>
                    <a:pt x="2336759" y="372213"/>
                    <a:pt x="2336759" y="372213"/>
                  </a:cubicBezTo>
                  <a:cubicBezTo>
                    <a:pt x="2337635" y="371837"/>
                    <a:pt x="2339012" y="371462"/>
                    <a:pt x="2340765" y="371086"/>
                  </a:cubicBezTo>
                  <a:cubicBezTo>
                    <a:pt x="2350405" y="368457"/>
                    <a:pt x="2368307" y="363574"/>
                    <a:pt x="2375569" y="350930"/>
                  </a:cubicBezTo>
                  <a:cubicBezTo>
                    <a:pt x="2378824" y="345171"/>
                    <a:pt x="2379450" y="338786"/>
                    <a:pt x="2377572" y="331775"/>
                  </a:cubicBezTo>
                  <a:cubicBezTo>
                    <a:pt x="2372063" y="312370"/>
                    <a:pt x="2357541" y="305860"/>
                    <a:pt x="2348026" y="301479"/>
                  </a:cubicBezTo>
                  <a:cubicBezTo>
                    <a:pt x="2344521" y="299851"/>
                    <a:pt x="2340890" y="298224"/>
                    <a:pt x="2339638" y="297723"/>
                  </a:cubicBezTo>
                  <a:cubicBezTo>
                    <a:pt x="2337134" y="292465"/>
                    <a:pt x="2341266" y="292590"/>
                    <a:pt x="2362548" y="282449"/>
                  </a:cubicBezTo>
                  <a:cubicBezTo>
                    <a:pt x="2363926" y="281698"/>
                    <a:pt x="2367556" y="280696"/>
                    <a:pt x="2376194" y="280696"/>
                  </a:cubicBezTo>
                  <a:cubicBezTo>
                    <a:pt x="2388463" y="280696"/>
                    <a:pt x="2402235" y="283075"/>
                    <a:pt x="2402610" y="283075"/>
                  </a:cubicBezTo>
                  <a:cubicBezTo>
                    <a:pt x="2402610" y="283075"/>
                    <a:pt x="2405239" y="283451"/>
                    <a:pt x="2408745" y="283451"/>
                  </a:cubicBezTo>
                  <a:cubicBezTo>
                    <a:pt x="2429151" y="283451"/>
                    <a:pt x="2430654" y="271933"/>
                    <a:pt x="2430654" y="268427"/>
                  </a:cubicBezTo>
                  <a:cubicBezTo>
                    <a:pt x="2430654" y="266049"/>
                    <a:pt x="2430403" y="263420"/>
                    <a:pt x="2430278" y="261041"/>
                  </a:cubicBezTo>
                  <a:cubicBezTo>
                    <a:pt x="2430278" y="260040"/>
                    <a:pt x="2430028" y="258913"/>
                    <a:pt x="2430028" y="257786"/>
                  </a:cubicBezTo>
                  <a:cubicBezTo>
                    <a:pt x="2433032" y="259539"/>
                    <a:pt x="2433533" y="263169"/>
                    <a:pt x="2434284" y="269053"/>
                  </a:cubicBezTo>
                  <a:cubicBezTo>
                    <a:pt x="2435161" y="276189"/>
                    <a:pt x="2437539" y="290461"/>
                    <a:pt x="2455692" y="285704"/>
                  </a:cubicBezTo>
                  <a:cubicBezTo>
                    <a:pt x="2470465" y="281823"/>
                    <a:pt x="2474721" y="283951"/>
                    <a:pt x="2483986" y="290712"/>
                  </a:cubicBezTo>
                  <a:lnTo>
                    <a:pt x="2486991" y="292840"/>
                  </a:lnTo>
                  <a:cubicBezTo>
                    <a:pt x="2488243" y="293717"/>
                    <a:pt x="2488743" y="296471"/>
                    <a:pt x="2488493" y="300101"/>
                  </a:cubicBezTo>
                  <a:cubicBezTo>
                    <a:pt x="2487491" y="311118"/>
                    <a:pt x="2479479" y="325140"/>
                    <a:pt x="2474221" y="327644"/>
                  </a:cubicBezTo>
                  <a:cubicBezTo>
                    <a:pt x="2458572" y="335030"/>
                    <a:pt x="2452187" y="341540"/>
                    <a:pt x="2453314" y="348551"/>
                  </a:cubicBezTo>
                  <a:cubicBezTo>
                    <a:pt x="2454816" y="357315"/>
                    <a:pt x="2466709" y="358567"/>
                    <a:pt x="2471717" y="359193"/>
                  </a:cubicBezTo>
                  <a:cubicBezTo>
                    <a:pt x="2497131" y="361947"/>
                    <a:pt x="2515284" y="361947"/>
                    <a:pt x="2516035" y="361947"/>
                  </a:cubicBezTo>
                  <a:cubicBezTo>
                    <a:pt x="2517913" y="361947"/>
                    <a:pt x="2519791" y="361071"/>
                    <a:pt x="2521043" y="359568"/>
                  </a:cubicBezTo>
                  <a:cubicBezTo>
                    <a:pt x="2521794" y="358817"/>
                    <a:pt x="2537944" y="339537"/>
                    <a:pt x="2545080" y="322511"/>
                  </a:cubicBezTo>
                  <a:cubicBezTo>
                    <a:pt x="2545832" y="320758"/>
                    <a:pt x="2547709" y="319006"/>
                    <a:pt x="2548836" y="317879"/>
                  </a:cubicBezTo>
                  <a:cubicBezTo>
                    <a:pt x="2559853" y="307989"/>
                    <a:pt x="2580760" y="334154"/>
                    <a:pt x="2561856" y="340163"/>
                  </a:cubicBezTo>
                  <a:cubicBezTo>
                    <a:pt x="2537819" y="347800"/>
                    <a:pt x="2532186" y="367455"/>
                    <a:pt x="2526176" y="379349"/>
                  </a:cubicBezTo>
                  <a:lnTo>
                    <a:pt x="2525175" y="381352"/>
                  </a:lnTo>
                  <a:cubicBezTo>
                    <a:pt x="2520668" y="390241"/>
                    <a:pt x="2519165" y="392619"/>
                    <a:pt x="2512029" y="392619"/>
                  </a:cubicBezTo>
                  <a:cubicBezTo>
                    <a:pt x="2507898" y="392619"/>
                    <a:pt x="2502139" y="391618"/>
                    <a:pt x="2494752" y="389615"/>
                  </a:cubicBezTo>
                  <a:cubicBezTo>
                    <a:pt x="2461201" y="380476"/>
                    <a:pt x="2442797" y="384356"/>
                    <a:pt x="2434284" y="401132"/>
                  </a:cubicBezTo>
                  <a:cubicBezTo>
                    <a:pt x="2428025" y="413527"/>
                    <a:pt x="2429402" y="443698"/>
                    <a:pt x="2436913" y="455967"/>
                  </a:cubicBezTo>
                  <a:cubicBezTo>
                    <a:pt x="2442296" y="464731"/>
                    <a:pt x="2447805" y="463729"/>
                    <a:pt x="2452187" y="461601"/>
                  </a:cubicBezTo>
                  <a:cubicBezTo>
                    <a:pt x="2457570" y="459097"/>
                    <a:pt x="2462954" y="457845"/>
                    <a:pt x="2469213" y="456468"/>
                  </a:cubicBezTo>
                  <a:cubicBezTo>
                    <a:pt x="2474972" y="455216"/>
                    <a:pt x="2481482" y="453714"/>
                    <a:pt x="2488618" y="450959"/>
                  </a:cubicBezTo>
                  <a:cubicBezTo>
                    <a:pt x="2489620" y="450584"/>
                    <a:pt x="2492374" y="449833"/>
                    <a:pt x="2499260" y="449833"/>
                  </a:cubicBezTo>
                  <a:cubicBezTo>
                    <a:pt x="2508649" y="449833"/>
                    <a:pt x="2521293" y="451085"/>
                    <a:pt x="2533562" y="452336"/>
                  </a:cubicBezTo>
                  <a:cubicBezTo>
                    <a:pt x="2544830" y="453463"/>
                    <a:pt x="2555346" y="454590"/>
                    <a:pt x="2562858" y="454590"/>
                  </a:cubicBezTo>
                  <a:cubicBezTo>
                    <a:pt x="2565863" y="454590"/>
                    <a:pt x="2568366" y="454340"/>
                    <a:pt x="2570870" y="453964"/>
                  </a:cubicBezTo>
                  <a:cubicBezTo>
                    <a:pt x="2575628" y="453964"/>
                    <a:pt x="2584391" y="460724"/>
                    <a:pt x="2590776" y="465732"/>
                  </a:cubicBezTo>
                  <a:cubicBezTo>
                    <a:pt x="2598538" y="471741"/>
                    <a:pt x="2604672" y="476624"/>
                    <a:pt x="2610682" y="476624"/>
                  </a:cubicBezTo>
                  <a:cubicBezTo>
                    <a:pt x="2612935" y="476624"/>
                    <a:pt x="2615063" y="475873"/>
                    <a:pt x="2615940" y="474871"/>
                  </a:cubicBezTo>
                  <a:cubicBezTo>
                    <a:pt x="2618819" y="474871"/>
                    <a:pt x="2627332" y="482508"/>
                    <a:pt x="2632340" y="487015"/>
                  </a:cubicBezTo>
                  <a:cubicBezTo>
                    <a:pt x="2635846" y="490145"/>
                    <a:pt x="2639476" y="493400"/>
                    <a:pt x="2643107" y="496279"/>
                  </a:cubicBezTo>
                  <a:cubicBezTo>
                    <a:pt x="2646111" y="498658"/>
                    <a:pt x="2648991" y="499785"/>
                    <a:pt x="2651995" y="499785"/>
                  </a:cubicBezTo>
                  <a:cubicBezTo>
                    <a:pt x="2658130" y="499785"/>
                    <a:pt x="2661510" y="494902"/>
                    <a:pt x="2663763" y="491772"/>
                  </a:cubicBezTo>
                  <a:cubicBezTo>
                    <a:pt x="2665516" y="489394"/>
                    <a:pt x="2666643" y="487766"/>
                    <a:pt x="2667770" y="487766"/>
                  </a:cubicBezTo>
                  <a:cubicBezTo>
                    <a:pt x="2668521" y="487766"/>
                    <a:pt x="2671275" y="488142"/>
                    <a:pt x="2677409" y="493400"/>
                  </a:cubicBezTo>
                  <a:cubicBezTo>
                    <a:pt x="2689053" y="503541"/>
                    <a:pt x="2691682" y="508298"/>
                    <a:pt x="2692808" y="510551"/>
                  </a:cubicBezTo>
                  <a:cubicBezTo>
                    <a:pt x="2696064" y="516811"/>
                    <a:pt x="2699694" y="516811"/>
                    <a:pt x="2706955" y="516811"/>
                  </a:cubicBezTo>
                  <a:cubicBezTo>
                    <a:pt x="2720226" y="516811"/>
                    <a:pt x="2749771" y="519440"/>
                    <a:pt x="2750147" y="519440"/>
                  </a:cubicBezTo>
                  <a:cubicBezTo>
                    <a:pt x="2753903" y="519691"/>
                    <a:pt x="2756907" y="517061"/>
                    <a:pt x="2757283" y="513431"/>
                  </a:cubicBezTo>
                  <a:cubicBezTo>
                    <a:pt x="2757283" y="512680"/>
                    <a:pt x="2759787" y="494151"/>
                    <a:pt x="2774434" y="497531"/>
                  </a:cubicBezTo>
                  <a:cubicBezTo>
                    <a:pt x="2782948" y="499534"/>
                    <a:pt x="2791711" y="505794"/>
                    <a:pt x="2798722" y="510802"/>
                  </a:cubicBezTo>
                  <a:cubicBezTo>
                    <a:pt x="2805608" y="515809"/>
                    <a:pt x="2810114" y="519065"/>
                    <a:pt x="2814872" y="519065"/>
                  </a:cubicBezTo>
                  <a:cubicBezTo>
                    <a:pt x="2817501" y="519065"/>
                    <a:pt x="2819755" y="518063"/>
                    <a:pt x="2821382" y="516185"/>
                  </a:cubicBezTo>
                  <a:cubicBezTo>
                    <a:pt x="2824387" y="512805"/>
                    <a:pt x="2824261" y="507922"/>
                    <a:pt x="2823886" y="503916"/>
                  </a:cubicBezTo>
                  <a:cubicBezTo>
                    <a:pt x="2823385" y="499159"/>
                    <a:pt x="2823260" y="494777"/>
                    <a:pt x="2823135" y="490520"/>
                  </a:cubicBezTo>
                  <a:cubicBezTo>
                    <a:pt x="2822509" y="474746"/>
                    <a:pt x="2822008" y="459973"/>
                    <a:pt x="2805733" y="445451"/>
                  </a:cubicBezTo>
                  <a:cubicBezTo>
                    <a:pt x="2795843" y="436687"/>
                    <a:pt x="2782822" y="429426"/>
                    <a:pt x="2772432" y="423542"/>
                  </a:cubicBezTo>
                  <a:cubicBezTo>
                    <a:pt x="2765295" y="419536"/>
                    <a:pt x="2755655" y="414153"/>
                    <a:pt x="2754278" y="411774"/>
                  </a:cubicBezTo>
                  <a:cubicBezTo>
                    <a:pt x="2749646" y="403386"/>
                    <a:pt x="2748144" y="397377"/>
                    <a:pt x="2750022" y="395874"/>
                  </a:cubicBezTo>
                  <a:cubicBezTo>
                    <a:pt x="2750022" y="395874"/>
                    <a:pt x="2750898" y="395374"/>
                    <a:pt x="2753653" y="395374"/>
                  </a:cubicBezTo>
                  <a:cubicBezTo>
                    <a:pt x="2764669" y="395374"/>
                    <a:pt x="2786453" y="402259"/>
                    <a:pt x="2799724" y="412149"/>
                  </a:cubicBezTo>
                  <a:lnTo>
                    <a:pt x="2803605" y="415029"/>
                  </a:lnTo>
                  <a:cubicBezTo>
                    <a:pt x="2816499" y="424669"/>
                    <a:pt x="2828643" y="433683"/>
                    <a:pt x="2840912" y="433683"/>
                  </a:cubicBezTo>
                  <a:cubicBezTo>
                    <a:pt x="2846420" y="433683"/>
                    <a:pt x="2851429" y="431930"/>
                    <a:pt x="2855935" y="428299"/>
                  </a:cubicBezTo>
                  <a:cubicBezTo>
                    <a:pt x="2861819" y="423667"/>
                    <a:pt x="2868204" y="420037"/>
                    <a:pt x="2874339" y="416656"/>
                  </a:cubicBezTo>
                  <a:cubicBezTo>
                    <a:pt x="2882351" y="412149"/>
                    <a:pt x="2889111" y="408268"/>
                    <a:pt x="2893619" y="403010"/>
                  </a:cubicBezTo>
                  <a:cubicBezTo>
                    <a:pt x="2900629" y="394622"/>
                    <a:pt x="2916404" y="370836"/>
                    <a:pt x="2917155" y="369709"/>
                  </a:cubicBezTo>
                  <a:cubicBezTo>
                    <a:pt x="2918407" y="367831"/>
                    <a:pt x="2918657" y="365452"/>
                    <a:pt x="2917655" y="363449"/>
                  </a:cubicBezTo>
                  <a:cubicBezTo>
                    <a:pt x="2916779" y="361446"/>
                    <a:pt x="2914901" y="359944"/>
                    <a:pt x="2912648" y="359568"/>
                  </a:cubicBezTo>
                  <a:cubicBezTo>
                    <a:pt x="2880849" y="354561"/>
                    <a:pt x="2843541" y="344921"/>
                    <a:pt x="2838909" y="338035"/>
                  </a:cubicBezTo>
                  <a:cubicBezTo>
                    <a:pt x="2828643" y="323012"/>
                    <a:pt x="2794465" y="302605"/>
                    <a:pt x="2782822" y="302605"/>
                  </a:cubicBezTo>
                  <a:cubicBezTo>
                    <a:pt x="2779442" y="302605"/>
                    <a:pt x="2775686" y="303982"/>
                    <a:pt x="2771304" y="305485"/>
                  </a:cubicBezTo>
                  <a:cubicBezTo>
                    <a:pt x="2766547" y="307237"/>
                    <a:pt x="2761164" y="309115"/>
                    <a:pt x="2756657" y="309115"/>
                  </a:cubicBezTo>
                  <a:cubicBezTo>
                    <a:pt x="2752776" y="309115"/>
                    <a:pt x="2748394" y="307863"/>
                    <a:pt x="2745390" y="298975"/>
                  </a:cubicBezTo>
                  <a:cubicBezTo>
                    <a:pt x="2741759" y="288333"/>
                    <a:pt x="2739631" y="276565"/>
                    <a:pt x="2737627" y="266174"/>
                  </a:cubicBezTo>
                  <a:cubicBezTo>
                    <a:pt x="2734122" y="247395"/>
                    <a:pt x="2731869" y="235001"/>
                    <a:pt x="2722604" y="232247"/>
                  </a:cubicBezTo>
                  <a:cubicBezTo>
                    <a:pt x="2719725" y="231370"/>
                    <a:pt x="2711212" y="229743"/>
                    <a:pt x="2695312" y="226613"/>
                  </a:cubicBezTo>
                  <a:cubicBezTo>
                    <a:pt x="2666643" y="221104"/>
                    <a:pt x="2613186" y="210839"/>
                    <a:pt x="2604547" y="205706"/>
                  </a:cubicBezTo>
                  <a:cubicBezTo>
                    <a:pt x="2598538" y="202075"/>
                    <a:pt x="2585768" y="196942"/>
                    <a:pt x="2570995" y="190808"/>
                  </a:cubicBezTo>
                  <a:cubicBezTo>
                    <a:pt x="2551340" y="182795"/>
                    <a:pt x="2526802" y="172780"/>
                    <a:pt x="2515159" y="165143"/>
                  </a:cubicBezTo>
                  <a:cubicBezTo>
                    <a:pt x="2490371" y="148868"/>
                    <a:pt x="2462202" y="131466"/>
                    <a:pt x="2442672" y="131466"/>
                  </a:cubicBezTo>
                  <a:cubicBezTo>
                    <a:pt x="2434910" y="131466"/>
                    <a:pt x="2418384" y="133219"/>
                    <a:pt x="2399230" y="135222"/>
                  </a:cubicBezTo>
                  <a:cubicBezTo>
                    <a:pt x="2373816" y="137976"/>
                    <a:pt x="2343769" y="141356"/>
                    <a:pt x="2335882" y="139729"/>
                  </a:cubicBezTo>
                  <a:cubicBezTo>
                    <a:pt x="2323363" y="137350"/>
                    <a:pt x="2290813" y="142859"/>
                    <a:pt x="2270657" y="146364"/>
                  </a:cubicBezTo>
                  <a:lnTo>
                    <a:pt x="2262269" y="147866"/>
                  </a:lnTo>
                  <a:cubicBezTo>
                    <a:pt x="2257636" y="148617"/>
                    <a:pt x="2255258" y="151121"/>
                    <a:pt x="2254131" y="153124"/>
                  </a:cubicBezTo>
                  <a:cubicBezTo>
                    <a:pt x="2251001" y="158383"/>
                    <a:pt x="2253130" y="164893"/>
                    <a:pt x="2255383" y="171778"/>
                  </a:cubicBezTo>
                  <a:cubicBezTo>
                    <a:pt x="2257386" y="178038"/>
                    <a:pt x="2259765" y="185049"/>
                    <a:pt x="2257511" y="189055"/>
                  </a:cubicBezTo>
                  <a:cubicBezTo>
                    <a:pt x="2256259" y="191434"/>
                    <a:pt x="2253130" y="193186"/>
                    <a:pt x="2248122" y="194313"/>
                  </a:cubicBezTo>
                  <a:cubicBezTo>
                    <a:pt x="2242989" y="195440"/>
                    <a:pt x="2238857" y="196692"/>
                    <a:pt x="2235227" y="197568"/>
                  </a:cubicBezTo>
                  <a:cubicBezTo>
                    <a:pt x="2232848" y="198194"/>
                    <a:pt x="2230470" y="198820"/>
                    <a:pt x="2228592" y="199321"/>
                  </a:cubicBezTo>
                  <a:cubicBezTo>
                    <a:pt x="2228967" y="196817"/>
                    <a:pt x="2229593" y="193186"/>
                    <a:pt x="2230344" y="189681"/>
                  </a:cubicBezTo>
                  <a:cubicBezTo>
                    <a:pt x="2231095" y="185550"/>
                    <a:pt x="2232097" y="180542"/>
                    <a:pt x="2233099" y="174532"/>
                  </a:cubicBezTo>
                  <a:cubicBezTo>
                    <a:pt x="2236604" y="153750"/>
                    <a:pt x="2230970" y="141982"/>
                    <a:pt x="2225712" y="135597"/>
                  </a:cubicBezTo>
                  <a:cubicBezTo>
                    <a:pt x="2214320" y="122076"/>
                    <a:pt x="2191785" y="120699"/>
                    <a:pt x="2170627" y="132342"/>
                  </a:cubicBezTo>
                  <a:cubicBezTo>
                    <a:pt x="2162490" y="136849"/>
                    <a:pt x="2152599" y="140981"/>
                    <a:pt x="2143210" y="144862"/>
                  </a:cubicBezTo>
                  <a:cubicBezTo>
                    <a:pt x="2121927" y="153876"/>
                    <a:pt x="2103523" y="161512"/>
                    <a:pt x="2099517" y="173781"/>
                  </a:cubicBezTo>
                  <a:cubicBezTo>
                    <a:pt x="2098516" y="177036"/>
                    <a:pt x="2098015" y="182044"/>
                    <a:pt x="2101395" y="187803"/>
                  </a:cubicBezTo>
                  <a:cubicBezTo>
                    <a:pt x="2105276" y="194188"/>
                    <a:pt x="2105652" y="199696"/>
                    <a:pt x="2106153" y="206081"/>
                  </a:cubicBezTo>
                  <a:cubicBezTo>
                    <a:pt x="2106904" y="216347"/>
                    <a:pt x="2107780" y="227990"/>
                    <a:pt x="2123554" y="241010"/>
                  </a:cubicBezTo>
                  <a:cubicBezTo>
                    <a:pt x="2147216" y="260540"/>
                    <a:pt x="2157732" y="267176"/>
                    <a:pt x="2190408" y="264296"/>
                  </a:cubicBezTo>
                  <a:cubicBezTo>
                    <a:pt x="2205556" y="262919"/>
                    <a:pt x="2220829" y="264296"/>
                    <a:pt x="2231847" y="266299"/>
                  </a:cubicBezTo>
                  <a:cubicBezTo>
                    <a:pt x="2242488" y="268052"/>
                    <a:pt x="2242238" y="276064"/>
                    <a:pt x="2241612" y="279570"/>
                  </a:cubicBezTo>
                  <a:cubicBezTo>
                    <a:pt x="2240235" y="287582"/>
                    <a:pt x="2237981" y="294092"/>
                    <a:pt x="2235352" y="295344"/>
                  </a:cubicBezTo>
                  <a:cubicBezTo>
                    <a:pt x="2232473" y="296721"/>
                    <a:pt x="2229218" y="297598"/>
                    <a:pt x="2225837" y="298599"/>
                  </a:cubicBezTo>
                  <a:cubicBezTo>
                    <a:pt x="2215071" y="301854"/>
                    <a:pt x="2203553" y="306486"/>
                    <a:pt x="2197293" y="321259"/>
                  </a:cubicBezTo>
                  <a:cubicBezTo>
                    <a:pt x="2188404" y="342417"/>
                    <a:pt x="2185024" y="326517"/>
                    <a:pt x="2185650" y="323137"/>
                  </a:cubicBezTo>
                  <a:cubicBezTo>
                    <a:pt x="2187653" y="310868"/>
                    <a:pt x="2187904" y="295469"/>
                    <a:pt x="2175760" y="285329"/>
                  </a:cubicBezTo>
                  <a:cubicBezTo>
                    <a:pt x="2167372" y="278318"/>
                    <a:pt x="2160111" y="272183"/>
                    <a:pt x="2151222" y="272183"/>
                  </a:cubicBezTo>
                  <a:cubicBezTo>
                    <a:pt x="2143836" y="272183"/>
                    <a:pt x="2136825" y="276189"/>
                    <a:pt x="2128562" y="282449"/>
                  </a:cubicBezTo>
                  <a:lnTo>
                    <a:pt x="2122803" y="286831"/>
                  </a:lnTo>
                  <a:cubicBezTo>
                    <a:pt x="2119173" y="289710"/>
                    <a:pt x="2112287" y="291087"/>
                    <a:pt x="2108656" y="282449"/>
                  </a:cubicBezTo>
                  <a:cubicBezTo>
                    <a:pt x="2099768" y="261417"/>
                    <a:pt x="2075981" y="243389"/>
                    <a:pt x="2070598" y="239508"/>
                  </a:cubicBezTo>
                  <a:cubicBezTo>
                    <a:pt x="2067092" y="234375"/>
                    <a:pt x="2051067" y="211465"/>
                    <a:pt x="2038298" y="198820"/>
                  </a:cubicBezTo>
                  <a:cubicBezTo>
                    <a:pt x="2031287" y="191934"/>
                    <a:pt x="2021397" y="188053"/>
                    <a:pt x="2011256" y="188053"/>
                  </a:cubicBezTo>
                  <a:cubicBezTo>
                    <a:pt x="1997860" y="188053"/>
                    <a:pt x="1987594" y="194939"/>
                    <a:pt x="1985842" y="205205"/>
                  </a:cubicBezTo>
                  <a:cubicBezTo>
                    <a:pt x="1983588" y="218100"/>
                    <a:pt x="1988345" y="230118"/>
                    <a:pt x="1995356" y="248271"/>
                  </a:cubicBezTo>
                  <a:lnTo>
                    <a:pt x="1999989" y="260165"/>
                  </a:lnTo>
                  <a:cubicBezTo>
                    <a:pt x="2007500" y="279945"/>
                    <a:pt x="2009754" y="299601"/>
                    <a:pt x="2005622" y="306987"/>
                  </a:cubicBezTo>
                  <a:cubicBezTo>
                    <a:pt x="2004746" y="308489"/>
                    <a:pt x="2003744" y="309240"/>
                    <a:pt x="2002242" y="309491"/>
                  </a:cubicBezTo>
                  <a:cubicBezTo>
                    <a:pt x="1990975" y="311369"/>
                    <a:pt x="1986468" y="319006"/>
                    <a:pt x="1982712" y="325140"/>
                  </a:cubicBezTo>
                  <a:cubicBezTo>
                    <a:pt x="1979707" y="330148"/>
                    <a:pt x="1977329" y="334029"/>
                    <a:pt x="1971820" y="335907"/>
                  </a:cubicBezTo>
                  <a:cubicBezTo>
                    <a:pt x="1970192" y="336533"/>
                    <a:pt x="1968690" y="336783"/>
                    <a:pt x="1967313" y="336783"/>
                  </a:cubicBezTo>
                  <a:cubicBezTo>
                    <a:pt x="1958299" y="336783"/>
                    <a:pt x="1957548" y="318004"/>
                    <a:pt x="1957548" y="312245"/>
                  </a:cubicBezTo>
                  <a:cubicBezTo>
                    <a:pt x="1957548" y="302605"/>
                    <a:pt x="1956296" y="293717"/>
                    <a:pt x="1955169" y="285829"/>
                  </a:cubicBezTo>
                  <a:cubicBezTo>
                    <a:pt x="1954043" y="278067"/>
                    <a:pt x="1952916" y="269304"/>
                    <a:pt x="1954418" y="266550"/>
                  </a:cubicBezTo>
                  <a:cubicBezTo>
                    <a:pt x="1956672" y="262543"/>
                    <a:pt x="1955795" y="259664"/>
                    <a:pt x="1954794" y="257911"/>
                  </a:cubicBezTo>
                  <a:cubicBezTo>
                    <a:pt x="1953542" y="255783"/>
                    <a:pt x="1949911" y="253154"/>
                    <a:pt x="1939145" y="255407"/>
                  </a:cubicBezTo>
                  <a:cubicBezTo>
                    <a:pt x="1931383" y="257035"/>
                    <a:pt x="1918613" y="259163"/>
                    <a:pt x="1908848" y="256910"/>
                  </a:cubicBezTo>
                  <a:cubicBezTo>
                    <a:pt x="1891696" y="252778"/>
                    <a:pt x="1873919" y="259789"/>
                    <a:pt x="1872041" y="270806"/>
                  </a:cubicBezTo>
                  <a:cubicBezTo>
                    <a:pt x="1871415" y="274312"/>
                    <a:pt x="1871665" y="283200"/>
                    <a:pt x="1886814" y="288584"/>
                  </a:cubicBezTo>
                  <a:cubicBezTo>
                    <a:pt x="1897455" y="292339"/>
                    <a:pt x="1902463" y="302480"/>
                    <a:pt x="1902588" y="310367"/>
                  </a:cubicBezTo>
                  <a:cubicBezTo>
                    <a:pt x="1902588" y="313747"/>
                    <a:pt x="1901837" y="321760"/>
                    <a:pt x="1893574" y="325140"/>
                  </a:cubicBezTo>
                  <a:cubicBezTo>
                    <a:pt x="1889944" y="326642"/>
                    <a:pt x="1881180" y="328270"/>
                    <a:pt x="1860273" y="328270"/>
                  </a:cubicBezTo>
                  <a:cubicBezTo>
                    <a:pt x="1842495" y="328270"/>
                    <a:pt x="1821964" y="327143"/>
                    <a:pt x="1803936" y="326016"/>
                  </a:cubicBezTo>
                  <a:cubicBezTo>
                    <a:pt x="1790665" y="325265"/>
                    <a:pt x="1779148" y="324639"/>
                    <a:pt x="1771886" y="324639"/>
                  </a:cubicBezTo>
                  <a:cubicBezTo>
                    <a:pt x="1765502" y="324639"/>
                    <a:pt x="1758365" y="325140"/>
                    <a:pt x="1751230" y="325641"/>
                  </a:cubicBezTo>
                  <a:cubicBezTo>
                    <a:pt x="1744219" y="326142"/>
                    <a:pt x="1737083" y="326642"/>
                    <a:pt x="1730572" y="326642"/>
                  </a:cubicBezTo>
                  <a:cubicBezTo>
                    <a:pt x="1718053" y="326642"/>
                    <a:pt x="1710792" y="324514"/>
                    <a:pt x="1709039" y="320508"/>
                  </a:cubicBezTo>
                  <a:cubicBezTo>
                    <a:pt x="1708163" y="318380"/>
                    <a:pt x="1708288" y="316627"/>
                    <a:pt x="1709665" y="314624"/>
                  </a:cubicBezTo>
                  <a:cubicBezTo>
                    <a:pt x="1714172" y="307738"/>
                    <a:pt x="1729571" y="302480"/>
                    <a:pt x="1739837" y="302480"/>
                  </a:cubicBezTo>
                  <a:lnTo>
                    <a:pt x="1749226" y="302480"/>
                  </a:lnTo>
                  <a:cubicBezTo>
                    <a:pt x="1764124" y="302480"/>
                    <a:pt x="1809444" y="302480"/>
                    <a:pt x="1828098" y="272183"/>
                  </a:cubicBezTo>
                  <a:cubicBezTo>
                    <a:pt x="1835985" y="259414"/>
                    <a:pt x="1834107" y="250400"/>
                    <a:pt x="1831103" y="245016"/>
                  </a:cubicBezTo>
                  <a:cubicBezTo>
                    <a:pt x="1821713" y="228115"/>
                    <a:pt x="1790540" y="226863"/>
                    <a:pt x="1781151" y="226863"/>
                  </a:cubicBezTo>
                  <a:cubicBezTo>
                    <a:pt x="1767004" y="226863"/>
                    <a:pt x="1754735" y="221981"/>
                    <a:pt x="1733327" y="196692"/>
                  </a:cubicBezTo>
                  <a:cubicBezTo>
                    <a:pt x="1724188" y="185800"/>
                    <a:pt x="1728569" y="178413"/>
                    <a:pt x="1736832" y="167271"/>
                  </a:cubicBezTo>
                  <a:cubicBezTo>
                    <a:pt x="1741715" y="160761"/>
                    <a:pt x="1746723" y="154126"/>
                    <a:pt x="1743593" y="146614"/>
                  </a:cubicBezTo>
                  <a:cubicBezTo>
                    <a:pt x="1739461" y="136974"/>
                    <a:pt x="1728194" y="136974"/>
                    <a:pt x="1724563" y="136974"/>
                  </a:cubicBezTo>
                  <a:cubicBezTo>
                    <a:pt x="1719806" y="136974"/>
                    <a:pt x="1714297" y="137600"/>
                    <a:pt x="1708413" y="138352"/>
                  </a:cubicBezTo>
                  <a:cubicBezTo>
                    <a:pt x="1702154" y="139103"/>
                    <a:pt x="1695518" y="138852"/>
                    <a:pt x="1689384" y="139979"/>
                  </a:cubicBezTo>
                  <a:cubicBezTo>
                    <a:pt x="1683124" y="140981"/>
                    <a:pt x="1681622" y="136349"/>
                    <a:pt x="1682373" y="134596"/>
                  </a:cubicBezTo>
                  <a:cubicBezTo>
                    <a:pt x="1683875" y="131216"/>
                    <a:pt x="1686880" y="128837"/>
                    <a:pt x="1690511" y="126208"/>
                  </a:cubicBezTo>
                  <a:cubicBezTo>
                    <a:pt x="1695393" y="122577"/>
                    <a:pt x="1701528" y="117945"/>
                    <a:pt x="1702780" y="109432"/>
                  </a:cubicBezTo>
                  <a:cubicBezTo>
                    <a:pt x="1703406" y="104549"/>
                    <a:pt x="1705409" y="94659"/>
                    <a:pt x="1707287" y="85395"/>
                  </a:cubicBezTo>
                  <a:cubicBezTo>
                    <a:pt x="1709540" y="74628"/>
                    <a:pt x="1703280" y="43455"/>
                    <a:pt x="1688758" y="43455"/>
                  </a:cubicBezTo>
                  <a:cubicBezTo>
                    <a:pt x="1685002" y="43455"/>
                    <a:pt x="1681246" y="44582"/>
                    <a:pt x="1677490" y="46710"/>
                  </a:cubicBezTo>
                  <a:cubicBezTo>
                    <a:pt x="1674862" y="48338"/>
                    <a:pt x="1672483" y="49840"/>
                    <a:pt x="1670355" y="51092"/>
                  </a:cubicBezTo>
                  <a:cubicBezTo>
                    <a:pt x="1660089" y="57602"/>
                    <a:pt x="1657335" y="59104"/>
                    <a:pt x="1648821" y="56851"/>
                  </a:cubicBezTo>
                  <a:cubicBezTo>
                    <a:pt x="1645942" y="56100"/>
                    <a:pt x="1643313" y="51968"/>
                    <a:pt x="1640558" y="47461"/>
                  </a:cubicBezTo>
                  <a:cubicBezTo>
                    <a:pt x="1635676" y="39574"/>
                    <a:pt x="1629041" y="28807"/>
                    <a:pt x="1614644" y="28807"/>
                  </a:cubicBezTo>
                  <a:cubicBezTo>
                    <a:pt x="1612390" y="28807"/>
                    <a:pt x="1609886" y="29058"/>
                    <a:pt x="1607382" y="29559"/>
                  </a:cubicBezTo>
                  <a:cubicBezTo>
                    <a:pt x="1586725" y="34191"/>
                    <a:pt x="1578463" y="45709"/>
                    <a:pt x="1572453" y="54097"/>
                  </a:cubicBezTo>
                  <a:cubicBezTo>
                    <a:pt x="1570826" y="56350"/>
                    <a:pt x="1569574" y="58979"/>
                    <a:pt x="1567571" y="60106"/>
                  </a:cubicBezTo>
                  <a:cubicBezTo>
                    <a:pt x="1552673" y="68869"/>
                    <a:pt x="1531390" y="59981"/>
                    <a:pt x="1520999" y="53095"/>
                  </a:cubicBezTo>
                  <a:cubicBezTo>
                    <a:pt x="1503472" y="41577"/>
                    <a:pt x="1484818" y="39824"/>
                    <a:pt x="1477181" y="39824"/>
                  </a:cubicBezTo>
                  <a:cubicBezTo>
                    <a:pt x="1454396" y="39824"/>
                    <a:pt x="1434115" y="39574"/>
                    <a:pt x="1429733" y="30560"/>
                  </a:cubicBezTo>
                  <a:cubicBezTo>
                    <a:pt x="1425101" y="14285"/>
                    <a:pt x="1408450" y="-3242"/>
                    <a:pt x="1373646" y="514"/>
                  </a:cubicBezTo>
                  <a:cubicBezTo>
                    <a:pt x="1352364" y="2767"/>
                    <a:pt x="1322067" y="12657"/>
                    <a:pt x="1299908" y="19794"/>
                  </a:cubicBezTo>
                  <a:cubicBezTo>
                    <a:pt x="1288640" y="23424"/>
                    <a:pt x="1275996" y="27556"/>
                    <a:pt x="1273116" y="27681"/>
                  </a:cubicBezTo>
                  <a:cubicBezTo>
                    <a:pt x="1268734" y="27681"/>
                    <a:pt x="1266481" y="30059"/>
                    <a:pt x="1265479" y="31562"/>
                  </a:cubicBezTo>
                  <a:cubicBezTo>
                    <a:pt x="1262475" y="36069"/>
                    <a:pt x="1264728" y="41452"/>
                    <a:pt x="1266982" y="46460"/>
                  </a:cubicBezTo>
                  <a:cubicBezTo>
                    <a:pt x="1267357" y="47336"/>
                    <a:pt x="1267733" y="48338"/>
                    <a:pt x="1268108" y="49339"/>
                  </a:cubicBezTo>
                  <a:lnTo>
                    <a:pt x="1264728" y="49339"/>
                  </a:lnTo>
                  <a:cubicBezTo>
                    <a:pt x="1256215" y="49339"/>
                    <a:pt x="1238563" y="49339"/>
                    <a:pt x="1233054" y="68619"/>
                  </a:cubicBezTo>
                  <a:cubicBezTo>
                    <a:pt x="1231427" y="74127"/>
                    <a:pt x="1233179" y="78008"/>
                    <a:pt x="1234807" y="80137"/>
                  </a:cubicBezTo>
                  <a:cubicBezTo>
                    <a:pt x="1240315" y="87398"/>
                    <a:pt x="1252084" y="87773"/>
                    <a:pt x="1270988" y="87773"/>
                  </a:cubicBezTo>
                  <a:lnTo>
                    <a:pt x="1272991" y="87773"/>
                  </a:lnTo>
                  <a:cubicBezTo>
                    <a:pt x="1301410" y="87773"/>
                    <a:pt x="1327700" y="87273"/>
                    <a:pt x="1337716" y="81514"/>
                  </a:cubicBezTo>
                  <a:cubicBezTo>
                    <a:pt x="1340220" y="80012"/>
                    <a:pt x="1346479" y="77758"/>
                    <a:pt x="1353490" y="76005"/>
                  </a:cubicBezTo>
                  <a:cubicBezTo>
                    <a:pt x="1360626" y="74127"/>
                    <a:pt x="1382159" y="77883"/>
                    <a:pt x="1386040" y="84018"/>
                  </a:cubicBezTo>
                  <a:cubicBezTo>
                    <a:pt x="1390422" y="90653"/>
                    <a:pt x="1393552" y="98290"/>
                    <a:pt x="1390172" y="101044"/>
                  </a:cubicBezTo>
                  <a:cubicBezTo>
                    <a:pt x="1386666" y="100293"/>
                    <a:pt x="1382410" y="99792"/>
                    <a:pt x="1377026" y="99291"/>
                  </a:cubicBezTo>
                  <a:cubicBezTo>
                    <a:pt x="1359249" y="97914"/>
                    <a:pt x="1350486" y="103172"/>
                    <a:pt x="1342849" y="107679"/>
                  </a:cubicBezTo>
                  <a:cubicBezTo>
                    <a:pt x="1335337" y="112186"/>
                    <a:pt x="1329453" y="115316"/>
                    <a:pt x="1315557" y="113063"/>
                  </a:cubicBezTo>
                  <a:cubicBezTo>
                    <a:pt x="1299782" y="110434"/>
                    <a:pt x="1286512" y="110934"/>
                    <a:pt x="1273992" y="112311"/>
                  </a:cubicBezTo>
                  <a:cubicBezTo>
                    <a:pt x="1264979" y="113188"/>
                    <a:pt x="1255339" y="114315"/>
                    <a:pt x="1241442" y="113063"/>
                  </a:cubicBezTo>
                  <a:lnTo>
                    <a:pt x="1235558" y="112562"/>
                  </a:lnTo>
                  <a:cubicBezTo>
                    <a:pt x="1226544" y="111685"/>
                    <a:pt x="1218782" y="111059"/>
                    <a:pt x="1212397" y="111059"/>
                  </a:cubicBezTo>
                  <a:cubicBezTo>
                    <a:pt x="1199628" y="111059"/>
                    <a:pt x="1185856" y="113438"/>
                    <a:pt x="1181600" y="131591"/>
                  </a:cubicBezTo>
                  <a:cubicBezTo>
                    <a:pt x="1170708" y="176911"/>
                    <a:pt x="1161444" y="178288"/>
                    <a:pt x="1160442" y="178288"/>
                  </a:cubicBezTo>
                  <a:cubicBezTo>
                    <a:pt x="1150677" y="178288"/>
                    <a:pt x="1139535" y="185299"/>
                    <a:pt x="1139159" y="194689"/>
                  </a:cubicBezTo>
                  <a:cubicBezTo>
                    <a:pt x="1138909" y="202075"/>
                    <a:pt x="1144668" y="211339"/>
                    <a:pt x="1173713" y="213217"/>
                  </a:cubicBezTo>
                  <a:cubicBezTo>
                    <a:pt x="1192366" y="214344"/>
                    <a:pt x="1195621" y="219352"/>
                    <a:pt x="1199127" y="224610"/>
                  </a:cubicBezTo>
                  <a:cubicBezTo>
                    <a:pt x="1204385" y="232622"/>
                    <a:pt x="1209768" y="239132"/>
                    <a:pt x="1232053" y="237630"/>
                  </a:cubicBezTo>
                  <a:lnTo>
                    <a:pt x="1243070" y="236879"/>
                  </a:lnTo>
                  <a:cubicBezTo>
                    <a:pt x="1279251" y="234500"/>
                    <a:pt x="1310549" y="232497"/>
                    <a:pt x="1320439" y="209211"/>
                  </a:cubicBezTo>
                  <a:cubicBezTo>
                    <a:pt x="1325071" y="198319"/>
                    <a:pt x="1335588" y="206081"/>
                    <a:pt x="1341347" y="214469"/>
                  </a:cubicBezTo>
                  <a:cubicBezTo>
                    <a:pt x="1352739" y="231120"/>
                    <a:pt x="1368138" y="252904"/>
                    <a:pt x="1369640" y="254907"/>
                  </a:cubicBezTo>
                  <a:cubicBezTo>
                    <a:pt x="1372019" y="257160"/>
                    <a:pt x="1401690" y="284327"/>
                    <a:pt x="1399561" y="286581"/>
                  </a:cubicBezTo>
                  <a:cubicBezTo>
                    <a:pt x="1395054" y="291463"/>
                    <a:pt x="1388419" y="292590"/>
                    <a:pt x="1382660" y="288208"/>
                  </a:cubicBezTo>
                  <a:cubicBezTo>
                    <a:pt x="1372520" y="280822"/>
                    <a:pt x="1359124" y="277817"/>
                    <a:pt x="1345979" y="275063"/>
                  </a:cubicBezTo>
                  <a:cubicBezTo>
                    <a:pt x="1333835" y="272434"/>
                    <a:pt x="1322442" y="270055"/>
                    <a:pt x="1316683" y="264421"/>
                  </a:cubicBezTo>
                  <a:cubicBezTo>
                    <a:pt x="1302537" y="250400"/>
                    <a:pt x="1270988" y="245267"/>
                    <a:pt x="1254337" y="245267"/>
                  </a:cubicBezTo>
                  <a:cubicBezTo>
                    <a:pt x="1250331" y="245267"/>
                    <a:pt x="1246826" y="245517"/>
                    <a:pt x="1243946" y="246018"/>
                  </a:cubicBezTo>
                  <a:cubicBezTo>
                    <a:pt x="1234682" y="247520"/>
                    <a:pt x="1204135" y="245768"/>
                    <a:pt x="1184479" y="244516"/>
                  </a:cubicBezTo>
                  <a:cubicBezTo>
                    <a:pt x="1176342" y="244015"/>
                    <a:pt x="1169957" y="243514"/>
                    <a:pt x="1167203" y="243514"/>
                  </a:cubicBezTo>
                  <a:cubicBezTo>
                    <a:pt x="1158564" y="243514"/>
                    <a:pt x="1119754" y="248146"/>
                    <a:pt x="1115247" y="241010"/>
                  </a:cubicBezTo>
                  <a:cubicBezTo>
                    <a:pt x="1111867" y="235752"/>
                    <a:pt x="1107485" y="235001"/>
                    <a:pt x="1105107" y="235001"/>
                  </a:cubicBezTo>
                  <a:cubicBezTo>
                    <a:pt x="1098847" y="235001"/>
                    <a:pt x="1093464" y="240134"/>
                    <a:pt x="1088331" y="245142"/>
                  </a:cubicBezTo>
                  <a:cubicBezTo>
                    <a:pt x="1085702" y="247771"/>
                    <a:pt x="1082071" y="251276"/>
                    <a:pt x="1080444" y="251777"/>
                  </a:cubicBezTo>
                  <a:cubicBezTo>
                    <a:pt x="1078566" y="251777"/>
                    <a:pt x="1073433" y="249523"/>
                    <a:pt x="1069051" y="247645"/>
                  </a:cubicBezTo>
                  <a:cubicBezTo>
                    <a:pt x="1059662" y="243514"/>
                    <a:pt x="1046767" y="237880"/>
                    <a:pt x="1032745" y="237880"/>
                  </a:cubicBezTo>
                  <a:cubicBezTo>
                    <a:pt x="1026610" y="237880"/>
                    <a:pt x="1020726" y="239007"/>
                    <a:pt x="1015218" y="241135"/>
                  </a:cubicBezTo>
                  <a:cubicBezTo>
                    <a:pt x="1004576" y="245392"/>
                    <a:pt x="998943" y="249648"/>
                    <a:pt x="994311" y="253029"/>
                  </a:cubicBezTo>
                  <a:cubicBezTo>
                    <a:pt x="986924" y="258537"/>
                    <a:pt x="982793" y="261291"/>
                    <a:pt x="960634" y="259789"/>
                  </a:cubicBezTo>
                  <a:cubicBezTo>
                    <a:pt x="941354" y="258412"/>
                    <a:pt x="929460" y="255658"/>
                    <a:pt x="920822" y="253780"/>
                  </a:cubicBezTo>
                  <a:cubicBezTo>
                    <a:pt x="911558" y="251652"/>
                    <a:pt x="904797" y="250149"/>
                    <a:pt x="896910" y="251777"/>
                  </a:cubicBezTo>
                  <a:lnTo>
                    <a:pt x="883139" y="254406"/>
                  </a:lnTo>
                  <a:cubicBezTo>
                    <a:pt x="879759" y="255032"/>
                    <a:pt x="877505" y="258537"/>
                    <a:pt x="877881" y="261917"/>
                  </a:cubicBezTo>
                  <a:cubicBezTo>
                    <a:pt x="877881" y="262168"/>
                    <a:pt x="878632" y="269179"/>
                    <a:pt x="866864" y="277191"/>
                  </a:cubicBezTo>
                  <a:cubicBezTo>
                    <a:pt x="863984" y="279069"/>
                    <a:pt x="861355" y="281072"/>
                    <a:pt x="858726" y="283075"/>
                  </a:cubicBezTo>
                  <a:cubicBezTo>
                    <a:pt x="852592" y="287582"/>
                    <a:pt x="846958" y="291839"/>
                    <a:pt x="843077" y="291839"/>
                  </a:cubicBezTo>
                  <a:cubicBezTo>
                    <a:pt x="842326" y="291839"/>
                    <a:pt x="840198" y="291839"/>
                    <a:pt x="836817" y="287081"/>
                  </a:cubicBezTo>
                  <a:cubicBezTo>
                    <a:pt x="825926" y="271557"/>
                    <a:pt x="817913" y="268928"/>
                    <a:pt x="811528" y="266800"/>
                  </a:cubicBezTo>
                  <a:cubicBezTo>
                    <a:pt x="810527" y="266550"/>
                    <a:pt x="809650" y="266174"/>
                    <a:pt x="808524" y="265798"/>
                  </a:cubicBezTo>
                  <a:cubicBezTo>
                    <a:pt x="807522" y="265423"/>
                    <a:pt x="806395" y="264672"/>
                    <a:pt x="804893" y="263921"/>
                  </a:cubicBezTo>
                  <a:cubicBezTo>
                    <a:pt x="798884" y="260415"/>
                    <a:pt x="788868" y="254656"/>
                    <a:pt x="773470" y="254656"/>
                  </a:cubicBezTo>
                  <a:cubicBezTo>
                    <a:pt x="767335" y="254656"/>
                    <a:pt x="760700" y="255533"/>
                    <a:pt x="753939" y="257410"/>
                  </a:cubicBezTo>
                  <a:cubicBezTo>
                    <a:pt x="737915" y="261792"/>
                    <a:pt x="718134" y="243639"/>
                    <a:pt x="704488" y="230869"/>
                  </a:cubicBezTo>
                  <a:cubicBezTo>
                    <a:pt x="695474" y="222356"/>
                    <a:pt x="672188" y="218976"/>
                    <a:pt x="654035" y="222607"/>
                  </a:cubicBezTo>
                  <a:cubicBezTo>
                    <a:pt x="627119" y="228115"/>
                    <a:pt x="586556" y="236378"/>
                    <a:pt x="568153" y="236378"/>
                  </a:cubicBezTo>
                  <a:cubicBezTo>
                    <a:pt x="564522" y="236378"/>
                    <a:pt x="562769" y="236002"/>
                    <a:pt x="562143" y="235877"/>
                  </a:cubicBezTo>
                  <a:cubicBezTo>
                    <a:pt x="557136" y="234375"/>
                    <a:pt x="549374" y="231495"/>
                    <a:pt x="540485" y="228115"/>
                  </a:cubicBezTo>
                  <a:cubicBezTo>
                    <a:pt x="515446" y="218726"/>
                    <a:pt x="417670" y="216222"/>
                    <a:pt x="417670" y="216222"/>
                  </a:cubicBezTo>
                  <a:cubicBezTo>
                    <a:pt x="384118" y="214845"/>
                    <a:pt x="346685" y="214469"/>
                    <a:pt x="340676" y="214469"/>
                  </a:cubicBezTo>
                  <a:cubicBezTo>
                    <a:pt x="334667" y="214469"/>
                    <a:pt x="332163" y="212341"/>
                    <a:pt x="330786" y="210713"/>
                  </a:cubicBezTo>
                  <a:cubicBezTo>
                    <a:pt x="318392" y="196191"/>
                    <a:pt x="296859" y="187553"/>
                    <a:pt x="295982" y="187177"/>
                  </a:cubicBezTo>
                  <a:cubicBezTo>
                    <a:pt x="294230" y="186426"/>
                    <a:pt x="292352" y="186551"/>
                    <a:pt x="290724" y="187302"/>
                  </a:cubicBezTo>
                  <a:cubicBezTo>
                    <a:pt x="289097" y="188053"/>
                    <a:pt x="287845" y="189556"/>
                    <a:pt x="287344" y="191308"/>
                  </a:cubicBezTo>
                  <a:cubicBezTo>
                    <a:pt x="285216" y="198194"/>
                    <a:pt x="276702" y="218726"/>
                    <a:pt x="266186" y="222231"/>
                  </a:cubicBezTo>
                  <a:cubicBezTo>
                    <a:pt x="244152" y="229743"/>
                    <a:pt x="225999" y="234250"/>
                    <a:pt x="217486" y="234250"/>
                  </a:cubicBezTo>
                  <a:cubicBezTo>
                    <a:pt x="215608" y="234250"/>
                    <a:pt x="214732" y="233874"/>
                    <a:pt x="214857" y="234250"/>
                  </a:cubicBezTo>
                  <a:cubicBezTo>
                    <a:pt x="213104" y="232873"/>
                    <a:pt x="210726" y="232247"/>
                    <a:pt x="207846" y="232247"/>
                  </a:cubicBezTo>
                  <a:cubicBezTo>
                    <a:pt x="192698" y="232247"/>
                    <a:pt x="146752" y="252904"/>
                    <a:pt x="142620" y="254781"/>
                  </a:cubicBezTo>
                  <a:cubicBezTo>
                    <a:pt x="135860" y="256534"/>
                    <a:pt x="116205" y="261166"/>
                    <a:pt x="106314" y="261166"/>
                  </a:cubicBezTo>
                  <a:cubicBezTo>
                    <a:pt x="104186" y="261166"/>
                    <a:pt x="103435" y="260916"/>
                    <a:pt x="103185" y="260916"/>
                  </a:cubicBezTo>
                  <a:cubicBezTo>
                    <a:pt x="102058" y="260540"/>
                    <a:pt x="100806" y="260415"/>
                    <a:pt x="99429" y="260415"/>
                  </a:cubicBezTo>
                  <a:cubicBezTo>
                    <a:pt x="87786" y="260415"/>
                    <a:pt x="60869" y="274312"/>
                    <a:pt x="52857" y="286330"/>
                  </a:cubicBezTo>
                  <a:cubicBezTo>
                    <a:pt x="49101" y="291964"/>
                    <a:pt x="49727" y="296471"/>
                    <a:pt x="50979" y="299225"/>
                  </a:cubicBezTo>
                  <a:cubicBezTo>
                    <a:pt x="51730" y="301103"/>
                    <a:pt x="52231" y="303231"/>
                    <a:pt x="52606" y="305610"/>
                  </a:cubicBezTo>
                  <a:cubicBezTo>
                    <a:pt x="54985" y="317003"/>
                    <a:pt x="58991" y="335907"/>
                    <a:pt x="93795" y="335907"/>
                  </a:cubicBezTo>
                  <a:cubicBezTo>
                    <a:pt x="115704" y="335907"/>
                    <a:pt x="123716" y="341916"/>
                    <a:pt x="130602" y="347174"/>
                  </a:cubicBezTo>
                  <a:cubicBezTo>
                    <a:pt x="134733" y="350304"/>
                    <a:pt x="139115" y="353559"/>
                    <a:pt x="145375" y="354811"/>
                  </a:cubicBezTo>
                  <a:cubicBezTo>
                    <a:pt x="148129" y="355312"/>
                    <a:pt x="150508" y="355687"/>
                    <a:pt x="152761" y="355938"/>
                  </a:cubicBezTo>
                  <a:cubicBezTo>
                    <a:pt x="160899" y="357064"/>
                    <a:pt x="165030" y="357690"/>
                    <a:pt x="176548" y="369208"/>
                  </a:cubicBezTo>
                  <a:cubicBezTo>
                    <a:pt x="185437" y="378222"/>
                    <a:pt x="186814" y="384857"/>
                    <a:pt x="186063" y="386735"/>
                  </a:cubicBezTo>
                  <a:cubicBezTo>
                    <a:pt x="185562" y="387987"/>
                    <a:pt x="181931" y="388488"/>
                    <a:pt x="177424" y="387987"/>
                  </a:cubicBezTo>
                  <a:cubicBezTo>
                    <a:pt x="151384" y="384482"/>
                    <a:pt x="133857" y="378097"/>
                    <a:pt x="123716" y="368081"/>
                  </a:cubicBezTo>
                  <a:lnTo>
                    <a:pt x="109945" y="354435"/>
                  </a:lnTo>
                  <a:cubicBezTo>
                    <a:pt x="107942" y="352432"/>
                    <a:pt x="104812" y="351931"/>
                    <a:pt x="102183" y="353309"/>
                  </a:cubicBezTo>
                  <a:cubicBezTo>
                    <a:pt x="102183" y="353309"/>
                    <a:pt x="5409" y="387612"/>
                    <a:pt x="3781" y="388488"/>
                  </a:cubicBezTo>
                  <a:cubicBezTo>
                    <a:pt x="2154" y="389239"/>
                    <a:pt x="1027" y="390616"/>
                    <a:pt x="401" y="392244"/>
                  </a:cubicBezTo>
                  <a:cubicBezTo>
                    <a:pt x="-225" y="393871"/>
                    <a:pt x="-100" y="395749"/>
                    <a:pt x="651" y="397251"/>
                  </a:cubicBezTo>
                  <a:cubicBezTo>
                    <a:pt x="1152" y="398378"/>
                    <a:pt x="13045" y="423292"/>
                    <a:pt x="34704" y="440443"/>
                  </a:cubicBezTo>
                  <a:cubicBezTo>
                    <a:pt x="56863" y="457845"/>
                    <a:pt x="107441" y="458095"/>
                    <a:pt x="109444" y="458095"/>
                  </a:cubicBezTo>
                  <a:cubicBezTo>
                    <a:pt x="109444" y="458095"/>
                    <a:pt x="112574" y="458346"/>
                    <a:pt x="117206" y="458346"/>
                  </a:cubicBezTo>
                  <a:cubicBezTo>
                    <a:pt x="132104" y="458346"/>
                    <a:pt x="152010" y="456092"/>
                    <a:pt x="162902" y="445326"/>
                  </a:cubicBezTo>
                  <a:cubicBezTo>
                    <a:pt x="171039" y="437313"/>
                    <a:pt x="191321" y="445701"/>
                    <a:pt x="186939" y="450959"/>
                  </a:cubicBezTo>
                  <a:cubicBezTo>
                    <a:pt x="183559" y="455091"/>
                    <a:pt x="175797" y="462352"/>
                    <a:pt x="165906" y="461350"/>
                  </a:cubicBezTo>
                  <a:cubicBezTo>
                    <a:pt x="161650" y="460850"/>
                    <a:pt x="157268" y="460599"/>
                    <a:pt x="152761" y="460599"/>
                  </a:cubicBezTo>
                  <a:cubicBezTo>
                    <a:pt x="125844" y="460599"/>
                    <a:pt x="101807" y="469112"/>
                    <a:pt x="84781" y="484636"/>
                  </a:cubicBezTo>
                  <a:cubicBezTo>
                    <a:pt x="79398" y="489519"/>
                    <a:pt x="74140" y="493400"/>
                    <a:pt x="69507" y="496780"/>
                  </a:cubicBezTo>
                  <a:cubicBezTo>
                    <a:pt x="56738" y="506044"/>
                    <a:pt x="44594" y="514933"/>
                    <a:pt x="53358" y="535465"/>
                  </a:cubicBezTo>
                  <a:cubicBezTo>
                    <a:pt x="58491" y="547483"/>
                    <a:pt x="70133" y="560378"/>
                    <a:pt x="80399" y="571896"/>
                  </a:cubicBezTo>
                  <a:cubicBezTo>
                    <a:pt x="88662" y="581160"/>
                    <a:pt x="98052" y="591551"/>
                    <a:pt x="98928" y="596434"/>
                  </a:cubicBezTo>
                  <a:cubicBezTo>
                    <a:pt x="99804" y="601191"/>
                    <a:pt x="103560" y="606199"/>
                    <a:pt x="111698" y="606199"/>
                  </a:cubicBezTo>
                  <a:cubicBezTo>
                    <a:pt x="125344" y="606199"/>
                    <a:pt x="152886" y="589548"/>
                    <a:pt x="157644" y="575652"/>
                  </a:cubicBezTo>
                  <a:cubicBezTo>
                    <a:pt x="159146" y="571395"/>
                    <a:pt x="163152" y="570269"/>
                    <a:pt x="165030" y="572522"/>
                  </a:cubicBezTo>
                  <a:cubicBezTo>
                    <a:pt x="165781" y="573524"/>
                    <a:pt x="168160" y="577530"/>
                    <a:pt x="165656" y="588422"/>
                  </a:cubicBezTo>
                  <a:cubicBezTo>
                    <a:pt x="163152" y="599063"/>
                    <a:pt x="164529" y="608327"/>
                    <a:pt x="169537" y="615964"/>
                  </a:cubicBezTo>
                  <a:cubicBezTo>
                    <a:pt x="177800" y="628609"/>
                    <a:pt x="193199" y="631488"/>
                    <a:pt x="193824" y="631613"/>
                  </a:cubicBezTo>
                  <a:cubicBezTo>
                    <a:pt x="196704" y="632114"/>
                    <a:pt x="199458" y="630737"/>
                    <a:pt x="200835" y="628108"/>
                  </a:cubicBezTo>
                  <a:cubicBezTo>
                    <a:pt x="204967" y="620096"/>
                    <a:pt x="210600" y="611958"/>
                    <a:pt x="212979" y="609704"/>
                  </a:cubicBezTo>
                  <a:cubicBezTo>
                    <a:pt x="219489" y="615338"/>
                    <a:pt x="234888" y="631613"/>
                    <a:pt x="240772" y="637748"/>
                  </a:cubicBezTo>
                  <a:cubicBezTo>
                    <a:pt x="243151" y="640252"/>
                    <a:pt x="247032" y="640502"/>
                    <a:pt x="249661" y="638374"/>
                  </a:cubicBezTo>
                  <a:cubicBezTo>
                    <a:pt x="253542" y="635244"/>
                    <a:pt x="266562" y="626105"/>
                    <a:pt x="274574" y="626105"/>
                  </a:cubicBezTo>
                  <a:cubicBezTo>
                    <a:pt x="277078" y="626105"/>
                    <a:pt x="278080" y="626981"/>
                    <a:pt x="278831" y="628358"/>
                  </a:cubicBezTo>
                  <a:cubicBezTo>
                    <a:pt x="284339" y="638249"/>
                    <a:pt x="268690" y="648514"/>
                    <a:pt x="253542" y="657528"/>
                  </a:cubicBezTo>
                  <a:cubicBezTo>
                    <a:pt x="247783" y="660909"/>
                    <a:pt x="234888" y="666918"/>
                    <a:pt x="221367" y="673428"/>
                  </a:cubicBezTo>
                  <a:cubicBezTo>
                    <a:pt x="203089" y="682066"/>
                    <a:pt x="184185" y="690955"/>
                    <a:pt x="177299" y="695838"/>
                  </a:cubicBezTo>
                  <a:cubicBezTo>
                    <a:pt x="164404" y="704977"/>
                    <a:pt x="127222" y="722253"/>
                    <a:pt x="114452" y="727261"/>
                  </a:cubicBezTo>
                  <a:cubicBezTo>
                    <a:pt x="109695" y="729139"/>
                    <a:pt x="104812" y="730266"/>
                    <a:pt x="101682" y="735524"/>
                  </a:cubicBezTo>
                  <a:cubicBezTo>
                    <a:pt x="97676" y="742284"/>
                    <a:pt x="96299" y="753426"/>
                    <a:pt x="100931" y="761689"/>
                  </a:cubicBezTo>
                  <a:cubicBezTo>
                    <a:pt x="104687" y="768199"/>
                    <a:pt x="111072" y="771204"/>
                    <a:pt x="119835" y="770202"/>
                  </a:cubicBezTo>
                  <a:cubicBezTo>
                    <a:pt x="141994" y="767323"/>
                    <a:pt x="200084" y="742409"/>
                    <a:pt x="216234" y="734272"/>
                  </a:cubicBezTo>
                  <a:cubicBezTo>
                    <a:pt x="217236" y="733771"/>
                    <a:pt x="217862" y="733771"/>
                    <a:pt x="218237" y="733771"/>
                  </a:cubicBezTo>
                  <a:cubicBezTo>
                    <a:pt x="220115" y="733771"/>
                    <a:pt x="222869" y="735524"/>
                    <a:pt x="225874" y="737652"/>
                  </a:cubicBezTo>
                  <a:cubicBezTo>
                    <a:pt x="231382" y="741283"/>
                    <a:pt x="239019" y="746290"/>
                    <a:pt x="250161" y="746290"/>
                  </a:cubicBezTo>
                  <a:cubicBezTo>
                    <a:pt x="259050" y="746290"/>
                    <a:pt x="268815" y="743161"/>
                    <a:pt x="279958" y="736525"/>
                  </a:cubicBezTo>
                  <a:cubicBezTo>
                    <a:pt x="304120" y="722253"/>
                    <a:pt x="319143" y="703349"/>
                    <a:pt x="329033" y="690830"/>
                  </a:cubicBezTo>
                  <a:cubicBezTo>
                    <a:pt x="333415" y="685321"/>
                    <a:pt x="338924" y="678310"/>
                    <a:pt x="340551" y="677684"/>
                  </a:cubicBezTo>
                  <a:cubicBezTo>
                    <a:pt x="343305" y="678310"/>
                    <a:pt x="345934" y="681941"/>
                    <a:pt x="348939" y="685947"/>
                  </a:cubicBezTo>
                  <a:cubicBezTo>
                    <a:pt x="353947" y="692708"/>
                    <a:pt x="360332" y="702097"/>
                    <a:pt x="380112" y="705853"/>
                  </a:cubicBezTo>
                  <a:cubicBezTo>
                    <a:pt x="394009" y="708482"/>
                    <a:pt x="412913" y="691331"/>
                    <a:pt x="423930" y="679312"/>
                  </a:cubicBezTo>
                  <a:cubicBezTo>
                    <a:pt x="432819" y="669672"/>
                    <a:pt x="443961" y="647763"/>
                    <a:pt x="440455" y="636621"/>
                  </a:cubicBezTo>
                  <a:cubicBezTo>
                    <a:pt x="438953" y="631989"/>
                    <a:pt x="435197" y="629109"/>
                    <a:pt x="430690" y="629109"/>
                  </a:cubicBezTo>
                  <a:cubicBezTo>
                    <a:pt x="430190" y="629109"/>
                    <a:pt x="428437" y="629360"/>
                    <a:pt x="427936" y="629485"/>
                  </a:cubicBezTo>
                  <a:cubicBezTo>
                    <a:pt x="403523" y="631739"/>
                    <a:pt x="413288" y="624102"/>
                    <a:pt x="416543" y="620471"/>
                  </a:cubicBezTo>
                  <a:cubicBezTo>
                    <a:pt x="422302" y="614086"/>
                    <a:pt x="426809" y="607075"/>
                    <a:pt x="426809" y="600565"/>
                  </a:cubicBezTo>
                  <a:cubicBezTo>
                    <a:pt x="426809" y="597811"/>
                    <a:pt x="427060" y="588422"/>
                    <a:pt x="430815" y="579533"/>
                  </a:cubicBezTo>
                  <a:cubicBezTo>
                    <a:pt x="433570" y="572898"/>
                    <a:pt x="445839" y="579533"/>
                    <a:pt x="443961" y="584791"/>
                  </a:cubicBezTo>
                  <a:cubicBezTo>
                    <a:pt x="440330" y="595057"/>
                    <a:pt x="440330" y="602568"/>
                    <a:pt x="443961" y="607701"/>
                  </a:cubicBezTo>
                  <a:cubicBezTo>
                    <a:pt x="445964" y="610456"/>
                    <a:pt x="449594" y="613711"/>
                    <a:pt x="456730" y="613711"/>
                  </a:cubicBezTo>
                  <a:cubicBezTo>
                    <a:pt x="467873" y="613711"/>
                    <a:pt x="518075" y="608828"/>
                    <a:pt x="527339" y="608828"/>
                  </a:cubicBezTo>
                  <a:cubicBezTo>
                    <a:pt x="533850" y="608828"/>
                    <a:pt x="540234" y="606575"/>
                    <a:pt x="546369" y="601943"/>
                  </a:cubicBezTo>
                  <a:cubicBezTo>
                    <a:pt x="562143" y="590174"/>
                    <a:pt x="566024" y="572522"/>
                    <a:pt x="569905" y="559878"/>
                  </a:cubicBezTo>
                  <a:cubicBezTo>
                    <a:pt x="574162" y="545981"/>
                    <a:pt x="585054" y="552867"/>
                    <a:pt x="591438" y="556122"/>
                  </a:cubicBezTo>
                  <a:cubicBezTo>
                    <a:pt x="619732" y="571020"/>
                    <a:pt x="640765" y="564259"/>
                    <a:pt x="650655" y="566262"/>
                  </a:cubicBezTo>
                  <a:cubicBezTo>
                    <a:pt x="700983" y="575902"/>
                    <a:pt x="826677" y="619219"/>
                    <a:pt x="833938" y="622474"/>
                  </a:cubicBezTo>
                  <a:cubicBezTo>
                    <a:pt x="856473" y="632239"/>
                    <a:pt x="862983" y="644383"/>
                    <a:pt x="864235" y="663538"/>
                  </a:cubicBezTo>
                  <a:cubicBezTo>
                    <a:pt x="866363" y="695712"/>
                    <a:pt x="878131" y="702348"/>
                    <a:pt x="895158" y="702348"/>
                  </a:cubicBezTo>
                  <a:lnTo>
                    <a:pt x="900666" y="702348"/>
                  </a:lnTo>
                  <a:cubicBezTo>
                    <a:pt x="914312" y="702348"/>
                    <a:pt x="940978" y="706980"/>
                    <a:pt x="939476" y="732644"/>
                  </a:cubicBezTo>
                  <a:cubicBezTo>
                    <a:pt x="938099" y="755054"/>
                    <a:pt x="934593" y="796743"/>
                    <a:pt x="957128" y="810014"/>
                  </a:cubicBezTo>
                  <a:cubicBezTo>
                    <a:pt x="964765" y="814521"/>
                    <a:pt x="972026" y="819904"/>
                    <a:pt x="979162" y="825162"/>
                  </a:cubicBezTo>
                  <a:cubicBezTo>
                    <a:pt x="995312" y="837056"/>
                    <a:pt x="1007957" y="845068"/>
                    <a:pt x="1016720" y="839810"/>
                  </a:cubicBezTo>
                  <a:cubicBezTo>
                    <a:pt x="1021728" y="836805"/>
                    <a:pt x="1024107" y="829920"/>
                    <a:pt x="1023606" y="819278"/>
                  </a:cubicBezTo>
                  <a:cubicBezTo>
                    <a:pt x="1023105" y="808386"/>
                    <a:pt x="1024858" y="806383"/>
                    <a:pt x="1036626" y="807760"/>
                  </a:cubicBezTo>
                  <a:cubicBezTo>
                    <a:pt x="1050147" y="809388"/>
                    <a:pt x="1059536" y="818903"/>
                    <a:pt x="1066172" y="828793"/>
                  </a:cubicBezTo>
                  <a:cubicBezTo>
                    <a:pt x="1073182" y="839309"/>
                    <a:pt x="1076187" y="849825"/>
                    <a:pt x="1073808" y="856335"/>
                  </a:cubicBezTo>
                  <a:cubicBezTo>
                    <a:pt x="1068175" y="871985"/>
                    <a:pt x="1071680" y="896147"/>
                    <a:pt x="1081696" y="910294"/>
                  </a:cubicBezTo>
                  <a:cubicBezTo>
                    <a:pt x="1087454" y="918431"/>
                    <a:pt x="1094841" y="922688"/>
                    <a:pt x="1103104" y="922688"/>
                  </a:cubicBezTo>
                  <a:cubicBezTo>
                    <a:pt x="1114872" y="922688"/>
                    <a:pt x="1133025" y="933955"/>
                    <a:pt x="1144292" y="942218"/>
                  </a:cubicBezTo>
                  <a:cubicBezTo>
                    <a:pt x="1162195" y="955488"/>
                    <a:pt x="1173212" y="990417"/>
                    <a:pt x="1177218" y="1002311"/>
                  </a:cubicBezTo>
                  <a:cubicBezTo>
                    <a:pt x="1190614" y="1041747"/>
                    <a:pt x="1184604" y="1102716"/>
                    <a:pt x="1181850" y="1136142"/>
                  </a:cubicBezTo>
                  <a:cubicBezTo>
                    <a:pt x="1180849" y="1148662"/>
                    <a:pt x="1179847" y="1159804"/>
                    <a:pt x="1179346" y="1167691"/>
                  </a:cubicBezTo>
                  <a:cubicBezTo>
                    <a:pt x="1176968" y="1198238"/>
                    <a:pt x="1196999" y="1251320"/>
                    <a:pt x="1222288" y="1281116"/>
                  </a:cubicBezTo>
                  <a:cubicBezTo>
                    <a:pt x="1233805" y="1294762"/>
                    <a:pt x="1237937" y="1318674"/>
                    <a:pt x="1241693" y="1339832"/>
                  </a:cubicBezTo>
                  <a:cubicBezTo>
                    <a:pt x="1245073" y="1359237"/>
                    <a:pt x="1247702" y="1374385"/>
                    <a:pt x="1255839" y="1380895"/>
                  </a:cubicBezTo>
                  <a:cubicBezTo>
                    <a:pt x="1271864" y="1393540"/>
                    <a:pt x="1293773" y="1414322"/>
                    <a:pt x="1329328" y="1411067"/>
                  </a:cubicBezTo>
                  <a:cubicBezTo>
                    <a:pt x="1344601" y="1409690"/>
                    <a:pt x="1356245" y="1422084"/>
                    <a:pt x="1375524" y="1461770"/>
                  </a:cubicBezTo>
                  <a:cubicBezTo>
                    <a:pt x="1381784" y="1474790"/>
                    <a:pt x="1388169" y="1490940"/>
                    <a:pt x="1394303" y="1506464"/>
                  </a:cubicBezTo>
                  <a:cubicBezTo>
                    <a:pt x="1409452" y="1544648"/>
                    <a:pt x="1418466" y="1566557"/>
                    <a:pt x="1429608" y="1571064"/>
                  </a:cubicBezTo>
                  <a:cubicBezTo>
                    <a:pt x="1439248" y="1574820"/>
                    <a:pt x="1463660" y="1582206"/>
                    <a:pt x="1452268" y="1598732"/>
                  </a:cubicBezTo>
                  <a:cubicBezTo>
                    <a:pt x="1449889" y="1602112"/>
                    <a:pt x="1426478" y="1629905"/>
                    <a:pt x="1433614" y="1645053"/>
                  </a:cubicBezTo>
                  <a:cubicBezTo>
                    <a:pt x="1434991" y="1648058"/>
                    <a:pt x="1438747" y="1652941"/>
                    <a:pt x="1448262" y="1652941"/>
                  </a:cubicBezTo>
                  <a:cubicBezTo>
                    <a:pt x="1455147" y="1652941"/>
                    <a:pt x="1460531" y="1650937"/>
                    <a:pt x="1465163" y="1650562"/>
                  </a:cubicBezTo>
                  <a:cubicBezTo>
                    <a:pt x="1472925" y="1649936"/>
                    <a:pt x="1478809" y="1649185"/>
                    <a:pt x="1486446" y="1660953"/>
                  </a:cubicBezTo>
                  <a:cubicBezTo>
                    <a:pt x="1492330" y="1669967"/>
                    <a:pt x="1498840" y="1677478"/>
                    <a:pt x="1504599" y="1684114"/>
                  </a:cubicBezTo>
                  <a:cubicBezTo>
                    <a:pt x="1513738" y="1694755"/>
                    <a:pt x="1520999" y="1703143"/>
                    <a:pt x="1519872" y="1710780"/>
                  </a:cubicBezTo>
                  <a:cubicBezTo>
                    <a:pt x="1517493" y="1727556"/>
                    <a:pt x="1531891" y="1735443"/>
                    <a:pt x="1543409" y="1739574"/>
                  </a:cubicBezTo>
                  <a:cubicBezTo>
                    <a:pt x="1546538" y="1740701"/>
                    <a:pt x="1557180" y="1748338"/>
                    <a:pt x="1560059" y="1752094"/>
                  </a:cubicBezTo>
                  <a:cubicBezTo>
                    <a:pt x="1568823" y="1763737"/>
                    <a:pt x="1579715" y="1778134"/>
                    <a:pt x="1593361" y="1778134"/>
                  </a:cubicBezTo>
                  <a:cubicBezTo>
                    <a:pt x="1599120" y="1778134"/>
                    <a:pt x="1604503" y="1775630"/>
                    <a:pt x="1609260" y="1770497"/>
                  </a:cubicBezTo>
                  <a:cubicBezTo>
                    <a:pt x="1614143" y="1765364"/>
                    <a:pt x="1616521" y="1759355"/>
                    <a:pt x="1616146" y="1752594"/>
                  </a:cubicBezTo>
                  <a:cubicBezTo>
                    <a:pt x="1615144" y="1734066"/>
                    <a:pt x="1593486" y="1715537"/>
                    <a:pt x="1577586" y="1702016"/>
                  </a:cubicBezTo>
                  <a:cubicBezTo>
                    <a:pt x="1573705" y="1698636"/>
                    <a:pt x="1570200" y="1695757"/>
                    <a:pt x="1567821" y="1693378"/>
                  </a:cubicBezTo>
                  <a:cubicBezTo>
                    <a:pt x="1563940" y="1689622"/>
                    <a:pt x="1562939" y="1682987"/>
                    <a:pt x="1561812" y="1674474"/>
                  </a:cubicBezTo>
                  <a:cubicBezTo>
                    <a:pt x="1559684" y="1659826"/>
                    <a:pt x="1556679" y="1639670"/>
                    <a:pt x="1535521" y="1620015"/>
                  </a:cubicBezTo>
                  <a:cubicBezTo>
                    <a:pt x="1518996" y="1604616"/>
                    <a:pt x="1512736" y="1591721"/>
                    <a:pt x="1506727" y="1579202"/>
                  </a:cubicBezTo>
                  <a:cubicBezTo>
                    <a:pt x="1501344" y="1568059"/>
                    <a:pt x="1496336" y="1557418"/>
                    <a:pt x="1484943" y="1546651"/>
                  </a:cubicBezTo>
                  <a:cubicBezTo>
                    <a:pt x="1470045" y="1532630"/>
                    <a:pt x="1457776" y="1520110"/>
                    <a:pt x="1458027" y="1509970"/>
                  </a:cubicBezTo>
                  <a:cubicBezTo>
                    <a:pt x="1458152" y="1505588"/>
                    <a:pt x="1460906" y="1501331"/>
                    <a:pt x="1466289" y="1496824"/>
                  </a:cubicBezTo>
                  <a:cubicBezTo>
                    <a:pt x="1470296" y="1493569"/>
                    <a:pt x="1472424" y="1493194"/>
                    <a:pt x="1473050" y="1493194"/>
                  </a:cubicBezTo>
                  <a:cubicBezTo>
                    <a:pt x="1477557" y="1493194"/>
                    <a:pt x="1482064" y="1509469"/>
                    <a:pt x="1484693" y="1519109"/>
                  </a:cubicBezTo>
                  <a:cubicBezTo>
                    <a:pt x="1486446" y="1525368"/>
                    <a:pt x="1488198" y="1531753"/>
                    <a:pt x="1490326" y="1537512"/>
                  </a:cubicBezTo>
                  <a:cubicBezTo>
                    <a:pt x="1498589" y="1559296"/>
                    <a:pt x="1532767" y="1596103"/>
                    <a:pt x="1564191" y="1628903"/>
                  </a:cubicBezTo>
                  <a:lnTo>
                    <a:pt x="1569824" y="1634788"/>
                  </a:lnTo>
                  <a:cubicBezTo>
                    <a:pt x="1578588" y="1643927"/>
                    <a:pt x="1590857" y="1664208"/>
                    <a:pt x="1602750" y="1683738"/>
                  </a:cubicBezTo>
                  <a:cubicBezTo>
                    <a:pt x="1625535" y="1721421"/>
                    <a:pt x="1666348" y="1754222"/>
                    <a:pt x="1681497" y="1774503"/>
                  </a:cubicBezTo>
                  <a:cubicBezTo>
                    <a:pt x="1698523" y="1801545"/>
                    <a:pt x="1694141" y="1834972"/>
                    <a:pt x="1696269" y="1849995"/>
                  </a:cubicBezTo>
                  <a:cubicBezTo>
                    <a:pt x="1698523" y="1865519"/>
                    <a:pt x="1711418" y="1879541"/>
                    <a:pt x="1720432" y="1885550"/>
                  </a:cubicBezTo>
                  <a:cubicBezTo>
                    <a:pt x="1726191" y="1889431"/>
                    <a:pt x="1735705" y="1891684"/>
                    <a:pt x="1747849" y="1894564"/>
                  </a:cubicBezTo>
                  <a:cubicBezTo>
                    <a:pt x="1773389" y="1900698"/>
                    <a:pt x="1805188" y="1908335"/>
                    <a:pt x="1807316" y="1932247"/>
                  </a:cubicBezTo>
                  <a:cubicBezTo>
                    <a:pt x="1808192" y="1942888"/>
                    <a:pt x="1820336" y="2000728"/>
                    <a:pt x="1851634" y="2000728"/>
                  </a:cubicBezTo>
                  <a:cubicBezTo>
                    <a:pt x="1862902" y="2000728"/>
                    <a:pt x="1875421" y="1995720"/>
                    <a:pt x="1886689" y="1995970"/>
                  </a:cubicBezTo>
                  <a:cubicBezTo>
                    <a:pt x="1925624" y="1996721"/>
                    <a:pt x="1936390" y="2022887"/>
                    <a:pt x="1948785" y="2022887"/>
                  </a:cubicBezTo>
                  <a:cubicBezTo>
                    <a:pt x="1952916" y="2022887"/>
                    <a:pt x="1958925" y="2021385"/>
                    <a:pt x="1964058" y="2014248"/>
                  </a:cubicBezTo>
                  <a:cubicBezTo>
                    <a:pt x="1966061" y="2011494"/>
                    <a:pt x="1967814" y="2008990"/>
                    <a:pt x="1969316" y="2006737"/>
                  </a:cubicBezTo>
                  <a:cubicBezTo>
                    <a:pt x="1978580" y="1993341"/>
                    <a:pt x="1981084" y="1989836"/>
                    <a:pt x="1995482" y="1989836"/>
                  </a:cubicBezTo>
                  <a:cubicBezTo>
                    <a:pt x="2008752" y="1989836"/>
                    <a:pt x="2016264" y="1999726"/>
                    <a:pt x="2024902" y="2011244"/>
                  </a:cubicBezTo>
                  <a:cubicBezTo>
                    <a:pt x="2027155" y="2014374"/>
                    <a:pt x="2029534" y="2017253"/>
                    <a:pt x="2031788" y="2020133"/>
                  </a:cubicBezTo>
                  <a:cubicBezTo>
                    <a:pt x="2044182" y="2034780"/>
                    <a:pt x="2074979" y="2068833"/>
                    <a:pt x="2094760" y="2068833"/>
                  </a:cubicBezTo>
                  <a:cubicBezTo>
                    <a:pt x="2095761" y="2068833"/>
                    <a:pt x="2096763" y="2068833"/>
                    <a:pt x="2099142" y="2068457"/>
                  </a:cubicBezTo>
                  <a:cubicBezTo>
                    <a:pt x="2104400" y="2068457"/>
                    <a:pt x="2111285" y="2072088"/>
                    <a:pt x="2117796" y="2075844"/>
                  </a:cubicBezTo>
                  <a:cubicBezTo>
                    <a:pt x="2128938" y="2082103"/>
                    <a:pt x="2140456" y="2086735"/>
                    <a:pt x="2148593" y="2080977"/>
                  </a:cubicBezTo>
                  <a:cubicBezTo>
                    <a:pt x="2154853" y="2076595"/>
                    <a:pt x="2168624" y="2084732"/>
                    <a:pt x="2176887" y="2089990"/>
                  </a:cubicBezTo>
                  <a:lnTo>
                    <a:pt x="2180517" y="2092244"/>
                  </a:lnTo>
                  <a:cubicBezTo>
                    <a:pt x="2187153" y="2096125"/>
                    <a:pt x="2205681" y="2114028"/>
                    <a:pt x="2203553" y="2144199"/>
                  </a:cubicBezTo>
                  <a:cubicBezTo>
                    <a:pt x="2201299" y="2174997"/>
                    <a:pt x="2227089" y="2186765"/>
                    <a:pt x="2242613" y="2193651"/>
                  </a:cubicBezTo>
                  <a:cubicBezTo>
                    <a:pt x="2246119" y="2195278"/>
                    <a:pt x="2249249" y="2196655"/>
                    <a:pt x="2251752" y="2198158"/>
                  </a:cubicBezTo>
                  <a:cubicBezTo>
                    <a:pt x="2264772" y="2205794"/>
                    <a:pt x="2282550" y="2224072"/>
                    <a:pt x="2293817" y="2237468"/>
                  </a:cubicBezTo>
                  <a:cubicBezTo>
                    <a:pt x="2301329" y="2246357"/>
                    <a:pt x="2312972" y="2250864"/>
                    <a:pt x="2323238" y="2254870"/>
                  </a:cubicBezTo>
                  <a:cubicBezTo>
                    <a:pt x="2328997" y="2257124"/>
                    <a:pt x="2335507" y="2259628"/>
                    <a:pt x="2337510" y="2261881"/>
                  </a:cubicBezTo>
                  <a:cubicBezTo>
                    <a:pt x="2338636" y="2263133"/>
                    <a:pt x="2339638" y="2264635"/>
                    <a:pt x="2340640" y="2266137"/>
                  </a:cubicBezTo>
                  <a:cubicBezTo>
                    <a:pt x="2344646" y="2272022"/>
                    <a:pt x="2350154" y="2280284"/>
                    <a:pt x="2360921" y="2280284"/>
                  </a:cubicBezTo>
                  <a:cubicBezTo>
                    <a:pt x="2366179" y="2280284"/>
                    <a:pt x="2371938" y="2278281"/>
                    <a:pt x="2378323" y="2274025"/>
                  </a:cubicBezTo>
                  <a:cubicBezTo>
                    <a:pt x="2388463" y="2267264"/>
                    <a:pt x="2393221" y="2258376"/>
                    <a:pt x="2395850" y="2250488"/>
                  </a:cubicBezTo>
                  <a:cubicBezTo>
                    <a:pt x="2402360" y="2231083"/>
                    <a:pt x="2411374" y="2227828"/>
                    <a:pt x="2420763" y="2240723"/>
                  </a:cubicBezTo>
                  <a:cubicBezTo>
                    <a:pt x="2425020" y="2246482"/>
                    <a:pt x="2430904" y="2258876"/>
                    <a:pt x="2434785" y="2269518"/>
                  </a:cubicBezTo>
                  <a:cubicBezTo>
                    <a:pt x="2439417" y="2282037"/>
                    <a:pt x="2462077" y="2334618"/>
                    <a:pt x="2456944" y="2362536"/>
                  </a:cubicBezTo>
                  <a:cubicBezTo>
                    <a:pt x="2453940" y="2378436"/>
                    <a:pt x="2451937" y="2388201"/>
                    <a:pt x="2448431" y="2398091"/>
                  </a:cubicBezTo>
                  <a:cubicBezTo>
                    <a:pt x="2440920" y="2419124"/>
                    <a:pt x="2428776" y="2425258"/>
                    <a:pt x="2414629" y="2437903"/>
                  </a:cubicBezTo>
                  <a:cubicBezTo>
                    <a:pt x="2407242" y="2444538"/>
                    <a:pt x="2399605" y="2451298"/>
                    <a:pt x="2394473" y="2454303"/>
                  </a:cubicBezTo>
                  <a:cubicBezTo>
                    <a:pt x="2379950" y="2462941"/>
                    <a:pt x="2357666" y="2482346"/>
                    <a:pt x="2357290" y="2515898"/>
                  </a:cubicBezTo>
                  <a:cubicBezTo>
                    <a:pt x="2356915" y="2543816"/>
                    <a:pt x="2368933" y="2562470"/>
                    <a:pt x="2362674" y="2600779"/>
                  </a:cubicBezTo>
                  <a:cubicBezTo>
                    <a:pt x="2361797" y="2606037"/>
                    <a:pt x="2359043" y="2611546"/>
                    <a:pt x="2356414" y="2617305"/>
                  </a:cubicBezTo>
                  <a:cubicBezTo>
                    <a:pt x="2350280" y="2631452"/>
                    <a:pt x="2342517" y="2649104"/>
                    <a:pt x="2347776" y="2672014"/>
                  </a:cubicBezTo>
                  <a:cubicBezTo>
                    <a:pt x="2351782" y="2689416"/>
                    <a:pt x="2367180" y="2700058"/>
                    <a:pt x="2380702" y="2709447"/>
                  </a:cubicBezTo>
                  <a:cubicBezTo>
                    <a:pt x="2392720" y="2717835"/>
                    <a:pt x="2402235" y="2726098"/>
                    <a:pt x="2405114" y="2736239"/>
                  </a:cubicBezTo>
                  <a:cubicBezTo>
                    <a:pt x="2411624" y="2759274"/>
                    <a:pt x="2417133" y="2776175"/>
                    <a:pt x="2427398" y="2799837"/>
                  </a:cubicBezTo>
                  <a:cubicBezTo>
                    <a:pt x="2435787" y="2819117"/>
                    <a:pt x="2467460" y="2913637"/>
                    <a:pt x="2475723" y="2946313"/>
                  </a:cubicBezTo>
                  <a:cubicBezTo>
                    <a:pt x="2485864" y="2985999"/>
                    <a:pt x="2543578" y="3012039"/>
                    <a:pt x="2561856" y="3016421"/>
                  </a:cubicBezTo>
                  <a:cubicBezTo>
                    <a:pt x="2566363" y="3017423"/>
                    <a:pt x="2610807" y="3021929"/>
                    <a:pt x="2647238" y="3094542"/>
                  </a:cubicBezTo>
                  <a:cubicBezTo>
                    <a:pt x="2656252" y="3112570"/>
                    <a:pt x="2656002" y="3138860"/>
                    <a:pt x="2655751" y="3150128"/>
                  </a:cubicBezTo>
                  <a:lnTo>
                    <a:pt x="2655751" y="3153883"/>
                  </a:lnTo>
                  <a:cubicBezTo>
                    <a:pt x="2655751" y="3161395"/>
                    <a:pt x="2648865" y="3245400"/>
                    <a:pt x="2641980" y="3294225"/>
                  </a:cubicBezTo>
                  <a:cubicBezTo>
                    <a:pt x="2638475" y="3319264"/>
                    <a:pt x="2642606" y="3343551"/>
                    <a:pt x="2645861" y="3362956"/>
                  </a:cubicBezTo>
                  <a:cubicBezTo>
                    <a:pt x="2648615" y="3379231"/>
                    <a:pt x="2651244" y="3394630"/>
                    <a:pt x="2646737" y="3399012"/>
                  </a:cubicBezTo>
                  <a:cubicBezTo>
                    <a:pt x="2642981" y="3402642"/>
                    <a:pt x="2638099" y="3405772"/>
                    <a:pt x="2633342" y="3408902"/>
                  </a:cubicBezTo>
                  <a:cubicBezTo>
                    <a:pt x="2624703" y="3414411"/>
                    <a:pt x="2616566" y="3419544"/>
                    <a:pt x="2615188" y="3428182"/>
                  </a:cubicBezTo>
                  <a:cubicBezTo>
                    <a:pt x="2614437" y="3433190"/>
                    <a:pt x="2616190" y="3438197"/>
                    <a:pt x="2620572" y="3443330"/>
                  </a:cubicBezTo>
                  <a:cubicBezTo>
                    <a:pt x="2624328" y="3447712"/>
                    <a:pt x="2623702" y="3450341"/>
                    <a:pt x="2612935" y="3459856"/>
                  </a:cubicBezTo>
                  <a:cubicBezTo>
                    <a:pt x="2607802" y="3464363"/>
                    <a:pt x="2602920" y="3468620"/>
                    <a:pt x="2602920" y="3474378"/>
                  </a:cubicBezTo>
                  <a:cubicBezTo>
                    <a:pt x="2602920" y="3477508"/>
                    <a:pt x="2604172" y="3482015"/>
                    <a:pt x="2606675" y="3490528"/>
                  </a:cubicBezTo>
                  <a:cubicBezTo>
                    <a:pt x="2611057" y="3505677"/>
                    <a:pt x="2618318" y="3530841"/>
                    <a:pt x="2612810" y="3542233"/>
                  </a:cubicBezTo>
                  <a:cubicBezTo>
                    <a:pt x="2607302" y="3553751"/>
                    <a:pt x="2602669" y="3567522"/>
                    <a:pt x="2598288" y="3580918"/>
                  </a:cubicBezTo>
                  <a:cubicBezTo>
                    <a:pt x="2595283" y="3589932"/>
                    <a:pt x="2592528" y="3598445"/>
                    <a:pt x="2589649" y="3605080"/>
                  </a:cubicBezTo>
                  <a:cubicBezTo>
                    <a:pt x="2587896" y="3609211"/>
                    <a:pt x="2585518" y="3613343"/>
                    <a:pt x="2583139" y="3617600"/>
                  </a:cubicBezTo>
                  <a:cubicBezTo>
                    <a:pt x="2576003" y="3630119"/>
                    <a:pt x="2552341" y="3690462"/>
                    <a:pt x="2552341" y="3705485"/>
                  </a:cubicBezTo>
                  <a:cubicBezTo>
                    <a:pt x="2552341" y="3720508"/>
                    <a:pt x="2558601" y="3725141"/>
                    <a:pt x="2563233" y="3729147"/>
                  </a:cubicBezTo>
                  <a:cubicBezTo>
                    <a:pt x="2567615" y="3732902"/>
                    <a:pt x="2570369" y="3735407"/>
                    <a:pt x="2568492" y="3747926"/>
                  </a:cubicBezTo>
                  <a:cubicBezTo>
                    <a:pt x="2566363" y="3761572"/>
                    <a:pt x="2562733" y="3770460"/>
                    <a:pt x="2559478" y="3778473"/>
                  </a:cubicBezTo>
                  <a:cubicBezTo>
                    <a:pt x="2555847" y="3787487"/>
                    <a:pt x="2552216" y="3796125"/>
                    <a:pt x="2552216" y="3808644"/>
                  </a:cubicBezTo>
                  <a:cubicBezTo>
                    <a:pt x="2552216" y="3823042"/>
                    <a:pt x="2556849" y="3840318"/>
                    <a:pt x="2560229" y="3853088"/>
                  </a:cubicBezTo>
                  <a:cubicBezTo>
                    <a:pt x="2561981" y="3859473"/>
                    <a:pt x="2563734" y="3866233"/>
                    <a:pt x="2563734" y="3868487"/>
                  </a:cubicBezTo>
                  <a:cubicBezTo>
                    <a:pt x="2563734" y="3873870"/>
                    <a:pt x="2553844" y="3899535"/>
                    <a:pt x="2537443" y="3921569"/>
                  </a:cubicBezTo>
                  <a:lnTo>
                    <a:pt x="2532811" y="3927703"/>
                  </a:lnTo>
                  <a:cubicBezTo>
                    <a:pt x="2518664" y="3946608"/>
                    <a:pt x="2508399" y="3960379"/>
                    <a:pt x="2510903" y="3975402"/>
                  </a:cubicBezTo>
                  <a:cubicBezTo>
                    <a:pt x="2512279" y="3983039"/>
                    <a:pt x="2516787" y="3990801"/>
                    <a:pt x="2520793" y="3997561"/>
                  </a:cubicBezTo>
                  <a:cubicBezTo>
                    <a:pt x="2523297" y="4001693"/>
                    <a:pt x="2527303" y="4008453"/>
                    <a:pt x="2527053" y="4010456"/>
                  </a:cubicBezTo>
                  <a:cubicBezTo>
                    <a:pt x="2526552" y="4012083"/>
                    <a:pt x="2524173" y="4016465"/>
                    <a:pt x="2521920" y="4020472"/>
                  </a:cubicBezTo>
                  <a:cubicBezTo>
                    <a:pt x="2514533" y="4033742"/>
                    <a:pt x="2504267" y="4051770"/>
                    <a:pt x="2506145" y="4067294"/>
                  </a:cubicBezTo>
                  <a:cubicBezTo>
                    <a:pt x="2507898" y="4081942"/>
                    <a:pt x="2518414" y="4085447"/>
                    <a:pt x="2525425" y="4087700"/>
                  </a:cubicBezTo>
                  <a:cubicBezTo>
                    <a:pt x="2530934" y="4089453"/>
                    <a:pt x="2533062" y="4090455"/>
                    <a:pt x="2533938" y="4093084"/>
                  </a:cubicBezTo>
                  <a:cubicBezTo>
                    <a:pt x="2534689" y="4095337"/>
                    <a:pt x="2530433" y="4099844"/>
                    <a:pt x="2526802" y="4103475"/>
                  </a:cubicBezTo>
                  <a:cubicBezTo>
                    <a:pt x="2520793" y="4109860"/>
                    <a:pt x="2509400" y="4121628"/>
                    <a:pt x="2521669" y="4133521"/>
                  </a:cubicBezTo>
                  <a:cubicBezTo>
                    <a:pt x="2526051" y="4137903"/>
                    <a:pt x="2530808" y="4140782"/>
                    <a:pt x="2534940" y="4143161"/>
                  </a:cubicBezTo>
                  <a:cubicBezTo>
                    <a:pt x="2544705" y="4149045"/>
                    <a:pt x="2550088" y="4152300"/>
                    <a:pt x="2547334" y="4171455"/>
                  </a:cubicBezTo>
                  <a:cubicBezTo>
                    <a:pt x="2543202" y="4200249"/>
                    <a:pt x="2627833" y="4252580"/>
                    <a:pt x="2678286" y="4263848"/>
                  </a:cubicBezTo>
                  <a:cubicBezTo>
                    <a:pt x="2737377" y="4276993"/>
                    <a:pt x="2795968" y="4263848"/>
                    <a:pt x="2804230" y="4260968"/>
                  </a:cubicBezTo>
                  <a:cubicBezTo>
                    <a:pt x="2812618" y="4258089"/>
                    <a:pt x="2817376" y="4255209"/>
                    <a:pt x="2819254" y="4251704"/>
                  </a:cubicBezTo>
                  <a:cubicBezTo>
                    <a:pt x="2820756" y="4249075"/>
                    <a:pt x="2820881" y="4246195"/>
                    <a:pt x="2819504" y="4243566"/>
                  </a:cubicBezTo>
                  <a:cubicBezTo>
                    <a:pt x="2816499" y="4237682"/>
                    <a:pt x="2808362" y="4236680"/>
                    <a:pt x="2790334" y="4234803"/>
                  </a:cubicBezTo>
                  <a:cubicBezTo>
                    <a:pt x="2778315" y="4233551"/>
                    <a:pt x="2764795" y="4232174"/>
                    <a:pt x="2756031" y="4228794"/>
                  </a:cubicBezTo>
                  <a:cubicBezTo>
                    <a:pt x="2737503" y="4221532"/>
                    <a:pt x="2702073" y="4182597"/>
                    <a:pt x="2697941" y="4167949"/>
                  </a:cubicBezTo>
                  <a:cubicBezTo>
                    <a:pt x="2693434" y="4152050"/>
                    <a:pt x="2694561" y="4123631"/>
                    <a:pt x="2706705" y="4115368"/>
                  </a:cubicBezTo>
                  <a:cubicBezTo>
                    <a:pt x="2725609" y="4102598"/>
                    <a:pt x="2747643" y="4083194"/>
                    <a:pt x="2772181" y="4057529"/>
                  </a:cubicBezTo>
                  <a:cubicBezTo>
                    <a:pt x="2780193" y="4049266"/>
                    <a:pt x="2795843" y="4012710"/>
                    <a:pt x="2791711" y="4000941"/>
                  </a:cubicBezTo>
                  <a:cubicBezTo>
                    <a:pt x="2790459" y="3997561"/>
                    <a:pt x="2787830" y="3995308"/>
                    <a:pt x="2784450" y="3994807"/>
                  </a:cubicBezTo>
                  <a:cubicBezTo>
                    <a:pt x="2782322" y="3994432"/>
                    <a:pt x="2778691" y="3994306"/>
                    <a:pt x="2774434" y="3994181"/>
                  </a:cubicBezTo>
                  <a:cubicBezTo>
                    <a:pt x="2766798" y="3993931"/>
                    <a:pt x="2746516" y="3993054"/>
                    <a:pt x="2743387" y="3989924"/>
                  </a:cubicBezTo>
                  <a:cubicBezTo>
                    <a:pt x="2741509" y="3986669"/>
                    <a:pt x="2737252" y="3979158"/>
                    <a:pt x="2760288" y="3960128"/>
                  </a:cubicBezTo>
                  <a:cubicBezTo>
                    <a:pt x="2775436" y="3947609"/>
                    <a:pt x="2785827" y="3931835"/>
                    <a:pt x="2793464" y="3920317"/>
                  </a:cubicBezTo>
                  <a:cubicBezTo>
                    <a:pt x="2797720" y="3913807"/>
                    <a:pt x="2801351" y="3908298"/>
                    <a:pt x="2804230" y="3905794"/>
                  </a:cubicBezTo>
                  <a:cubicBezTo>
                    <a:pt x="2813495" y="3897532"/>
                    <a:pt x="2832900" y="3880506"/>
                    <a:pt x="2840536" y="3859598"/>
                  </a:cubicBezTo>
                  <a:cubicBezTo>
                    <a:pt x="2843291" y="3851961"/>
                    <a:pt x="2843291" y="3843573"/>
                    <a:pt x="2843166" y="3836187"/>
                  </a:cubicBezTo>
                  <a:cubicBezTo>
                    <a:pt x="2843166" y="3831179"/>
                    <a:pt x="2842915" y="3824544"/>
                    <a:pt x="2844543" y="3822917"/>
                  </a:cubicBezTo>
                  <a:cubicBezTo>
                    <a:pt x="2845169" y="3822291"/>
                    <a:pt x="2848048" y="3822165"/>
                    <a:pt x="2851429" y="3822917"/>
                  </a:cubicBezTo>
                  <a:cubicBezTo>
                    <a:pt x="2862195" y="3825295"/>
                    <a:pt x="2868705" y="3823793"/>
                    <a:pt x="2872586" y="3818910"/>
                  </a:cubicBezTo>
                  <a:cubicBezTo>
                    <a:pt x="2877343" y="3812901"/>
                    <a:pt x="2875215" y="3804513"/>
                    <a:pt x="2872962" y="3795749"/>
                  </a:cubicBezTo>
                  <a:cubicBezTo>
                    <a:pt x="2872085" y="3792495"/>
                    <a:pt x="2871209" y="3788989"/>
                    <a:pt x="2870708" y="3785859"/>
                  </a:cubicBezTo>
                  <a:cubicBezTo>
                    <a:pt x="2869331" y="3775969"/>
                    <a:pt x="2887734" y="3760946"/>
                    <a:pt x="2903384" y="3760946"/>
                  </a:cubicBezTo>
                  <a:cubicBezTo>
                    <a:pt x="2930550" y="3760946"/>
                    <a:pt x="2971364" y="3754436"/>
                    <a:pt x="2978750" y="3752307"/>
                  </a:cubicBezTo>
                  <a:cubicBezTo>
                    <a:pt x="2986512" y="3750054"/>
                    <a:pt x="2995651" y="3736032"/>
                    <a:pt x="3014555" y="3703482"/>
                  </a:cubicBezTo>
                  <a:cubicBezTo>
                    <a:pt x="3019187" y="3695470"/>
                    <a:pt x="3023194" y="3688459"/>
                    <a:pt x="3025948" y="3684453"/>
                  </a:cubicBezTo>
                  <a:cubicBezTo>
                    <a:pt x="3038342" y="3666175"/>
                    <a:pt x="3037716" y="3649524"/>
                    <a:pt x="3024320" y="3640134"/>
                  </a:cubicBezTo>
                  <a:cubicBezTo>
                    <a:pt x="3018436" y="3636003"/>
                    <a:pt x="3007670" y="3625987"/>
                    <a:pt x="2998030" y="3616222"/>
                  </a:cubicBezTo>
                  <a:cubicBezTo>
                    <a:pt x="3004164" y="3619102"/>
                    <a:pt x="3011050" y="3622106"/>
                    <a:pt x="3018561" y="3624610"/>
                  </a:cubicBezTo>
                  <a:cubicBezTo>
                    <a:pt x="3033710" y="3629743"/>
                    <a:pt x="3045228" y="3633374"/>
                    <a:pt x="3056745" y="3633374"/>
                  </a:cubicBezTo>
                  <a:cubicBezTo>
                    <a:pt x="3073897" y="3633374"/>
                    <a:pt x="3088670" y="3625361"/>
                    <a:pt x="3105821" y="3606582"/>
                  </a:cubicBezTo>
                  <a:lnTo>
                    <a:pt x="3117464" y="3594063"/>
                  </a:lnTo>
                  <a:cubicBezTo>
                    <a:pt x="3142503" y="3567147"/>
                    <a:pt x="3160531" y="3547741"/>
                    <a:pt x="3162659" y="3526709"/>
                  </a:cubicBezTo>
                  <a:cubicBezTo>
                    <a:pt x="3165038" y="3504299"/>
                    <a:pt x="3172048" y="3485896"/>
                    <a:pt x="3180561" y="3479762"/>
                  </a:cubicBezTo>
                  <a:cubicBezTo>
                    <a:pt x="3182815" y="3478134"/>
                    <a:pt x="3185069" y="3477258"/>
                    <a:pt x="3187698" y="3476131"/>
                  </a:cubicBezTo>
                  <a:cubicBezTo>
                    <a:pt x="3198589" y="3471624"/>
                    <a:pt x="3207102" y="3466241"/>
                    <a:pt x="3217744" y="3439199"/>
                  </a:cubicBezTo>
                  <a:cubicBezTo>
                    <a:pt x="3223628" y="3424050"/>
                    <a:pt x="3228010" y="3423049"/>
                    <a:pt x="3233393" y="3421797"/>
                  </a:cubicBezTo>
                  <a:cubicBezTo>
                    <a:pt x="3241656" y="3419919"/>
                    <a:pt x="3249042" y="3417040"/>
                    <a:pt x="3256429" y="3401140"/>
                  </a:cubicBezTo>
                  <a:cubicBezTo>
                    <a:pt x="3263565" y="3385616"/>
                    <a:pt x="3259183" y="3368840"/>
                    <a:pt x="3255302" y="3353942"/>
                  </a:cubicBezTo>
                  <a:cubicBezTo>
                    <a:pt x="3250294" y="3334913"/>
                    <a:pt x="3247916" y="3322769"/>
                    <a:pt x="3259183" y="3313880"/>
                  </a:cubicBezTo>
                  <a:cubicBezTo>
                    <a:pt x="3286100" y="3292723"/>
                    <a:pt x="3333673" y="3265806"/>
                    <a:pt x="3334174" y="3265431"/>
                  </a:cubicBezTo>
                  <a:cubicBezTo>
                    <a:pt x="3334299" y="3265431"/>
                    <a:pt x="3347820" y="3257543"/>
                    <a:pt x="3374111" y="3249781"/>
                  </a:cubicBezTo>
                  <a:cubicBezTo>
                    <a:pt x="3383625" y="3247027"/>
                    <a:pt x="3393515" y="3245901"/>
                    <a:pt x="3402905" y="3244774"/>
                  </a:cubicBezTo>
                  <a:cubicBezTo>
                    <a:pt x="3420432" y="3242896"/>
                    <a:pt x="3437083" y="3240893"/>
                    <a:pt x="3444594" y="3227622"/>
                  </a:cubicBezTo>
                  <a:cubicBezTo>
                    <a:pt x="3448475" y="3220737"/>
                    <a:pt x="3452231" y="3210846"/>
                    <a:pt x="3456237" y="3200330"/>
                  </a:cubicBezTo>
                  <a:cubicBezTo>
                    <a:pt x="3461996" y="3185432"/>
                    <a:pt x="3468506" y="3168406"/>
                    <a:pt x="3476268" y="3157639"/>
                  </a:cubicBezTo>
                  <a:cubicBezTo>
                    <a:pt x="3482027" y="3149627"/>
                    <a:pt x="3510196" y="3108939"/>
                    <a:pt x="3499804" y="3088282"/>
                  </a:cubicBezTo>
                  <a:cubicBezTo>
                    <a:pt x="3497175" y="3083024"/>
                    <a:pt x="3504186" y="3057860"/>
                    <a:pt x="3508318" y="3042962"/>
                  </a:cubicBezTo>
                  <a:cubicBezTo>
                    <a:pt x="3513326" y="3024934"/>
                    <a:pt x="3517707" y="3009410"/>
                    <a:pt x="3516580" y="3000772"/>
                  </a:cubicBezTo>
                  <a:cubicBezTo>
                    <a:pt x="3516080" y="2997517"/>
                    <a:pt x="3514953" y="2993385"/>
                    <a:pt x="3513701" y="2988753"/>
                  </a:cubicBezTo>
                  <a:cubicBezTo>
                    <a:pt x="3508318" y="2969599"/>
                    <a:pt x="3500931" y="2943308"/>
                    <a:pt x="3526095" y="2919521"/>
                  </a:cubicBezTo>
                  <a:cubicBezTo>
                    <a:pt x="3560899" y="2886721"/>
                    <a:pt x="3598958" y="2836769"/>
                    <a:pt x="3601587" y="2820869"/>
                  </a:cubicBezTo>
                  <a:cubicBezTo>
                    <a:pt x="3602213" y="2817113"/>
                    <a:pt x="3605718" y="2807724"/>
                    <a:pt x="3609474" y="2797834"/>
                  </a:cubicBezTo>
                  <a:cubicBezTo>
                    <a:pt x="3618488" y="2773922"/>
                    <a:pt x="3630882" y="2741121"/>
                    <a:pt x="3629254" y="2721341"/>
                  </a:cubicBezTo>
                  <a:cubicBezTo>
                    <a:pt x="3626625" y="2690418"/>
                    <a:pt x="3599083" y="2656741"/>
                    <a:pt x="3581931" y="2648102"/>
                  </a:cubicBezTo>
                  <a:close/>
                  <a:moveTo>
                    <a:pt x="2441545" y="1071167"/>
                  </a:moveTo>
                  <a:cubicBezTo>
                    <a:pt x="2449057" y="1072669"/>
                    <a:pt x="2454691" y="1072294"/>
                    <a:pt x="2465708" y="1071292"/>
                  </a:cubicBezTo>
                  <a:cubicBezTo>
                    <a:pt x="2472218" y="1070792"/>
                    <a:pt x="2479229" y="1070040"/>
                    <a:pt x="2485739" y="1070040"/>
                  </a:cubicBezTo>
                  <a:cubicBezTo>
                    <a:pt x="2498383" y="1070040"/>
                    <a:pt x="2501137" y="1072669"/>
                    <a:pt x="2501638" y="1073421"/>
                  </a:cubicBezTo>
                  <a:cubicBezTo>
                    <a:pt x="2502890" y="1075299"/>
                    <a:pt x="2503015" y="1076050"/>
                    <a:pt x="2503015" y="1076050"/>
                  </a:cubicBezTo>
                  <a:cubicBezTo>
                    <a:pt x="2502139" y="1078178"/>
                    <a:pt x="2493250" y="1081934"/>
                    <a:pt x="2486740" y="1084563"/>
                  </a:cubicBezTo>
                  <a:cubicBezTo>
                    <a:pt x="2482233" y="1086441"/>
                    <a:pt x="2477351" y="1088444"/>
                    <a:pt x="2472093" y="1090948"/>
                  </a:cubicBezTo>
                  <a:cubicBezTo>
                    <a:pt x="2464581" y="1094453"/>
                    <a:pt x="2458822" y="1096581"/>
                    <a:pt x="2454190" y="1098209"/>
                  </a:cubicBezTo>
                  <a:cubicBezTo>
                    <a:pt x="2444175" y="1101714"/>
                    <a:pt x="2437664" y="1104093"/>
                    <a:pt x="2430403" y="1114860"/>
                  </a:cubicBezTo>
                  <a:cubicBezTo>
                    <a:pt x="2426773" y="1120118"/>
                    <a:pt x="2417884" y="1124499"/>
                    <a:pt x="2408494" y="1129132"/>
                  </a:cubicBezTo>
                  <a:cubicBezTo>
                    <a:pt x="2397853" y="1134390"/>
                    <a:pt x="2385709" y="1140274"/>
                    <a:pt x="2377947" y="1149663"/>
                  </a:cubicBezTo>
                  <a:cubicBezTo>
                    <a:pt x="2369059" y="1160180"/>
                    <a:pt x="2356289" y="1166564"/>
                    <a:pt x="2349028" y="1166564"/>
                  </a:cubicBezTo>
                  <a:cubicBezTo>
                    <a:pt x="2345898" y="1166564"/>
                    <a:pt x="2345522" y="1165438"/>
                    <a:pt x="2345272" y="1164937"/>
                  </a:cubicBezTo>
                  <a:cubicBezTo>
                    <a:pt x="2344521" y="1163184"/>
                    <a:pt x="2344270" y="1160806"/>
                    <a:pt x="2349904" y="1153544"/>
                  </a:cubicBezTo>
                  <a:cubicBezTo>
                    <a:pt x="2352408" y="1149413"/>
                    <a:pt x="2372814" y="1138020"/>
                    <a:pt x="2390216" y="1130008"/>
                  </a:cubicBezTo>
                  <a:cubicBezTo>
                    <a:pt x="2391218" y="1129507"/>
                    <a:pt x="2392094" y="1128881"/>
                    <a:pt x="2392720" y="1128005"/>
                  </a:cubicBezTo>
                  <a:cubicBezTo>
                    <a:pt x="2410873" y="1103592"/>
                    <a:pt x="2428400" y="1069790"/>
                    <a:pt x="2441420" y="1071042"/>
                  </a:cubicBezTo>
                  <a:close/>
                  <a:moveTo>
                    <a:pt x="2294068" y="1004189"/>
                  </a:moveTo>
                  <a:cubicBezTo>
                    <a:pt x="2307213" y="1007694"/>
                    <a:pt x="2313598" y="1008320"/>
                    <a:pt x="2321109" y="1008070"/>
                  </a:cubicBezTo>
                  <a:cubicBezTo>
                    <a:pt x="2322862" y="1008070"/>
                    <a:pt x="2329748" y="1006442"/>
                    <a:pt x="2342768" y="1006442"/>
                  </a:cubicBezTo>
                  <a:cubicBezTo>
                    <a:pt x="2354161" y="1006442"/>
                    <a:pt x="2365553" y="1007193"/>
                    <a:pt x="2372689" y="1008445"/>
                  </a:cubicBezTo>
                  <a:cubicBezTo>
                    <a:pt x="2375569" y="1008946"/>
                    <a:pt x="2381202" y="1008070"/>
                    <a:pt x="2387462" y="1018085"/>
                  </a:cubicBezTo>
                  <a:cubicBezTo>
                    <a:pt x="2394598" y="1029478"/>
                    <a:pt x="2403111" y="1046003"/>
                    <a:pt x="2397978" y="1050010"/>
                  </a:cubicBezTo>
                  <a:cubicBezTo>
                    <a:pt x="2391593" y="1053765"/>
                    <a:pt x="2378073" y="1039744"/>
                    <a:pt x="2378073" y="1026348"/>
                  </a:cubicBezTo>
                  <a:cubicBezTo>
                    <a:pt x="2378073" y="1017209"/>
                    <a:pt x="2373315" y="1015832"/>
                    <a:pt x="2370561" y="1015832"/>
                  </a:cubicBezTo>
                  <a:cubicBezTo>
                    <a:pt x="2368558" y="1015832"/>
                    <a:pt x="2365804" y="1016583"/>
                    <a:pt x="2363800" y="1020213"/>
                  </a:cubicBezTo>
                  <a:cubicBezTo>
                    <a:pt x="2359043" y="1028226"/>
                    <a:pt x="2350280" y="1065784"/>
                    <a:pt x="2358918" y="1081183"/>
                  </a:cubicBezTo>
                  <a:cubicBezTo>
                    <a:pt x="2359419" y="1082184"/>
                    <a:pt x="2361296" y="1085314"/>
                    <a:pt x="2357916" y="1091073"/>
                  </a:cubicBezTo>
                  <a:cubicBezTo>
                    <a:pt x="2352783" y="1099962"/>
                    <a:pt x="2340389" y="1106722"/>
                    <a:pt x="2337510" y="1106847"/>
                  </a:cubicBezTo>
                  <a:cubicBezTo>
                    <a:pt x="2328371" y="1104719"/>
                    <a:pt x="2327619" y="1087818"/>
                    <a:pt x="2329873" y="1065158"/>
                  </a:cubicBezTo>
                  <a:cubicBezTo>
                    <a:pt x="2331250" y="1050761"/>
                    <a:pt x="2326994" y="1036864"/>
                    <a:pt x="2318105" y="1027224"/>
                  </a:cubicBezTo>
                  <a:cubicBezTo>
                    <a:pt x="2309467" y="1017710"/>
                    <a:pt x="2297323" y="1013077"/>
                    <a:pt x="2283551" y="1014455"/>
                  </a:cubicBezTo>
                  <a:cubicBezTo>
                    <a:pt x="2261893" y="1016833"/>
                    <a:pt x="2249249" y="1032858"/>
                    <a:pt x="2240736" y="1043499"/>
                  </a:cubicBezTo>
                  <a:cubicBezTo>
                    <a:pt x="2238231" y="1046629"/>
                    <a:pt x="2235978" y="1049509"/>
                    <a:pt x="2233975" y="1051387"/>
                  </a:cubicBezTo>
                  <a:cubicBezTo>
                    <a:pt x="2221080" y="1062904"/>
                    <a:pt x="2223208" y="1114484"/>
                    <a:pt x="2224961" y="1122872"/>
                  </a:cubicBezTo>
                  <a:cubicBezTo>
                    <a:pt x="2226589" y="1130634"/>
                    <a:pt x="2226213" y="1150039"/>
                    <a:pt x="2219828" y="1158051"/>
                  </a:cubicBezTo>
                  <a:cubicBezTo>
                    <a:pt x="2217950" y="1160305"/>
                    <a:pt x="2215822" y="1161432"/>
                    <a:pt x="2211565" y="1161181"/>
                  </a:cubicBezTo>
                  <a:cubicBezTo>
                    <a:pt x="2209687" y="1160931"/>
                    <a:pt x="2208310" y="1160054"/>
                    <a:pt x="2206933" y="1158302"/>
                  </a:cubicBezTo>
                  <a:cubicBezTo>
                    <a:pt x="2201049" y="1150540"/>
                    <a:pt x="2199672" y="1130008"/>
                    <a:pt x="2203428" y="1103342"/>
                  </a:cubicBezTo>
                  <a:cubicBezTo>
                    <a:pt x="2204429" y="1096707"/>
                    <a:pt x="2203678" y="1087317"/>
                    <a:pt x="2202927" y="1076551"/>
                  </a:cubicBezTo>
                  <a:cubicBezTo>
                    <a:pt x="2201675" y="1059649"/>
                    <a:pt x="2200048" y="1038617"/>
                    <a:pt x="2205306" y="1026223"/>
                  </a:cubicBezTo>
                  <a:cubicBezTo>
                    <a:pt x="2213944" y="1005816"/>
                    <a:pt x="2243239" y="999306"/>
                    <a:pt x="2255383" y="997553"/>
                  </a:cubicBezTo>
                  <a:cubicBezTo>
                    <a:pt x="2256510" y="997428"/>
                    <a:pt x="2257762" y="997303"/>
                    <a:pt x="2259014" y="997303"/>
                  </a:cubicBezTo>
                  <a:cubicBezTo>
                    <a:pt x="2268528" y="997303"/>
                    <a:pt x="2282800" y="1001059"/>
                    <a:pt x="2294193" y="1004189"/>
                  </a:cubicBezTo>
                  <a:close/>
                  <a:moveTo>
                    <a:pt x="2120675" y="942844"/>
                  </a:moveTo>
                  <a:cubicBezTo>
                    <a:pt x="2126309" y="940966"/>
                    <a:pt x="2133194" y="938587"/>
                    <a:pt x="2141958" y="934581"/>
                  </a:cubicBezTo>
                  <a:cubicBezTo>
                    <a:pt x="2153225" y="929448"/>
                    <a:pt x="2164368" y="921436"/>
                    <a:pt x="2175134" y="913549"/>
                  </a:cubicBezTo>
                  <a:cubicBezTo>
                    <a:pt x="2187153" y="904785"/>
                    <a:pt x="2198670" y="894519"/>
                    <a:pt x="2205681" y="894519"/>
                  </a:cubicBezTo>
                  <a:cubicBezTo>
                    <a:pt x="2207309" y="894519"/>
                    <a:pt x="2211691" y="896147"/>
                    <a:pt x="2212692" y="897399"/>
                  </a:cubicBezTo>
                  <a:cubicBezTo>
                    <a:pt x="2227089" y="914300"/>
                    <a:pt x="2251627" y="929824"/>
                    <a:pt x="2269655" y="937711"/>
                  </a:cubicBezTo>
                  <a:cubicBezTo>
                    <a:pt x="2281173" y="941342"/>
                    <a:pt x="2266024" y="964377"/>
                    <a:pt x="2255007" y="963376"/>
                  </a:cubicBezTo>
                  <a:cubicBezTo>
                    <a:pt x="2251252" y="963376"/>
                    <a:pt x="2244992" y="962249"/>
                    <a:pt x="2238357" y="961122"/>
                  </a:cubicBezTo>
                  <a:cubicBezTo>
                    <a:pt x="2228216" y="959369"/>
                    <a:pt x="2216824" y="957366"/>
                    <a:pt x="2206057" y="957366"/>
                  </a:cubicBezTo>
                  <a:cubicBezTo>
                    <a:pt x="2197669" y="957366"/>
                    <a:pt x="2195791" y="954487"/>
                    <a:pt x="2193537" y="950856"/>
                  </a:cubicBezTo>
                  <a:cubicBezTo>
                    <a:pt x="2191409" y="947601"/>
                    <a:pt x="2186777" y="941842"/>
                    <a:pt x="2179015" y="944096"/>
                  </a:cubicBezTo>
                  <a:lnTo>
                    <a:pt x="2175259" y="945223"/>
                  </a:lnTo>
                  <a:cubicBezTo>
                    <a:pt x="2164618" y="948352"/>
                    <a:pt x="2146715" y="953485"/>
                    <a:pt x="2133820" y="960997"/>
                  </a:cubicBezTo>
                  <a:cubicBezTo>
                    <a:pt x="2129564" y="963501"/>
                    <a:pt x="2123930" y="965003"/>
                    <a:pt x="2118672" y="965003"/>
                  </a:cubicBezTo>
                  <a:lnTo>
                    <a:pt x="2118672" y="965003"/>
                  </a:lnTo>
                  <a:cubicBezTo>
                    <a:pt x="2116669" y="965003"/>
                    <a:pt x="2106904" y="964753"/>
                    <a:pt x="2106904" y="958618"/>
                  </a:cubicBezTo>
                  <a:cubicBezTo>
                    <a:pt x="2106904" y="947726"/>
                    <a:pt x="2107404" y="947601"/>
                    <a:pt x="2120925" y="942969"/>
                  </a:cubicBezTo>
                  <a:close/>
                  <a:moveTo>
                    <a:pt x="1232303" y="968383"/>
                  </a:moveTo>
                  <a:cubicBezTo>
                    <a:pt x="1229299" y="967257"/>
                    <a:pt x="1223164" y="954362"/>
                    <a:pt x="1219283" y="930199"/>
                  </a:cubicBezTo>
                  <a:cubicBezTo>
                    <a:pt x="1217155" y="917805"/>
                    <a:pt x="1204761" y="913799"/>
                    <a:pt x="1193869" y="910168"/>
                  </a:cubicBezTo>
                  <a:cubicBezTo>
                    <a:pt x="1188611" y="908416"/>
                    <a:pt x="1183227" y="906663"/>
                    <a:pt x="1179722" y="904159"/>
                  </a:cubicBezTo>
                  <a:cubicBezTo>
                    <a:pt x="1173838" y="899903"/>
                    <a:pt x="1164699" y="887133"/>
                    <a:pt x="1160192" y="878369"/>
                  </a:cubicBezTo>
                  <a:cubicBezTo>
                    <a:pt x="1158690" y="857963"/>
                    <a:pt x="1215027" y="885130"/>
                    <a:pt x="1242819" y="934706"/>
                  </a:cubicBezTo>
                  <a:cubicBezTo>
                    <a:pt x="1246450" y="941091"/>
                    <a:pt x="1247326" y="968383"/>
                    <a:pt x="1232303" y="968258"/>
                  </a:cubicBezTo>
                  <a:close/>
                  <a:moveTo>
                    <a:pt x="1635426" y="190182"/>
                  </a:moveTo>
                  <a:cubicBezTo>
                    <a:pt x="1632922" y="182545"/>
                    <a:pt x="1630418" y="174658"/>
                    <a:pt x="1624909" y="167021"/>
                  </a:cubicBezTo>
                  <a:cubicBezTo>
                    <a:pt x="1615144" y="153124"/>
                    <a:pt x="1601373" y="151372"/>
                    <a:pt x="1590606" y="151372"/>
                  </a:cubicBezTo>
                  <a:cubicBezTo>
                    <a:pt x="1583595" y="151372"/>
                    <a:pt x="1576084" y="152248"/>
                    <a:pt x="1568072" y="153250"/>
                  </a:cubicBezTo>
                  <a:lnTo>
                    <a:pt x="1565943" y="153500"/>
                  </a:lnTo>
                  <a:cubicBezTo>
                    <a:pt x="1558807" y="154376"/>
                    <a:pt x="1550294" y="155628"/>
                    <a:pt x="1541405" y="157131"/>
                  </a:cubicBezTo>
                  <a:cubicBezTo>
                    <a:pt x="1525506" y="159634"/>
                    <a:pt x="1509105" y="162264"/>
                    <a:pt x="1499466" y="162264"/>
                  </a:cubicBezTo>
                  <a:cubicBezTo>
                    <a:pt x="1496711" y="162264"/>
                    <a:pt x="1495209" y="162013"/>
                    <a:pt x="1494708" y="161888"/>
                  </a:cubicBezTo>
                  <a:cubicBezTo>
                    <a:pt x="1490827" y="161012"/>
                    <a:pt x="1490702" y="160886"/>
                    <a:pt x="1489200" y="159509"/>
                  </a:cubicBezTo>
                  <a:cubicBezTo>
                    <a:pt x="1486696" y="157256"/>
                    <a:pt x="1482565" y="153625"/>
                    <a:pt x="1468668" y="146114"/>
                  </a:cubicBezTo>
                  <a:cubicBezTo>
                    <a:pt x="1456524" y="139604"/>
                    <a:pt x="1447510" y="136724"/>
                    <a:pt x="1439498" y="134095"/>
                  </a:cubicBezTo>
                  <a:cubicBezTo>
                    <a:pt x="1430484" y="131216"/>
                    <a:pt x="1423348" y="128837"/>
                    <a:pt x="1414209" y="122202"/>
                  </a:cubicBezTo>
                  <a:cubicBezTo>
                    <a:pt x="1411956" y="120449"/>
                    <a:pt x="1415461" y="119322"/>
                    <a:pt x="1418466" y="118321"/>
                  </a:cubicBezTo>
                  <a:cubicBezTo>
                    <a:pt x="1422973" y="116818"/>
                    <a:pt x="1427855" y="113313"/>
                    <a:pt x="1433489" y="109307"/>
                  </a:cubicBezTo>
                  <a:cubicBezTo>
                    <a:pt x="1439874" y="104800"/>
                    <a:pt x="1448512" y="98540"/>
                    <a:pt x="1453394" y="98540"/>
                  </a:cubicBezTo>
                  <a:cubicBezTo>
                    <a:pt x="1454396" y="98540"/>
                    <a:pt x="1454772" y="98791"/>
                    <a:pt x="1455022" y="99041"/>
                  </a:cubicBezTo>
                  <a:cubicBezTo>
                    <a:pt x="1458903" y="102296"/>
                    <a:pt x="1461657" y="108681"/>
                    <a:pt x="1464286" y="114940"/>
                  </a:cubicBezTo>
                  <a:cubicBezTo>
                    <a:pt x="1467792" y="123454"/>
                    <a:pt x="1471547" y="132092"/>
                    <a:pt x="1479310" y="136098"/>
                  </a:cubicBezTo>
                  <a:cubicBezTo>
                    <a:pt x="1487823" y="140480"/>
                    <a:pt x="1502220" y="140855"/>
                    <a:pt x="1507979" y="140855"/>
                  </a:cubicBezTo>
                  <a:cubicBezTo>
                    <a:pt x="1519997" y="140855"/>
                    <a:pt x="1531014" y="139228"/>
                    <a:pt x="1538401" y="136349"/>
                  </a:cubicBezTo>
                  <a:cubicBezTo>
                    <a:pt x="1544410" y="133970"/>
                    <a:pt x="1557931" y="132468"/>
                    <a:pt x="1573330" y="132468"/>
                  </a:cubicBezTo>
                  <a:cubicBezTo>
                    <a:pt x="1585348" y="132468"/>
                    <a:pt x="1596616" y="133344"/>
                    <a:pt x="1604002" y="134971"/>
                  </a:cubicBezTo>
                  <a:cubicBezTo>
                    <a:pt x="1610512" y="136349"/>
                    <a:pt x="1626412" y="140981"/>
                    <a:pt x="1629041" y="149243"/>
                  </a:cubicBezTo>
                  <a:cubicBezTo>
                    <a:pt x="1632045" y="158508"/>
                    <a:pt x="1633297" y="174658"/>
                    <a:pt x="1637304" y="189931"/>
                  </a:cubicBezTo>
                  <a:cubicBezTo>
                    <a:pt x="1638681" y="194814"/>
                    <a:pt x="1637178" y="195941"/>
                    <a:pt x="1635300" y="190432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07040106-5353-4A2C-AB54-6798E0A5961A}"/>
                </a:ext>
              </a:extLst>
            </p:cNvPr>
            <p:cNvSpPr/>
            <p:nvPr/>
          </p:nvSpPr>
          <p:spPr>
            <a:xfrm>
              <a:off x="3852590" y="2335140"/>
              <a:ext cx="48527" cy="35554"/>
            </a:xfrm>
            <a:custGeom>
              <a:avLst/>
              <a:gdLst>
                <a:gd name="connsiteX0" fmla="*/ 23805 w 48527"/>
                <a:gd name="connsiteY0" fmla="*/ 0 h 35554"/>
                <a:gd name="connsiteX1" fmla="*/ 2146 w 48527"/>
                <a:gd name="connsiteY1" fmla="*/ 11518 h 35554"/>
                <a:gd name="connsiteX2" fmla="*/ 1145 w 48527"/>
                <a:gd name="connsiteY2" fmla="*/ 22284 h 35554"/>
                <a:gd name="connsiteX3" fmla="*/ 30440 w 48527"/>
                <a:gd name="connsiteY3" fmla="*/ 35555 h 35554"/>
                <a:gd name="connsiteX4" fmla="*/ 46715 w 48527"/>
                <a:gd name="connsiteY4" fmla="*/ 27918 h 35554"/>
                <a:gd name="connsiteX5" fmla="*/ 46089 w 48527"/>
                <a:gd name="connsiteY5" fmla="*/ 12519 h 35554"/>
                <a:gd name="connsiteX6" fmla="*/ 23680 w 48527"/>
                <a:gd name="connsiteY6" fmla="*/ 125 h 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27" h="35554">
                  <a:moveTo>
                    <a:pt x="23805" y="0"/>
                  </a:moveTo>
                  <a:cubicBezTo>
                    <a:pt x="15542" y="0"/>
                    <a:pt x="7905" y="4131"/>
                    <a:pt x="2146" y="11518"/>
                  </a:cubicBezTo>
                  <a:cubicBezTo>
                    <a:pt x="-232" y="14648"/>
                    <a:pt x="-733" y="18654"/>
                    <a:pt x="1145" y="22284"/>
                  </a:cubicBezTo>
                  <a:cubicBezTo>
                    <a:pt x="5026" y="30046"/>
                    <a:pt x="19673" y="35555"/>
                    <a:pt x="30440" y="35555"/>
                  </a:cubicBezTo>
                  <a:cubicBezTo>
                    <a:pt x="41207" y="35555"/>
                    <a:pt x="45088" y="30798"/>
                    <a:pt x="46715" y="27918"/>
                  </a:cubicBezTo>
                  <a:cubicBezTo>
                    <a:pt x="49344" y="23286"/>
                    <a:pt x="49094" y="17777"/>
                    <a:pt x="46089" y="12519"/>
                  </a:cubicBezTo>
                  <a:cubicBezTo>
                    <a:pt x="41833" y="5133"/>
                    <a:pt x="32819" y="125"/>
                    <a:pt x="23680" y="12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7DDF216D-D74D-422C-9F17-F4D33C3EF096}"/>
                </a:ext>
              </a:extLst>
            </p:cNvPr>
            <p:cNvSpPr/>
            <p:nvPr/>
          </p:nvSpPr>
          <p:spPr>
            <a:xfrm>
              <a:off x="3931565" y="2359115"/>
              <a:ext cx="45649" cy="37745"/>
            </a:xfrm>
            <a:custGeom>
              <a:avLst/>
              <a:gdLst>
                <a:gd name="connsiteX0" fmla="*/ 15188 w 45649"/>
                <a:gd name="connsiteY0" fmla="*/ 1690 h 37745"/>
                <a:gd name="connsiteX1" fmla="*/ 165 w 45649"/>
                <a:gd name="connsiteY1" fmla="*/ 20469 h 37745"/>
                <a:gd name="connsiteX2" fmla="*/ 24077 w 45649"/>
                <a:gd name="connsiteY2" fmla="*/ 37746 h 37745"/>
                <a:gd name="connsiteX3" fmla="*/ 33842 w 45649"/>
                <a:gd name="connsiteY3" fmla="*/ 35617 h 37745"/>
                <a:gd name="connsiteX4" fmla="*/ 45235 w 45649"/>
                <a:gd name="connsiteY4" fmla="*/ 14460 h 37745"/>
                <a:gd name="connsiteX5" fmla="*/ 15188 w 45649"/>
                <a:gd name="connsiteY5" fmla="*/ 1690 h 3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49" h="37745">
                  <a:moveTo>
                    <a:pt x="15188" y="1690"/>
                  </a:moveTo>
                  <a:cubicBezTo>
                    <a:pt x="-711" y="7073"/>
                    <a:pt x="-336" y="17464"/>
                    <a:pt x="165" y="20469"/>
                  </a:cubicBezTo>
                  <a:cubicBezTo>
                    <a:pt x="1668" y="29733"/>
                    <a:pt x="12685" y="37746"/>
                    <a:pt x="24077" y="37746"/>
                  </a:cubicBezTo>
                  <a:cubicBezTo>
                    <a:pt x="27583" y="37746"/>
                    <a:pt x="30837" y="36995"/>
                    <a:pt x="33842" y="35617"/>
                  </a:cubicBezTo>
                  <a:cubicBezTo>
                    <a:pt x="42481" y="31486"/>
                    <a:pt x="47113" y="22973"/>
                    <a:pt x="45235" y="14460"/>
                  </a:cubicBezTo>
                  <a:cubicBezTo>
                    <a:pt x="42606" y="2942"/>
                    <a:pt x="29460" y="-3192"/>
                    <a:pt x="15188" y="169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A145E8CB-E2D2-4B25-948E-784308A71A82}"/>
                </a:ext>
              </a:extLst>
            </p:cNvPr>
            <p:cNvSpPr/>
            <p:nvPr/>
          </p:nvSpPr>
          <p:spPr>
            <a:xfrm>
              <a:off x="3047410" y="1813483"/>
              <a:ext cx="108194" cy="71712"/>
            </a:xfrm>
            <a:custGeom>
              <a:avLst/>
              <a:gdLst>
                <a:gd name="connsiteX0" fmla="*/ 17106 w 108194"/>
                <a:gd name="connsiteY0" fmla="*/ 71212 h 71712"/>
                <a:gd name="connsiteX1" fmla="*/ 35509 w 108194"/>
                <a:gd name="connsiteY1" fmla="*/ 68082 h 71712"/>
                <a:gd name="connsiteX2" fmla="*/ 58169 w 108194"/>
                <a:gd name="connsiteY2" fmla="*/ 64326 h 71712"/>
                <a:gd name="connsiteX3" fmla="*/ 64554 w 108194"/>
                <a:gd name="connsiteY3" fmla="*/ 65703 h 71712"/>
                <a:gd name="connsiteX4" fmla="*/ 81205 w 108194"/>
                <a:gd name="connsiteY4" fmla="*/ 71713 h 71712"/>
                <a:gd name="connsiteX5" fmla="*/ 103239 w 108194"/>
                <a:gd name="connsiteY5" fmla="*/ 62949 h 71712"/>
                <a:gd name="connsiteX6" fmla="*/ 106243 w 108194"/>
                <a:gd name="connsiteY6" fmla="*/ 52683 h 71712"/>
                <a:gd name="connsiteX7" fmla="*/ 106994 w 108194"/>
                <a:gd name="connsiteY7" fmla="*/ 42542 h 71712"/>
                <a:gd name="connsiteX8" fmla="*/ 102863 w 108194"/>
                <a:gd name="connsiteY8" fmla="*/ 6111 h 71712"/>
                <a:gd name="connsiteX9" fmla="*/ 91345 w 108194"/>
                <a:gd name="connsiteY9" fmla="*/ 102 h 71712"/>
                <a:gd name="connsiteX10" fmla="*/ 45650 w 108194"/>
                <a:gd name="connsiteY10" fmla="*/ 16627 h 71712"/>
                <a:gd name="connsiteX11" fmla="*/ 16229 w 108194"/>
                <a:gd name="connsiteY11" fmla="*/ 31400 h 71712"/>
                <a:gd name="connsiteX12" fmla="*/ 330 w 108194"/>
                <a:gd name="connsiteY12" fmla="*/ 56815 h 71712"/>
                <a:gd name="connsiteX13" fmla="*/ 17106 w 108194"/>
                <a:gd name="connsiteY13" fmla="*/ 71337 h 7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194" h="71712">
                  <a:moveTo>
                    <a:pt x="17106" y="71212"/>
                  </a:moveTo>
                  <a:cubicBezTo>
                    <a:pt x="21988" y="71212"/>
                    <a:pt x="28248" y="69709"/>
                    <a:pt x="35509" y="68082"/>
                  </a:cubicBezTo>
                  <a:cubicBezTo>
                    <a:pt x="43146" y="66329"/>
                    <a:pt x="51784" y="64326"/>
                    <a:pt x="58169" y="64326"/>
                  </a:cubicBezTo>
                  <a:cubicBezTo>
                    <a:pt x="62801" y="64326"/>
                    <a:pt x="64178" y="65328"/>
                    <a:pt x="64554" y="65703"/>
                  </a:cubicBezTo>
                  <a:cubicBezTo>
                    <a:pt x="68560" y="69584"/>
                    <a:pt x="74444" y="71713"/>
                    <a:pt x="81205" y="71713"/>
                  </a:cubicBezTo>
                  <a:cubicBezTo>
                    <a:pt x="89968" y="71713"/>
                    <a:pt x="98857" y="68207"/>
                    <a:pt x="103239" y="62949"/>
                  </a:cubicBezTo>
                  <a:cubicBezTo>
                    <a:pt x="105868" y="59819"/>
                    <a:pt x="106869" y="56189"/>
                    <a:pt x="106243" y="52683"/>
                  </a:cubicBezTo>
                  <a:cubicBezTo>
                    <a:pt x="105993" y="51181"/>
                    <a:pt x="106494" y="46423"/>
                    <a:pt x="106994" y="42542"/>
                  </a:cubicBezTo>
                  <a:cubicBezTo>
                    <a:pt x="108372" y="30274"/>
                    <a:pt x="109999" y="14875"/>
                    <a:pt x="102863" y="6111"/>
                  </a:cubicBezTo>
                  <a:cubicBezTo>
                    <a:pt x="99984" y="2606"/>
                    <a:pt x="96103" y="603"/>
                    <a:pt x="91345" y="102"/>
                  </a:cubicBezTo>
                  <a:cubicBezTo>
                    <a:pt x="78200" y="-1025"/>
                    <a:pt x="62300" y="7363"/>
                    <a:pt x="45650" y="16627"/>
                  </a:cubicBezTo>
                  <a:cubicBezTo>
                    <a:pt x="36135" y="22011"/>
                    <a:pt x="26245" y="27394"/>
                    <a:pt x="16229" y="31400"/>
                  </a:cubicBezTo>
                  <a:cubicBezTo>
                    <a:pt x="2959" y="36658"/>
                    <a:pt x="-1298" y="47926"/>
                    <a:pt x="330" y="56815"/>
                  </a:cubicBezTo>
                  <a:cubicBezTo>
                    <a:pt x="1957" y="65328"/>
                    <a:pt x="8843" y="71337"/>
                    <a:pt x="17106" y="7133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D23DE5AD-D6A0-47E4-951F-54723CDEEF09}"/>
                </a:ext>
              </a:extLst>
            </p:cNvPr>
            <p:cNvSpPr/>
            <p:nvPr/>
          </p:nvSpPr>
          <p:spPr>
            <a:xfrm>
              <a:off x="3265948" y="1798061"/>
              <a:ext cx="175547" cy="84755"/>
            </a:xfrm>
            <a:custGeom>
              <a:avLst/>
              <a:gdLst>
                <a:gd name="connsiteX0" fmla="*/ 37562 w 175547"/>
                <a:gd name="connsiteY0" fmla="*/ 59467 h 84755"/>
                <a:gd name="connsiteX1" fmla="*/ 63102 w 175547"/>
                <a:gd name="connsiteY1" fmla="*/ 56713 h 84755"/>
                <a:gd name="connsiteX2" fmla="*/ 93649 w 175547"/>
                <a:gd name="connsiteY2" fmla="*/ 57714 h 84755"/>
                <a:gd name="connsiteX3" fmla="*/ 117686 w 175547"/>
                <a:gd name="connsiteY3" fmla="*/ 77369 h 84755"/>
                <a:gd name="connsiteX4" fmla="*/ 137466 w 175547"/>
                <a:gd name="connsiteY4" fmla="*/ 81250 h 84755"/>
                <a:gd name="connsiteX5" fmla="*/ 161629 w 175547"/>
                <a:gd name="connsiteY5" fmla="*/ 84756 h 84755"/>
                <a:gd name="connsiteX6" fmla="*/ 173397 w 175547"/>
                <a:gd name="connsiteY6" fmla="*/ 77870 h 84755"/>
                <a:gd name="connsiteX7" fmla="*/ 164133 w 175547"/>
                <a:gd name="connsiteY7" fmla="*/ 34679 h 84755"/>
                <a:gd name="connsiteX8" fmla="*/ 161879 w 175547"/>
                <a:gd name="connsiteY8" fmla="*/ 31173 h 84755"/>
                <a:gd name="connsiteX9" fmla="*/ 130330 w 175547"/>
                <a:gd name="connsiteY9" fmla="*/ 10141 h 84755"/>
                <a:gd name="connsiteX10" fmla="*/ 125448 w 175547"/>
                <a:gd name="connsiteY10" fmla="*/ 8513 h 84755"/>
                <a:gd name="connsiteX11" fmla="*/ 69111 w 175547"/>
                <a:gd name="connsiteY11" fmla="*/ 0 h 84755"/>
                <a:gd name="connsiteX12" fmla="*/ 49205 w 175547"/>
                <a:gd name="connsiteY12" fmla="*/ 1002 h 84755"/>
                <a:gd name="connsiteX13" fmla="*/ 39064 w 175547"/>
                <a:gd name="connsiteY13" fmla="*/ 1502 h 84755"/>
                <a:gd name="connsiteX14" fmla="*/ 380 w 175547"/>
                <a:gd name="connsiteY14" fmla="*/ 28168 h 84755"/>
                <a:gd name="connsiteX15" fmla="*/ 5513 w 175547"/>
                <a:gd name="connsiteY15" fmla="*/ 46572 h 84755"/>
                <a:gd name="connsiteX16" fmla="*/ 37437 w 175547"/>
                <a:gd name="connsiteY16" fmla="*/ 59467 h 8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547" h="84755">
                  <a:moveTo>
                    <a:pt x="37562" y="59467"/>
                  </a:moveTo>
                  <a:cubicBezTo>
                    <a:pt x="44448" y="59467"/>
                    <a:pt x="53587" y="58090"/>
                    <a:pt x="63102" y="56713"/>
                  </a:cubicBezTo>
                  <a:cubicBezTo>
                    <a:pt x="75871" y="54835"/>
                    <a:pt x="86888" y="50203"/>
                    <a:pt x="93649" y="57714"/>
                  </a:cubicBezTo>
                  <a:cubicBezTo>
                    <a:pt x="99908" y="64475"/>
                    <a:pt x="97780" y="74114"/>
                    <a:pt x="117686" y="77369"/>
                  </a:cubicBezTo>
                  <a:cubicBezTo>
                    <a:pt x="125823" y="78747"/>
                    <a:pt x="132083" y="80124"/>
                    <a:pt x="137466" y="81250"/>
                  </a:cubicBezTo>
                  <a:cubicBezTo>
                    <a:pt x="146355" y="83128"/>
                    <a:pt x="153366" y="84756"/>
                    <a:pt x="161629" y="84756"/>
                  </a:cubicBezTo>
                  <a:cubicBezTo>
                    <a:pt x="166762" y="84756"/>
                    <a:pt x="171018" y="82252"/>
                    <a:pt x="173397" y="77870"/>
                  </a:cubicBezTo>
                  <a:cubicBezTo>
                    <a:pt x="179031" y="67479"/>
                    <a:pt x="172771" y="47949"/>
                    <a:pt x="164133" y="34679"/>
                  </a:cubicBezTo>
                  <a:lnTo>
                    <a:pt x="161879" y="31173"/>
                  </a:lnTo>
                  <a:cubicBezTo>
                    <a:pt x="152990" y="17527"/>
                    <a:pt x="151363" y="17026"/>
                    <a:pt x="130330" y="10141"/>
                  </a:cubicBezTo>
                  <a:lnTo>
                    <a:pt x="125448" y="8513"/>
                  </a:lnTo>
                  <a:cubicBezTo>
                    <a:pt x="108171" y="2879"/>
                    <a:pt x="89267" y="0"/>
                    <a:pt x="69111" y="0"/>
                  </a:cubicBezTo>
                  <a:cubicBezTo>
                    <a:pt x="61724" y="0"/>
                    <a:pt x="55089" y="376"/>
                    <a:pt x="49205" y="1002"/>
                  </a:cubicBezTo>
                  <a:cubicBezTo>
                    <a:pt x="45825" y="1252"/>
                    <a:pt x="42445" y="1377"/>
                    <a:pt x="39064" y="1502"/>
                  </a:cubicBezTo>
                  <a:cubicBezTo>
                    <a:pt x="23916" y="1878"/>
                    <a:pt x="5137" y="2379"/>
                    <a:pt x="380" y="28168"/>
                  </a:cubicBezTo>
                  <a:cubicBezTo>
                    <a:pt x="-872" y="34679"/>
                    <a:pt x="1006" y="41189"/>
                    <a:pt x="5513" y="46572"/>
                  </a:cubicBezTo>
                  <a:cubicBezTo>
                    <a:pt x="12273" y="54584"/>
                    <a:pt x="24166" y="59467"/>
                    <a:pt x="37437" y="5946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C88FD50C-E473-42FE-B21A-44174430F23F}"/>
                </a:ext>
              </a:extLst>
            </p:cNvPr>
            <p:cNvSpPr/>
            <p:nvPr/>
          </p:nvSpPr>
          <p:spPr>
            <a:xfrm>
              <a:off x="3291317" y="1896294"/>
              <a:ext cx="189066" cy="90183"/>
            </a:xfrm>
            <a:custGeom>
              <a:avLst/>
              <a:gdLst>
                <a:gd name="connsiteX0" fmla="*/ 119734 w 189066"/>
                <a:gd name="connsiteY0" fmla="*/ 1421 h 90183"/>
                <a:gd name="connsiteX1" fmla="*/ 93819 w 189066"/>
                <a:gd name="connsiteY1" fmla="*/ 1046 h 90183"/>
                <a:gd name="connsiteX2" fmla="*/ 64148 w 189066"/>
                <a:gd name="connsiteY2" fmla="*/ 670 h 90183"/>
                <a:gd name="connsiteX3" fmla="*/ 7435 w 189066"/>
                <a:gd name="connsiteY3" fmla="*/ 9684 h 90183"/>
                <a:gd name="connsiteX4" fmla="*/ 1426 w 189066"/>
                <a:gd name="connsiteY4" fmla="*/ 51749 h 90183"/>
                <a:gd name="connsiteX5" fmla="*/ 675 w 189066"/>
                <a:gd name="connsiteY5" fmla="*/ 76913 h 90183"/>
                <a:gd name="connsiteX6" fmla="*/ 17952 w 189066"/>
                <a:gd name="connsiteY6" fmla="*/ 90183 h 90183"/>
                <a:gd name="connsiteX7" fmla="*/ 23335 w 189066"/>
                <a:gd name="connsiteY7" fmla="*/ 89432 h 90183"/>
                <a:gd name="connsiteX8" fmla="*/ 42865 w 189066"/>
                <a:gd name="connsiteY8" fmla="*/ 64644 h 90183"/>
                <a:gd name="connsiteX9" fmla="*/ 59891 w 189066"/>
                <a:gd name="connsiteY9" fmla="*/ 50497 h 90183"/>
                <a:gd name="connsiteX10" fmla="*/ 86933 w 189066"/>
                <a:gd name="connsiteY10" fmla="*/ 47743 h 90183"/>
                <a:gd name="connsiteX11" fmla="*/ 107340 w 189066"/>
                <a:gd name="connsiteY11" fmla="*/ 54753 h 90183"/>
                <a:gd name="connsiteX12" fmla="*/ 124241 w 189066"/>
                <a:gd name="connsiteY12" fmla="*/ 72155 h 90183"/>
                <a:gd name="connsiteX13" fmla="*/ 128748 w 189066"/>
                <a:gd name="connsiteY13" fmla="*/ 71905 h 90183"/>
                <a:gd name="connsiteX14" fmla="*/ 142018 w 189066"/>
                <a:gd name="connsiteY14" fmla="*/ 71655 h 90183"/>
                <a:gd name="connsiteX15" fmla="*/ 188841 w 189066"/>
                <a:gd name="connsiteY15" fmla="*/ 31718 h 90183"/>
                <a:gd name="connsiteX16" fmla="*/ 182706 w 189066"/>
                <a:gd name="connsiteY16" fmla="*/ 13440 h 90183"/>
                <a:gd name="connsiteX17" fmla="*/ 141768 w 189066"/>
                <a:gd name="connsiteY17" fmla="*/ 545 h 90183"/>
                <a:gd name="connsiteX18" fmla="*/ 119859 w 189066"/>
                <a:gd name="connsiteY18" fmla="*/ 1421 h 9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066" h="90183">
                  <a:moveTo>
                    <a:pt x="119734" y="1421"/>
                  </a:moveTo>
                  <a:cubicBezTo>
                    <a:pt x="111847" y="1421"/>
                    <a:pt x="103083" y="1296"/>
                    <a:pt x="93819" y="1046"/>
                  </a:cubicBezTo>
                  <a:cubicBezTo>
                    <a:pt x="83929" y="920"/>
                    <a:pt x="73788" y="670"/>
                    <a:pt x="64148" y="670"/>
                  </a:cubicBezTo>
                  <a:cubicBezTo>
                    <a:pt x="29720" y="670"/>
                    <a:pt x="13820" y="3174"/>
                    <a:pt x="7435" y="9684"/>
                  </a:cubicBezTo>
                  <a:cubicBezTo>
                    <a:pt x="-1829" y="19199"/>
                    <a:pt x="-76" y="37226"/>
                    <a:pt x="1426" y="51749"/>
                  </a:cubicBezTo>
                  <a:cubicBezTo>
                    <a:pt x="1802" y="55630"/>
                    <a:pt x="-1328" y="71404"/>
                    <a:pt x="675" y="76913"/>
                  </a:cubicBezTo>
                  <a:cubicBezTo>
                    <a:pt x="3429" y="84925"/>
                    <a:pt x="10315" y="90183"/>
                    <a:pt x="17952" y="90183"/>
                  </a:cubicBezTo>
                  <a:cubicBezTo>
                    <a:pt x="19704" y="90183"/>
                    <a:pt x="21582" y="89933"/>
                    <a:pt x="23335" y="89432"/>
                  </a:cubicBezTo>
                  <a:cubicBezTo>
                    <a:pt x="32474" y="86803"/>
                    <a:pt x="36856" y="75035"/>
                    <a:pt x="42865" y="64644"/>
                  </a:cubicBezTo>
                  <a:cubicBezTo>
                    <a:pt x="50502" y="51373"/>
                    <a:pt x="55009" y="51248"/>
                    <a:pt x="59891" y="50497"/>
                  </a:cubicBezTo>
                  <a:cubicBezTo>
                    <a:pt x="67403" y="49370"/>
                    <a:pt x="77544" y="47743"/>
                    <a:pt x="86933" y="47743"/>
                  </a:cubicBezTo>
                  <a:cubicBezTo>
                    <a:pt x="95071" y="47743"/>
                    <a:pt x="105086" y="48995"/>
                    <a:pt x="107340" y="54753"/>
                  </a:cubicBezTo>
                  <a:cubicBezTo>
                    <a:pt x="111471" y="65270"/>
                    <a:pt x="114726" y="72155"/>
                    <a:pt x="124241" y="72155"/>
                  </a:cubicBezTo>
                  <a:cubicBezTo>
                    <a:pt x="125493" y="72155"/>
                    <a:pt x="126995" y="72155"/>
                    <a:pt x="128748" y="71905"/>
                  </a:cubicBezTo>
                  <a:cubicBezTo>
                    <a:pt x="131878" y="71529"/>
                    <a:pt x="135884" y="71154"/>
                    <a:pt x="142018" y="71655"/>
                  </a:cubicBezTo>
                  <a:cubicBezTo>
                    <a:pt x="167558" y="74033"/>
                    <a:pt x="186837" y="43862"/>
                    <a:pt x="188841" y="31718"/>
                  </a:cubicBezTo>
                  <a:cubicBezTo>
                    <a:pt x="189842" y="25959"/>
                    <a:pt x="187463" y="19199"/>
                    <a:pt x="182706" y="13440"/>
                  </a:cubicBezTo>
                  <a:cubicBezTo>
                    <a:pt x="177949" y="7681"/>
                    <a:pt x="165429" y="-2460"/>
                    <a:pt x="141768" y="545"/>
                  </a:cubicBezTo>
                  <a:cubicBezTo>
                    <a:pt x="137011" y="1171"/>
                    <a:pt x="130000" y="1421"/>
                    <a:pt x="119859" y="1421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DB9DD44A-3A70-4B0E-87ED-D5F2F272A6D4}"/>
                </a:ext>
              </a:extLst>
            </p:cNvPr>
            <p:cNvSpPr/>
            <p:nvPr/>
          </p:nvSpPr>
          <p:spPr>
            <a:xfrm>
              <a:off x="3348530" y="1989732"/>
              <a:ext cx="157873" cy="104411"/>
            </a:xfrm>
            <a:custGeom>
              <a:avLst/>
              <a:gdLst>
                <a:gd name="connsiteX0" fmla="*/ 138264 w 157873"/>
                <a:gd name="connsiteY0" fmla="*/ 6134 h 104411"/>
                <a:gd name="connsiteX1" fmla="*/ 111097 w 157873"/>
                <a:gd name="connsiteY1" fmla="*/ 0 h 104411"/>
                <a:gd name="connsiteX2" fmla="*/ 68656 w 157873"/>
                <a:gd name="connsiteY2" fmla="*/ 7386 h 104411"/>
                <a:gd name="connsiteX3" fmla="*/ 51379 w 157873"/>
                <a:gd name="connsiteY3" fmla="*/ 6635 h 104411"/>
                <a:gd name="connsiteX4" fmla="*/ 31849 w 157873"/>
                <a:gd name="connsiteY4" fmla="*/ 4883 h 104411"/>
                <a:gd name="connsiteX5" fmla="*/ 7937 w 157873"/>
                <a:gd name="connsiteY5" fmla="*/ 11518 h 104411"/>
                <a:gd name="connsiteX6" fmla="*/ 1302 w 157873"/>
                <a:gd name="connsiteY6" fmla="*/ 38685 h 104411"/>
                <a:gd name="connsiteX7" fmla="*/ 23461 w 157873"/>
                <a:gd name="connsiteY7" fmla="*/ 59467 h 104411"/>
                <a:gd name="connsiteX8" fmla="*/ 49877 w 157873"/>
                <a:gd name="connsiteY8" fmla="*/ 56212 h 104411"/>
                <a:gd name="connsiteX9" fmla="*/ 70784 w 157873"/>
                <a:gd name="connsiteY9" fmla="*/ 66728 h 104411"/>
                <a:gd name="connsiteX10" fmla="*/ 103961 w 157873"/>
                <a:gd name="connsiteY10" fmla="*/ 104411 h 104411"/>
                <a:gd name="connsiteX11" fmla="*/ 117982 w 157873"/>
                <a:gd name="connsiteY11" fmla="*/ 100155 h 104411"/>
                <a:gd name="connsiteX12" fmla="*/ 157293 w 157873"/>
                <a:gd name="connsiteY12" fmla="*/ 59592 h 104411"/>
                <a:gd name="connsiteX13" fmla="*/ 138514 w 157873"/>
                <a:gd name="connsiteY13" fmla="*/ 5884 h 10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873" h="104411">
                  <a:moveTo>
                    <a:pt x="138264" y="6134"/>
                  </a:moveTo>
                  <a:cubicBezTo>
                    <a:pt x="132755" y="2128"/>
                    <a:pt x="123616" y="0"/>
                    <a:pt x="111097" y="0"/>
                  </a:cubicBezTo>
                  <a:cubicBezTo>
                    <a:pt x="95698" y="0"/>
                    <a:pt x="76543" y="3380"/>
                    <a:pt x="68656" y="7386"/>
                  </a:cubicBezTo>
                  <a:cubicBezTo>
                    <a:pt x="67780" y="7762"/>
                    <a:pt x="59893" y="7762"/>
                    <a:pt x="51379" y="6635"/>
                  </a:cubicBezTo>
                  <a:cubicBezTo>
                    <a:pt x="45370" y="5759"/>
                    <a:pt x="38484" y="4883"/>
                    <a:pt x="31849" y="4883"/>
                  </a:cubicBezTo>
                  <a:cubicBezTo>
                    <a:pt x="21709" y="4883"/>
                    <a:pt x="13947" y="7011"/>
                    <a:pt x="7937" y="11518"/>
                  </a:cubicBezTo>
                  <a:cubicBezTo>
                    <a:pt x="801" y="16901"/>
                    <a:pt x="-1828" y="27543"/>
                    <a:pt x="1302" y="38685"/>
                  </a:cubicBezTo>
                  <a:cubicBezTo>
                    <a:pt x="4557" y="50453"/>
                    <a:pt x="13070" y="58465"/>
                    <a:pt x="23461" y="59467"/>
                  </a:cubicBezTo>
                  <a:cubicBezTo>
                    <a:pt x="31349" y="60343"/>
                    <a:pt x="40863" y="58090"/>
                    <a:pt x="49877" y="56212"/>
                  </a:cubicBezTo>
                  <a:cubicBezTo>
                    <a:pt x="63899" y="53332"/>
                    <a:pt x="69407" y="62471"/>
                    <a:pt x="70784" y="66728"/>
                  </a:cubicBezTo>
                  <a:cubicBezTo>
                    <a:pt x="75917" y="82878"/>
                    <a:pt x="85432" y="104411"/>
                    <a:pt x="103961" y="104411"/>
                  </a:cubicBezTo>
                  <a:cubicBezTo>
                    <a:pt x="108593" y="104411"/>
                    <a:pt x="113350" y="103159"/>
                    <a:pt x="117982" y="100155"/>
                  </a:cubicBezTo>
                  <a:cubicBezTo>
                    <a:pt x="149406" y="79873"/>
                    <a:pt x="154789" y="70108"/>
                    <a:pt x="157293" y="59592"/>
                  </a:cubicBezTo>
                  <a:cubicBezTo>
                    <a:pt x="160298" y="47323"/>
                    <a:pt x="151284" y="15399"/>
                    <a:pt x="138514" y="5884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5F62624B-F1D1-4EEA-BA81-F9599BB4EF8F}"/>
                </a:ext>
              </a:extLst>
            </p:cNvPr>
            <p:cNvSpPr/>
            <p:nvPr/>
          </p:nvSpPr>
          <p:spPr>
            <a:xfrm>
              <a:off x="3526680" y="1973840"/>
              <a:ext cx="121738" cy="67346"/>
            </a:xfrm>
            <a:custGeom>
              <a:avLst/>
              <a:gdLst>
                <a:gd name="connsiteX0" fmla="*/ 31975 w 121738"/>
                <a:gd name="connsiteY0" fmla="*/ 67347 h 67346"/>
                <a:gd name="connsiteX1" fmla="*/ 41740 w 121738"/>
                <a:gd name="connsiteY1" fmla="*/ 66470 h 67346"/>
                <a:gd name="connsiteX2" fmla="*/ 100831 w 121738"/>
                <a:gd name="connsiteY2" fmla="*/ 57957 h 67346"/>
                <a:gd name="connsiteX3" fmla="*/ 104211 w 121738"/>
                <a:gd name="connsiteY3" fmla="*/ 57582 h 67346"/>
                <a:gd name="connsiteX4" fmla="*/ 121738 w 121738"/>
                <a:gd name="connsiteY4" fmla="*/ 33670 h 67346"/>
                <a:gd name="connsiteX5" fmla="*/ 105713 w 121738"/>
                <a:gd name="connsiteY5" fmla="*/ 13639 h 67346"/>
                <a:gd name="connsiteX6" fmla="*/ 90189 w 121738"/>
                <a:gd name="connsiteY6" fmla="*/ 7254 h 67346"/>
                <a:gd name="connsiteX7" fmla="*/ 61145 w 121738"/>
                <a:gd name="connsiteY7" fmla="*/ 1370 h 67346"/>
                <a:gd name="connsiteX8" fmla="*/ 676 w 121738"/>
                <a:gd name="connsiteY8" fmla="*/ 51322 h 67346"/>
                <a:gd name="connsiteX9" fmla="*/ 31975 w 121738"/>
                <a:gd name="connsiteY9" fmla="*/ 67221 h 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38" h="67346">
                  <a:moveTo>
                    <a:pt x="31975" y="67347"/>
                  </a:moveTo>
                  <a:cubicBezTo>
                    <a:pt x="34979" y="67347"/>
                    <a:pt x="38234" y="67096"/>
                    <a:pt x="41740" y="66470"/>
                  </a:cubicBezTo>
                  <a:cubicBezTo>
                    <a:pt x="59893" y="63090"/>
                    <a:pt x="86559" y="59710"/>
                    <a:pt x="100831" y="57957"/>
                  </a:cubicBezTo>
                  <a:lnTo>
                    <a:pt x="104211" y="57582"/>
                  </a:lnTo>
                  <a:cubicBezTo>
                    <a:pt x="115729" y="56079"/>
                    <a:pt x="121738" y="44186"/>
                    <a:pt x="121738" y="33670"/>
                  </a:cubicBezTo>
                  <a:cubicBezTo>
                    <a:pt x="121738" y="22778"/>
                    <a:pt x="115228" y="14765"/>
                    <a:pt x="105713" y="13639"/>
                  </a:cubicBezTo>
                  <a:cubicBezTo>
                    <a:pt x="100580" y="13013"/>
                    <a:pt x="95573" y="10258"/>
                    <a:pt x="90189" y="7254"/>
                  </a:cubicBezTo>
                  <a:cubicBezTo>
                    <a:pt x="81301" y="2246"/>
                    <a:pt x="70910" y="-2386"/>
                    <a:pt x="61145" y="1370"/>
                  </a:cubicBezTo>
                  <a:cubicBezTo>
                    <a:pt x="60519" y="1620"/>
                    <a:pt x="-7461" y="29163"/>
                    <a:pt x="676" y="51322"/>
                  </a:cubicBezTo>
                  <a:cubicBezTo>
                    <a:pt x="3431" y="59084"/>
                    <a:pt x="15449" y="67221"/>
                    <a:pt x="31975" y="67221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22D7F524-6B37-4F9A-989F-C316485361FA}"/>
                </a:ext>
              </a:extLst>
            </p:cNvPr>
            <p:cNvSpPr/>
            <p:nvPr/>
          </p:nvSpPr>
          <p:spPr>
            <a:xfrm>
              <a:off x="3521753" y="1927135"/>
              <a:ext cx="67942" cy="45820"/>
            </a:xfrm>
            <a:custGeom>
              <a:avLst/>
              <a:gdLst>
                <a:gd name="connsiteX0" fmla="*/ 65570 w 67942"/>
                <a:gd name="connsiteY0" fmla="*/ 37808 h 45820"/>
                <a:gd name="connsiteX1" fmla="*/ 66948 w 67942"/>
                <a:gd name="connsiteY1" fmla="*/ 24788 h 45820"/>
                <a:gd name="connsiteX2" fmla="*/ 28388 w 67942"/>
                <a:gd name="connsiteY2" fmla="*/ 0 h 45820"/>
                <a:gd name="connsiteX3" fmla="*/ 845 w 67942"/>
                <a:gd name="connsiteY3" fmla="*/ 17527 h 45820"/>
                <a:gd name="connsiteX4" fmla="*/ 2849 w 67942"/>
                <a:gd name="connsiteY4" fmla="*/ 30923 h 45820"/>
                <a:gd name="connsiteX5" fmla="*/ 43161 w 67942"/>
                <a:gd name="connsiteY5" fmla="*/ 45821 h 45820"/>
                <a:gd name="connsiteX6" fmla="*/ 65445 w 67942"/>
                <a:gd name="connsiteY6" fmla="*/ 37808 h 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42" h="45820">
                  <a:moveTo>
                    <a:pt x="65570" y="37808"/>
                  </a:moveTo>
                  <a:cubicBezTo>
                    <a:pt x="68074" y="34178"/>
                    <a:pt x="68700" y="29546"/>
                    <a:pt x="66948" y="24788"/>
                  </a:cubicBezTo>
                  <a:cubicBezTo>
                    <a:pt x="61189" y="8513"/>
                    <a:pt x="43161" y="0"/>
                    <a:pt x="28388" y="0"/>
                  </a:cubicBezTo>
                  <a:cubicBezTo>
                    <a:pt x="15118" y="0"/>
                    <a:pt x="4852" y="6510"/>
                    <a:pt x="845" y="17527"/>
                  </a:cubicBezTo>
                  <a:cubicBezTo>
                    <a:pt x="-782" y="22034"/>
                    <a:pt x="-31" y="26791"/>
                    <a:pt x="2849" y="30923"/>
                  </a:cubicBezTo>
                  <a:cubicBezTo>
                    <a:pt x="9734" y="40563"/>
                    <a:pt x="28764" y="45821"/>
                    <a:pt x="43161" y="45821"/>
                  </a:cubicBezTo>
                  <a:cubicBezTo>
                    <a:pt x="50672" y="45821"/>
                    <a:pt x="60688" y="44444"/>
                    <a:pt x="65445" y="37808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385323DB-3650-4F99-B09B-A2A86C9CFA77}"/>
                </a:ext>
              </a:extLst>
            </p:cNvPr>
            <p:cNvSpPr/>
            <p:nvPr/>
          </p:nvSpPr>
          <p:spPr>
            <a:xfrm>
              <a:off x="3477757" y="1831558"/>
              <a:ext cx="485353" cy="149410"/>
            </a:xfrm>
            <a:custGeom>
              <a:avLst/>
              <a:gdLst>
                <a:gd name="connsiteX0" fmla="*/ 15797 w 485353"/>
                <a:gd name="connsiteY0" fmla="*/ 45124 h 149410"/>
                <a:gd name="connsiteX1" fmla="*/ 33825 w 485353"/>
                <a:gd name="connsiteY1" fmla="*/ 55014 h 149410"/>
                <a:gd name="connsiteX2" fmla="*/ 79019 w 485353"/>
                <a:gd name="connsiteY2" fmla="*/ 77549 h 149410"/>
                <a:gd name="connsiteX3" fmla="*/ 106812 w 485353"/>
                <a:gd name="connsiteY3" fmla="*/ 87815 h 149410"/>
                <a:gd name="connsiteX4" fmla="*/ 148377 w 485353"/>
                <a:gd name="connsiteY4" fmla="*/ 106344 h 149410"/>
                <a:gd name="connsiteX5" fmla="*/ 206717 w 485353"/>
                <a:gd name="connsiteY5" fmla="*/ 141773 h 149410"/>
                <a:gd name="connsiteX6" fmla="*/ 270690 w 485353"/>
                <a:gd name="connsiteY6" fmla="*/ 144402 h 149410"/>
                <a:gd name="connsiteX7" fmla="*/ 324774 w 485353"/>
                <a:gd name="connsiteY7" fmla="*/ 141773 h 149410"/>
                <a:gd name="connsiteX8" fmla="*/ 327153 w 485353"/>
                <a:gd name="connsiteY8" fmla="*/ 142024 h 149410"/>
                <a:gd name="connsiteX9" fmla="*/ 428810 w 485353"/>
                <a:gd name="connsiteY9" fmla="*/ 149410 h 149410"/>
                <a:gd name="connsiteX10" fmla="*/ 442331 w 485353"/>
                <a:gd name="connsiteY10" fmla="*/ 149034 h 149410"/>
                <a:gd name="connsiteX11" fmla="*/ 484771 w 485353"/>
                <a:gd name="connsiteY11" fmla="*/ 125123 h 149410"/>
                <a:gd name="connsiteX12" fmla="*/ 483895 w 485353"/>
                <a:gd name="connsiteY12" fmla="*/ 117110 h 149410"/>
                <a:gd name="connsiteX13" fmla="*/ 414162 w 485353"/>
                <a:gd name="connsiteY13" fmla="*/ 95827 h 149410"/>
                <a:gd name="connsiteX14" fmla="*/ 410406 w 485353"/>
                <a:gd name="connsiteY14" fmla="*/ 96078 h 149410"/>
                <a:gd name="connsiteX15" fmla="*/ 357199 w 485353"/>
                <a:gd name="connsiteY15" fmla="*/ 97330 h 149410"/>
                <a:gd name="connsiteX16" fmla="*/ 296856 w 485353"/>
                <a:gd name="connsiteY16" fmla="*/ 96078 h 149410"/>
                <a:gd name="connsiteX17" fmla="*/ 225120 w 485353"/>
                <a:gd name="connsiteY17" fmla="*/ 96078 h 149410"/>
                <a:gd name="connsiteX18" fmla="*/ 194322 w 485353"/>
                <a:gd name="connsiteY18" fmla="*/ 81680 h 149410"/>
                <a:gd name="connsiteX19" fmla="*/ 183431 w 485353"/>
                <a:gd name="connsiteY19" fmla="*/ 73543 h 149410"/>
                <a:gd name="connsiteX20" fmla="*/ 168157 w 485353"/>
                <a:gd name="connsiteY20" fmla="*/ 61900 h 149410"/>
                <a:gd name="connsiteX21" fmla="*/ 118330 w 485353"/>
                <a:gd name="connsiteY21" fmla="*/ 30977 h 149410"/>
                <a:gd name="connsiteX22" fmla="*/ 91914 w 485353"/>
                <a:gd name="connsiteY22" fmla="*/ 24467 h 149410"/>
                <a:gd name="connsiteX23" fmla="*/ 65123 w 485353"/>
                <a:gd name="connsiteY23" fmla="*/ 16705 h 149410"/>
                <a:gd name="connsiteX24" fmla="*/ 50851 w 485353"/>
                <a:gd name="connsiteY24" fmla="*/ 12824 h 149410"/>
                <a:gd name="connsiteX25" fmla="*/ 17174 w 485353"/>
                <a:gd name="connsiteY25" fmla="*/ 2183 h 149410"/>
                <a:gd name="connsiteX26" fmla="*/ 1024 w 485353"/>
                <a:gd name="connsiteY26" fmla="*/ 5313 h 149410"/>
                <a:gd name="connsiteX27" fmla="*/ 15797 w 485353"/>
                <a:gd name="connsiteY27" fmla="*/ 45124 h 14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5353" h="149410">
                  <a:moveTo>
                    <a:pt x="15797" y="45124"/>
                  </a:moveTo>
                  <a:cubicBezTo>
                    <a:pt x="20930" y="47878"/>
                    <a:pt x="27189" y="51258"/>
                    <a:pt x="33825" y="55014"/>
                  </a:cubicBezTo>
                  <a:cubicBezTo>
                    <a:pt x="49223" y="63527"/>
                    <a:pt x="64998" y="71039"/>
                    <a:pt x="79019" y="77549"/>
                  </a:cubicBezTo>
                  <a:cubicBezTo>
                    <a:pt x="86406" y="80929"/>
                    <a:pt x="97047" y="85311"/>
                    <a:pt x="106812" y="87815"/>
                  </a:cubicBezTo>
                  <a:cubicBezTo>
                    <a:pt x="123213" y="91946"/>
                    <a:pt x="141741" y="96578"/>
                    <a:pt x="148377" y="106344"/>
                  </a:cubicBezTo>
                  <a:cubicBezTo>
                    <a:pt x="161647" y="125999"/>
                    <a:pt x="203462" y="140772"/>
                    <a:pt x="206717" y="141773"/>
                  </a:cubicBezTo>
                  <a:cubicBezTo>
                    <a:pt x="206717" y="141773"/>
                    <a:pt x="232507" y="150161"/>
                    <a:pt x="270690" y="144402"/>
                  </a:cubicBezTo>
                  <a:cubicBezTo>
                    <a:pt x="283335" y="142524"/>
                    <a:pt x="303866" y="139645"/>
                    <a:pt x="324774" y="141773"/>
                  </a:cubicBezTo>
                  <a:lnTo>
                    <a:pt x="327153" y="142024"/>
                  </a:lnTo>
                  <a:cubicBezTo>
                    <a:pt x="357575" y="145153"/>
                    <a:pt x="399264" y="149410"/>
                    <a:pt x="428810" y="149410"/>
                  </a:cubicBezTo>
                  <a:cubicBezTo>
                    <a:pt x="433692" y="149410"/>
                    <a:pt x="438199" y="149410"/>
                    <a:pt x="442331" y="149034"/>
                  </a:cubicBezTo>
                  <a:cubicBezTo>
                    <a:pt x="472877" y="147157"/>
                    <a:pt x="480264" y="135764"/>
                    <a:pt x="484771" y="125123"/>
                  </a:cubicBezTo>
                  <a:cubicBezTo>
                    <a:pt x="485898" y="122494"/>
                    <a:pt x="485272" y="119739"/>
                    <a:pt x="483895" y="117110"/>
                  </a:cubicBezTo>
                  <a:cubicBezTo>
                    <a:pt x="475381" y="100835"/>
                    <a:pt x="436822" y="93824"/>
                    <a:pt x="414162" y="95827"/>
                  </a:cubicBezTo>
                  <a:cubicBezTo>
                    <a:pt x="412785" y="95827"/>
                    <a:pt x="411408" y="95827"/>
                    <a:pt x="410406" y="96078"/>
                  </a:cubicBezTo>
                  <a:cubicBezTo>
                    <a:pt x="404397" y="96829"/>
                    <a:pt x="383490" y="97330"/>
                    <a:pt x="357199" y="97330"/>
                  </a:cubicBezTo>
                  <a:cubicBezTo>
                    <a:pt x="330908" y="97330"/>
                    <a:pt x="307122" y="96829"/>
                    <a:pt x="296856" y="96078"/>
                  </a:cubicBezTo>
                  <a:cubicBezTo>
                    <a:pt x="274071" y="94200"/>
                    <a:pt x="243524" y="94200"/>
                    <a:pt x="225120" y="96078"/>
                  </a:cubicBezTo>
                  <a:cubicBezTo>
                    <a:pt x="214103" y="97330"/>
                    <a:pt x="203962" y="89317"/>
                    <a:pt x="194322" y="81680"/>
                  </a:cubicBezTo>
                  <a:cubicBezTo>
                    <a:pt x="190692" y="78801"/>
                    <a:pt x="187061" y="75922"/>
                    <a:pt x="183431" y="73543"/>
                  </a:cubicBezTo>
                  <a:cubicBezTo>
                    <a:pt x="179550" y="71039"/>
                    <a:pt x="174166" y="66657"/>
                    <a:pt x="168157" y="61900"/>
                  </a:cubicBezTo>
                  <a:cubicBezTo>
                    <a:pt x="152383" y="49381"/>
                    <a:pt x="132853" y="33857"/>
                    <a:pt x="118330" y="30977"/>
                  </a:cubicBezTo>
                  <a:cubicBezTo>
                    <a:pt x="106312" y="28599"/>
                    <a:pt x="103808" y="27847"/>
                    <a:pt x="91914" y="24467"/>
                  </a:cubicBezTo>
                  <a:cubicBezTo>
                    <a:pt x="86030" y="22714"/>
                    <a:pt x="77893" y="20336"/>
                    <a:pt x="65123" y="16705"/>
                  </a:cubicBezTo>
                  <a:cubicBezTo>
                    <a:pt x="60866" y="15453"/>
                    <a:pt x="55984" y="14201"/>
                    <a:pt x="50851" y="12824"/>
                  </a:cubicBezTo>
                  <a:cubicBezTo>
                    <a:pt x="39834" y="9945"/>
                    <a:pt x="21681" y="5187"/>
                    <a:pt x="17174" y="2183"/>
                  </a:cubicBezTo>
                  <a:cubicBezTo>
                    <a:pt x="3903" y="-3326"/>
                    <a:pt x="1525" y="3059"/>
                    <a:pt x="1024" y="5313"/>
                  </a:cubicBezTo>
                  <a:cubicBezTo>
                    <a:pt x="-1730" y="16204"/>
                    <a:pt x="398" y="36861"/>
                    <a:pt x="15797" y="45124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B71C02D6-BC21-431D-825E-E914DC2BAD55}"/>
                </a:ext>
              </a:extLst>
            </p:cNvPr>
            <p:cNvSpPr/>
            <p:nvPr/>
          </p:nvSpPr>
          <p:spPr>
            <a:xfrm>
              <a:off x="5446200" y="2220588"/>
              <a:ext cx="270794" cy="125318"/>
            </a:xfrm>
            <a:custGeom>
              <a:avLst/>
              <a:gdLst>
                <a:gd name="connsiteX0" fmla="*/ 240490 w 270794"/>
                <a:gd name="connsiteY0" fmla="*/ 84130 h 125318"/>
                <a:gd name="connsiteX1" fmla="*/ 244622 w 270794"/>
                <a:gd name="connsiteY1" fmla="*/ 82377 h 125318"/>
                <a:gd name="connsiteX2" fmla="*/ 270787 w 270794"/>
                <a:gd name="connsiteY2" fmla="*/ 41689 h 125318"/>
                <a:gd name="connsiteX3" fmla="*/ 266280 w 270794"/>
                <a:gd name="connsiteY3" fmla="*/ 29546 h 125318"/>
                <a:gd name="connsiteX4" fmla="*/ 207189 w 270794"/>
                <a:gd name="connsiteY4" fmla="*/ 4006 h 125318"/>
                <a:gd name="connsiteX5" fmla="*/ 184529 w 270794"/>
                <a:gd name="connsiteY5" fmla="*/ 8763 h 125318"/>
                <a:gd name="connsiteX6" fmla="*/ 148223 w 270794"/>
                <a:gd name="connsiteY6" fmla="*/ 16651 h 125318"/>
                <a:gd name="connsiteX7" fmla="*/ 116549 w 270794"/>
                <a:gd name="connsiteY7" fmla="*/ 20657 h 125318"/>
                <a:gd name="connsiteX8" fmla="*/ 90384 w 270794"/>
                <a:gd name="connsiteY8" fmla="*/ 19029 h 125318"/>
                <a:gd name="connsiteX9" fmla="*/ 32419 w 270794"/>
                <a:gd name="connsiteY9" fmla="*/ 0 h 125318"/>
                <a:gd name="connsiteX10" fmla="*/ 12013 w 270794"/>
                <a:gd name="connsiteY10" fmla="*/ 7512 h 125318"/>
                <a:gd name="connsiteX11" fmla="*/ 7381 w 270794"/>
                <a:gd name="connsiteY11" fmla="*/ 14022 h 125318"/>
                <a:gd name="connsiteX12" fmla="*/ 5878 w 270794"/>
                <a:gd name="connsiteY12" fmla="*/ 51454 h 125318"/>
                <a:gd name="connsiteX13" fmla="*/ 45064 w 270794"/>
                <a:gd name="connsiteY13" fmla="*/ 93144 h 125318"/>
                <a:gd name="connsiteX14" fmla="*/ 61339 w 270794"/>
                <a:gd name="connsiteY14" fmla="*/ 92017 h 125318"/>
                <a:gd name="connsiteX15" fmla="*/ 90008 w 270794"/>
                <a:gd name="connsiteY15" fmla="*/ 99529 h 125318"/>
                <a:gd name="connsiteX16" fmla="*/ 122934 w 270794"/>
                <a:gd name="connsiteY16" fmla="*/ 125318 h 125318"/>
                <a:gd name="connsiteX17" fmla="*/ 141087 w 270794"/>
                <a:gd name="connsiteY17" fmla="*/ 121813 h 125318"/>
                <a:gd name="connsiteX18" fmla="*/ 153481 w 270794"/>
                <a:gd name="connsiteY18" fmla="*/ 117682 h 125318"/>
                <a:gd name="connsiteX19" fmla="*/ 198300 w 270794"/>
                <a:gd name="connsiteY19" fmla="*/ 93519 h 125318"/>
                <a:gd name="connsiteX20" fmla="*/ 240490 w 270794"/>
                <a:gd name="connsiteY20" fmla="*/ 84255 h 12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0794" h="125318">
                  <a:moveTo>
                    <a:pt x="240490" y="84130"/>
                  </a:moveTo>
                  <a:cubicBezTo>
                    <a:pt x="241993" y="84130"/>
                    <a:pt x="243495" y="83379"/>
                    <a:pt x="244622" y="82377"/>
                  </a:cubicBezTo>
                  <a:cubicBezTo>
                    <a:pt x="247251" y="79999"/>
                    <a:pt x="270286" y="58340"/>
                    <a:pt x="270787" y="41689"/>
                  </a:cubicBezTo>
                  <a:cubicBezTo>
                    <a:pt x="270912" y="36932"/>
                    <a:pt x="269285" y="32801"/>
                    <a:pt x="266280" y="29546"/>
                  </a:cubicBezTo>
                  <a:cubicBezTo>
                    <a:pt x="251507" y="14272"/>
                    <a:pt x="219583" y="5634"/>
                    <a:pt x="207189" y="4006"/>
                  </a:cubicBezTo>
                  <a:cubicBezTo>
                    <a:pt x="199677" y="3005"/>
                    <a:pt x="192666" y="5634"/>
                    <a:pt x="184529" y="8763"/>
                  </a:cubicBezTo>
                  <a:cubicBezTo>
                    <a:pt x="175014" y="12394"/>
                    <a:pt x="164122" y="16651"/>
                    <a:pt x="148223" y="16651"/>
                  </a:cubicBezTo>
                  <a:cubicBezTo>
                    <a:pt x="135954" y="16651"/>
                    <a:pt x="125187" y="18904"/>
                    <a:pt x="116549" y="20657"/>
                  </a:cubicBezTo>
                  <a:cubicBezTo>
                    <a:pt x="103654" y="23286"/>
                    <a:pt x="95266" y="24663"/>
                    <a:pt x="90384" y="19029"/>
                  </a:cubicBezTo>
                  <a:cubicBezTo>
                    <a:pt x="79868" y="6635"/>
                    <a:pt x="50071" y="0"/>
                    <a:pt x="32419" y="0"/>
                  </a:cubicBezTo>
                  <a:cubicBezTo>
                    <a:pt x="21277" y="0"/>
                    <a:pt x="14642" y="2504"/>
                    <a:pt x="12013" y="7512"/>
                  </a:cubicBezTo>
                  <a:cubicBezTo>
                    <a:pt x="10761" y="10015"/>
                    <a:pt x="9133" y="11893"/>
                    <a:pt x="7381" y="14022"/>
                  </a:cubicBezTo>
                  <a:cubicBezTo>
                    <a:pt x="370" y="22410"/>
                    <a:pt x="-4262" y="30422"/>
                    <a:pt x="5878" y="51454"/>
                  </a:cubicBezTo>
                  <a:cubicBezTo>
                    <a:pt x="19900" y="80499"/>
                    <a:pt x="29790" y="95522"/>
                    <a:pt x="45064" y="93144"/>
                  </a:cubicBezTo>
                  <a:cubicBezTo>
                    <a:pt x="48194" y="92643"/>
                    <a:pt x="54203" y="92017"/>
                    <a:pt x="61339" y="92017"/>
                  </a:cubicBezTo>
                  <a:cubicBezTo>
                    <a:pt x="79367" y="92017"/>
                    <a:pt x="88756" y="95898"/>
                    <a:pt x="90008" y="99529"/>
                  </a:cubicBezTo>
                  <a:cubicBezTo>
                    <a:pt x="95141" y="115929"/>
                    <a:pt x="107160" y="125318"/>
                    <a:pt x="122934" y="125318"/>
                  </a:cubicBezTo>
                  <a:cubicBezTo>
                    <a:pt x="128568" y="125318"/>
                    <a:pt x="134702" y="124192"/>
                    <a:pt x="141087" y="121813"/>
                  </a:cubicBezTo>
                  <a:lnTo>
                    <a:pt x="153481" y="117682"/>
                  </a:lnTo>
                  <a:cubicBezTo>
                    <a:pt x="175891" y="110295"/>
                    <a:pt x="192041" y="104912"/>
                    <a:pt x="198300" y="93519"/>
                  </a:cubicBezTo>
                  <a:cubicBezTo>
                    <a:pt x="200554" y="89513"/>
                    <a:pt x="220710" y="85006"/>
                    <a:pt x="240490" y="8425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F82FEF82-F511-4BD2-AA48-67D6B5CA159E}"/>
                </a:ext>
              </a:extLst>
            </p:cNvPr>
            <p:cNvSpPr/>
            <p:nvPr/>
          </p:nvSpPr>
          <p:spPr>
            <a:xfrm>
              <a:off x="4145808" y="1475296"/>
              <a:ext cx="1502206" cy="969388"/>
            </a:xfrm>
            <a:custGeom>
              <a:avLst/>
              <a:gdLst>
                <a:gd name="connsiteX0" fmla="*/ 1256818 w 1502206"/>
                <a:gd name="connsiteY0" fmla="*/ 514311 h 969388"/>
                <a:gd name="connsiteX1" fmla="*/ 1298383 w 1502206"/>
                <a:gd name="connsiteY1" fmla="*/ 524702 h 969388"/>
                <a:gd name="connsiteX2" fmla="*/ 1342075 w 1502206"/>
                <a:gd name="connsiteY2" fmla="*/ 529334 h 969388"/>
                <a:gd name="connsiteX3" fmla="*/ 1346081 w 1502206"/>
                <a:gd name="connsiteY3" fmla="*/ 516564 h 969388"/>
                <a:gd name="connsiteX4" fmla="*/ 1353718 w 1502206"/>
                <a:gd name="connsiteY4" fmla="*/ 443827 h 969388"/>
                <a:gd name="connsiteX5" fmla="*/ 1364735 w 1502206"/>
                <a:gd name="connsiteY5" fmla="*/ 428804 h 969388"/>
                <a:gd name="connsiteX6" fmla="*/ 1373999 w 1502206"/>
                <a:gd name="connsiteY6" fmla="*/ 410400 h 969388"/>
                <a:gd name="connsiteX7" fmla="*/ 1367865 w 1502206"/>
                <a:gd name="connsiteY7" fmla="*/ 402513 h 969388"/>
                <a:gd name="connsiteX8" fmla="*/ 1356973 w 1502206"/>
                <a:gd name="connsiteY8" fmla="*/ 400134 h 969388"/>
                <a:gd name="connsiteX9" fmla="*/ 1352716 w 1502206"/>
                <a:gd name="connsiteY9" fmla="*/ 400134 h 969388"/>
                <a:gd name="connsiteX10" fmla="*/ 1338695 w 1502206"/>
                <a:gd name="connsiteY10" fmla="*/ 386113 h 969388"/>
                <a:gd name="connsiteX11" fmla="*/ 1356597 w 1502206"/>
                <a:gd name="connsiteY11" fmla="*/ 335034 h 969388"/>
                <a:gd name="connsiteX12" fmla="*/ 1368616 w 1502206"/>
                <a:gd name="connsiteY12" fmla="*/ 322139 h 969388"/>
                <a:gd name="connsiteX13" fmla="*/ 1456502 w 1502206"/>
                <a:gd name="connsiteY13" fmla="*/ 244269 h 969388"/>
                <a:gd name="connsiteX14" fmla="*/ 1502197 w 1502206"/>
                <a:gd name="connsiteY14" fmla="*/ 191187 h 969388"/>
                <a:gd name="connsiteX15" fmla="*/ 1489052 w 1502206"/>
                <a:gd name="connsiteY15" fmla="*/ 170405 h 969388"/>
                <a:gd name="connsiteX16" fmla="*/ 1432715 w 1502206"/>
                <a:gd name="connsiteY16" fmla="*/ 157134 h 969388"/>
                <a:gd name="connsiteX17" fmla="*/ 1385267 w 1502206"/>
                <a:gd name="connsiteY17" fmla="*/ 175412 h 969388"/>
                <a:gd name="connsiteX18" fmla="*/ 1370744 w 1502206"/>
                <a:gd name="connsiteY18" fmla="*/ 190436 h 969388"/>
                <a:gd name="connsiteX19" fmla="*/ 1311778 w 1502206"/>
                <a:gd name="connsiteY19" fmla="*/ 220858 h 969388"/>
                <a:gd name="connsiteX20" fmla="*/ 1274846 w 1502206"/>
                <a:gd name="connsiteY20" fmla="*/ 174411 h 969388"/>
                <a:gd name="connsiteX21" fmla="*/ 1257319 w 1502206"/>
                <a:gd name="connsiteY21" fmla="*/ 141485 h 969388"/>
                <a:gd name="connsiteX22" fmla="*/ 1239792 w 1502206"/>
                <a:gd name="connsiteY22" fmla="*/ 83020 h 969388"/>
                <a:gd name="connsiteX23" fmla="*/ 1210747 w 1502206"/>
                <a:gd name="connsiteY23" fmla="*/ 37950 h 969388"/>
                <a:gd name="connsiteX24" fmla="*/ 1182453 w 1502206"/>
                <a:gd name="connsiteY24" fmla="*/ 43208 h 969388"/>
                <a:gd name="connsiteX25" fmla="*/ 1124990 w 1502206"/>
                <a:gd name="connsiteY25" fmla="*/ 41706 h 969388"/>
                <a:gd name="connsiteX26" fmla="*/ 1091563 w 1502206"/>
                <a:gd name="connsiteY26" fmla="*/ 55978 h 969388"/>
                <a:gd name="connsiteX27" fmla="*/ 1066024 w 1502206"/>
                <a:gd name="connsiteY27" fmla="*/ 64491 h 969388"/>
                <a:gd name="connsiteX28" fmla="*/ 1072534 w 1502206"/>
                <a:gd name="connsiteY28" fmla="*/ 57355 h 969388"/>
                <a:gd name="connsiteX29" fmla="*/ 1091187 w 1502206"/>
                <a:gd name="connsiteY29" fmla="*/ 42833 h 969388"/>
                <a:gd name="connsiteX30" fmla="*/ 1067902 w 1502206"/>
                <a:gd name="connsiteY30" fmla="*/ 24805 h 969388"/>
                <a:gd name="connsiteX31" fmla="*/ 1017574 w 1502206"/>
                <a:gd name="connsiteY31" fmla="*/ 14664 h 969388"/>
                <a:gd name="connsiteX32" fmla="*/ 935697 w 1502206"/>
                <a:gd name="connsiteY32" fmla="*/ 267 h 969388"/>
                <a:gd name="connsiteX33" fmla="*/ 885620 w 1502206"/>
                <a:gd name="connsiteY33" fmla="*/ 5650 h 969388"/>
                <a:gd name="connsiteX34" fmla="*/ 846810 w 1502206"/>
                <a:gd name="connsiteY34" fmla="*/ 11159 h 969388"/>
                <a:gd name="connsiteX35" fmla="*/ 828908 w 1502206"/>
                <a:gd name="connsiteY35" fmla="*/ 11534 h 969388"/>
                <a:gd name="connsiteX36" fmla="*/ 716234 w 1502206"/>
                <a:gd name="connsiteY36" fmla="*/ 35071 h 969388"/>
                <a:gd name="connsiteX37" fmla="*/ 660648 w 1502206"/>
                <a:gd name="connsiteY37" fmla="*/ 57605 h 969388"/>
                <a:gd name="connsiteX38" fmla="*/ 627346 w 1502206"/>
                <a:gd name="connsiteY38" fmla="*/ 94412 h 969388"/>
                <a:gd name="connsiteX39" fmla="*/ 606815 w 1502206"/>
                <a:gd name="connsiteY39" fmla="*/ 124709 h 969388"/>
                <a:gd name="connsiteX40" fmla="*/ 606815 w 1502206"/>
                <a:gd name="connsiteY40" fmla="*/ 124709 h 969388"/>
                <a:gd name="connsiteX41" fmla="*/ 595172 w 1502206"/>
                <a:gd name="connsiteY41" fmla="*/ 105930 h 969388"/>
                <a:gd name="connsiteX42" fmla="*/ 572887 w 1502206"/>
                <a:gd name="connsiteY42" fmla="*/ 83395 h 969388"/>
                <a:gd name="connsiteX43" fmla="*/ 560743 w 1502206"/>
                <a:gd name="connsiteY43" fmla="*/ 88027 h 969388"/>
                <a:gd name="connsiteX44" fmla="*/ 547848 w 1502206"/>
                <a:gd name="connsiteY44" fmla="*/ 128840 h 969388"/>
                <a:gd name="connsiteX45" fmla="*/ 540838 w 1502206"/>
                <a:gd name="connsiteY45" fmla="*/ 165773 h 969388"/>
                <a:gd name="connsiteX46" fmla="*/ 499524 w 1502206"/>
                <a:gd name="connsiteY46" fmla="*/ 182298 h 969388"/>
                <a:gd name="connsiteX47" fmla="*/ 471356 w 1502206"/>
                <a:gd name="connsiteY47" fmla="*/ 176539 h 969388"/>
                <a:gd name="connsiteX48" fmla="*/ 383345 w 1502206"/>
                <a:gd name="connsiteY48" fmla="*/ 162768 h 969388"/>
                <a:gd name="connsiteX49" fmla="*/ 272674 w 1502206"/>
                <a:gd name="connsiteY49" fmla="*/ 201828 h 969388"/>
                <a:gd name="connsiteX50" fmla="*/ 272924 w 1502206"/>
                <a:gd name="connsiteY50" fmla="*/ 219731 h 969388"/>
                <a:gd name="connsiteX51" fmla="*/ 273550 w 1502206"/>
                <a:gd name="connsiteY51" fmla="*/ 228620 h 969388"/>
                <a:gd name="connsiteX52" fmla="*/ 254896 w 1502206"/>
                <a:gd name="connsiteY52" fmla="*/ 237383 h 969388"/>
                <a:gd name="connsiteX53" fmla="*/ 248386 w 1502206"/>
                <a:gd name="connsiteY53" fmla="*/ 235630 h 969388"/>
                <a:gd name="connsiteX54" fmla="*/ 235616 w 1502206"/>
                <a:gd name="connsiteY54" fmla="*/ 230748 h 969388"/>
                <a:gd name="connsiteX55" fmla="*/ 193802 w 1502206"/>
                <a:gd name="connsiteY55" fmla="*/ 252031 h 969388"/>
                <a:gd name="connsiteX56" fmla="*/ 185163 w 1502206"/>
                <a:gd name="connsiteY56" fmla="*/ 275191 h 969388"/>
                <a:gd name="connsiteX57" fmla="*/ 178403 w 1502206"/>
                <a:gd name="connsiteY57" fmla="*/ 304988 h 969388"/>
                <a:gd name="connsiteX58" fmla="*/ 162253 w 1502206"/>
                <a:gd name="connsiteY58" fmla="*/ 309620 h 969388"/>
                <a:gd name="connsiteX59" fmla="*/ 152363 w 1502206"/>
                <a:gd name="connsiteY59" fmla="*/ 308493 h 969388"/>
                <a:gd name="connsiteX60" fmla="*/ 112176 w 1502206"/>
                <a:gd name="connsiteY60" fmla="*/ 346301 h 969388"/>
                <a:gd name="connsiteX61" fmla="*/ 58969 w 1502206"/>
                <a:gd name="connsiteY61" fmla="*/ 370964 h 969388"/>
                <a:gd name="connsiteX62" fmla="*/ 54712 w 1502206"/>
                <a:gd name="connsiteY62" fmla="*/ 370964 h 969388"/>
                <a:gd name="connsiteX63" fmla="*/ 754 w 1502206"/>
                <a:gd name="connsiteY63" fmla="*/ 385111 h 969388"/>
                <a:gd name="connsiteX64" fmla="*/ 7890 w 1502206"/>
                <a:gd name="connsiteY64" fmla="*/ 402388 h 969388"/>
                <a:gd name="connsiteX65" fmla="*/ 37686 w 1502206"/>
                <a:gd name="connsiteY65" fmla="*/ 412904 h 969388"/>
                <a:gd name="connsiteX66" fmla="*/ 41817 w 1502206"/>
                <a:gd name="connsiteY66" fmla="*/ 412904 h 969388"/>
                <a:gd name="connsiteX67" fmla="*/ 58218 w 1502206"/>
                <a:gd name="connsiteY67" fmla="*/ 414657 h 969388"/>
                <a:gd name="connsiteX68" fmla="*/ 87638 w 1502206"/>
                <a:gd name="connsiteY68" fmla="*/ 444328 h 969388"/>
                <a:gd name="connsiteX69" fmla="*/ 106041 w 1502206"/>
                <a:gd name="connsiteY69" fmla="*/ 464859 h 969388"/>
                <a:gd name="connsiteX70" fmla="*/ 148106 w 1502206"/>
                <a:gd name="connsiteY70" fmla="*/ 451589 h 969388"/>
                <a:gd name="connsiteX71" fmla="*/ 173520 w 1502206"/>
                <a:gd name="connsiteY71" fmla="*/ 448709 h 969388"/>
                <a:gd name="connsiteX72" fmla="*/ 224600 w 1502206"/>
                <a:gd name="connsiteY72" fmla="*/ 447833 h 969388"/>
                <a:gd name="connsiteX73" fmla="*/ 245256 w 1502206"/>
                <a:gd name="connsiteY73" fmla="*/ 445580 h 969388"/>
                <a:gd name="connsiteX74" fmla="*/ 338150 w 1502206"/>
                <a:gd name="connsiteY74" fmla="*/ 468240 h 969388"/>
                <a:gd name="connsiteX75" fmla="*/ 363188 w 1502206"/>
                <a:gd name="connsiteY75" fmla="*/ 478881 h 969388"/>
                <a:gd name="connsiteX76" fmla="*/ 411388 w 1502206"/>
                <a:gd name="connsiteY76" fmla="*/ 507425 h 969388"/>
                <a:gd name="connsiteX77" fmla="*/ 424283 w 1502206"/>
                <a:gd name="connsiteY77" fmla="*/ 576782 h 969388"/>
                <a:gd name="connsiteX78" fmla="*/ 432921 w 1502206"/>
                <a:gd name="connsiteY78" fmla="*/ 622478 h 969388"/>
                <a:gd name="connsiteX79" fmla="*/ 440808 w 1502206"/>
                <a:gd name="connsiteY79" fmla="*/ 626359 h 969388"/>
                <a:gd name="connsiteX80" fmla="*/ 468100 w 1502206"/>
                <a:gd name="connsiteY80" fmla="*/ 592306 h 969388"/>
                <a:gd name="connsiteX81" fmla="*/ 486879 w 1502206"/>
                <a:gd name="connsiteY81" fmla="*/ 582416 h 969388"/>
                <a:gd name="connsiteX82" fmla="*/ 509289 w 1502206"/>
                <a:gd name="connsiteY82" fmla="*/ 589051 h 969388"/>
                <a:gd name="connsiteX83" fmla="*/ 498022 w 1502206"/>
                <a:gd name="connsiteY83" fmla="*/ 598441 h 969388"/>
                <a:gd name="connsiteX84" fmla="*/ 489008 w 1502206"/>
                <a:gd name="connsiteY84" fmla="*/ 598315 h 969388"/>
                <a:gd name="connsiteX85" fmla="*/ 454705 w 1502206"/>
                <a:gd name="connsiteY85" fmla="*/ 622603 h 969388"/>
                <a:gd name="connsiteX86" fmla="*/ 453453 w 1502206"/>
                <a:gd name="connsiteY86" fmla="*/ 676937 h 969388"/>
                <a:gd name="connsiteX87" fmla="*/ 467475 w 1502206"/>
                <a:gd name="connsiteY87" fmla="*/ 686577 h 969388"/>
                <a:gd name="connsiteX88" fmla="*/ 485627 w 1502206"/>
                <a:gd name="connsiteY88" fmla="*/ 698095 h 969388"/>
                <a:gd name="connsiteX89" fmla="*/ 470729 w 1502206"/>
                <a:gd name="connsiteY89" fmla="*/ 729643 h 969388"/>
                <a:gd name="connsiteX90" fmla="*/ 489884 w 1502206"/>
                <a:gd name="connsiteY90" fmla="*/ 785104 h 969388"/>
                <a:gd name="connsiteX91" fmla="*/ 532825 w 1502206"/>
                <a:gd name="connsiteY91" fmla="*/ 844070 h 969388"/>
                <a:gd name="connsiteX92" fmla="*/ 564124 w 1502206"/>
                <a:gd name="connsiteY92" fmla="*/ 886886 h 969388"/>
                <a:gd name="connsiteX93" fmla="*/ 625218 w 1502206"/>
                <a:gd name="connsiteY93" fmla="*/ 937715 h 969388"/>
                <a:gd name="connsiteX94" fmla="*/ 638489 w 1502206"/>
                <a:gd name="connsiteY94" fmla="*/ 946353 h 969388"/>
                <a:gd name="connsiteX95" fmla="*/ 660147 w 1502206"/>
                <a:gd name="connsiteY95" fmla="*/ 939342 h 969388"/>
                <a:gd name="connsiteX96" fmla="*/ 679928 w 1502206"/>
                <a:gd name="connsiteY96" fmla="*/ 945727 h 969388"/>
                <a:gd name="connsiteX97" fmla="*/ 702212 w 1502206"/>
                <a:gd name="connsiteY97" fmla="*/ 969013 h 969388"/>
                <a:gd name="connsiteX98" fmla="*/ 709223 w 1502206"/>
                <a:gd name="connsiteY98" fmla="*/ 969389 h 969388"/>
                <a:gd name="connsiteX99" fmla="*/ 750662 w 1502206"/>
                <a:gd name="connsiteY99" fmla="*/ 947354 h 969388"/>
                <a:gd name="connsiteX100" fmla="*/ 766311 w 1502206"/>
                <a:gd name="connsiteY100" fmla="*/ 899405 h 969388"/>
                <a:gd name="connsiteX101" fmla="*/ 766687 w 1502206"/>
                <a:gd name="connsiteY101" fmla="*/ 889014 h 969388"/>
                <a:gd name="connsiteX102" fmla="*/ 767062 w 1502206"/>
                <a:gd name="connsiteY102" fmla="*/ 883631 h 969388"/>
                <a:gd name="connsiteX103" fmla="*/ 771068 w 1502206"/>
                <a:gd name="connsiteY103" fmla="*/ 870235 h 969388"/>
                <a:gd name="connsiteX104" fmla="*/ 776452 w 1502206"/>
                <a:gd name="connsiteY104" fmla="*/ 871237 h 969388"/>
                <a:gd name="connsiteX105" fmla="*/ 804996 w 1502206"/>
                <a:gd name="connsiteY105" fmla="*/ 866104 h 969388"/>
                <a:gd name="connsiteX106" fmla="*/ 811506 w 1502206"/>
                <a:gd name="connsiteY106" fmla="*/ 842693 h 969388"/>
                <a:gd name="connsiteX107" fmla="*/ 808751 w 1502206"/>
                <a:gd name="connsiteY107" fmla="*/ 827920 h 969388"/>
                <a:gd name="connsiteX108" fmla="*/ 807500 w 1502206"/>
                <a:gd name="connsiteY108" fmla="*/ 809642 h 969388"/>
                <a:gd name="connsiteX109" fmla="*/ 818767 w 1502206"/>
                <a:gd name="connsiteY109" fmla="*/ 804259 h 969388"/>
                <a:gd name="connsiteX110" fmla="*/ 858203 w 1502206"/>
                <a:gd name="connsiteY110" fmla="*/ 785980 h 969388"/>
                <a:gd name="connsiteX111" fmla="*/ 880737 w 1502206"/>
                <a:gd name="connsiteY111" fmla="*/ 775464 h 969388"/>
                <a:gd name="connsiteX112" fmla="*/ 903147 w 1502206"/>
                <a:gd name="connsiteY112" fmla="*/ 777092 h 969388"/>
                <a:gd name="connsiteX113" fmla="*/ 937200 w 1502206"/>
                <a:gd name="connsiteY113" fmla="*/ 779470 h 969388"/>
                <a:gd name="connsiteX114" fmla="*/ 960486 w 1502206"/>
                <a:gd name="connsiteY114" fmla="*/ 772334 h 969388"/>
                <a:gd name="connsiteX115" fmla="*/ 966370 w 1502206"/>
                <a:gd name="connsiteY115" fmla="*/ 761317 h 969388"/>
                <a:gd name="connsiteX116" fmla="*/ 1000673 w 1502206"/>
                <a:gd name="connsiteY116" fmla="*/ 710489 h 969388"/>
                <a:gd name="connsiteX117" fmla="*/ 1024084 w 1502206"/>
                <a:gd name="connsiteY117" fmla="*/ 711365 h 969388"/>
                <a:gd name="connsiteX118" fmla="*/ 1059138 w 1502206"/>
                <a:gd name="connsiteY118" fmla="*/ 713118 h 969388"/>
                <a:gd name="connsiteX119" fmla="*/ 1093566 w 1502206"/>
                <a:gd name="connsiteY119" fmla="*/ 710113 h 969388"/>
                <a:gd name="connsiteX120" fmla="*/ 1151155 w 1502206"/>
                <a:gd name="connsiteY120" fmla="*/ 688580 h 969388"/>
                <a:gd name="connsiteX121" fmla="*/ 1179699 w 1502206"/>
                <a:gd name="connsiteY121" fmla="*/ 677563 h 969388"/>
                <a:gd name="connsiteX122" fmla="*/ 1179699 w 1502206"/>
                <a:gd name="connsiteY122" fmla="*/ 677563 h 969388"/>
                <a:gd name="connsiteX123" fmla="*/ 1194723 w 1502206"/>
                <a:gd name="connsiteY123" fmla="*/ 678564 h 969388"/>
                <a:gd name="connsiteX124" fmla="*/ 1221889 w 1502206"/>
                <a:gd name="connsiteY124" fmla="*/ 669676 h 969388"/>
                <a:gd name="connsiteX125" fmla="*/ 1219135 w 1502206"/>
                <a:gd name="connsiteY125" fmla="*/ 657657 h 969388"/>
                <a:gd name="connsiteX126" fmla="*/ 1212875 w 1502206"/>
                <a:gd name="connsiteY126" fmla="*/ 649895 h 969388"/>
                <a:gd name="connsiteX127" fmla="*/ 1169433 w 1502206"/>
                <a:gd name="connsiteY127" fmla="*/ 619223 h 969388"/>
                <a:gd name="connsiteX128" fmla="*/ 1163174 w 1502206"/>
                <a:gd name="connsiteY128" fmla="*/ 614716 h 969388"/>
                <a:gd name="connsiteX129" fmla="*/ 1154661 w 1502206"/>
                <a:gd name="connsiteY129" fmla="*/ 577659 h 969388"/>
                <a:gd name="connsiteX130" fmla="*/ 1199355 w 1502206"/>
                <a:gd name="connsiteY130" fmla="*/ 608832 h 969388"/>
                <a:gd name="connsiteX131" fmla="*/ 1209495 w 1502206"/>
                <a:gd name="connsiteY131" fmla="*/ 642008 h 969388"/>
                <a:gd name="connsiteX132" fmla="*/ 1243923 w 1502206"/>
                <a:gd name="connsiteY132" fmla="*/ 650146 h 969388"/>
                <a:gd name="connsiteX133" fmla="*/ 1269212 w 1502206"/>
                <a:gd name="connsiteY133" fmla="*/ 628487 h 969388"/>
                <a:gd name="connsiteX134" fmla="*/ 1265707 w 1502206"/>
                <a:gd name="connsiteY134" fmla="*/ 598065 h 969388"/>
                <a:gd name="connsiteX135" fmla="*/ 1257445 w 1502206"/>
                <a:gd name="connsiteY135" fmla="*/ 578410 h 969388"/>
                <a:gd name="connsiteX136" fmla="*/ 1251185 w 1502206"/>
                <a:gd name="connsiteY136" fmla="*/ 561509 h 969388"/>
                <a:gd name="connsiteX137" fmla="*/ 1246052 w 1502206"/>
                <a:gd name="connsiteY137" fmla="*/ 520570 h 969388"/>
                <a:gd name="connsiteX138" fmla="*/ 1256443 w 1502206"/>
                <a:gd name="connsiteY138" fmla="*/ 514561 h 969388"/>
                <a:gd name="connsiteX139" fmla="*/ 536581 w 1502206"/>
                <a:gd name="connsiteY139" fmla="*/ 657782 h 969388"/>
                <a:gd name="connsiteX140" fmla="*/ 530822 w 1502206"/>
                <a:gd name="connsiteY140" fmla="*/ 616093 h 969388"/>
                <a:gd name="connsiteX141" fmla="*/ 546472 w 1502206"/>
                <a:gd name="connsiteY141" fmla="*/ 645013 h 969388"/>
                <a:gd name="connsiteX142" fmla="*/ 536581 w 1502206"/>
                <a:gd name="connsiteY142" fmla="*/ 657782 h 9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502206" h="969388">
                  <a:moveTo>
                    <a:pt x="1256818" y="514311"/>
                  </a:moveTo>
                  <a:cubicBezTo>
                    <a:pt x="1267710" y="513059"/>
                    <a:pt x="1284110" y="519193"/>
                    <a:pt x="1298383" y="524702"/>
                  </a:cubicBezTo>
                  <a:cubicBezTo>
                    <a:pt x="1318539" y="532339"/>
                    <a:pt x="1334563" y="537221"/>
                    <a:pt x="1342075" y="529334"/>
                  </a:cubicBezTo>
                  <a:cubicBezTo>
                    <a:pt x="1344955" y="526329"/>
                    <a:pt x="1346331" y="521948"/>
                    <a:pt x="1346081" y="516564"/>
                  </a:cubicBezTo>
                  <a:cubicBezTo>
                    <a:pt x="1344454" y="482386"/>
                    <a:pt x="1347208" y="456471"/>
                    <a:pt x="1353718" y="443827"/>
                  </a:cubicBezTo>
                  <a:cubicBezTo>
                    <a:pt x="1356597" y="438318"/>
                    <a:pt x="1360854" y="433185"/>
                    <a:pt x="1364735" y="428804"/>
                  </a:cubicBezTo>
                  <a:cubicBezTo>
                    <a:pt x="1370494" y="422043"/>
                    <a:pt x="1375126" y="416660"/>
                    <a:pt x="1373999" y="410400"/>
                  </a:cubicBezTo>
                  <a:cubicBezTo>
                    <a:pt x="1373624" y="408147"/>
                    <a:pt x="1372247" y="404892"/>
                    <a:pt x="1367865" y="402513"/>
                  </a:cubicBezTo>
                  <a:cubicBezTo>
                    <a:pt x="1364109" y="400510"/>
                    <a:pt x="1360228" y="400134"/>
                    <a:pt x="1356973" y="400134"/>
                  </a:cubicBezTo>
                  <a:lnTo>
                    <a:pt x="1352716" y="400134"/>
                  </a:lnTo>
                  <a:cubicBezTo>
                    <a:pt x="1348335" y="400134"/>
                    <a:pt x="1343703" y="400134"/>
                    <a:pt x="1338695" y="386113"/>
                  </a:cubicBezTo>
                  <a:cubicBezTo>
                    <a:pt x="1330808" y="364204"/>
                    <a:pt x="1344203" y="347303"/>
                    <a:pt x="1356597" y="335034"/>
                  </a:cubicBezTo>
                  <a:cubicBezTo>
                    <a:pt x="1358851" y="332780"/>
                    <a:pt x="1363107" y="328148"/>
                    <a:pt x="1368616" y="322139"/>
                  </a:cubicBezTo>
                  <a:cubicBezTo>
                    <a:pt x="1389273" y="299479"/>
                    <a:pt x="1432214" y="252406"/>
                    <a:pt x="1456502" y="244269"/>
                  </a:cubicBezTo>
                  <a:cubicBezTo>
                    <a:pt x="1480288" y="236256"/>
                    <a:pt x="1501696" y="211468"/>
                    <a:pt x="1502197" y="191187"/>
                  </a:cubicBezTo>
                  <a:cubicBezTo>
                    <a:pt x="1502448" y="181422"/>
                    <a:pt x="1497690" y="173910"/>
                    <a:pt x="1489052" y="170405"/>
                  </a:cubicBezTo>
                  <a:cubicBezTo>
                    <a:pt x="1473779" y="164145"/>
                    <a:pt x="1453497" y="157134"/>
                    <a:pt x="1432715" y="157134"/>
                  </a:cubicBezTo>
                  <a:cubicBezTo>
                    <a:pt x="1413560" y="157134"/>
                    <a:pt x="1397535" y="163269"/>
                    <a:pt x="1385267" y="175412"/>
                  </a:cubicBezTo>
                  <a:cubicBezTo>
                    <a:pt x="1380134" y="180545"/>
                    <a:pt x="1375251" y="185553"/>
                    <a:pt x="1370744" y="190436"/>
                  </a:cubicBezTo>
                  <a:cubicBezTo>
                    <a:pt x="1349712" y="212720"/>
                    <a:pt x="1335189" y="227242"/>
                    <a:pt x="1311778" y="220858"/>
                  </a:cubicBezTo>
                  <a:cubicBezTo>
                    <a:pt x="1292874" y="215725"/>
                    <a:pt x="1284110" y="195694"/>
                    <a:pt x="1274846" y="174411"/>
                  </a:cubicBezTo>
                  <a:cubicBezTo>
                    <a:pt x="1269713" y="162768"/>
                    <a:pt x="1264580" y="150749"/>
                    <a:pt x="1257319" y="141485"/>
                  </a:cubicBezTo>
                  <a:cubicBezTo>
                    <a:pt x="1245426" y="126211"/>
                    <a:pt x="1242421" y="103176"/>
                    <a:pt x="1239792" y="83020"/>
                  </a:cubicBezTo>
                  <a:cubicBezTo>
                    <a:pt x="1236412" y="57981"/>
                    <a:pt x="1233282" y="33819"/>
                    <a:pt x="1210747" y="37950"/>
                  </a:cubicBezTo>
                  <a:lnTo>
                    <a:pt x="1182453" y="43208"/>
                  </a:lnTo>
                  <a:cubicBezTo>
                    <a:pt x="1175568" y="41831"/>
                    <a:pt x="1142141" y="37324"/>
                    <a:pt x="1124990" y="41706"/>
                  </a:cubicBezTo>
                  <a:cubicBezTo>
                    <a:pt x="1111845" y="44961"/>
                    <a:pt x="1101078" y="50845"/>
                    <a:pt x="1091563" y="55978"/>
                  </a:cubicBezTo>
                  <a:cubicBezTo>
                    <a:pt x="1081172" y="61486"/>
                    <a:pt x="1072283" y="66119"/>
                    <a:pt x="1066024" y="64491"/>
                  </a:cubicBezTo>
                  <a:cubicBezTo>
                    <a:pt x="1060766" y="63114"/>
                    <a:pt x="1066149" y="58607"/>
                    <a:pt x="1072534" y="57355"/>
                  </a:cubicBezTo>
                  <a:cubicBezTo>
                    <a:pt x="1085053" y="54851"/>
                    <a:pt x="1091313" y="49969"/>
                    <a:pt x="1091187" y="42833"/>
                  </a:cubicBezTo>
                  <a:cubicBezTo>
                    <a:pt x="1090812" y="32191"/>
                    <a:pt x="1074537" y="25681"/>
                    <a:pt x="1067902" y="24805"/>
                  </a:cubicBezTo>
                  <a:cubicBezTo>
                    <a:pt x="1053629" y="22927"/>
                    <a:pt x="1036102" y="18921"/>
                    <a:pt x="1017574" y="14664"/>
                  </a:cubicBezTo>
                  <a:cubicBezTo>
                    <a:pt x="989906" y="8405"/>
                    <a:pt x="961237" y="1894"/>
                    <a:pt x="935697" y="267"/>
                  </a:cubicBezTo>
                  <a:cubicBezTo>
                    <a:pt x="916418" y="-985"/>
                    <a:pt x="900768" y="2395"/>
                    <a:pt x="885620" y="5650"/>
                  </a:cubicBezTo>
                  <a:cubicBezTo>
                    <a:pt x="873602" y="8154"/>
                    <a:pt x="861207" y="10783"/>
                    <a:pt x="846810" y="11159"/>
                  </a:cubicBezTo>
                  <a:cubicBezTo>
                    <a:pt x="841051" y="11409"/>
                    <a:pt x="835042" y="11409"/>
                    <a:pt x="828908" y="11534"/>
                  </a:cubicBezTo>
                  <a:cubicBezTo>
                    <a:pt x="790348" y="12160"/>
                    <a:pt x="746656" y="12911"/>
                    <a:pt x="716234" y="35071"/>
                  </a:cubicBezTo>
                  <a:cubicBezTo>
                    <a:pt x="697329" y="48717"/>
                    <a:pt x="674044" y="53349"/>
                    <a:pt x="660648" y="57605"/>
                  </a:cubicBezTo>
                  <a:cubicBezTo>
                    <a:pt x="639991" y="64241"/>
                    <a:pt x="632980" y="83270"/>
                    <a:pt x="627346" y="94412"/>
                  </a:cubicBezTo>
                  <a:cubicBezTo>
                    <a:pt x="622088" y="105054"/>
                    <a:pt x="612198" y="124709"/>
                    <a:pt x="606815" y="124709"/>
                  </a:cubicBezTo>
                  <a:lnTo>
                    <a:pt x="606815" y="124709"/>
                  </a:lnTo>
                  <a:cubicBezTo>
                    <a:pt x="602182" y="120327"/>
                    <a:pt x="598552" y="112941"/>
                    <a:pt x="595172" y="105930"/>
                  </a:cubicBezTo>
                  <a:cubicBezTo>
                    <a:pt x="589788" y="94788"/>
                    <a:pt x="584030" y="83395"/>
                    <a:pt x="572887" y="83395"/>
                  </a:cubicBezTo>
                  <a:cubicBezTo>
                    <a:pt x="568881" y="83395"/>
                    <a:pt x="564875" y="84898"/>
                    <a:pt x="560743" y="88027"/>
                  </a:cubicBezTo>
                  <a:cubicBezTo>
                    <a:pt x="547848" y="97542"/>
                    <a:pt x="547848" y="113442"/>
                    <a:pt x="547848" y="128840"/>
                  </a:cubicBezTo>
                  <a:cubicBezTo>
                    <a:pt x="547848" y="141735"/>
                    <a:pt x="547848" y="155131"/>
                    <a:pt x="540838" y="165773"/>
                  </a:cubicBezTo>
                  <a:cubicBezTo>
                    <a:pt x="530947" y="180671"/>
                    <a:pt x="508663" y="182298"/>
                    <a:pt x="499524" y="182298"/>
                  </a:cubicBezTo>
                  <a:cubicBezTo>
                    <a:pt x="486254" y="182298"/>
                    <a:pt x="475737" y="179293"/>
                    <a:pt x="471356" y="176539"/>
                  </a:cubicBezTo>
                  <a:cubicBezTo>
                    <a:pt x="455706" y="166398"/>
                    <a:pt x="440934" y="159137"/>
                    <a:pt x="383345" y="162768"/>
                  </a:cubicBezTo>
                  <a:cubicBezTo>
                    <a:pt x="338275" y="165773"/>
                    <a:pt x="284191" y="180420"/>
                    <a:pt x="272674" y="201828"/>
                  </a:cubicBezTo>
                  <a:cubicBezTo>
                    <a:pt x="269544" y="207712"/>
                    <a:pt x="269669" y="214097"/>
                    <a:pt x="272924" y="219731"/>
                  </a:cubicBezTo>
                  <a:cubicBezTo>
                    <a:pt x="275553" y="224238"/>
                    <a:pt x="274552" y="226867"/>
                    <a:pt x="273550" y="228620"/>
                  </a:cubicBezTo>
                  <a:cubicBezTo>
                    <a:pt x="270796" y="233502"/>
                    <a:pt x="262408" y="237383"/>
                    <a:pt x="254896" y="237383"/>
                  </a:cubicBezTo>
                  <a:cubicBezTo>
                    <a:pt x="251265" y="237383"/>
                    <a:pt x="249137" y="236507"/>
                    <a:pt x="248386" y="235630"/>
                  </a:cubicBezTo>
                  <a:cubicBezTo>
                    <a:pt x="246383" y="233377"/>
                    <a:pt x="242502" y="230748"/>
                    <a:pt x="235616" y="230748"/>
                  </a:cubicBezTo>
                  <a:cubicBezTo>
                    <a:pt x="222721" y="230748"/>
                    <a:pt x="204318" y="240137"/>
                    <a:pt x="193802" y="252031"/>
                  </a:cubicBezTo>
                  <a:cubicBezTo>
                    <a:pt x="187167" y="259668"/>
                    <a:pt x="184162" y="267680"/>
                    <a:pt x="185163" y="275191"/>
                  </a:cubicBezTo>
                  <a:cubicBezTo>
                    <a:pt x="186666" y="286834"/>
                    <a:pt x="184037" y="298603"/>
                    <a:pt x="178403" y="304988"/>
                  </a:cubicBezTo>
                  <a:cubicBezTo>
                    <a:pt x="174272" y="309620"/>
                    <a:pt x="169014" y="311122"/>
                    <a:pt x="162253" y="309620"/>
                  </a:cubicBezTo>
                  <a:cubicBezTo>
                    <a:pt x="158873" y="308869"/>
                    <a:pt x="155618" y="308493"/>
                    <a:pt x="152363" y="308493"/>
                  </a:cubicBezTo>
                  <a:cubicBezTo>
                    <a:pt x="129077" y="308493"/>
                    <a:pt x="113678" y="327648"/>
                    <a:pt x="112176" y="346301"/>
                  </a:cubicBezTo>
                  <a:cubicBezTo>
                    <a:pt x="111299" y="357068"/>
                    <a:pt x="68984" y="370213"/>
                    <a:pt x="58969" y="370964"/>
                  </a:cubicBezTo>
                  <a:lnTo>
                    <a:pt x="54712" y="370964"/>
                  </a:lnTo>
                  <a:cubicBezTo>
                    <a:pt x="6012" y="370964"/>
                    <a:pt x="2256" y="380855"/>
                    <a:pt x="754" y="385111"/>
                  </a:cubicBezTo>
                  <a:cubicBezTo>
                    <a:pt x="-1375" y="390745"/>
                    <a:pt x="1004" y="396629"/>
                    <a:pt x="7890" y="402388"/>
                  </a:cubicBezTo>
                  <a:cubicBezTo>
                    <a:pt x="19157" y="412028"/>
                    <a:pt x="28421" y="412904"/>
                    <a:pt x="37686" y="412904"/>
                  </a:cubicBezTo>
                  <a:lnTo>
                    <a:pt x="41817" y="412904"/>
                  </a:lnTo>
                  <a:cubicBezTo>
                    <a:pt x="46324" y="412904"/>
                    <a:pt x="51707" y="412904"/>
                    <a:pt x="58218" y="414657"/>
                  </a:cubicBezTo>
                  <a:cubicBezTo>
                    <a:pt x="68483" y="417286"/>
                    <a:pt x="79125" y="432309"/>
                    <a:pt x="87638" y="444328"/>
                  </a:cubicBezTo>
                  <a:cubicBezTo>
                    <a:pt x="94649" y="454218"/>
                    <a:pt x="100032" y="461980"/>
                    <a:pt x="106041" y="464859"/>
                  </a:cubicBezTo>
                  <a:cubicBezTo>
                    <a:pt x="119688" y="471495"/>
                    <a:pt x="139343" y="465110"/>
                    <a:pt x="148106" y="451589"/>
                  </a:cubicBezTo>
                  <a:cubicBezTo>
                    <a:pt x="151236" y="446832"/>
                    <a:pt x="165508" y="445204"/>
                    <a:pt x="173520" y="448709"/>
                  </a:cubicBezTo>
                  <a:cubicBezTo>
                    <a:pt x="184287" y="453342"/>
                    <a:pt x="206321" y="450713"/>
                    <a:pt x="224600" y="447833"/>
                  </a:cubicBezTo>
                  <a:cubicBezTo>
                    <a:pt x="233363" y="446456"/>
                    <a:pt x="241500" y="444954"/>
                    <a:pt x="245256" y="445580"/>
                  </a:cubicBezTo>
                  <a:cubicBezTo>
                    <a:pt x="273049" y="449961"/>
                    <a:pt x="323878" y="459726"/>
                    <a:pt x="338150" y="468240"/>
                  </a:cubicBezTo>
                  <a:cubicBezTo>
                    <a:pt x="344535" y="472121"/>
                    <a:pt x="353674" y="475376"/>
                    <a:pt x="363188" y="478881"/>
                  </a:cubicBezTo>
                  <a:cubicBezTo>
                    <a:pt x="381341" y="485516"/>
                    <a:pt x="404001" y="493654"/>
                    <a:pt x="411388" y="507425"/>
                  </a:cubicBezTo>
                  <a:cubicBezTo>
                    <a:pt x="417898" y="519569"/>
                    <a:pt x="421403" y="551243"/>
                    <a:pt x="424283" y="576782"/>
                  </a:cubicBezTo>
                  <a:cubicBezTo>
                    <a:pt x="427538" y="605952"/>
                    <a:pt x="429165" y="617470"/>
                    <a:pt x="432921" y="622478"/>
                  </a:cubicBezTo>
                  <a:cubicBezTo>
                    <a:pt x="434924" y="624982"/>
                    <a:pt x="437678" y="626359"/>
                    <a:pt x="440808" y="626359"/>
                  </a:cubicBezTo>
                  <a:cubicBezTo>
                    <a:pt x="446818" y="626359"/>
                    <a:pt x="450573" y="621977"/>
                    <a:pt x="468100" y="592306"/>
                  </a:cubicBezTo>
                  <a:cubicBezTo>
                    <a:pt x="473484" y="583292"/>
                    <a:pt x="482247" y="582416"/>
                    <a:pt x="486879" y="582416"/>
                  </a:cubicBezTo>
                  <a:cubicBezTo>
                    <a:pt x="494516" y="582416"/>
                    <a:pt x="509539" y="583668"/>
                    <a:pt x="509289" y="589051"/>
                  </a:cubicBezTo>
                  <a:cubicBezTo>
                    <a:pt x="508788" y="598691"/>
                    <a:pt x="498022" y="598441"/>
                    <a:pt x="498022" y="598441"/>
                  </a:cubicBezTo>
                  <a:cubicBezTo>
                    <a:pt x="496644" y="598065"/>
                    <a:pt x="492388" y="598315"/>
                    <a:pt x="489008" y="598315"/>
                  </a:cubicBezTo>
                  <a:cubicBezTo>
                    <a:pt x="480870" y="598315"/>
                    <a:pt x="465597" y="601445"/>
                    <a:pt x="454705" y="622603"/>
                  </a:cubicBezTo>
                  <a:cubicBezTo>
                    <a:pt x="443813" y="643635"/>
                    <a:pt x="446317" y="665044"/>
                    <a:pt x="453453" y="676937"/>
                  </a:cubicBezTo>
                  <a:cubicBezTo>
                    <a:pt x="457209" y="683071"/>
                    <a:pt x="462216" y="686326"/>
                    <a:pt x="467475" y="686577"/>
                  </a:cubicBezTo>
                  <a:cubicBezTo>
                    <a:pt x="489383" y="687078"/>
                    <a:pt x="487881" y="695090"/>
                    <a:pt x="485627" y="698095"/>
                  </a:cubicBezTo>
                  <a:cubicBezTo>
                    <a:pt x="478116" y="708110"/>
                    <a:pt x="469478" y="719628"/>
                    <a:pt x="470729" y="729643"/>
                  </a:cubicBezTo>
                  <a:cubicBezTo>
                    <a:pt x="473233" y="750425"/>
                    <a:pt x="482623" y="771333"/>
                    <a:pt x="489884" y="785104"/>
                  </a:cubicBezTo>
                  <a:cubicBezTo>
                    <a:pt x="498522" y="801629"/>
                    <a:pt x="516926" y="816778"/>
                    <a:pt x="532825" y="844070"/>
                  </a:cubicBezTo>
                  <a:cubicBezTo>
                    <a:pt x="541839" y="859469"/>
                    <a:pt x="546096" y="877121"/>
                    <a:pt x="564124" y="886886"/>
                  </a:cubicBezTo>
                  <a:cubicBezTo>
                    <a:pt x="579648" y="895274"/>
                    <a:pt x="620836" y="926197"/>
                    <a:pt x="625218" y="937715"/>
                  </a:cubicBezTo>
                  <a:cubicBezTo>
                    <a:pt x="627346" y="943223"/>
                    <a:pt x="632229" y="946353"/>
                    <a:pt x="638489" y="946353"/>
                  </a:cubicBezTo>
                  <a:cubicBezTo>
                    <a:pt x="644748" y="946353"/>
                    <a:pt x="652510" y="942722"/>
                    <a:pt x="660147" y="939342"/>
                  </a:cubicBezTo>
                  <a:cubicBezTo>
                    <a:pt x="675170" y="932957"/>
                    <a:pt x="678801" y="942347"/>
                    <a:pt x="679928" y="945727"/>
                  </a:cubicBezTo>
                  <a:cubicBezTo>
                    <a:pt x="683433" y="956494"/>
                    <a:pt x="689442" y="967886"/>
                    <a:pt x="702212" y="969013"/>
                  </a:cubicBezTo>
                  <a:cubicBezTo>
                    <a:pt x="704716" y="969263"/>
                    <a:pt x="707094" y="969389"/>
                    <a:pt x="709223" y="969389"/>
                  </a:cubicBezTo>
                  <a:cubicBezTo>
                    <a:pt x="727000" y="969389"/>
                    <a:pt x="735638" y="961877"/>
                    <a:pt x="750662" y="947354"/>
                  </a:cubicBezTo>
                  <a:cubicBezTo>
                    <a:pt x="765935" y="932582"/>
                    <a:pt x="766061" y="914178"/>
                    <a:pt x="766311" y="899405"/>
                  </a:cubicBezTo>
                  <a:cubicBezTo>
                    <a:pt x="766311" y="895775"/>
                    <a:pt x="766311" y="892269"/>
                    <a:pt x="766687" y="889014"/>
                  </a:cubicBezTo>
                  <a:lnTo>
                    <a:pt x="767062" y="883631"/>
                  </a:lnTo>
                  <a:cubicBezTo>
                    <a:pt x="767939" y="870736"/>
                    <a:pt x="768940" y="870235"/>
                    <a:pt x="771068" y="870235"/>
                  </a:cubicBezTo>
                  <a:cubicBezTo>
                    <a:pt x="772445" y="870235"/>
                    <a:pt x="774323" y="870611"/>
                    <a:pt x="776452" y="871237"/>
                  </a:cubicBezTo>
                  <a:cubicBezTo>
                    <a:pt x="788595" y="874868"/>
                    <a:pt x="798736" y="872990"/>
                    <a:pt x="804996" y="866104"/>
                  </a:cubicBezTo>
                  <a:cubicBezTo>
                    <a:pt x="810003" y="860846"/>
                    <a:pt x="812257" y="852708"/>
                    <a:pt x="811506" y="842693"/>
                  </a:cubicBezTo>
                  <a:cubicBezTo>
                    <a:pt x="811130" y="837685"/>
                    <a:pt x="809878" y="832803"/>
                    <a:pt x="808751" y="827920"/>
                  </a:cubicBezTo>
                  <a:cubicBezTo>
                    <a:pt x="806873" y="820408"/>
                    <a:pt x="805121" y="813398"/>
                    <a:pt x="807500" y="809642"/>
                  </a:cubicBezTo>
                  <a:cubicBezTo>
                    <a:pt x="809127" y="807138"/>
                    <a:pt x="812883" y="805385"/>
                    <a:pt x="818767" y="804259"/>
                  </a:cubicBezTo>
                  <a:cubicBezTo>
                    <a:pt x="835418" y="801254"/>
                    <a:pt x="848062" y="792741"/>
                    <a:pt x="858203" y="785980"/>
                  </a:cubicBezTo>
                  <a:cubicBezTo>
                    <a:pt x="866716" y="780347"/>
                    <a:pt x="873977" y="775464"/>
                    <a:pt x="880737" y="775464"/>
                  </a:cubicBezTo>
                  <a:cubicBezTo>
                    <a:pt x="885870" y="775464"/>
                    <a:pt x="894384" y="776340"/>
                    <a:pt x="903147" y="777092"/>
                  </a:cubicBezTo>
                  <a:cubicBezTo>
                    <a:pt x="914414" y="778218"/>
                    <a:pt x="927059" y="779470"/>
                    <a:pt x="937200" y="779470"/>
                  </a:cubicBezTo>
                  <a:cubicBezTo>
                    <a:pt x="950470" y="779470"/>
                    <a:pt x="957356" y="777342"/>
                    <a:pt x="960486" y="772334"/>
                  </a:cubicBezTo>
                  <a:cubicBezTo>
                    <a:pt x="961738" y="770331"/>
                    <a:pt x="963741" y="766325"/>
                    <a:pt x="966370" y="761317"/>
                  </a:cubicBezTo>
                  <a:cubicBezTo>
                    <a:pt x="983271" y="728266"/>
                    <a:pt x="994789" y="711115"/>
                    <a:pt x="1000673" y="710489"/>
                  </a:cubicBezTo>
                  <a:cubicBezTo>
                    <a:pt x="1005806" y="709863"/>
                    <a:pt x="1014194" y="710489"/>
                    <a:pt x="1024084" y="711365"/>
                  </a:cubicBezTo>
                  <a:cubicBezTo>
                    <a:pt x="1034475" y="712241"/>
                    <a:pt x="1046368" y="713118"/>
                    <a:pt x="1059138" y="713118"/>
                  </a:cubicBezTo>
                  <a:cubicBezTo>
                    <a:pt x="1071908" y="713118"/>
                    <a:pt x="1083301" y="712116"/>
                    <a:pt x="1093566" y="710113"/>
                  </a:cubicBezTo>
                  <a:cubicBezTo>
                    <a:pt x="1113722" y="706107"/>
                    <a:pt x="1134505" y="696467"/>
                    <a:pt x="1151155" y="688580"/>
                  </a:cubicBezTo>
                  <a:cubicBezTo>
                    <a:pt x="1162673" y="683197"/>
                    <a:pt x="1174566" y="677563"/>
                    <a:pt x="1179699" y="677563"/>
                  </a:cubicBezTo>
                  <a:lnTo>
                    <a:pt x="1179699" y="677563"/>
                  </a:lnTo>
                  <a:cubicBezTo>
                    <a:pt x="1183580" y="678064"/>
                    <a:pt x="1189089" y="678564"/>
                    <a:pt x="1194723" y="678564"/>
                  </a:cubicBezTo>
                  <a:cubicBezTo>
                    <a:pt x="1215505" y="678564"/>
                    <a:pt x="1220262" y="673431"/>
                    <a:pt x="1221889" y="669676"/>
                  </a:cubicBezTo>
                  <a:cubicBezTo>
                    <a:pt x="1222891" y="667422"/>
                    <a:pt x="1223892" y="662915"/>
                    <a:pt x="1219135" y="657657"/>
                  </a:cubicBezTo>
                  <a:cubicBezTo>
                    <a:pt x="1217257" y="655529"/>
                    <a:pt x="1215129" y="652775"/>
                    <a:pt x="1212875" y="649895"/>
                  </a:cubicBezTo>
                  <a:cubicBezTo>
                    <a:pt x="1202985" y="637000"/>
                    <a:pt x="1189339" y="619223"/>
                    <a:pt x="1169433" y="619223"/>
                  </a:cubicBezTo>
                  <a:cubicBezTo>
                    <a:pt x="1168557" y="619223"/>
                    <a:pt x="1166178" y="619223"/>
                    <a:pt x="1163174" y="614716"/>
                  </a:cubicBezTo>
                  <a:cubicBezTo>
                    <a:pt x="1156664" y="605201"/>
                    <a:pt x="1154410" y="586422"/>
                    <a:pt x="1154661" y="577659"/>
                  </a:cubicBezTo>
                  <a:cubicBezTo>
                    <a:pt x="1168432" y="582416"/>
                    <a:pt x="1200106" y="599192"/>
                    <a:pt x="1199355" y="608832"/>
                  </a:cubicBezTo>
                  <a:cubicBezTo>
                    <a:pt x="1198353" y="621727"/>
                    <a:pt x="1202234" y="634121"/>
                    <a:pt x="1209495" y="642008"/>
                  </a:cubicBezTo>
                  <a:cubicBezTo>
                    <a:pt x="1217758" y="650771"/>
                    <a:pt x="1229777" y="653776"/>
                    <a:pt x="1243923" y="650146"/>
                  </a:cubicBezTo>
                  <a:cubicBezTo>
                    <a:pt x="1260073" y="645889"/>
                    <a:pt x="1266583" y="636124"/>
                    <a:pt x="1269212" y="628487"/>
                  </a:cubicBezTo>
                  <a:cubicBezTo>
                    <a:pt x="1273219" y="616969"/>
                    <a:pt x="1270339" y="604200"/>
                    <a:pt x="1265707" y="598065"/>
                  </a:cubicBezTo>
                  <a:cubicBezTo>
                    <a:pt x="1262953" y="594560"/>
                    <a:pt x="1260073" y="586297"/>
                    <a:pt x="1257445" y="578410"/>
                  </a:cubicBezTo>
                  <a:cubicBezTo>
                    <a:pt x="1255441" y="572526"/>
                    <a:pt x="1253438" y="566516"/>
                    <a:pt x="1251185" y="561509"/>
                  </a:cubicBezTo>
                  <a:cubicBezTo>
                    <a:pt x="1245175" y="547988"/>
                    <a:pt x="1241044" y="529334"/>
                    <a:pt x="1246052" y="520570"/>
                  </a:cubicBezTo>
                  <a:cubicBezTo>
                    <a:pt x="1247303" y="518442"/>
                    <a:pt x="1249682" y="515438"/>
                    <a:pt x="1256443" y="514561"/>
                  </a:cubicBezTo>
                  <a:close/>
                  <a:moveTo>
                    <a:pt x="536581" y="657782"/>
                  </a:moveTo>
                  <a:cubicBezTo>
                    <a:pt x="531824" y="651898"/>
                    <a:pt x="524688" y="615467"/>
                    <a:pt x="530822" y="616093"/>
                  </a:cubicBezTo>
                  <a:cubicBezTo>
                    <a:pt x="542340" y="610960"/>
                    <a:pt x="546472" y="640506"/>
                    <a:pt x="546472" y="645013"/>
                  </a:cubicBezTo>
                  <a:cubicBezTo>
                    <a:pt x="546472" y="660161"/>
                    <a:pt x="541964" y="664292"/>
                    <a:pt x="536581" y="657782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6D6D3ECC-2D32-4920-8480-A16A2543DEEF}"/>
                </a:ext>
              </a:extLst>
            </p:cNvPr>
            <p:cNvSpPr/>
            <p:nvPr/>
          </p:nvSpPr>
          <p:spPr>
            <a:xfrm>
              <a:off x="3837165" y="3605226"/>
              <a:ext cx="259345" cy="115178"/>
            </a:xfrm>
            <a:custGeom>
              <a:avLst/>
              <a:gdLst>
                <a:gd name="connsiteX0" fmla="*/ 259069 w 259345"/>
                <a:gd name="connsiteY0" fmla="*/ 103034 h 115178"/>
                <a:gd name="connsiteX1" fmla="*/ 249680 w 259345"/>
                <a:gd name="connsiteY1" fmla="*/ 79748 h 115178"/>
                <a:gd name="connsiteX2" fmla="*/ 210118 w 259345"/>
                <a:gd name="connsiteY2" fmla="*/ 57213 h 115178"/>
                <a:gd name="connsiteX3" fmla="*/ 147021 w 259345"/>
                <a:gd name="connsiteY3" fmla="*/ 21033 h 115178"/>
                <a:gd name="connsiteX4" fmla="*/ 75661 w 259345"/>
                <a:gd name="connsiteY4" fmla="*/ 0 h 115178"/>
                <a:gd name="connsiteX5" fmla="*/ 4551 w 259345"/>
                <a:gd name="connsiteY5" fmla="*/ 19405 h 115178"/>
                <a:gd name="connsiteX6" fmla="*/ 169 w 259345"/>
                <a:gd name="connsiteY6" fmla="*/ 25039 h 115178"/>
                <a:gd name="connsiteX7" fmla="*/ 5302 w 259345"/>
                <a:gd name="connsiteY7" fmla="*/ 45320 h 115178"/>
                <a:gd name="connsiteX8" fmla="*/ 26961 w 259345"/>
                <a:gd name="connsiteY8" fmla="*/ 52331 h 115178"/>
                <a:gd name="connsiteX9" fmla="*/ 39605 w 259345"/>
                <a:gd name="connsiteY9" fmla="*/ 51830 h 115178"/>
                <a:gd name="connsiteX10" fmla="*/ 74785 w 259345"/>
                <a:gd name="connsiteY10" fmla="*/ 50703 h 115178"/>
                <a:gd name="connsiteX11" fmla="*/ 98696 w 259345"/>
                <a:gd name="connsiteY11" fmla="*/ 50203 h 115178"/>
                <a:gd name="connsiteX12" fmla="*/ 134627 w 259345"/>
                <a:gd name="connsiteY12" fmla="*/ 56462 h 115178"/>
                <a:gd name="connsiteX13" fmla="*/ 174313 w 259345"/>
                <a:gd name="connsiteY13" fmla="*/ 87385 h 115178"/>
                <a:gd name="connsiteX14" fmla="*/ 197599 w 259345"/>
                <a:gd name="connsiteY14" fmla="*/ 103785 h 115178"/>
                <a:gd name="connsiteX15" fmla="*/ 234782 w 259345"/>
                <a:gd name="connsiteY15" fmla="*/ 115178 h 115178"/>
                <a:gd name="connsiteX16" fmla="*/ 259069 w 259345"/>
                <a:gd name="connsiteY16" fmla="*/ 103034 h 11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345" h="115178">
                  <a:moveTo>
                    <a:pt x="259069" y="103034"/>
                  </a:moveTo>
                  <a:cubicBezTo>
                    <a:pt x="260697" y="95397"/>
                    <a:pt x="254813" y="86133"/>
                    <a:pt x="249680" y="79748"/>
                  </a:cubicBezTo>
                  <a:cubicBezTo>
                    <a:pt x="240415" y="68356"/>
                    <a:pt x="223765" y="54835"/>
                    <a:pt x="210118" y="57213"/>
                  </a:cubicBezTo>
                  <a:cubicBezTo>
                    <a:pt x="197474" y="59467"/>
                    <a:pt x="165925" y="40688"/>
                    <a:pt x="147021" y="21033"/>
                  </a:cubicBezTo>
                  <a:cubicBezTo>
                    <a:pt x="126615" y="0"/>
                    <a:pt x="89558" y="0"/>
                    <a:pt x="75661" y="0"/>
                  </a:cubicBezTo>
                  <a:cubicBezTo>
                    <a:pt x="61765" y="0"/>
                    <a:pt x="10310" y="17402"/>
                    <a:pt x="4551" y="19405"/>
                  </a:cubicBezTo>
                  <a:cubicBezTo>
                    <a:pt x="2173" y="20281"/>
                    <a:pt x="420" y="22410"/>
                    <a:pt x="169" y="25039"/>
                  </a:cubicBezTo>
                  <a:cubicBezTo>
                    <a:pt x="-582" y="34053"/>
                    <a:pt x="1171" y="40688"/>
                    <a:pt x="5302" y="45320"/>
                  </a:cubicBezTo>
                  <a:cubicBezTo>
                    <a:pt x="10936" y="51454"/>
                    <a:pt x="19449" y="52331"/>
                    <a:pt x="26961" y="52331"/>
                  </a:cubicBezTo>
                  <a:cubicBezTo>
                    <a:pt x="30842" y="52331"/>
                    <a:pt x="34973" y="52080"/>
                    <a:pt x="39605" y="51830"/>
                  </a:cubicBezTo>
                  <a:cubicBezTo>
                    <a:pt x="49746" y="51204"/>
                    <a:pt x="61138" y="51204"/>
                    <a:pt x="74785" y="50703"/>
                  </a:cubicBezTo>
                  <a:cubicBezTo>
                    <a:pt x="82547" y="50453"/>
                    <a:pt x="90809" y="50203"/>
                    <a:pt x="98696" y="50203"/>
                  </a:cubicBezTo>
                  <a:cubicBezTo>
                    <a:pt x="126239" y="50203"/>
                    <a:pt x="133000" y="54084"/>
                    <a:pt x="134627" y="56462"/>
                  </a:cubicBezTo>
                  <a:cubicBezTo>
                    <a:pt x="140887" y="65726"/>
                    <a:pt x="157913" y="76744"/>
                    <a:pt x="174313" y="87385"/>
                  </a:cubicBezTo>
                  <a:cubicBezTo>
                    <a:pt x="184204" y="93770"/>
                    <a:pt x="193468" y="99779"/>
                    <a:pt x="197599" y="103785"/>
                  </a:cubicBezTo>
                  <a:cubicBezTo>
                    <a:pt x="205862" y="111547"/>
                    <a:pt x="222763" y="115178"/>
                    <a:pt x="234782" y="115178"/>
                  </a:cubicBezTo>
                  <a:cubicBezTo>
                    <a:pt x="253686" y="115178"/>
                    <a:pt x="258193" y="107541"/>
                    <a:pt x="259069" y="103034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65B05D94-4F9C-4BBB-858A-26BDF083920E}"/>
                </a:ext>
              </a:extLst>
            </p:cNvPr>
            <p:cNvSpPr/>
            <p:nvPr/>
          </p:nvSpPr>
          <p:spPr>
            <a:xfrm>
              <a:off x="3992027" y="3548121"/>
              <a:ext cx="49075" cy="41080"/>
            </a:xfrm>
            <a:custGeom>
              <a:avLst/>
              <a:gdLst>
                <a:gd name="connsiteX0" fmla="*/ 30218 w 49075"/>
                <a:gd name="connsiteY0" fmla="*/ 40329 h 41080"/>
                <a:gd name="connsiteX1" fmla="*/ 48997 w 49075"/>
                <a:gd name="connsiteY1" fmla="*/ 20048 h 41080"/>
                <a:gd name="connsiteX2" fmla="*/ 18826 w 49075"/>
                <a:gd name="connsiteY2" fmla="*/ 267 h 41080"/>
                <a:gd name="connsiteX3" fmla="*/ 47 w 49075"/>
                <a:gd name="connsiteY3" fmla="*/ 21300 h 41080"/>
                <a:gd name="connsiteX4" fmla="*/ 23082 w 49075"/>
                <a:gd name="connsiteY4" fmla="*/ 41080 h 41080"/>
                <a:gd name="connsiteX5" fmla="*/ 30343 w 49075"/>
                <a:gd name="connsiteY5" fmla="*/ 40329 h 4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75" h="41080">
                  <a:moveTo>
                    <a:pt x="30218" y="40329"/>
                  </a:moveTo>
                  <a:cubicBezTo>
                    <a:pt x="45241" y="37074"/>
                    <a:pt x="49749" y="27810"/>
                    <a:pt x="48997" y="20048"/>
                  </a:cubicBezTo>
                  <a:cubicBezTo>
                    <a:pt x="47745" y="7779"/>
                    <a:pt x="33598" y="-1736"/>
                    <a:pt x="18826" y="267"/>
                  </a:cubicBezTo>
                  <a:cubicBezTo>
                    <a:pt x="5054" y="2020"/>
                    <a:pt x="-579" y="12411"/>
                    <a:pt x="47" y="21300"/>
                  </a:cubicBezTo>
                  <a:cubicBezTo>
                    <a:pt x="673" y="31190"/>
                    <a:pt x="8810" y="41080"/>
                    <a:pt x="23082" y="41080"/>
                  </a:cubicBezTo>
                  <a:cubicBezTo>
                    <a:pt x="25336" y="41080"/>
                    <a:pt x="27840" y="40830"/>
                    <a:pt x="30343" y="40329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8652F4A-9DA6-4B88-99B2-1A3A68E62D97}"/>
                </a:ext>
              </a:extLst>
            </p:cNvPr>
            <p:cNvSpPr/>
            <p:nvPr/>
          </p:nvSpPr>
          <p:spPr>
            <a:xfrm>
              <a:off x="4003340" y="3772986"/>
              <a:ext cx="49165" cy="58715"/>
            </a:xfrm>
            <a:custGeom>
              <a:avLst/>
              <a:gdLst>
                <a:gd name="connsiteX0" fmla="*/ 23037 w 49165"/>
                <a:gd name="connsiteY0" fmla="*/ 0 h 58715"/>
                <a:gd name="connsiteX1" fmla="*/ 18404 w 49165"/>
                <a:gd name="connsiteY1" fmla="*/ 501 h 58715"/>
                <a:gd name="connsiteX2" fmla="*/ 251 w 49165"/>
                <a:gd name="connsiteY2" fmla="*/ 33051 h 58715"/>
                <a:gd name="connsiteX3" fmla="*/ 23037 w 49165"/>
                <a:gd name="connsiteY3" fmla="*/ 58716 h 58715"/>
                <a:gd name="connsiteX4" fmla="*/ 31049 w 49165"/>
                <a:gd name="connsiteY4" fmla="*/ 57339 h 58715"/>
                <a:gd name="connsiteX5" fmla="*/ 48701 w 49165"/>
                <a:gd name="connsiteY5" fmla="*/ 25790 h 58715"/>
                <a:gd name="connsiteX6" fmla="*/ 23037 w 49165"/>
                <a:gd name="connsiteY6" fmla="*/ 125 h 5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165" h="58715">
                  <a:moveTo>
                    <a:pt x="23037" y="0"/>
                  </a:moveTo>
                  <a:cubicBezTo>
                    <a:pt x="21534" y="0"/>
                    <a:pt x="19907" y="125"/>
                    <a:pt x="18404" y="501"/>
                  </a:cubicBezTo>
                  <a:cubicBezTo>
                    <a:pt x="3882" y="3505"/>
                    <a:pt x="-1251" y="19530"/>
                    <a:pt x="251" y="33051"/>
                  </a:cubicBezTo>
                  <a:cubicBezTo>
                    <a:pt x="1879" y="48325"/>
                    <a:pt x="11018" y="58716"/>
                    <a:pt x="23037" y="58716"/>
                  </a:cubicBezTo>
                  <a:cubicBezTo>
                    <a:pt x="25665" y="58716"/>
                    <a:pt x="28420" y="58215"/>
                    <a:pt x="31049" y="57339"/>
                  </a:cubicBezTo>
                  <a:cubicBezTo>
                    <a:pt x="44194" y="52706"/>
                    <a:pt x="51080" y="40437"/>
                    <a:pt x="48701" y="25790"/>
                  </a:cubicBezTo>
                  <a:cubicBezTo>
                    <a:pt x="46573" y="13396"/>
                    <a:pt x="36933" y="125"/>
                    <a:pt x="23037" y="12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4B669CB3-761F-442A-B8AF-147176ED2DF6}"/>
                </a:ext>
              </a:extLst>
            </p:cNvPr>
            <p:cNvSpPr/>
            <p:nvPr/>
          </p:nvSpPr>
          <p:spPr>
            <a:xfrm>
              <a:off x="4306716" y="3743064"/>
              <a:ext cx="49258" cy="58715"/>
            </a:xfrm>
            <a:custGeom>
              <a:avLst/>
              <a:gdLst>
                <a:gd name="connsiteX0" fmla="*/ 23004 w 49258"/>
                <a:gd name="connsiteY0" fmla="*/ 0 h 58715"/>
                <a:gd name="connsiteX1" fmla="*/ 18372 w 49258"/>
                <a:gd name="connsiteY1" fmla="*/ 501 h 58715"/>
                <a:gd name="connsiteX2" fmla="*/ 219 w 49258"/>
                <a:gd name="connsiteY2" fmla="*/ 33051 h 58715"/>
                <a:gd name="connsiteX3" fmla="*/ 23004 w 49258"/>
                <a:gd name="connsiteY3" fmla="*/ 58716 h 58715"/>
                <a:gd name="connsiteX4" fmla="*/ 23004 w 49258"/>
                <a:gd name="connsiteY4" fmla="*/ 58716 h 58715"/>
                <a:gd name="connsiteX5" fmla="*/ 31142 w 49258"/>
                <a:gd name="connsiteY5" fmla="*/ 57213 h 58715"/>
                <a:gd name="connsiteX6" fmla="*/ 48794 w 49258"/>
                <a:gd name="connsiteY6" fmla="*/ 25790 h 58715"/>
                <a:gd name="connsiteX7" fmla="*/ 23004 w 49258"/>
                <a:gd name="connsiteY7" fmla="*/ 0 h 5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58" h="58715">
                  <a:moveTo>
                    <a:pt x="23004" y="0"/>
                  </a:moveTo>
                  <a:cubicBezTo>
                    <a:pt x="21502" y="0"/>
                    <a:pt x="19874" y="125"/>
                    <a:pt x="18372" y="501"/>
                  </a:cubicBezTo>
                  <a:cubicBezTo>
                    <a:pt x="3849" y="3631"/>
                    <a:pt x="-1158" y="19530"/>
                    <a:pt x="219" y="33051"/>
                  </a:cubicBezTo>
                  <a:cubicBezTo>
                    <a:pt x="1847" y="48325"/>
                    <a:pt x="10985" y="58716"/>
                    <a:pt x="23004" y="58716"/>
                  </a:cubicBezTo>
                  <a:lnTo>
                    <a:pt x="23004" y="58716"/>
                  </a:lnTo>
                  <a:cubicBezTo>
                    <a:pt x="25633" y="58716"/>
                    <a:pt x="28388" y="58215"/>
                    <a:pt x="31142" y="57213"/>
                  </a:cubicBezTo>
                  <a:cubicBezTo>
                    <a:pt x="44287" y="52581"/>
                    <a:pt x="51173" y="40312"/>
                    <a:pt x="48794" y="25790"/>
                  </a:cubicBezTo>
                  <a:cubicBezTo>
                    <a:pt x="46666" y="13270"/>
                    <a:pt x="36901" y="0"/>
                    <a:pt x="23004" y="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7A0B72B7-DF6D-46EC-B7C0-20C5B4C9D7C8}"/>
                </a:ext>
              </a:extLst>
            </p:cNvPr>
            <p:cNvSpPr/>
            <p:nvPr/>
          </p:nvSpPr>
          <p:spPr>
            <a:xfrm>
              <a:off x="4110942" y="3706501"/>
              <a:ext cx="164840" cy="88894"/>
            </a:xfrm>
            <a:custGeom>
              <a:avLst/>
              <a:gdLst>
                <a:gd name="connsiteX0" fmla="*/ 114116 w 164840"/>
                <a:gd name="connsiteY0" fmla="*/ 2261 h 88894"/>
                <a:gd name="connsiteX1" fmla="*/ 62912 w 164840"/>
                <a:gd name="connsiteY1" fmla="*/ 3888 h 88894"/>
                <a:gd name="connsiteX2" fmla="*/ 58155 w 164840"/>
                <a:gd name="connsiteY2" fmla="*/ 4890 h 88894"/>
                <a:gd name="connsiteX3" fmla="*/ 1818 w 164840"/>
                <a:gd name="connsiteY3" fmla="*/ 50335 h 88894"/>
                <a:gd name="connsiteX4" fmla="*/ 315 w 164840"/>
                <a:gd name="connsiteY4" fmla="*/ 56845 h 88894"/>
                <a:gd name="connsiteX5" fmla="*/ 5198 w 164840"/>
                <a:gd name="connsiteY5" fmla="*/ 61352 h 88894"/>
                <a:gd name="connsiteX6" fmla="*/ 47889 w 164840"/>
                <a:gd name="connsiteY6" fmla="*/ 66860 h 88894"/>
                <a:gd name="connsiteX7" fmla="*/ 72677 w 164840"/>
                <a:gd name="connsiteY7" fmla="*/ 77627 h 88894"/>
                <a:gd name="connsiteX8" fmla="*/ 83694 w 164840"/>
                <a:gd name="connsiteY8" fmla="*/ 85013 h 88894"/>
                <a:gd name="connsiteX9" fmla="*/ 95212 w 164840"/>
                <a:gd name="connsiteY9" fmla="*/ 88018 h 88894"/>
                <a:gd name="connsiteX10" fmla="*/ 123631 w 164840"/>
                <a:gd name="connsiteY10" fmla="*/ 79505 h 88894"/>
                <a:gd name="connsiteX11" fmla="*/ 134523 w 164840"/>
                <a:gd name="connsiteY11" fmla="*/ 74998 h 88894"/>
                <a:gd name="connsiteX12" fmla="*/ 140031 w 164840"/>
                <a:gd name="connsiteY12" fmla="*/ 80381 h 88894"/>
                <a:gd name="connsiteX13" fmla="*/ 152801 w 164840"/>
                <a:gd name="connsiteY13" fmla="*/ 88894 h 88894"/>
                <a:gd name="connsiteX14" fmla="*/ 164694 w 164840"/>
                <a:gd name="connsiteY14" fmla="*/ 66360 h 88894"/>
                <a:gd name="connsiteX15" fmla="*/ 113991 w 164840"/>
                <a:gd name="connsiteY15" fmla="*/ 2511 h 8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840" h="88894">
                  <a:moveTo>
                    <a:pt x="114116" y="2261"/>
                  </a:moveTo>
                  <a:cubicBezTo>
                    <a:pt x="98592" y="-2246"/>
                    <a:pt x="77309" y="883"/>
                    <a:pt x="62912" y="3888"/>
                  </a:cubicBezTo>
                  <a:lnTo>
                    <a:pt x="58155" y="4890"/>
                  </a:lnTo>
                  <a:cubicBezTo>
                    <a:pt x="43006" y="7894"/>
                    <a:pt x="8578" y="43199"/>
                    <a:pt x="1818" y="50335"/>
                  </a:cubicBezTo>
                  <a:cubicBezTo>
                    <a:pt x="190" y="52087"/>
                    <a:pt x="-436" y="54591"/>
                    <a:pt x="315" y="56845"/>
                  </a:cubicBezTo>
                  <a:cubicBezTo>
                    <a:pt x="1067" y="59098"/>
                    <a:pt x="2819" y="60851"/>
                    <a:pt x="5198" y="61352"/>
                  </a:cubicBezTo>
                  <a:cubicBezTo>
                    <a:pt x="6199" y="61602"/>
                    <a:pt x="31363" y="66860"/>
                    <a:pt x="47889" y="66860"/>
                  </a:cubicBezTo>
                  <a:cubicBezTo>
                    <a:pt x="57529" y="66860"/>
                    <a:pt x="64164" y="71618"/>
                    <a:pt x="72677" y="77627"/>
                  </a:cubicBezTo>
                  <a:cubicBezTo>
                    <a:pt x="76183" y="80131"/>
                    <a:pt x="79813" y="82635"/>
                    <a:pt x="83694" y="85013"/>
                  </a:cubicBezTo>
                  <a:cubicBezTo>
                    <a:pt x="86949" y="87016"/>
                    <a:pt x="90955" y="88018"/>
                    <a:pt x="95212" y="88018"/>
                  </a:cubicBezTo>
                  <a:cubicBezTo>
                    <a:pt x="104727" y="88018"/>
                    <a:pt x="115243" y="83261"/>
                    <a:pt x="123631" y="79505"/>
                  </a:cubicBezTo>
                  <a:cubicBezTo>
                    <a:pt x="127762" y="77627"/>
                    <a:pt x="133396" y="75123"/>
                    <a:pt x="134523" y="74998"/>
                  </a:cubicBezTo>
                  <a:cubicBezTo>
                    <a:pt x="135775" y="75499"/>
                    <a:pt x="138529" y="78503"/>
                    <a:pt x="140031" y="80381"/>
                  </a:cubicBezTo>
                  <a:cubicBezTo>
                    <a:pt x="143912" y="84638"/>
                    <a:pt x="147543" y="88894"/>
                    <a:pt x="152801" y="88894"/>
                  </a:cubicBezTo>
                  <a:cubicBezTo>
                    <a:pt x="163192" y="88894"/>
                    <a:pt x="164193" y="74247"/>
                    <a:pt x="164694" y="66360"/>
                  </a:cubicBezTo>
                  <a:cubicBezTo>
                    <a:pt x="167073" y="31055"/>
                    <a:pt x="140031" y="10273"/>
                    <a:pt x="113991" y="2511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DB1655A7-C917-4B3A-B247-2C0C5582370E}"/>
                </a:ext>
              </a:extLst>
            </p:cNvPr>
            <p:cNvSpPr/>
            <p:nvPr/>
          </p:nvSpPr>
          <p:spPr>
            <a:xfrm>
              <a:off x="10821243" y="5465725"/>
              <a:ext cx="139830" cy="220590"/>
            </a:xfrm>
            <a:custGeom>
              <a:avLst/>
              <a:gdLst>
                <a:gd name="connsiteX0" fmla="*/ 117056 w 139830"/>
                <a:gd name="connsiteY0" fmla="*/ 87134 h 220590"/>
                <a:gd name="connsiteX1" fmla="*/ 106039 w 139830"/>
                <a:gd name="connsiteY1" fmla="*/ 90640 h 220590"/>
                <a:gd name="connsiteX2" fmla="*/ 86133 w 139830"/>
                <a:gd name="connsiteY2" fmla="*/ 88261 h 220590"/>
                <a:gd name="connsiteX3" fmla="*/ 79624 w 139830"/>
                <a:gd name="connsiteY3" fmla="*/ 84005 h 220590"/>
                <a:gd name="connsiteX4" fmla="*/ 62722 w 139830"/>
                <a:gd name="connsiteY4" fmla="*/ 63723 h 220590"/>
                <a:gd name="connsiteX5" fmla="*/ 58591 w 139830"/>
                <a:gd name="connsiteY5" fmla="*/ 55461 h 220590"/>
                <a:gd name="connsiteX6" fmla="*/ 49577 w 139830"/>
                <a:gd name="connsiteY6" fmla="*/ 33301 h 220590"/>
                <a:gd name="connsiteX7" fmla="*/ 22911 w 139830"/>
                <a:gd name="connsiteY7" fmla="*/ 0 h 220590"/>
                <a:gd name="connsiteX8" fmla="*/ 10391 w 139830"/>
                <a:gd name="connsiteY8" fmla="*/ 4006 h 220590"/>
                <a:gd name="connsiteX9" fmla="*/ 3756 w 139830"/>
                <a:gd name="connsiteY9" fmla="*/ 14647 h 220590"/>
                <a:gd name="connsiteX10" fmla="*/ 17903 w 139830"/>
                <a:gd name="connsiteY10" fmla="*/ 59967 h 220590"/>
                <a:gd name="connsiteX11" fmla="*/ 28044 w 139830"/>
                <a:gd name="connsiteY11" fmla="*/ 114051 h 220590"/>
                <a:gd name="connsiteX12" fmla="*/ 17778 w 139830"/>
                <a:gd name="connsiteY12" fmla="*/ 123065 h 220590"/>
                <a:gd name="connsiteX13" fmla="*/ 0 w 139830"/>
                <a:gd name="connsiteY13" fmla="*/ 145850 h 220590"/>
                <a:gd name="connsiteX14" fmla="*/ 7512 w 139830"/>
                <a:gd name="connsiteY14" fmla="*/ 158745 h 220590"/>
                <a:gd name="connsiteX15" fmla="*/ 42191 w 139830"/>
                <a:gd name="connsiteY15" fmla="*/ 167133 h 220590"/>
                <a:gd name="connsiteX16" fmla="*/ 53332 w 139830"/>
                <a:gd name="connsiteY16" fmla="*/ 168009 h 220590"/>
                <a:gd name="connsiteX17" fmla="*/ 48200 w 139830"/>
                <a:gd name="connsiteY17" fmla="*/ 180654 h 220590"/>
                <a:gd name="connsiteX18" fmla="*/ 42817 w 139830"/>
                <a:gd name="connsiteY18" fmla="*/ 209949 h 220590"/>
                <a:gd name="connsiteX19" fmla="*/ 55836 w 139830"/>
                <a:gd name="connsiteY19" fmla="*/ 219589 h 220590"/>
                <a:gd name="connsiteX20" fmla="*/ 63098 w 139830"/>
                <a:gd name="connsiteY20" fmla="*/ 220591 h 220590"/>
                <a:gd name="connsiteX21" fmla="*/ 96149 w 139830"/>
                <a:gd name="connsiteY21" fmla="*/ 186914 h 220590"/>
                <a:gd name="connsiteX22" fmla="*/ 100155 w 139830"/>
                <a:gd name="connsiteY22" fmla="*/ 178275 h 220590"/>
                <a:gd name="connsiteX23" fmla="*/ 102409 w 139830"/>
                <a:gd name="connsiteY23" fmla="*/ 173643 h 220590"/>
                <a:gd name="connsiteX24" fmla="*/ 130076 w 139830"/>
                <a:gd name="connsiteY24" fmla="*/ 134583 h 220590"/>
                <a:gd name="connsiteX25" fmla="*/ 138589 w 139830"/>
                <a:gd name="connsiteY25" fmla="*/ 108167 h 220590"/>
                <a:gd name="connsiteX26" fmla="*/ 117307 w 139830"/>
                <a:gd name="connsiteY26" fmla="*/ 87260 h 22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830" h="220590">
                  <a:moveTo>
                    <a:pt x="117056" y="87134"/>
                  </a:moveTo>
                  <a:cubicBezTo>
                    <a:pt x="112549" y="87134"/>
                    <a:pt x="109169" y="89012"/>
                    <a:pt x="106039" y="90640"/>
                  </a:cubicBezTo>
                  <a:cubicBezTo>
                    <a:pt x="100280" y="93770"/>
                    <a:pt x="95398" y="94271"/>
                    <a:pt x="86133" y="88261"/>
                  </a:cubicBezTo>
                  <a:lnTo>
                    <a:pt x="79624" y="84005"/>
                  </a:lnTo>
                  <a:cubicBezTo>
                    <a:pt x="72950" y="79661"/>
                    <a:pt x="67317" y="72900"/>
                    <a:pt x="62722" y="63723"/>
                  </a:cubicBezTo>
                  <a:lnTo>
                    <a:pt x="58591" y="55461"/>
                  </a:lnTo>
                  <a:cubicBezTo>
                    <a:pt x="54960" y="48450"/>
                    <a:pt x="52206" y="40688"/>
                    <a:pt x="49577" y="33301"/>
                  </a:cubicBezTo>
                  <a:cubicBezTo>
                    <a:pt x="43317" y="16150"/>
                    <a:pt x="37558" y="0"/>
                    <a:pt x="22911" y="0"/>
                  </a:cubicBezTo>
                  <a:cubicBezTo>
                    <a:pt x="18904" y="0"/>
                    <a:pt x="14898" y="1252"/>
                    <a:pt x="10391" y="4006"/>
                  </a:cubicBezTo>
                  <a:cubicBezTo>
                    <a:pt x="7887" y="5383"/>
                    <a:pt x="4757" y="8513"/>
                    <a:pt x="3756" y="14647"/>
                  </a:cubicBezTo>
                  <a:cubicBezTo>
                    <a:pt x="1503" y="27918"/>
                    <a:pt x="9640" y="50202"/>
                    <a:pt x="17903" y="59967"/>
                  </a:cubicBezTo>
                  <a:cubicBezTo>
                    <a:pt x="25540" y="68981"/>
                    <a:pt x="29921" y="104787"/>
                    <a:pt x="28044" y="114051"/>
                  </a:cubicBezTo>
                  <a:cubicBezTo>
                    <a:pt x="27293" y="116054"/>
                    <a:pt x="21408" y="120436"/>
                    <a:pt x="17778" y="123065"/>
                  </a:cubicBezTo>
                  <a:cubicBezTo>
                    <a:pt x="9014" y="129700"/>
                    <a:pt x="0" y="136461"/>
                    <a:pt x="0" y="145850"/>
                  </a:cubicBezTo>
                  <a:cubicBezTo>
                    <a:pt x="0" y="150732"/>
                    <a:pt x="2504" y="155114"/>
                    <a:pt x="7512" y="158745"/>
                  </a:cubicBezTo>
                  <a:cubicBezTo>
                    <a:pt x="17903" y="166507"/>
                    <a:pt x="31424" y="166883"/>
                    <a:pt x="42191" y="167133"/>
                  </a:cubicBezTo>
                  <a:cubicBezTo>
                    <a:pt x="46447" y="167133"/>
                    <a:pt x="52832" y="167509"/>
                    <a:pt x="53332" y="168009"/>
                  </a:cubicBezTo>
                  <a:cubicBezTo>
                    <a:pt x="52206" y="171765"/>
                    <a:pt x="50203" y="176272"/>
                    <a:pt x="48200" y="180654"/>
                  </a:cubicBezTo>
                  <a:cubicBezTo>
                    <a:pt x="43442" y="190795"/>
                    <a:pt x="38685" y="201311"/>
                    <a:pt x="42817" y="209949"/>
                  </a:cubicBezTo>
                  <a:cubicBezTo>
                    <a:pt x="44945" y="214581"/>
                    <a:pt x="49326" y="217836"/>
                    <a:pt x="55836" y="219589"/>
                  </a:cubicBezTo>
                  <a:cubicBezTo>
                    <a:pt x="58341" y="220215"/>
                    <a:pt x="60719" y="220591"/>
                    <a:pt x="63098" y="220591"/>
                  </a:cubicBezTo>
                  <a:cubicBezTo>
                    <a:pt x="81000" y="220591"/>
                    <a:pt x="89013" y="202688"/>
                    <a:pt x="96149" y="186914"/>
                  </a:cubicBezTo>
                  <a:cubicBezTo>
                    <a:pt x="97401" y="184034"/>
                    <a:pt x="98778" y="181029"/>
                    <a:pt x="100155" y="178275"/>
                  </a:cubicBezTo>
                  <a:lnTo>
                    <a:pt x="102409" y="173643"/>
                  </a:lnTo>
                  <a:cubicBezTo>
                    <a:pt x="110421" y="156867"/>
                    <a:pt x="116931" y="143597"/>
                    <a:pt x="130076" y="134583"/>
                  </a:cubicBezTo>
                  <a:cubicBezTo>
                    <a:pt x="138589" y="128824"/>
                    <a:pt x="141844" y="118934"/>
                    <a:pt x="138589" y="108167"/>
                  </a:cubicBezTo>
                  <a:cubicBezTo>
                    <a:pt x="135459" y="98152"/>
                    <a:pt x="126571" y="87260"/>
                    <a:pt x="117307" y="8726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FFB6773F-B2CE-4D57-B248-3F6CC5A18B7A}"/>
                </a:ext>
              </a:extLst>
            </p:cNvPr>
            <p:cNvSpPr/>
            <p:nvPr/>
          </p:nvSpPr>
          <p:spPr>
            <a:xfrm>
              <a:off x="10635333" y="5641496"/>
              <a:ext cx="222341" cy="215332"/>
            </a:xfrm>
            <a:custGeom>
              <a:avLst/>
              <a:gdLst>
                <a:gd name="connsiteX0" fmla="*/ 182530 w 222341"/>
                <a:gd name="connsiteY0" fmla="*/ 0 h 215332"/>
                <a:gd name="connsiteX1" fmla="*/ 174768 w 222341"/>
                <a:gd name="connsiteY1" fmla="*/ 5884 h 215332"/>
                <a:gd name="connsiteX2" fmla="*/ 159745 w 222341"/>
                <a:gd name="connsiteY2" fmla="*/ 18779 h 215332"/>
                <a:gd name="connsiteX3" fmla="*/ 139839 w 222341"/>
                <a:gd name="connsiteY3" fmla="*/ 32801 h 215332"/>
                <a:gd name="connsiteX4" fmla="*/ 130575 w 222341"/>
                <a:gd name="connsiteY4" fmla="*/ 47824 h 215332"/>
                <a:gd name="connsiteX5" fmla="*/ 101655 w 222341"/>
                <a:gd name="connsiteY5" fmla="*/ 78371 h 215332"/>
                <a:gd name="connsiteX6" fmla="*/ 84378 w 222341"/>
                <a:gd name="connsiteY6" fmla="*/ 90265 h 215332"/>
                <a:gd name="connsiteX7" fmla="*/ 2753 w 222341"/>
                <a:gd name="connsiteY7" fmla="*/ 162877 h 215332"/>
                <a:gd name="connsiteX8" fmla="*/ 4380 w 222341"/>
                <a:gd name="connsiteY8" fmla="*/ 191796 h 215332"/>
                <a:gd name="connsiteX9" fmla="*/ 54457 w 222341"/>
                <a:gd name="connsiteY9" fmla="*/ 212453 h 215332"/>
                <a:gd name="connsiteX10" fmla="*/ 71609 w 222341"/>
                <a:gd name="connsiteY10" fmla="*/ 214331 h 215332"/>
                <a:gd name="connsiteX11" fmla="*/ 81499 w 222341"/>
                <a:gd name="connsiteY11" fmla="*/ 215333 h 215332"/>
                <a:gd name="connsiteX12" fmla="*/ 108040 w 222341"/>
                <a:gd name="connsiteY12" fmla="*/ 194425 h 215332"/>
                <a:gd name="connsiteX13" fmla="*/ 112923 w 222341"/>
                <a:gd name="connsiteY13" fmla="*/ 188166 h 215332"/>
                <a:gd name="connsiteX14" fmla="*/ 178273 w 222341"/>
                <a:gd name="connsiteY14" fmla="*/ 121187 h 215332"/>
                <a:gd name="connsiteX15" fmla="*/ 190292 w 222341"/>
                <a:gd name="connsiteY15" fmla="*/ 110296 h 215332"/>
                <a:gd name="connsiteX16" fmla="*/ 222342 w 222341"/>
                <a:gd name="connsiteY16" fmla="*/ 37558 h 215332"/>
                <a:gd name="connsiteX17" fmla="*/ 220714 w 222341"/>
                <a:gd name="connsiteY17" fmla="*/ 33301 h 215332"/>
                <a:gd name="connsiteX18" fmla="*/ 182530 w 222341"/>
                <a:gd name="connsiteY18" fmla="*/ 125 h 21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341" h="215332">
                  <a:moveTo>
                    <a:pt x="182530" y="0"/>
                  </a:moveTo>
                  <a:cubicBezTo>
                    <a:pt x="178899" y="0"/>
                    <a:pt x="175895" y="2254"/>
                    <a:pt x="174768" y="5884"/>
                  </a:cubicBezTo>
                  <a:cubicBezTo>
                    <a:pt x="173391" y="10767"/>
                    <a:pt x="168258" y="13897"/>
                    <a:pt x="159745" y="18779"/>
                  </a:cubicBezTo>
                  <a:cubicBezTo>
                    <a:pt x="153360" y="22410"/>
                    <a:pt x="146224" y="26541"/>
                    <a:pt x="139839" y="32801"/>
                  </a:cubicBezTo>
                  <a:cubicBezTo>
                    <a:pt x="133955" y="38560"/>
                    <a:pt x="132077" y="43567"/>
                    <a:pt x="130575" y="47824"/>
                  </a:cubicBezTo>
                  <a:cubicBezTo>
                    <a:pt x="128071" y="54334"/>
                    <a:pt x="125317" y="61846"/>
                    <a:pt x="101655" y="78371"/>
                  </a:cubicBezTo>
                  <a:cubicBezTo>
                    <a:pt x="96021" y="82252"/>
                    <a:pt x="90138" y="86258"/>
                    <a:pt x="84378" y="90265"/>
                  </a:cubicBezTo>
                  <a:cubicBezTo>
                    <a:pt x="48448" y="114677"/>
                    <a:pt x="11390" y="140091"/>
                    <a:pt x="2753" y="162877"/>
                  </a:cubicBezTo>
                  <a:cubicBezTo>
                    <a:pt x="-1379" y="173894"/>
                    <a:pt x="-878" y="183659"/>
                    <a:pt x="4380" y="191796"/>
                  </a:cubicBezTo>
                  <a:cubicBezTo>
                    <a:pt x="12017" y="203690"/>
                    <a:pt x="28793" y="210575"/>
                    <a:pt x="54457" y="212453"/>
                  </a:cubicBezTo>
                  <a:cubicBezTo>
                    <a:pt x="61844" y="212954"/>
                    <a:pt x="67352" y="213830"/>
                    <a:pt x="71609" y="214331"/>
                  </a:cubicBezTo>
                  <a:cubicBezTo>
                    <a:pt x="75865" y="214957"/>
                    <a:pt x="78995" y="215333"/>
                    <a:pt x="81499" y="215333"/>
                  </a:cubicBezTo>
                  <a:cubicBezTo>
                    <a:pt x="91890" y="215333"/>
                    <a:pt x="96021" y="210074"/>
                    <a:pt x="108040" y="194425"/>
                  </a:cubicBezTo>
                  <a:lnTo>
                    <a:pt x="112923" y="188166"/>
                  </a:lnTo>
                  <a:cubicBezTo>
                    <a:pt x="134330" y="160498"/>
                    <a:pt x="153736" y="143096"/>
                    <a:pt x="178273" y="121187"/>
                  </a:cubicBezTo>
                  <a:lnTo>
                    <a:pt x="190292" y="110296"/>
                  </a:lnTo>
                  <a:cubicBezTo>
                    <a:pt x="221966" y="81501"/>
                    <a:pt x="222342" y="39311"/>
                    <a:pt x="222342" y="37558"/>
                  </a:cubicBezTo>
                  <a:cubicBezTo>
                    <a:pt x="222342" y="35931"/>
                    <a:pt x="221841" y="34428"/>
                    <a:pt x="220714" y="33301"/>
                  </a:cubicBezTo>
                  <a:cubicBezTo>
                    <a:pt x="192420" y="125"/>
                    <a:pt x="185034" y="125"/>
                    <a:pt x="182530" y="12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79EF219B-88A6-45DD-A71C-D4E54CB3870B}"/>
                </a:ext>
              </a:extLst>
            </p:cNvPr>
            <p:cNvSpPr/>
            <p:nvPr/>
          </p:nvSpPr>
          <p:spPr>
            <a:xfrm>
              <a:off x="10034847" y="5649634"/>
              <a:ext cx="119540" cy="107541"/>
            </a:xfrm>
            <a:custGeom>
              <a:avLst/>
              <a:gdLst>
                <a:gd name="connsiteX0" fmla="*/ 107599 w 119540"/>
                <a:gd name="connsiteY0" fmla="*/ 0 h 107541"/>
                <a:gd name="connsiteX1" fmla="*/ 74047 w 119540"/>
                <a:gd name="connsiteY1" fmla="*/ 16025 h 107541"/>
                <a:gd name="connsiteX2" fmla="*/ 52013 w 119540"/>
                <a:gd name="connsiteY2" fmla="*/ 28293 h 107541"/>
                <a:gd name="connsiteX3" fmla="*/ 16333 w 119540"/>
                <a:gd name="connsiteY3" fmla="*/ 15148 h 107541"/>
                <a:gd name="connsiteX4" fmla="*/ 8696 w 119540"/>
                <a:gd name="connsiteY4" fmla="*/ 16901 h 107541"/>
                <a:gd name="connsiteX5" fmla="*/ 58 w 119540"/>
                <a:gd name="connsiteY5" fmla="*/ 37683 h 107541"/>
                <a:gd name="connsiteX6" fmla="*/ 14079 w 119540"/>
                <a:gd name="connsiteY6" fmla="*/ 58090 h 107541"/>
                <a:gd name="connsiteX7" fmla="*/ 25723 w 119540"/>
                <a:gd name="connsiteY7" fmla="*/ 79497 h 107541"/>
                <a:gd name="connsiteX8" fmla="*/ 28853 w 119540"/>
                <a:gd name="connsiteY8" fmla="*/ 99654 h 107541"/>
                <a:gd name="connsiteX9" fmla="*/ 49509 w 119540"/>
                <a:gd name="connsiteY9" fmla="*/ 107541 h 107541"/>
                <a:gd name="connsiteX10" fmla="*/ 80933 w 119540"/>
                <a:gd name="connsiteY10" fmla="*/ 100530 h 107541"/>
                <a:gd name="connsiteX11" fmla="*/ 118867 w 119540"/>
                <a:gd name="connsiteY11" fmla="*/ 8513 h 107541"/>
                <a:gd name="connsiteX12" fmla="*/ 107599 w 119540"/>
                <a:gd name="connsiteY12" fmla="*/ 0 h 1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540" h="107541">
                  <a:moveTo>
                    <a:pt x="107599" y="0"/>
                  </a:moveTo>
                  <a:cubicBezTo>
                    <a:pt x="98961" y="0"/>
                    <a:pt x="86942" y="7762"/>
                    <a:pt x="74047" y="16025"/>
                  </a:cubicBezTo>
                  <a:cubicBezTo>
                    <a:pt x="66411" y="20907"/>
                    <a:pt x="55018" y="28293"/>
                    <a:pt x="52013" y="28293"/>
                  </a:cubicBezTo>
                  <a:cubicBezTo>
                    <a:pt x="41247" y="25790"/>
                    <a:pt x="16583" y="15274"/>
                    <a:pt x="16333" y="15148"/>
                  </a:cubicBezTo>
                  <a:cubicBezTo>
                    <a:pt x="13704" y="14022"/>
                    <a:pt x="10699" y="14647"/>
                    <a:pt x="8696" y="16901"/>
                  </a:cubicBezTo>
                  <a:cubicBezTo>
                    <a:pt x="2312" y="24412"/>
                    <a:pt x="-443" y="31173"/>
                    <a:pt x="58" y="37683"/>
                  </a:cubicBezTo>
                  <a:cubicBezTo>
                    <a:pt x="809" y="46822"/>
                    <a:pt x="7819" y="52832"/>
                    <a:pt x="14079" y="58090"/>
                  </a:cubicBezTo>
                  <a:cubicBezTo>
                    <a:pt x="22718" y="65351"/>
                    <a:pt x="27851" y="70233"/>
                    <a:pt x="25723" y="79497"/>
                  </a:cubicBezTo>
                  <a:cubicBezTo>
                    <a:pt x="23845" y="87886"/>
                    <a:pt x="24846" y="94646"/>
                    <a:pt x="28853" y="99654"/>
                  </a:cubicBezTo>
                  <a:cubicBezTo>
                    <a:pt x="33109" y="104912"/>
                    <a:pt x="39994" y="107541"/>
                    <a:pt x="49509" y="107541"/>
                  </a:cubicBezTo>
                  <a:cubicBezTo>
                    <a:pt x="61403" y="107541"/>
                    <a:pt x="74798" y="103409"/>
                    <a:pt x="80933" y="100530"/>
                  </a:cubicBezTo>
                  <a:cubicBezTo>
                    <a:pt x="94704" y="94020"/>
                    <a:pt x="124375" y="27793"/>
                    <a:pt x="118867" y="8513"/>
                  </a:cubicBezTo>
                  <a:cubicBezTo>
                    <a:pt x="117364" y="3255"/>
                    <a:pt x="113107" y="0"/>
                    <a:pt x="107599" y="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AF3AFB9F-02EB-4F82-BFF0-25C46B95A2A5}"/>
                </a:ext>
              </a:extLst>
            </p:cNvPr>
            <p:cNvSpPr/>
            <p:nvPr/>
          </p:nvSpPr>
          <p:spPr>
            <a:xfrm>
              <a:off x="9156428" y="4683517"/>
              <a:ext cx="1165794" cy="940827"/>
            </a:xfrm>
            <a:custGeom>
              <a:avLst/>
              <a:gdLst>
                <a:gd name="connsiteX0" fmla="*/ 1058754 w 1165794"/>
                <a:gd name="connsiteY0" fmla="*/ 334642 h 940827"/>
                <a:gd name="connsiteX1" fmla="*/ 1004045 w 1165794"/>
                <a:gd name="connsiteY1" fmla="*/ 302467 h 940827"/>
                <a:gd name="connsiteX2" fmla="*/ 958600 w 1165794"/>
                <a:gd name="connsiteY2" fmla="*/ 287068 h 940827"/>
                <a:gd name="connsiteX3" fmla="*/ 936190 w 1165794"/>
                <a:gd name="connsiteY3" fmla="*/ 222844 h 940827"/>
                <a:gd name="connsiteX4" fmla="*/ 925924 w 1165794"/>
                <a:gd name="connsiteY4" fmla="*/ 181029 h 940827"/>
                <a:gd name="connsiteX5" fmla="*/ 884235 w 1165794"/>
                <a:gd name="connsiteY5" fmla="*/ 115929 h 940827"/>
                <a:gd name="connsiteX6" fmla="*/ 867459 w 1165794"/>
                <a:gd name="connsiteY6" fmla="*/ 95147 h 940827"/>
                <a:gd name="connsiteX7" fmla="*/ 839791 w 1165794"/>
                <a:gd name="connsiteY7" fmla="*/ 31549 h 940827"/>
                <a:gd name="connsiteX8" fmla="*/ 821763 w 1165794"/>
                <a:gd name="connsiteY8" fmla="*/ 0 h 940827"/>
                <a:gd name="connsiteX9" fmla="*/ 816881 w 1165794"/>
                <a:gd name="connsiteY9" fmla="*/ 1753 h 940827"/>
                <a:gd name="connsiteX10" fmla="*/ 803986 w 1165794"/>
                <a:gd name="connsiteY10" fmla="*/ 119184 h 940827"/>
                <a:gd name="connsiteX11" fmla="*/ 790966 w 1165794"/>
                <a:gd name="connsiteY11" fmla="*/ 203064 h 940827"/>
                <a:gd name="connsiteX12" fmla="*/ 784957 w 1165794"/>
                <a:gd name="connsiteY12" fmla="*/ 219339 h 940827"/>
                <a:gd name="connsiteX13" fmla="*/ 777946 w 1165794"/>
                <a:gd name="connsiteY13" fmla="*/ 227727 h 940827"/>
                <a:gd name="connsiteX14" fmla="*/ 750403 w 1165794"/>
                <a:gd name="connsiteY14" fmla="*/ 208948 h 940827"/>
                <a:gd name="connsiteX15" fmla="*/ 732876 w 1165794"/>
                <a:gd name="connsiteY15" fmla="*/ 194300 h 940827"/>
                <a:gd name="connsiteX16" fmla="*/ 703080 w 1165794"/>
                <a:gd name="connsiteY16" fmla="*/ 176773 h 940827"/>
                <a:gd name="connsiteX17" fmla="*/ 662768 w 1165794"/>
                <a:gd name="connsiteY17" fmla="*/ 149231 h 940827"/>
                <a:gd name="connsiteX18" fmla="*/ 671281 w 1165794"/>
                <a:gd name="connsiteY18" fmla="*/ 108417 h 940827"/>
                <a:gd name="connsiteX19" fmla="*/ 679419 w 1165794"/>
                <a:gd name="connsiteY19" fmla="*/ 60469 h 940827"/>
                <a:gd name="connsiteX20" fmla="*/ 645867 w 1165794"/>
                <a:gd name="connsiteY20" fmla="*/ 48074 h 940827"/>
                <a:gd name="connsiteX21" fmla="*/ 601673 w 1165794"/>
                <a:gd name="connsiteY21" fmla="*/ 53207 h 940827"/>
                <a:gd name="connsiteX22" fmla="*/ 594537 w 1165794"/>
                <a:gd name="connsiteY22" fmla="*/ 54835 h 940827"/>
                <a:gd name="connsiteX23" fmla="*/ 586650 w 1165794"/>
                <a:gd name="connsiteY23" fmla="*/ 46822 h 940827"/>
                <a:gd name="connsiteX24" fmla="*/ 558858 w 1165794"/>
                <a:gd name="connsiteY24" fmla="*/ 27543 h 940827"/>
                <a:gd name="connsiteX25" fmla="*/ 549969 w 1165794"/>
                <a:gd name="connsiteY25" fmla="*/ 31424 h 940827"/>
                <a:gd name="connsiteX26" fmla="*/ 540704 w 1165794"/>
                <a:gd name="connsiteY26" fmla="*/ 68856 h 940827"/>
                <a:gd name="connsiteX27" fmla="*/ 517794 w 1165794"/>
                <a:gd name="connsiteY27" fmla="*/ 40563 h 940827"/>
                <a:gd name="connsiteX28" fmla="*/ 504649 w 1165794"/>
                <a:gd name="connsiteY28" fmla="*/ 30673 h 940827"/>
                <a:gd name="connsiteX29" fmla="*/ 499140 w 1165794"/>
                <a:gd name="connsiteY29" fmla="*/ 33051 h 940827"/>
                <a:gd name="connsiteX30" fmla="*/ 497012 w 1165794"/>
                <a:gd name="connsiteY30" fmla="*/ 46196 h 940827"/>
                <a:gd name="connsiteX31" fmla="*/ 489375 w 1165794"/>
                <a:gd name="connsiteY31" fmla="*/ 81250 h 940827"/>
                <a:gd name="connsiteX32" fmla="*/ 469595 w 1165794"/>
                <a:gd name="connsiteY32" fmla="*/ 112298 h 940827"/>
                <a:gd name="connsiteX33" fmla="*/ 465088 w 1165794"/>
                <a:gd name="connsiteY33" fmla="*/ 126821 h 940827"/>
                <a:gd name="connsiteX34" fmla="*/ 455448 w 1165794"/>
                <a:gd name="connsiteY34" fmla="*/ 138088 h 940827"/>
                <a:gd name="connsiteX35" fmla="*/ 426152 w 1165794"/>
                <a:gd name="connsiteY35" fmla="*/ 114051 h 940827"/>
                <a:gd name="connsiteX36" fmla="*/ 400362 w 1165794"/>
                <a:gd name="connsiteY36" fmla="*/ 97400 h 940827"/>
                <a:gd name="connsiteX37" fmla="*/ 378579 w 1165794"/>
                <a:gd name="connsiteY37" fmla="*/ 107291 h 940827"/>
                <a:gd name="connsiteX38" fmla="*/ 371443 w 1165794"/>
                <a:gd name="connsiteY38" fmla="*/ 112298 h 940827"/>
                <a:gd name="connsiteX39" fmla="*/ 345027 w 1165794"/>
                <a:gd name="connsiteY39" fmla="*/ 160498 h 940827"/>
                <a:gd name="connsiteX40" fmla="*/ 338016 w 1165794"/>
                <a:gd name="connsiteY40" fmla="*/ 178651 h 940827"/>
                <a:gd name="connsiteX41" fmla="*/ 335387 w 1165794"/>
                <a:gd name="connsiteY41" fmla="*/ 179026 h 940827"/>
                <a:gd name="connsiteX42" fmla="*/ 307344 w 1165794"/>
                <a:gd name="connsiteY42" fmla="*/ 173768 h 940827"/>
                <a:gd name="connsiteX43" fmla="*/ 269660 w 1165794"/>
                <a:gd name="connsiteY43" fmla="*/ 167258 h 940827"/>
                <a:gd name="connsiteX44" fmla="*/ 252885 w 1165794"/>
                <a:gd name="connsiteY44" fmla="*/ 173143 h 940827"/>
                <a:gd name="connsiteX45" fmla="*/ 251633 w 1165794"/>
                <a:gd name="connsiteY45" fmla="*/ 271920 h 940827"/>
                <a:gd name="connsiteX46" fmla="*/ 253260 w 1165794"/>
                <a:gd name="connsiteY46" fmla="*/ 287694 h 940827"/>
                <a:gd name="connsiteX47" fmla="*/ 233730 w 1165794"/>
                <a:gd name="connsiteY47" fmla="*/ 291200 h 940827"/>
                <a:gd name="connsiteX48" fmla="*/ 191415 w 1165794"/>
                <a:gd name="connsiteY48" fmla="*/ 303344 h 940827"/>
                <a:gd name="connsiteX49" fmla="*/ 169756 w 1165794"/>
                <a:gd name="connsiteY49" fmla="*/ 309603 h 940827"/>
                <a:gd name="connsiteX50" fmla="*/ 152856 w 1165794"/>
                <a:gd name="connsiteY50" fmla="*/ 308351 h 940827"/>
                <a:gd name="connsiteX51" fmla="*/ 138207 w 1165794"/>
                <a:gd name="connsiteY51" fmla="*/ 307225 h 940827"/>
                <a:gd name="connsiteX52" fmla="*/ 66347 w 1165794"/>
                <a:gd name="connsiteY52" fmla="*/ 355925 h 940827"/>
                <a:gd name="connsiteX53" fmla="*/ 44688 w 1165794"/>
                <a:gd name="connsiteY53" fmla="*/ 373577 h 940827"/>
                <a:gd name="connsiteX54" fmla="*/ 2624 w 1165794"/>
                <a:gd name="connsiteY54" fmla="*/ 458583 h 940827"/>
                <a:gd name="connsiteX55" fmla="*/ 26535 w 1165794"/>
                <a:gd name="connsiteY55" fmla="*/ 481369 h 940827"/>
                <a:gd name="connsiteX56" fmla="*/ 49446 w 1165794"/>
                <a:gd name="connsiteY56" fmla="*/ 502651 h 940827"/>
                <a:gd name="connsiteX57" fmla="*/ 40056 w 1165794"/>
                <a:gd name="connsiteY57" fmla="*/ 520303 h 940827"/>
                <a:gd name="connsiteX58" fmla="*/ 59586 w 1165794"/>
                <a:gd name="connsiteY58" fmla="*/ 586906 h 940827"/>
                <a:gd name="connsiteX59" fmla="*/ 78365 w 1165794"/>
                <a:gd name="connsiteY59" fmla="*/ 628846 h 940827"/>
                <a:gd name="connsiteX60" fmla="*/ 78741 w 1165794"/>
                <a:gd name="connsiteY60" fmla="*/ 640739 h 940827"/>
                <a:gd name="connsiteX61" fmla="*/ 94515 w 1165794"/>
                <a:gd name="connsiteY61" fmla="*/ 669534 h 940827"/>
                <a:gd name="connsiteX62" fmla="*/ 111917 w 1165794"/>
                <a:gd name="connsiteY62" fmla="*/ 692194 h 940827"/>
                <a:gd name="connsiteX63" fmla="*/ 91135 w 1165794"/>
                <a:gd name="connsiteY63" fmla="*/ 730753 h 940827"/>
                <a:gd name="connsiteX64" fmla="*/ 72231 w 1165794"/>
                <a:gd name="connsiteY64" fmla="*/ 751160 h 940827"/>
                <a:gd name="connsiteX65" fmla="*/ 103529 w 1165794"/>
                <a:gd name="connsiteY65" fmla="*/ 812755 h 940827"/>
                <a:gd name="connsiteX66" fmla="*/ 131447 w 1165794"/>
                <a:gd name="connsiteY66" fmla="*/ 821769 h 940827"/>
                <a:gd name="connsiteX67" fmla="*/ 179522 w 1165794"/>
                <a:gd name="connsiteY67" fmla="*/ 811378 h 940827"/>
                <a:gd name="connsiteX68" fmla="*/ 211195 w 1165794"/>
                <a:gd name="connsiteY68" fmla="*/ 792975 h 940827"/>
                <a:gd name="connsiteX69" fmla="*/ 236985 w 1165794"/>
                <a:gd name="connsiteY69" fmla="*/ 779078 h 940827"/>
                <a:gd name="connsiteX70" fmla="*/ 324371 w 1165794"/>
                <a:gd name="connsiteY70" fmla="*/ 801863 h 940827"/>
                <a:gd name="connsiteX71" fmla="*/ 329879 w 1165794"/>
                <a:gd name="connsiteY71" fmla="*/ 801112 h 940827"/>
                <a:gd name="connsiteX72" fmla="*/ 332884 w 1165794"/>
                <a:gd name="connsiteY72" fmla="*/ 796480 h 940827"/>
                <a:gd name="connsiteX73" fmla="*/ 356921 w 1165794"/>
                <a:gd name="connsiteY73" fmla="*/ 708720 h 940827"/>
                <a:gd name="connsiteX74" fmla="*/ 378829 w 1165794"/>
                <a:gd name="connsiteY74" fmla="*/ 700957 h 940827"/>
                <a:gd name="connsiteX75" fmla="*/ 416012 w 1165794"/>
                <a:gd name="connsiteY75" fmla="*/ 708219 h 940827"/>
                <a:gd name="connsiteX76" fmla="*/ 422396 w 1165794"/>
                <a:gd name="connsiteY76" fmla="*/ 707217 h 940827"/>
                <a:gd name="connsiteX77" fmla="*/ 495760 w 1165794"/>
                <a:gd name="connsiteY77" fmla="*/ 678423 h 940827"/>
                <a:gd name="connsiteX78" fmla="*/ 518295 w 1165794"/>
                <a:gd name="connsiteY78" fmla="*/ 674917 h 940827"/>
                <a:gd name="connsiteX79" fmla="*/ 529938 w 1165794"/>
                <a:gd name="connsiteY79" fmla="*/ 682929 h 940827"/>
                <a:gd name="connsiteX80" fmla="*/ 544711 w 1165794"/>
                <a:gd name="connsiteY80" fmla="*/ 699831 h 940827"/>
                <a:gd name="connsiteX81" fmla="*/ 564617 w 1165794"/>
                <a:gd name="connsiteY81" fmla="*/ 706717 h 940827"/>
                <a:gd name="connsiteX82" fmla="*/ 607307 w 1165794"/>
                <a:gd name="connsiteY82" fmla="*/ 725996 h 940827"/>
                <a:gd name="connsiteX83" fmla="*/ 606180 w 1165794"/>
                <a:gd name="connsiteY83" fmla="*/ 766809 h 940827"/>
                <a:gd name="connsiteX84" fmla="*/ 602800 w 1165794"/>
                <a:gd name="connsiteY84" fmla="*/ 779704 h 940827"/>
                <a:gd name="connsiteX85" fmla="*/ 605305 w 1165794"/>
                <a:gd name="connsiteY85" fmla="*/ 789344 h 940827"/>
                <a:gd name="connsiteX86" fmla="*/ 622456 w 1165794"/>
                <a:gd name="connsiteY86" fmla="*/ 795228 h 940827"/>
                <a:gd name="connsiteX87" fmla="*/ 657134 w 1165794"/>
                <a:gd name="connsiteY87" fmla="*/ 776574 h 940827"/>
                <a:gd name="connsiteX88" fmla="*/ 691187 w 1165794"/>
                <a:gd name="connsiteY88" fmla="*/ 737389 h 940827"/>
                <a:gd name="connsiteX89" fmla="*/ 692940 w 1165794"/>
                <a:gd name="connsiteY89" fmla="*/ 736137 h 940827"/>
                <a:gd name="connsiteX90" fmla="*/ 692439 w 1165794"/>
                <a:gd name="connsiteY90" fmla="*/ 746778 h 940827"/>
                <a:gd name="connsiteX91" fmla="*/ 694943 w 1165794"/>
                <a:gd name="connsiteY91" fmla="*/ 783209 h 940827"/>
                <a:gd name="connsiteX92" fmla="*/ 706460 w 1165794"/>
                <a:gd name="connsiteY92" fmla="*/ 793601 h 940827"/>
                <a:gd name="connsiteX93" fmla="*/ 719230 w 1165794"/>
                <a:gd name="connsiteY93" fmla="*/ 784336 h 940827"/>
                <a:gd name="connsiteX94" fmla="*/ 723111 w 1165794"/>
                <a:gd name="connsiteY94" fmla="*/ 793100 h 940827"/>
                <a:gd name="connsiteX95" fmla="*/ 726867 w 1165794"/>
                <a:gd name="connsiteY95" fmla="*/ 801738 h 940827"/>
                <a:gd name="connsiteX96" fmla="*/ 739511 w 1165794"/>
                <a:gd name="connsiteY96" fmla="*/ 813131 h 940827"/>
                <a:gd name="connsiteX97" fmla="*/ 758916 w 1165794"/>
                <a:gd name="connsiteY97" fmla="*/ 837919 h 940827"/>
                <a:gd name="connsiteX98" fmla="*/ 768306 w 1165794"/>
                <a:gd name="connsiteY98" fmla="*/ 892002 h 940827"/>
                <a:gd name="connsiteX99" fmla="*/ 782829 w 1165794"/>
                <a:gd name="connsiteY99" fmla="*/ 896384 h 940827"/>
                <a:gd name="connsiteX100" fmla="*/ 826270 w 1165794"/>
                <a:gd name="connsiteY100" fmla="*/ 922424 h 940827"/>
                <a:gd name="connsiteX101" fmla="*/ 846677 w 1165794"/>
                <a:gd name="connsiteY101" fmla="*/ 940828 h 940827"/>
                <a:gd name="connsiteX102" fmla="*/ 870339 w 1165794"/>
                <a:gd name="connsiteY102" fmla="*/ 919044 h 940827"/>
                <a:gd name="connsiteX103" fmla="*/ 874470 w 1165794"/>
                <a:gd name="connsiteY103" fmla="*/ 912409 h 940827"/>
                <a:gd name="connsiteX104" fmla="*/ 879227 w 1165794"/>
                <a:gd name="connsiteY104" fmla="*/ 910531 h 940827"/>
                <a:gd name="connsiteX105" fmla="*/ 914531 w 1165794"/>
                <a:gd name="connsiteY105" fmla="*/ 929185 h 940827"/>
                <a:gd name="connsiteX106" fmla="*/ 924297 w 1165794"/>
                <a:gd name="connsiteY106" fmla="*/ 933692 h 940827"/>
                <a:gd name="connsiteX107" fmla="*/ 950712 w 1165794"/>
                <a:gd name="connsiteY107" fmla="*/ 920421 h 940827"/>
                <a:gd name="connsiteX108" fmla="*/ 990524 w 1165794"/>
                <a:gd name="connsiteY108" fmla="*/ 898512 h 940827"/>
                <a:gd name="connsiteX109" fmla="*/ 998411 w 1165794"/>
                <a:gd name="connsiteY109" fmla="*/ 896134 h 940827"/>
                <a:gd name="connsiteX110" fmla="*/ 1031086 w 1165794"/>
                <a:gd name="connsiteY110" fmla="*/ 875352 h 940827"/>
                <a:gd name="connsiteX111" fmla="*/ 1033340 w 1165794"/>
                <a:gd name="connsiteY111" fmla="*/ 871095 h 940827"/>
                <a:gd name="connsiteX112" fmla="*/ 1044232 w 1165794"/>
                <a:gd name="connsiteY112" fmla="*/ 841424 h 940827"/>
                <a:gd name="connsiteX113" fmla="*/ 1069897 w 1165794"/>
                <a:gd name="connsiteY113" fmla="*/ 779078 h 940827"/>
                <a:gd name="connsiteX114" fmla="*/ 1104575 w 1165794"/>
                <a:gd name="connsiteY114" fmla="*/ 741145 h 940827"/>
                <a:gd name="connsiteX115" fmla="*/ 1165795 w 1165794"/>
                <a:gd name="connsiteY115" fmla="*/ 650129 h 940827"/>
                <a:gd name="connsiteX116" fmla="*/ 1090929 w 1165794"/>
                <a:gd name="connsiteY116" fmla="*/ 449194 h 940827"/>
                <a:gd name="connsiteX117" fmla="*/ 1058629 w 1165794"/>
                <a:gd name="connsiteY117" fmla="*/ 334767 h 94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165794" h="940827">
                  <a:moveTo>
                    <a:pt x="1058754" y="334642"/>
                  </a:moveTo>
                  <a:cubicBezTo>
                    <a:pt x="1060633" y="314986"/>
                    <a:pt x="1033090" y="308852"/>
                    <a:pt x="1004045" y="302467"/>
                  </a:cubicBezTo>
                  <a:cubicBezTo>
                    <a:pt x="986392" y="298586"/>
                    <a:pt x="966236" y="294079"/>
                    <a:pt x="958600" y="287068"/>
                  </a:cubicBezTo>
                  <a:cubicBezTo>
                    <a:pt x="946831" y="276176"/>
                    <a:pt x="941323" y="249010"/>
                    <a:pt x="936190" y="222844"/>
                  </a:cubicBezTo>
                  <a:cubicBezTo>
                    <a:pt x="933061" y="207445"/>
                    <a:pt x="930181" y="193048"/>
                    <a:pt x="925924" y="181029"/>
                  </a:cubicBezTo>
                  <a:cubicBezTo>
                    <a:pt x="916910" y="155490"/>
                    <a:pt x="901011" y="136210"/>
                    <a:pt x="884235" y="115929"/>
                  </a:cubicBezTo>
                  <a:cubicBezTo>
                    <a:pt x="878726" y="109294"/>
                    <a:pt x="873092" y="102533"/>
                    <a:pt x="867459" y="95147"/>
                  </a:cubicBezTo>
                  <a:cubicBezTo>
                    <a:pt x="855441" y="79498"/>
                    <a:pt x="846426" y="51830"/>
                    <a:pt x="839791" y="31549"/>
                  </a:cubicBezTo>
                  <a:cubicBezTo>
                    <a:pt x="832279" y="8513"/>
                    <a:pt x="829525" y="0"/>
                    <a:pt x="821763" y="0"/>
                  </a:cubicBezTo>
                  <a:cubicBezTo>
                    <a:pt x="820387" y="0"/>
                    <a:pt x="818133" y="751"/>
                    <a:pt x="816881" y="1753"/>
                  </a:cubicBezTo>
                  <a:cubicBezTo>
                    <a:pt x="806490" y="9890"/>
                    <a:pt x="786710" y="93019"/>
                    <a:pt x="803986" y="119184"/>
                  </a:cubicBezTo>
                  <a:cubicBezTo>
                    <a:pt x="815754" y="137087"/>
                    <a:pt x="801983" y="173643"/>
                    <a:pt x="790966" y="203064"/>
                  </a:cubicBezTo>
                  <a:cubicBezTo>
                    <a:pt x="788838" y="208697"/>
                    <a:pt x="786710" y="214331"/>
                    <a:pt x="784957" y="219339"/>
                  </a:cubicBezTo>
                  <a:cubicBezTo>
                    <a:pt x="781952" y="227727"/>
                    <a:pt x="778822" y="227727"/>
                    <a:pt x="777946" y="227727"/>
                  </a:cubicBezTo>
                  <a:cubicBezTo>
                    <a:pt x="771436" y="227727"/>
                    <a:pt x="760169" y="217711"/>
                    <a:pt x="750403" y="208948"/>
                  </a:cubicBezTo>
                  <a:cubicBezTo>
                    <a:pt x="744644" y="203815"/>
                    <a:pt x="738635" y="198432"/>
                    <a:pt x="732876" y="194300"/>
                  </a:cubicBezTo>
                  <a:cubicBezTo>
                    <a:pt x="723737" y="187790"/>
                    <a:pt x="713346" y="182156"/>
                    <a:pt x="703080" y="176773"/>
                  </a:cubicBezTo>
                  <a:cubicBezTo>
                    <a:pt x="687055" y="168135"/>
                    <a:pt x="671907" y="160122"/>
                    <a:pt x="662768" y="149231"/>
                  </a:cubicBezTo>
                  <a:cubicBezTo>
                    <a:pt x="656884" y="142220"/>
                    <a:pt x="664521" y="124317"/>
                    <a:pt x="671281" y="108417"/>
                  </a:cubicBezTo>
                  <a:cubicBezTo>
                    <a:pt x="679168" y="89889"/>
                    <a:pt x="686555" y="72362"/>
                    <a:pt x="679419" y="60469"/>
                  </a:cubicBezTo>
                  <a:cubicBezTo>
                    <a:pt x="674411" y="52206"/>
                    <a:pt x="663394" y="48074"/>
                    <a:pt x="645867" y="48074"/>
                  </a:cubicBezTo>
                  <a:cubicBezTo>
                    <a:pt x="630218" y="48074"/>
                    <a:pt x="612440" y="51329"/>
                    <a:pt x="601673" y="53207"/>
                  </a:cubicBezTo>
                  <a:cubicBezTo>
                    <a:pt x="597542" y="53958"/>
                    <a:pt x="594537" y="54584"/>
                    <a:pt x="594537" y="54835"/>
                  </a:cubicBezTo>
                  <a:cubicBezTo>
                    <a:pt x="593035" y="54084"/>
                    <a:pt x="589405" y="49952"/>
                    <a:pt x="586650" y="46822"/>
                  </a:cubicBezTo>
                  <a:cubicBezTo>
                    <a:pt x="579139" y="38184"/>
                    <a:pt x="570000" y="27543"/>
                    <a:pt x="558858" y="27543"/>
                  </a:cubicBezTo>
                  <a:cubicBezTo>
                    <a:pt x="556604" y="27543"/>
                    <a:pt x="553098" y="28168"/>
                    <a:pt x="549969" y="31424"/>
                  </a:cubicBezTo>
                  <a:cubicBezTo>
                    <a:pt x="543459" y="38184"/>
                    <a:pt x="541330" y="54835"/>
                    <a:pt x="540704" y="68856"/>
                  </a:cubicBezTo>
                  <a:cubicBezTo>
                    <a:pt x="534821" y="61220"/>
                    <a:pt x="526933" y="51455"/>
                    <a:pt x="517794" y="40563"/>
                  </a:cubicBezTo>
                  <a:cubicBezTo>
                    <a:pt x="512035" y="33677"/>
                    <a:pt x="508780" y="30673"/>
                    <a:pt x="504649" y="30673"/>
                  </a:cubicBezTo>
                  <a:cubicBezTo>
                    <a:pt x="502771" y="30673"/>
                    <a:pt x="500392" y="31674"/>
                    <a:pt x="499140" y="33051"/>
                  </a:cubicBezTo>
                  <a:cubicBezTo>
                    <a:pt x="496261" y="36056"/>
                    <a:pt x="496511" y="39937"/>
                    <a:pt x="497012" y="46196"/>
                  </a:cubicBezTo>
                  <a:cubicBezTo>
                    <a:pt x="497512" y="55961"/>
                    <a:pt x="498389" y="70609"/>
                    <a:pt x="489375" y="81250"/>
                  </a:cubicBezTo>
                  <a:cubicBezTo>
                    <a:pt x="473601" y="99904"/>
                    <a:pt x="472975" y="100656"/>
                    <a:pt x="469595" y="112298"/>
                  </a:cubicBezTo>
                  <a:cubicBezTo>
                    <a:pt x="468593" y="115679"/>
                    <a:pt x="467341" y="120186"/>
                    <a:pt x="465088" y="126821"/>
                  </a:cubicBezTo>
                  <a:cubicBezTo>
                    <a:pt x="462584" y="134333"/>
                    <a:pt x="459329" y="138088"/>
                    <a:pt x="455448" y="138088"/>
                  </a:cubicBezTo>
                  <a:cubicBezTo>
                    <a:pt x="448562" y="138088"/>
                    <a:pt x="437545" y="129074"/>
                    <a:pt x="426152" y="114051"/>
                  </a:cubicBezTo>
                  <a:cubicBezTo>
                    <a:pt x="417515" y="102784"/>
                    <a:pt x="409126" y="97400"/>
                    <a:pt x="400362" y="97400"/>
                  </a:cubicBezTo>
                  <a:cubicBezTo>
                    <a:pt x="391599" y="97400"/>
                    <a:pt x="384713" y="102659"/>
                    <a:pt x="378579" y="107291"/>
                  </a:cubicBezTo>
                  <a:cubicBezTo>
                    <a:pt x="376200" y="109043"/>
                    <a:pt x="373947" y="110921"/>
                    <a:pt x="371443" y="112298"/>
                  </a:cubicBezTo>
                  <a:cubicBezTo>
                    <a:pt x="361052" y="118433"/>
                    <a:pt x="353665" y="136962"/>
                    <a:pt x="345027" y="160498"/>
                  </a:cubicBezTo>
                  <a:cubicBezTo>
                    <a:pt x="341897" y="168761"/>
                    <a:pt x="339018" y="176523"/>
                    <a:pt x="338016" y="178651"/>
                  </a:cubicBezTo>
                  <a:cubicBezTo>
                    <a:pt x="338016" y="178651"/>
                    <a:pt x="337390" y="179026"/>
                    <a:pt x="335387" y="179026"/>
                  </a:cubicBezTo>
                  <a:cubicBezTo>
                    <a:pt x="329127" y="179026"/>
                    <a:pt x="318111" y="176272"/>
                    <a:pt x="307344" y="173768"/>
                  </a:cubicBezTo>
                  <a:cubicBezTo>
                    <a:pt x="293948" y="170513"/>
                    <a:pt x="280052" y="167258"/>
                    <a:pt x="269660" y="167258"/>
                  </a:cubicBezTo>
                  <a:cubicBezTo>
                    <a:pt x="261774" y="167258"/>
                    <a:pt x="256265" y="169261"/>
                    <a:pt x="252885" y="173143"/>
                  </a:cubicBezTo>
                  <a:cubicBezTo>
                    <a:pt x="243996" y="183533"/>
                    <a:pt x="245749" y="217336"/>
                    <a:pt x="251633" y="271920"/>
                  </a:cubicBezTo>
                  <a:cubicBezTo>
                    <a:pt x="252385" y="278931"/>
                    <a:pt x="253010" y="284565"/>
                    <a:pt x="253260" y="287694"/>
                  </a:cubicBezTo>
                  <a:cubicBezTo>
                    <a:pt x="249880" y="289197"/>
                    <a:pt x="240240" y="290323"/>
                    <a:pt x="233730" y="291200"/>
                  </a:cubicBezTo>
                  <a:cubicBezTo>
                    <a:pt x="218457" y="293078"/>
                    <a:pt x="201055" y="295206"/>
                    <a:pt x="191415" y="303344"/>
                  </a:cubicBezTo>
                  <a:cubicBezTo>
                    <a:pt x="186282" y="307600"/>
                    <a:pt x="179397" y="309603"/>
                    <a:pt x="169756" y="309603"/>
                  </a:cubicBezTo>
                  <a:cubicBezTo>
                    <a:pt x="163998" y="309603"/>
                    <a:pt x="158239" y="308977"/>
                    <a:pt x="152856" y="308351"/>
                  </a:cubicBezTo>
                  <a:cubicBezTo>
                    <a:pt x="147597" y="307725"/>
                    <a:pt x="142590" y="307225"/>
                    <a:pt x="138207" y="307225"/>
                  </a:cubicBezTo>
                  <a:cubicBezTo>
                    <a:pt x="125062" y="307225"/>
                    <a:pt x="100149" y="327380"/>
                    <a:pt x="66347" y="355925"/>
                  </a:cubicBezTo>
                  <a:cubicBezTo>
                    <a:pt x="57458" y="363436"/>
                    <a:pt x="49696" y="369946"/>
                    <a:pt x="44688" y="373577"/>
                  </a:cubicBezTo>
                  <a:cubicBezTo>
                    <a:pt x="26160" y="387348"/>
                    <a:pt x="-10021" y="439804"/>
                    <a:pt x="2624" y="458583"/>
                  </a:cubicBezTo>
                  <a:cubicBezTo>
                    <a:pt x="6630" y="464593"/>
                    <a:pt x="16269" y="472730"/>
                    <a:pt x="26535" y="481369"/>
                  </a:cubicBezTo>
                  <a:cubicBezTo>
                    <a:pt x="33922" y="487628"/>
                    <a:pt x="45690" y="497518"/>
                    <a:pt x="49446" y="502651"/>
                  </a:cubicBezTo>
                  <a:cubicBezTo>
                    <a:pt x="45189" y="506157"/>
                    <a:pt x="41809" y="512291"/>
                    <a:pt x="40056" y="520303"/>
                  </a:cubicBezTo>
                  <a:cubicBezTo>
                    <a:pt x="36426" y="537079"/>
                    <a:pt x="39680" y="563370"/>
                    <a:pt x="59586" y="586906"/>
                  </a:cubicBezTo>
                  <a:cubicBezTo>
                    <a:pt x="78991" y="609817"/>
                    <a:pt x="78741" y="618580"/>
                    <a:pt x="78365" y="628846"/>
                  </a:cubicBezTo>
                  <a:cubicBezTo>
                    <a:pt x="78240" y="632602"/>
                    <a:pt x="78115" y="636358"/>
                    <a:pt x="78741" y="640739"/>
                  </a:cubicBezTo>
                  <a:cubicBezTo>
                    <a:pt x="80494" y="652633"/>
                    <a:pt x="86378" y="659769"/>
                    <a:pt x="94515" y="669534"/>
                  </a:cubicBezTo>
                  <a:cubicBezTo>
                    <a:pt x="99273" y="675168"/>
                    <a:pt x="105157" y="682304"/>
                    <a:pt x="111917" y="692194"/>
                  </a:cubicBezTo>
                  <a:cubicBezTo>
                    <a:pt x="120305" y="704588"/>
                    <a:pt x="109038" y="715480"/>
                    <a:pt x="91135" y="730753"/>
                  </a:cubicBezTo>
                  <a:cubicBezTo>
                    <a:pt x="82497" y="738015"/>
                    <a:pt x="75110" y="744399"/>
                    <a:pt x="72231" y="751160"/>
                  </a:cubicBezTo>
                  <a:cubicBezTo>
                    <a:pt x="64093" y="770315"/>
                    <a:pt x="84750" y="794101"/>
                    <a:pt x="103529" y="812755"/>
                  </a:cubicBezTo>
                  <a:cubicBezTo>
                    <a:pt x="109664" y="818764"/>
                    <a:pt x="119053" y="821769"/>
                    <a:pt x="131447" y="821769"/>
                  </a:cubicBezTo>
                  <a:cubicBezTo>
                    <a:pt x="150852" y="821769"/>
                    <a:pt x="171635" y="814508"/>
                    <a:pt x="179522" y="811378"/>
                  </a:cubicBezTo>
                  <a:cubicBezTo>
                    <a:pt x="190288" y="807121"/>
                    <a:pt x="201431" y="799610"/>
                    <a:pt x="211195" y="792975"/>
                  </a:cubicBezTo>
                  <a:cubicBezTo>
                    <a:pt x="220460" y="786715"/>
                    <a:pt x="229849" y="780330"/>
                    <a:pt x="236985" y="779078"/>
                  </a:cubicBezTo>
                  <a:cubicBezTo>
                    <a:pt x="251633" y="779078"/>
                    <a:pt x="305090" y="795479"/>
                    <a:pt x="324371" y="801863"/>
                  </a:cubicBezTo>
                  <a:cubicBezTo>
                    <a:pt x="326248" y="802489"/>
                    <a:pt x="328252" y="802239"/>
                    <a:pt x="329879" y="801112"/>
                  </a:cubicBezTo>
                  <a:cubicBezTo>
                    <a:pt x="331631" y="800111"/>
                    <a:pt x="332633" y="798358"/>
                    <a:pt x="332884" y="796480"/>
                  </a:cubicBezTo>
                  <a:cubicBezTo>
                    <a:pt x="335387" y="777701"/>
                    <a:pt x="344527" y="725370"/>
                    <a:pt x="356921" y="708720"/>
                  </a:cubicBezTo>
                  <a:cubicBezTo>
                    <a:pt x="360676" y="703587"/>
                    <a:pt x="368063" y="700957"/>
                    <a:pt x="378829" y="700957"/>
                  </a:cubicBezTo>
                  <a:cubicBezTo>
                    <a:pt x="396357" y="700957"/>
                    <a:pt x="415887" y="708219"/>
                    <a:pt x="416012" y="708219"/>
                  </a:cubicBezTo>
                  <a:cubicBezTo>
                    <a:pt x="418140" y="709095"/>
                    <a:pt x="420519" y="708594"/>
                    <a:pt x="422396" y="707217"/>
                  </a:cubicBezTo>
                  <a:cubicBezTo>
                    <a:pt x="422522" y="706967"/>
                    <a:pt x="443054" y="691443"/>
                    <a:pt x="495760" y="678423"/>
                  </a:cubicBezTo>
                  <a:cubicBezTo>
                    <a:pt x="505274" y="676169"/>
                    <a:pt x="512912" y="674917"/>
                    <a:pt x="518295" y="674917"/>
                  </a:cubicBezTo>
                  <a:cubicBezTo>
                    <a:pt x="527059" y="674917"/>
                    <a:pt x="527810" y="677171"/>
                    <a:pt x="529938" y="682929"/>
                  </a:cubicBezTo>
                  <a:cubicBezTo>
                    <a:pt x="531941" y="688438"/>
                    <a:pt x="534570" y="695950"/>
                    <a:pt x="544711" y="699831"/>
                  </a:cubicBezTo>
                  <a:cubicBezTo>
                    <a:pt x="550845" y="702335"/>
                    <a:pt x="557730" y="704463"/>
                    <a:pt x="564617" y="706717"/>
                  </a:cubicBezTo>
                  <a:cubicBezTo>
                    <a:pt x="580516" y="711849"/>
                    <a:pt x="596791" y="717107"/>
                    <a:pt x="607307" y="725996"/>
                  </a:cubicBezTo>
                  <a:cubicBezTo>
                    <a:pt x="616321" y="733633"/>
                    <a:pt x="610437" y="752788"/>
                    <a:pt x="606180" y="766809"/>
                  </a:cubicBezTo>
                  <a:cubicBezTo>
                    <a:pt x="604678" y="771817"/>
                    <a:pt x="603301" y="776324"/>
                    <a:pt x="602800" y="779704"/>
                  </a:cubicBezTo>
                  <a:cubicBezTo>
                    <a:pt x="602175" y="783209"/>
                    <a:pt x="603050" y="786715"/>
                    <a:pt x="605305" y="789344"/>
                  </a:cubicBezTo>
                  <a:cubicBezTo>
                    <a:pt x="609435" y="794227"/>
                    <a:pt x="616947" y="795228"/>
                    <a:pt x="622456" y="795228"/>
                  </a:cubicBezTo>
                  <a:cubicBezTo>
                    <a:pt x="635476" y="795228"/>
                    <a:pt x="655006" y="789469"/>
                    <a:pt x="657134" y="776574"/>
                  </a:cubicBezTo>
                  <a:cubicBezTo>
                    <a:pt x="659012" y="764931"/>
                    <a:pt x="669904" y="752412"/>
                    <a:pt x="691187" y="737389"/>
                  </a:cubicBezTo>
                  <a:cubicBezTo>
                    <a:pt x="691813" y="736888"/>
                    <a:pt x="692439" y="736513"/>
                    <a:pt x="692940" y="736137"/>
                  </a:cubicBezTo>
                  <a:cubicBezTo>
                    <a:pt x="692940" y="739016"/>
                    <a:pt x="692689" y="743273"/>
                    <a:pt x="692439" y="746778"/>
                  </a:cubicBezTo>
                  <a:cubicBezTo>
                    <a:pt x="691562" y="757921"/>
                    <a:pt x="690686" y="771692"/>
                    <a:pt x="694943" y="783209"/>
                  </a:cubicBezTo>
                  <a:cubicBezTo>
                    <a:pt x="697572" y="790095"/>
                    <a:pt x="701453" y="793601"/>
                    <a:pt x="706460" y="793601"/>
                  </a:cubicBezTo>
                  <a:cubicBezTo>
                    <a:pt x="711843" y="793601"/>
                    <a:pt x="715850" y="789469"/>
                    <a:pt x="719230" y="784336"/>
                  </a:cubicBezTo>
                  <a:cubicBezTo>
                    <a:pt x="720356" y="787466"/>
                    <a:pt x="721859" y="790346"/>
                    <a:pt x="723111" y="793100"/>
                  </a:cubicBezTo>
                  <a:cubicBezTo>
                    <a:pt x="724613" y="795979"/>
                    <a:pt x="726116" y="798859"/>
                    <a:pt x="726867" y="801738"/>
                  </a:cubicBezTo>
                  <a:cubicBezTo>
                    <a:pt x="728369" y="807121"/>
                    <a:pt x="733502" y="809876"/>
                    <a:pt x="739511" y="813131"/>
                  </a:cubicBezTo>
                  <a:cubicBezTo>
                    <a:pt x="748650" y="818138"/>
                    <a:pt x="758916" y="823772"/>
                    <a:pt x="758916" y="837919"/>
                  </a:cubicBezTo>
                  <a:cubicBezTo>
                    <a:pt x="758916" y="868091"/>
                    <a:pt x="758916" y="884741"/>
                    <a:pt x="768306" y="892002"/>
                  </a:cubicBezTo>
                  <a:cubicBezTo>
                    <a:pt x="771561" y="894631"/>
                    <a:pt x="776318" y="895383"/>
                    <a:pt x="782829" y="896384"/>
                  </a:cubicBezTo>
                  <a:cubicBezTo>
                    <a:pt x="796850" y="898638"/>
                    <a:pt x="816130" y="901768"/>
                    <a:pt x="826270" y="922424"/>
                  </a:cubicBezTo>
                  <a:cubicBezTo>
                    <a:pt x="830151" y="930312"/>
                    <a:pt x="836536" y="940828"/>
                    <a:pt x="846677" y="940828"/>
                  </a:cubicBezTo>
                  <a:cubicBezTo>
                    <a:pt x="857318" y="940828"/>
                    <a:pt x="864204" y="929310"/>
                    <a:pt x="870339" y="919044"/>
                  </a:cubicBezTo>
                  <a:cubicBezTo>
                    <a:pt x="871715" y="916666"/>
                    <a:pt x="873092" y="914287"/>
                    <a:pt x="874470" y="912409"/>
                  </a:cubicBezTo>
                  <a:cubicBezTo>
                    <a:pt x="874845" y="911908"/>
                    <a:pt x="875722" y="910531"/>
                    <a:pt x="879227" y="910531"/>
                  </a:cubicBezTo>
                  <a:cubicBezTo>
                    <a:pt x="889994" y="910531"/>
                    <a:pt x="908272" y="921799"/>
                    <a:pt x="914531" y="929185"/>
                  </a:cubicBezTo>
                  <a:cubicBezTo>
                    <a:pt x="917035" y="932189"/>
                    <a:pt x="920416" y="933692"/>
                    <a:pt x="924297" y="933692"/>
                  </a:cubicBezTo>
                  <a:cubicBezTo>
                    <a:pt x="931683" y="933692"/>
                    <a:pt x="939695" y="928184"/>
                    <a:pt x="950712" y="920421"/>
                  </a:cubicBezTo>
                  <a:cubicBezTo>
                    <a:pt x="961730" y="912785"/>
                    <a:pt x="975376" y="903270"/>
                    <a:pt x="990524" y="898512"/>
                  </a:cubicBezTo>
                  <a:lnTo>
                    <a:pt x="998411" y="896134"/>
                  </a:lnTo>
                  <a:cubicBezTo>
                    <a:pt x="1022073" y="888747"/>
                    <a:pt x="1024076" y="888122"/>
                    <a:pt x="1031086" y="875352"/>
                  </a:cubicBezTo>
                  <a:lnTo>
                    <a:pt x="1033340" y="871095"/>
                  </a:lnTo>
                  <a:cubicBezTo>
                    <a:pt x="1037221" y="864210"/>
                    <a:pt x="1040476" y="853693"/>
                    <a:pt x="1044232" y="841424"/>
                  </a:cubicBezTo>
                  <a:cubicBezTo>
                    <a:pt x="1050116" y="822270"/>
                    <a:pt x="1057503" y="798483"/>
                    <a:pt x="1069897" y="779078"/>
                  </a:cubicBezTo>
                  <a:cubicBezTo>
                    <a:pt x="1076657" y="768437"/>
                    <a:pt x="1090303" y="755166"/>
                    <a:pt x="1104575" y="741145"/>
                  </a:cubicBezTo>
                  <a:cubicBezTo>
                    <a:pt x="1133245" y="713101"/>
                    <a:pt x="1165795" y="681302"/>
                    <a:pt x="1165795" y="650129"/>
                  </a:cubicBezTo>
                  <a:cubicBezTo>
                    <a:pt x="1165795" y="605185"/>
                    <a:pt x="1116218" y="495265"/>
                    <a:pt x="1090929" y="449194"/>
                  </a:cubicBezTo>
                  <a:cubicBezTo>
                    <a:pt x="1066892" y="405251"/>
                    <a:pt x="1056501" y="358429"/>
                    <a:pt x="1058629" y="33476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6372EC29-8B89-4C9A-A2AC-A0AF5B309C7B}"/>
                </a:ext>
              </a:extLst>
            </p:cNvPr>
            <p:cNvSpPr/>
            <p:nvPr/>
          </p:nvSpPr>
          <p:spPr>
            <a:xfrm>
              <a:off x="10933987" y="4862167"/>
              <a:ext cx="79976" cy="72737"/>
            </a:xfrm>
            <a:custGeom>
              <a:avLst/>
              <a:gdLst>
                <a:gd name="connsiteX0" fmla="*/ 71165 w 79976"/>
                <a:gd name="connsiteY0" fmla="*/ 1252 h 72737"/>
                <a:gd name="connsiteX1" fmla="*/ 64905 w 79976"/>
                <a:gd name="connsiteY1" fmla="*/ 0 h 72737"/>
                <a:gd name="connsiteX2" fmla="*/ 1057 w 79976"/>
                <a:gd name="connsiteY2" fmla="*/ 60844 h 72737"/>
                <a:gd name="connsiteX3" fmla="*/ 306 w 79976"/>
                <a:gd name="connsiteY3" fmla="*/ 66227 h 72737"/>
                <a:gd name="connsiteX4" fmla="*/ 3936 w 79976"/>
                <a:gd name="connsiteY4" fmla="*/ 70359 h 72737"/>
                <a:gd name="connsiteX5" fmla="*/ 15955 w 79976"/>
                <a:gd name="connsiteY5" fmla="*/ 72738 h 72737"/>
                <a:gd name="connsiteX6" fmla="*/ 79554 w 79976"/>
                <a:gd name="connsiteY6" fmla="*/ 18654 h 72737"/>
                <a:gd name="connsiteX7" fmla="*/ 71165 w 79976"/>
                <a:gd name="connsiteY7" fmla="*/ 1127 h 7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76" h="72737">
                  <a:moveTo>
                    <a:pt x="71165" y="1252"/>
                  </a:moveTo>
                  <a:cubicBezTo>
                    <a:pt x="69162" y="501"/>
                    <a:pt x="67034" y="0"/>
                    <a:pt x="64905" y="0"/>
                  </a:cubicBezTo>
                  <a:cubicBezTo>
                    <a:pt x="40994" y="0"/>
                    <a:pt x="7567" y="50578"/>
                    <a:pt x="1057" y="60844"/>
                  </a:cubicBezTo>
                  <a:cubicBezTo>
                    <a:pt x="55" y="62472"/>
                    <a:pt x="-320" y="64475"/>
                    <a:pt x="306" y="66227"/>
                  </a:cubicBezTo>
                  <a:cubicBezTo>
                    <a:pt x="932" y="68105"/>
                    <a:pt x="2184" y="69608"/>
                    <a:pt x="3936" y="70359"/>
                  </a:cubicBezTo>
                  <a:cubicBezTo>
                    <a:pt x="7567" y="71986"/>
                    <a:pt x="11574" y="72738"/>
                    <a:pt x="15955" y="72738"/>
                  </a:cubicBezTo>
                  <a:cubicBezTo>
                    <a:pt x="42997" y="72738"/>
                    <a:pt x="75797" y="38560"/>
                    <a:pt x="79554" y="18654"/>
                  </a:cubicBezTo>
                  <a:cubicBezTo>
                    <a:pt x="81181" y="10391"/>
                    <a:pt x="78051" y="3756"/>
                    <a:pt x="71165" y="112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1" name="手繪多邊形: 圖案 140">
              <a:extLst>
                <a:ext uri="{FF2B5EF4-FFF2-40B4-BE49-F238E27FC236}">
                  <a16:creationId xmlns:a16="http://schemas.microsoft.com/office/drawing/2014/main" id="{D73C5CF8-E6D2-4D32-A3E4-7278EABDBEDC}"/>
                </a:ext>
              </a:extLst>
            </p:cNvPr>
            <p:cNvSpPr/>
            <p:nvPr/>
          </p:nvSpPr>
          <p:spPr>
            <a:xfrm>
              <a:off x="10574290" y="5009509"/>
              <a:ext cx="81377" cy="74000"/>
            </a:xfrm>
            <a:custGeom>
              <a:avLst/>
              <a:gdLst>
                <a:gd name="connsiteX0" fmla="*/ 80947 w 81377"/>
                <a:gd name="connsiteY0" fmla="*/ 53844 h 74000"/>
                <a:gd name="connsiteX1" fmla="*/ 30119 w 81377"/>
                <a:gd name="connsiteY1" fmla="*/ 3015 h 74000"/>
                <a:gd name="connsiteX2" fmla="*/ 949 w 81377"/>
                <a:gd name="connsiteY2" fmla="*/ 4893 h 74000"/>
                <a:gd name="connsiteX3" fmla="*/ 10213 w 81377"/>
                <a:gd name="connsiteY3" fmla="*/ 27178 h 74000"/>
                <a:gd name="connsiteX4" fmla="*/ 22732 w 81377"/>
                <a:gd name="connsiteY4" fmla="*/ 45206 h 74000"/>
                <a:gd name="connsiteX5" fmla="*/ 60791 w 81377"/>
                <a:gd name="connsiteY5" fmla="*/ 74000 h 74000"/>
                <a:gd name="connsiteX6" fmla="*/ 80947 w 81377"/>
                <a:gd name="connsiteY6" fmla="*/ 53844 h 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377" h="74000">
                  <a:moveTo>
                    <a:pt x="80947" y="53844"/>
                  </a:moveTo>
                  <a:cubicBezTo>
                    <a:pt x="82700" y="43077"/>
                    <a:pt x="81448" y="16411"/>
                    <a:pt x="30119" y="3015"/>
                  </a:cubicBezTo>
                  <a:cubicBezTo>
                    <a:pt x="7834" y="-2869"/>
                    <a:pt x="2826" y="1012"/>
                    <a:pt x="949" y="4893"/>
                  </a:cubicBezTo>
                  <a:cubicBezTo>
                    <a:pt x="-2181" y="11153"/>
                    <a:pt x="2826" y="17538"/>
                    <a:pt x="10213" y="27178"/>
                  </a:cubicBezTo>
                  <a:cubicBezTo>
                    <a:pt x="14344" y="32561"/>
                    <a:pt x="19102" y="38696"/>
                    <a:pt x="22732" y="45206"/>
                  </a:cubicBezTo>
                  <a:cubicBezTo>
                    <a:pt x="32372" y="62107"/>
                    <a:pt x="48022" y="74000"/>
                    <a:pt x="60791" y="74000"/>
                  </a:cubicBezTo>
                  <a:cubicBezTo>
                    <a:pt x="65924" y="74000"/>
                    <a:pt x="77942" y="71997"/>
                    <a:pt x="80947" y="53844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EC62EE8C-DC2B-4FF4-8BD3-E0F4DEF66F2A}"/>
                </a:ext>
              </a:extLst>
            </p:cNvPr>
            <p:cNvSpPr/>
            <p:nvPr/>
          </p:nvSpPr>
          <p:spPr>
            <a:xfrm>
              <a:off x="7296892" y="4739228"/>
              <a:ext cx="204402" cy="443559"/>
            </a:xfrm>
            <a:custGeom>
              <a:avLst/>
              <a:gdLst>
                <a:gd name="connsiteX0" fmla="*/ 172176 w 204402"/>
                <a:gd name="connsiteY0" fmla="*/ 1753 h 443559"/>
                <a:gd name="connsiteX1" fmla="*/ 162536 w 204402"/>
                <a:gd name="connsiteY1" fmla="*/ 0 h 443559"/>
                <a:gd name="connsiteX2" fmla="*/ 127482 w 204402"/>
                <a:gd name="connsiteY2" fmla="*/ 37057 h 443559"/>
                <a:gd name="connsiteX3" fmla="*/ 109704 w 204402"/>
                <a:gd name="connsiteY3" fmla="*/ 69232 h 443559"/>
                <a:gd name="connsiteX4" fmla="*/ 59251 w 204402"/>
                <a:gd name="connsiteY4" fmla="*/ 118558 h 443559"/>
                <a:gd name="connsiteX5" fmla="*/ 55370 w 204402"/>
                <a:gd name="connsiteY5" fmla="*/ 118057 h 443559"/>
                <a:gd name="connsiteX6" fmla="*/ 11678 w 204402"/>
                <a:gd name="connsiteY6" fmla="*/ 144473 h 443559"/>
                <a:gd name="connsiteX7" fmla="*/ 7546 w 204402"/>
                <a:gd name="connsiteY7" fmla="*/ 186914 h 443559"/>
                <a:gd name="connsiteX8" fmla="*/ 6419 w 204402"/>
                <a:gd name="connsiteY8" fmla="*/ 280809 h 443559"/>
                <a:gd name="connsiteX9" fmla="*/ 7295 w 204402"/>
                <a:gd name="connsiteY9" fmla="*/ 342153 h 443559"/>
                <a:gd name="connsiteX10" fmla="*/ 14056 w 204402"/>
                <a:gd name="connsiteY10" fmla="*/ 387223 h 443559"/>
                <a:gd name="connsiteX11" fmla="*/ 22444 w 204402"/>
                <a:gd name="connsiteY11" fmla="*/ 429538 h 443559"/>
                <a:gd name="connsiteX12" fmla="*/ 59626 w 204402"/>
                <a:gd name="connsiteY12" fmla="*/ 443560 h 443559"/>
                <a:gd name="connsiteX13" fmla="*/ 123225 w 204402"/>
                <a:gd name="connsiteY13" fmla="*/ 390603 h 443559"/>
                <a:gd name="connsiteX14" fmla="*/ 137747 w 204402"/>
                <a:gd name="connsiteY14" fmla="*/ 340275 h 443559"/>
                <a:gd name="connsiteX15" fmla="*/ 152895 w 204402"/>
                <a:gd name="connsiteY15" fmla="*/ 290448 h 443559"/>
                <a:gd name="connsiteX16" fmla="*/ 175180 w 204402"/>
                <a:gd name="connsiteY16" fmla="*/ 217210 h 443559"/>
                <a:gd name="connsiteX17" fmla="*/ 185195 w 204402"/>
                <a:gd name="connsiteY17" fmla="*/ 181530 h 443559"/>
                <a:gd name="connsiteX18" fmla="*/ 204100 w 204402"/>
                <a:gd name="connsiteY18" fmla="*/ 80625 h 443559"/>
                <a:gd name="connsiteX19" fmla="*/ 172050 w 204402"/>
                <a:gd name="connsiteY19" fmla="*/ 1502 h 4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4402" h="443559">
                  <a:moveTo>
                    <a:pt x="172176" y="1753"/>
                  </a:moveTo>
                  <a:cubicBezTo>
                    <a:pt x="168921" y="626"/>
                    <a:pt x="165665" y="0"/>
                    <a:pt x="162536" y="0"/>
                  </a:cubicBezTo>
                  <a:cubicBezTo>
                    <a:pt x="144633" y="0"/>
                    <a:pt x="136245" y="18028"/>
                    <a:pt x="127482" y="37057"/>
                  </a:cubicBezTo>
                  <a:cubicBezTo>
                    <a:pt x="122348" y="48074"/>
                    <a:pt x="117090" y="59467"/>
                    <a:pt x="109704" y="69232"/>
                  </a:cubicBezTo>
                  <a:cubicBezTo>
                    <a:pt x="83789" y="102784"/>
                    <a:pt x="64008" y="118433"/>
                    <a:pt x="59251" y="118558"/>
                  </a:cubicBezTo>
                  <a:cubicBezTo>
                    <a:pt x="58124" y="118183"/>
                    <a:pt x="56872" y="118057"/>
                    <a:pt x="55370" y="118057"/>
                  </a:cubicBezTo>
                  <a:cubicBezTo>
                    <a:pt x="44979" y="118057"/>
                    <a:pt x="23321" y="127447"/>
                    <a:pt x="11678" y="144473"/>
                  </a:cubicBezTo>
                  <a:cubicBezTo>
                    <a:pt x="3039" y="157243"/>
                    <a:pt x="1537" y="171890"/>
                    <a:pt x="7546" y="186914"/>
                  </a:cubicBezTo>
                  <a:cubicBezTo>
                    <a:pt x="21944" y="223470"/>
                    <a:pt x="21442" y="263031"/>
                    <a:pt x="6419" y="280809"/>
                  </a:cubicBezTo>
                  <a:cubicBezTo>
                    <a:pt x="-4973" y="294204"/>
                    <a:pt x="1036" y="317490"/>
                    <a:pt x="7295" y="342153"/>
                  </a:cubicBezTo>
                  <a:cubicBezTo>
                    <a:pt x="11552" y="358554"/>
                    <a:pt x="15809" y="375705"/>
                    <a:pt x="14056" y="387223"/>
                  </a:cubicBezTo>
                  <a:cubicBezTo>
                    <a:pt x="11176" y="405501"/>
                    <a:pt x="14056" y="419773"/>
                    <a:pt x="22444" y="429538"/>
                  </a:cubicBezTo>
                  <a:cubicBezTo>
                    <a:pt x="30457" y="438802"/>
                    <a:pt x="42976" y="443560"/>
                    <a:pt x="59626" y="443560"/>
                  </a:cubicBezTo>
                  <a:cubicBezTo>
                    <a:pt x="96058" y="443560"/>
                    <a:pt x="109203" y="426408"/>
                    <a:pt x="123225" y="390603"/>
                  </a:cubicBezTo>
                  <a:cubicBezTo>
                    <a:pt x="129860" y="373452"/>
                    <a:pt x="133867" y="356550"/>
                    <a:pt x="137747" y="340275"/>
                  </a:cubicBezTo>
                  <a:cubicBezTo>
                    <a:pt x="142004" y="322498"/>
                    <a:pt x="145885" y="305597"/>
                    <a:pt x="152895" y="290448"/>
                  </a:cubicBezTo>
                  <a:cubicBezTo>
                    <a:pt x="161534" y="271920"/>
                    <a:pt x="169046" y="241623"/>
                    <a:pt x="175180" y="217210"/>
                  </a:cubicBezTo>
                  <a:cubicBezTo>
                    <a:pt x="179186" y="201311"/>
                    <a:pt x="182566" y="187539"/>
                    <a:pt x="185195" y="181530"/>
                  </a:cubicBezTo>
                  <a:cubicBezTo>
                    <a:pt x="192957" y="163377"/>
                    <a:pt x="206604" y="111297"/>
                    <a:pt x="204100" y="80625"/>
                  </a:cubicBezTo>
                  <a:cubicBezTo>
                    <a:pt x="203223" y="68981"/>
                    <a:pt x="197464" y="10141"/>
                    <a:pt x="172050" y="1502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2557008F-F4E3-495B-A0C2-FBD7C86FEF0F}"/>
                </a:ext>
              </a:extLst>
            </p:cNvPr>
            <p:cNvSpPr/>
            <p:nvPr/>
          </p:nvSpPr>
          <p:spPr>
            <a:xfrm>
              <a:off x="8277135" y="4041150"/>
              <a:ext cx="67890" cy="165004"/>
            </a:xfrm>
            <a:custGeom>
              <a:avLst/>
              <a:gdLst>
                <a:gd name="connsiteX0" fmla="*/ 57143 w 67890"/>
                <a:gd name="connsiteY0" fmla="*/ 39436 h 165004"/>
                <a:gd name="connsiteX1" fmla="*/ 29851 w 67890"/>
                <a:gd name="connsiteY1" fmla="*/ 0 h 165004"/>
                <a:gd name="connsiteX2" fmla="*/ 21338 w 67890"/>
                <a:gd name="connsiteY2" fmla="*/ 2253 h 165004"/>
                <a:gd name="connsiteX3" fmla="*/ 305 w 67890"/>
                <a:gd name="connsiteY3" fmla="*/ 114677 h 165004"/>
                <a:gd name="connsiteX4" fmla="*/ 19460 w 67890"/>
                <a:gd name="connsiteY4" fmla="*/ 163628 h 165004"/>
                <a:gd name="connsiteX5" fmla="*/ 26346 w 67890"/>
                <a:gd name="connsiteY5" fmla="*/ 165005 h 165004"/>
                <a:gd name="connsiteX6" fmla="*/ 51259 w 67890"/>
                <a:gd name="connsiteY6" fmla="*/ 144473 h 165004"/>
                <a:gd name="connsiteX7" fmla="*/ 64405 w 67890"/>
                <a:gd name="connsiteY7" fmla="*/ 58841 h 165004"/>
                <a:gd name="connsiteX8" fmla="*/ 57269 w 67890"/>
                <a:gd name="connsiteY8" fmla="*/ 39561 h 16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90" h="165004">
                  <a:moveTo>
                    <a:pt x="57143" y="39436"/>
                  </a:moveTo>
                  <a:cubicBezTo>
                    <a:pt x="51635" y="21032"/>
                    <a:pt x="45250" y="0"/>
                    <a:pt x="29851" y="0"/>
                  </a:cubicBezTo>
                  <a:cubicBezTo>
                    <a:pt x="27097" y="0"/>
                    <a:pt x="24092" y="751"/>
                    <a:pt x="21338" y="2253"/>
                  </a:cubicBezTo>
                  <a:cubicBezTo>
                    <a:pt x="5188" y="10642"/>
                    <a:pt x="-1572" y="80750"/>
                    <a:pt x="305" y="114677"/>
                  </a:cubicBezTo>
                  <a:cubicBezTo>
                    <a:pt x="1808" y="143096"/>
                    <a:pt x="8068" y="159121"/>
                    <a:pt x="19460" y="163628"/>
                  </a:cubicBezTo>
                  <a:cubicBezTo>
                    <a:pt x="21713" y="164504"/>
                    <a:pt x="24092" y="165005"/>
                    <a:pt x="26346" y="165005"/>
                  </a:cubicBezTo>
                  <a:cubicBezTo>
                    <a:pt x="35610" y="165005"/>
                    <a:pt x="43998" y="158119"/>
                    <a:pt x="51259" y="144473"/>
                  </a:cubicBezTo>
                  <a:cubicBezTo>
                    <a:pt x="64154" y="120060"/>
                    <a:pt x="73168" y="71736"/>
                    <a:pt x="64405" y="58841"/>
                  </a:cubicBezTo>
                  <a:cubicBezTo>
                    <a:pt x="62026" y="55335"/>
                    <a:pt x="59647" y="47323"/>
                    <a:pt x="57269" y="39561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59C2FFE1-00E9-4AB4-98E1-04B1741F3732}"/>
                </a:ext>
              </a:extLst>
            </p:cNvPr>
            <p:cNvSpPr/>
            <p:nvPr/>
          </p:nvSpPr>
          <p:spPr>
            <a:xfrm>
              <a:off x="6334545" y="3029462"/>
              <a:ext cx="61944" cy="75992"/>
            </a:xfrm>
            <a:custGeom>
              <a:avLst/>
              <a:gdLst>
                <a:gd name="connsiteX0" fmla="*/ 31194 w 61944"/>
                <a:gd name="connsiteY0" fmla="*/ 0 h 75992"/>
                <a:gd name="connsiteX1" fmla="*/ 4027 w 61944"/>
                <a:gd name="connsiteY1" fmla="*/ 22034 h 75992"/>
                <a:gd name="connsiteX2" fmla="*/ 8158 w 61944"/>
                <a:gd name="connsiteY2" fmla="*/ 65601 h 75992"/>
                <a:gd name="connsiteX3" fmla="*/ 29942 w 61944"/>
                <a:gd name="connsiteY3" fmla="*/ 75992 h 75992"/>
                <a:gd name="connsiteX4" fmla="*/ 57610 w 61944"/>
                <a:gd name="connsiteY4" fmla="*/ 56212 h 75992"/>
                <a:gd name="connsiteX5" fmla="*/ 55982 w 61944"/>
                <a:gd name="connsiteY5" fmla="*/ 19405 h 75992"/>
                <a:gd name="connsiteX6" fmla="*/ 31319 w 61944"/>
                <a:gd name="connsiteY6" fmla="*/ 0 h 7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44" h="75992">
                  <a:moveTo>
                    <a:pt x="31194" y="0"/>
                  </a:moveTo>
                  <a:cubicBezTo>
                    <a:pt x="19801" y="0"/>
                    <a:pt x="9661" y="8263"/>
                    <a:pt x="4027" y="22034"/>
                  </a:cubicBezTo>
                  <a:cubicBezTo>
                    <a:pt x="-1732" y="36056"/>
                    <a:pt x="-2107" y="55461"/>
                    <a:pt x="8158" y="65601"/>
                  </a:cubicBezTo>
                  <a:cubicBezTo>
                    <a:pt x="15169" y="72487"/>
                    <a:pt x="22556" y="75992"/>
                    <a:pt x="29942" y="75992"/>
                  </a:cubicBezTo>
                  <a:cubicBezTo>
                    <a:pt x="40333" y="75992"/>
                    <a:pt x="49597" y="69357"/>
                    <a:pt x="57610" y="56212"/>
                  </a:cubicBezTo>
                  <a:cubicBezTo>
                    <a:pt x="63870" y="45821"/>
                    <a:pt x="63369" y="32300"/>
                    <a:pt x="55982" y="19405"/>
                  </a:cubicBezTo>
                  <a:cubicBezTo>
                    <a:pt x="50599" y="9765"/>
                    <a:pt x="40834" y="0"/>
                    <a:pt x="31319" y="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99F7AC27-1AC9-496F-AE91-8C458F11C623}"/>
                </a:ext>
              </a:extLst>
            </p:cNvPr>
            <p:cNvSpPr/>
            <p:nvPr/>
          </p:nvSpPr>
          <p:spPr>
            <a:xfrm>
              <a:off x="6183739" y="3057756"/>
              <a:ext cx="37913" cy="37808"/>
            </a:xfrm>
            <a:custGeom>
              <a:avLst/>
              <a:gdLst>
                <a:gd name="connsiteX0" fmla="*/ 22879 w 37913"/>
                <a:gd name="connsiteY0" fmla="*/ 0 h 37808"/>
                <a:gd name="connsiteX1" fmla="*/ 1596 w 37913"/>
                <a:gd name="connsiteY1" fmla="*/ 18654 h 37808"/>
                <a:gd name="connsiteX2" fmla="*/ 1596 w 37913"/>
                <a:gd name="connsiteY2" fmla="*/ 30422 h 37808"/>
                <a:gd name="connsiteX3" fmla="*/ 17621 w 37913"/>
                <a:gd name="connsiteY3" fmla="*/ 37808 h 37808"/>
                <a:gd name="connsiteX4" fmla="*/ 36400 w 37913"/>
                <a:gd name="connsiteY4" fmla="*/ 27042 h 37808"/>
                <a:gd name="connsiteX5" fmla="*/ 34397 w 37913"/>
                <a:gd name="connsiteY5" fmla="*/ 6635 h 37808"/>
                <a:gd name="connsiteX6" fmla="*/ 22879 w 37913"/>
                <a:gd name="connsiteY6" fmla="*/ 0 h 3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13" h="37808">
                  <a:moveTo>
                    <a:pt x="22879" y="0"/>
                  </a:moveTo>
                  <a:cubicBezTo>
                    <a:pt x="15367" y="0"/>
                    <a:pt x="8232" y="6260"/>
                    <a:pt x="1596" y="18654"/>
                  </a:cubicBezTo>
                  <a:cubicBezTo>
                    <a:pt x="-532" y="22535"/>
                    <a:pt x="-532" y="26917"/>
                    <a:pt x="1596" y="30422"/>
                  </a:cubicBezTo>
                  <a:cubicBezTo>
                    <a:pt x="4350" y="34929"/>
                    <a:pt x="10485" y="37808"/>
                    <a:pt x="17621" y="37808"/>
                  </a:cubicBezTo>
                  <a:cubicBezTo>
                    <a:pt x="26384" y="37808"/>
                    <a:pt x="33646" y="33677"/>
                    <a:pt x="36400" y="27042"/>
                  </a:cubicBezTo>
                  <a:cubicBezTo>
                    <a:pt x="39029" y="20782"/>
                    <a:pt x="38153" y="12394"/>
                    <a:pt x="34397" y="6635"/>
                  </a:cubicBezTo>
                  <a:cubicBezTo>
                    <a:pt x="31643" y="2504"/>
                    <a:pt x="27386" y="0"/>
                    <a:pt x="22879" y="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23E34B17-8E26-4894-BF09-3A054FB75319}"/>
                </a:ext>
              </a:extLst>
            </p:cNvPr>
            <p:cNvSpPr/>
            <p:nvPr/>
          </p:nvSpPr>
          <p:spPr>
            <a:xfrm>
              <a:off x="6456326" y="3115596"/>
              <a:ext cx="101898" cy="71986"/>
            </a:xfrm>
            <a:custGeom>
              <a:avLst/>
              <a:gdLst>
                <a:gd name="connsiteX0" fmla="*/ 56640 w 101898"/>
                <a:gd name="connsiteY0" fmla="*/ 3631 h 71986"/>
                <a:gd name="connsiteX1" fmla="*/ 48878 w 101898"/>
                <a:gd name="connsiteY1" fmla="*/ 2629 h 71986"/>
                <a:gd name="connsiteX2" fmla="*/ 24466 w 101898"/>
                <a:gd name="connsiteY2" fmla="*/ 0 h 71986"/>
                <a:gd name="connsiteX3" fmla="*/ 4560 w 101898"/>
                <a:gd name="connsiteY3" fmla="*/ 4883 h 71986"/>
                <a:gd name="connsiteX4" fmla="*/ 53 w 101898"/>
                <a:gd name="connsiteY4" fmla="*/ 14773 h 71986"/>
                <a:gd name="connsiteX5" fmla="*/ 30976 w 101898"/>
                <a:gd name="connsiteY5" fmla="*/ 46071 h 71986"/>
                <a:gd name="connsiteX6" fmla="*/ 44622 w 101898"/>
                <a:gd name="connsiteY6" fmla="*/ 57714 h 71986"/>
                <a:gd name="connsiteX7" fmla="*/ 61773 w 101898"/>
                <a:gd name="connsiteY7" fmla="*/ 70859 h 71986"/>
                <a:gd name="connsiteX8" fmla="*/ 70787 w 101898"/>
                <a:gd name="connsiteY8" fmla="*/ 71986 h 71986"/>
                <a:gd name="connsiteX9" fmla="*/ 97704 w 101898"/>
                <a:gd name="connsiteY9" fmla="*/ 60468 h 71986"/>
                <a:gd name="connsiteX10" fmla="*/ 99832 w 101898"/>
                <a:gd name="connsiteY10" fmla="*/ 35304 h 71986"/>
                <a:gd name="connsiteX11" fmla="*/ 56891 w 101898"/>
                <a:gd name="connsiteY11" fmla="*/ 3756 h 7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898" h="71986">
                  <a:moveTo>
                    <a:pt x="56640" y="3631"/>
                  </a:moveTo>
                  <a:cubicBezTo>
                    <a:pt x="55013" y="3631"/>
                    <a:pt x="52259" y="3130"/>
                    <a:pt x="48878" y="2629"/>
                  </a:cubicBezTo>
                  <a:cubicBezTo>
                    <a:pt x="42243" y="1502"/>
                    <a:pt x="32979" y="0"/>
                    <a:pt x="24466" y="0"/>
                  </a:cubicBezTo>
                  <a:cubicBezTo>
                    <a:pt x="15953" y="0"/>
                    <a:pt x="9192" y="1627"/>
                    <a:pt x="4560" y="4883"/>
                  </a:cubicBezTo>
                  <a:cubicBezTo>
                    <a:pt x="1305" y="7136"/>
                    <a:pt x="-322" y="10766"/>
                    <a:pt x="53" y="14773"/>
                  </a:cubicBezTo>
                  <a:cubicBezTo>
                    <a:pt x="1055" y="27042"/>
                    <a:pt x="22588" y="42065"/>
                    <a:pt x="30976" y="46071"/>
                  </a:cubicBezTo>
                  <a:cubicBezTo>
                    <a:pt x="35608" y="48199"/>
                    <a:pt x="40240" y="53082"/>
                    <a:pt x="44622" y="57714"/>
                  </a:cubicBezTo>
                  <a:cubicBezTo>
                    <a:pt x="50255" y="63598"/>
                    <a:pt x="55514" y="68981"/>
                    <a:pt x="61773" y="70859"/>
                  </a:cubicBezTo>
                  <a:cubicBezTo>
                    <a:pt x="64277" y="71610"/>
                    <a:pt x="67407" y="71986"/>
                    <a:pt x="70787" y="71986"/>
                  </a:cubicBezTo>
                  <a:cubicBezTo>
                    <a:pt x="75169" y="71986"/>
                    <a:pt x="90067" y="71110"/>
                    <a:pt x="97704" y="60468"/>
                  </a:cubicBezTo>
                  <a:cubicBezTo>
                    <a:pt x="100959" y="55836"/>
                    <a:pt x="104089" y="47824"/>
                    <a:pt x="99832" y="35304"/>
                  </a:cubicBezTo>
                  <a:cubicBezTo>
                    <a:pt x="92821" y="14397"/>
                    <a:pt x="78299" y="3756"/>
                    <a:pt x="56891" y="3756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4BA723AF-BB7E-448E-B4A2-04CA6A1FBB99}"/>
                </a:ext>
              </a:extLst>
            </p:cNvPr>
            <p:cNvSpPr/>
            <p:nvPr/>
          </p:nvSpPr>
          <p:spPr>
            <a:xfrm>
              <a:off x="5645129" y="1855727"/>
              <a:ext cx="5362972" cy="3622391"/>
            </a:xfrm>
            <a:custGeom>
              <a:avLst/>
              <a:gdLst>
                <a:gd name="connsiteX0" fmla="*/ 5034397 w 5362972"/>
                <a:gd name="connsiteY0" fmla="*/ 575186 h 3622391"/>
                <a:gd name="connsiteX1" fmla="*/ 5082095 w 5362972"/>
                <a:gd name="connsiteY1" fmla="*/ 575687 h 3622391"/>
                <a:gd name="connsiteX2" fmla="*/ 5160091 w 5362972"/>
                <a:gd name="connsiteY2" fmla="*/ 548520 h 3622391"/>
                <a:gd name="connsiteX3" fmla="*/ 5212421 w 5362972"/>
                <a:gd name="connsiteY3" fmla="*/ 523857 h 3622391"/>
                <a:gd name="connsiteX4" fmla="*/ 5305691 w 5362972"/>
                <a:gd name="connsiteY4" fmla="*/ 502323 h 3622391"/>
                <a:gd name="connsiteX5" fmla="*/ 5317959 w 5362972"/>
                <a:gd name="connsiteY5" fmla="*/ 504452 h 3622391"/>
                <a:gd name="connsiteX6" fmla="*/ 5336613 w 5362972"/>
                <a:gd name="connsiteY6" fmla="*/ 508833 h 3622391"/>
                <a:gd name="connsiteX7" fmla="*/ 5356644 w 5362972"/>
                <a:gd name="connsiteY7" fmla="*/ 498943 h 3622391"/>
                <a:gd name="connsiteX8" fmla="*/ 5351136 w 5362972"/>
                <a:gd name="connsiteY8" fmla="*/ 478036 h 3622391"/>
                <a:gd name="connsiteX9" fmla="*/ 5334485 w 5362972"/>
                <a:gd name="connsiteY9" fmla="*/ 460759 h 3622391"/>
                <a:gd name="connsiteX10" fmla="*/ 5313452 w 5362972"/>
                <a:gd name="connsiteY10" fmla="*/ 436847 h 3622391"/>
                <a:gd name="connsiteX11" fmla="*/ 5319462 w 5362972"/>
                <a:gd name="connsiteY11" fmla="*/ 435095 h 3622391"/>
                <a:gd name="connsiteX12" fmla="*/ 5361652 w 5362972"/>
                <a:gd name="connsiteY12" fmla="*/ 402669 h 3622391"/>
                <a:gd name="connsiteX13" fmla="*/ 5356019 w 5362972"/>
                <a:gd name="connsiteY13" fmla="*/ 364486 h 3622391"/>
                <a:gd name="connsiteX14" fmla="*/ 5353514 w 5362972"/>
                <a:gd name="connsiteY14" fmla="*/ 323547 h 3622391"/>
                <a:gd name="connsiteX15" fmla="*/ 5359023 w 5362972"/>
                <a:gd name="connsiteY15" fmla="*/ 296005 h 3622391"/>
                <a:gd name="connsiteX16" fmla="*/ 5313202 w 5362972"/>
                <a:gd name="connsiteY16" fmla="*/ 258572 h 3622391"/>
                <a:gd name="connsiteX17" fmla="*/ 5287037 w 5362972"/>
                <a:gd name="connsiteY17" fmla="*/ 256694 h 3622391"/>
                <a:gd name="connsiteX18" fmla="*/ 5256865 w 5362972"/>
                <a:gd name="connsiteY18" fmla="*/ 257320 h 3622391"/>
                <a:gd name="connsiteX19" fmla="*/ 5223313 w 5362972"/>
                <a:gd name="connsiteY19" fmla="*/ 257946 h 3622391"/>
                <a:gd name="connsiteX20" fmla="*/ 5184002 w 5362972"/>
                <a:gd name="connsiteY20" fmla="*/ 253815 h 3622391"/>
                <a:gd name="connsiteX21" fmla="*/ 5131546 w 5362972"/>
                <a:gd name="connsiteY21" fmla="*/ 234159 h 3622391"/>
                <a:gd name="connsiteX22" fmla="*/ 5118902 w 5362972"/>
                <a:gd name="connsiteY22" fmla="*/ 238291 h 3622391"/>
                <a:gd name="connsiteX23" fmla="*/ 5088981 w 5362972"/>
                <a:gd name="connsiteY23" fmla="*/ 288869 h 3622391"/>
                <a:gd name="connsiteX24" fmla="*/ 5069200 w 5362972"/>
                <a:gd name="connsiteY24" fmla="*/ 272719 h 3622391"/>
                <a:gd name="connsiteX25" fmla="*/ 4968169 w 5362972"/>
                <a:gd name="connsiteY25" fmla="*/ 247555 h 3622391"/>
                <a:gd name="connsiteX26" fmla="*/ 4950892 w 5362972"/>
                <a:gd name="connsiteY26" fmla="*/ 247555 h 3622391"/>
                <a:gd name="connsiteX27" fmla="*/ 4902317 w 5362972"/>
                <a:gd name="connsiteY27" fmla="*/ 252437 h 3622391"/>
                <a:gd name="connsiteX28" fmla="*/ 4876527 w 5362972"/>
                <a:gd name="connsiteY28" fmla="*/ 255818 h 3622391"/>
                <a:gd name="connsiteX29" fmla="*/ 4861755 w 5362972"/>
                <a:gd name="connsiteY29" fmla="*/ 257946 h 3622391"/>
                <a:gd name="connsiteX30" fmla="*/ 4845980 w 5362972"/>
                <a:gd name="connsiteY30" fmla="*/ 259824 h 3622391"/>
                <a:gd name="connsiteX31" fmla="*/ 4824573 w 5362972"/>
                <a:gd name="connsiteY31" fmla="*/ 249558 h 3622391"/>
                <a:gd name="connsiteX32" fmla="*/ 4785762 w 5362972"/>
                <a:gd name="connsiteY32" fmla="*/ 222641 h 3622391"/>
                <a:gd name="connsiteX33" fmla="*/ 4771366 w 5362972"/>
                <a:gd name="connsiteY33" fmla="*/ 213878 h 3622391"/>
                <a:gd name="connsiteX34" fmla="*/ 4723166 w 5362972"/>
                <a:gd name="connsiteY34" fmla="*/ 205740 h 3622391"/>
                <a:gd name="connsiteX35" fmla="*/ 4667330 w 5362972"/>
                <a:gd name="connsiteY35" fmla="*/ 209621 h 3622391"/>
                <a:gd name="connsiteX36" fmla="*/ 4591463 w 5362972"/>
                <a:gd name="connsiteY36" fmla="*/ 215005 h 3622391"/>
                <a:gd name="connsiteX37" fmla="*/ 4547770 w 5362972"/>
                <a:gd name="connsiteY37" fmla="*/ 188964 h 3622391"/>
                <a:gd name="connsiteX38" fmla="*/ 4479665 w 5362972"/>
                <a:gd name="connsiteY38" fmla="*/ 155162 h 3622391"/>
                <a:gd name="connsiteX39" fmla="*/ 4465393 w 5362972"/>
                <a:gd name="connsiteY39" fmla="*/ 156790 h 3622391"/>
                <a:gd name="connsiteX40" fmla="*/ 4413438 w 5362972"/>
                <a:gd name="connsiteY40" fmla="*/ 161297 h 3622391"/>
                <a:gd name="connsiteX41" fmla="*/ 4387522 w 5362972"/>
                <a:gd name="connsiteY41" fmla="*/ 156790 h 3622391"/>
                <a:gd name="connsiteX42" fmla="*/ 4339574 w 5362972"/>
                <a:gd name="connsiteY42" fmla="*/ 133504 h 3622391"/>
                <a:gd name="connsiteX43" fmla="*/ 4334566 w 5362972"/>
                <a:gd name="connsiteY43" fmla="*/ 130124 h 3622391"/>
                <a:gd name="connsiteX44" fmla="*/ 4332688 w 5362972"/>
                <a:gd name="connsiteY44" fmla="*/ 124991 h 3622391"/>
                <a:gd name="connsiteX45" fmla="*/ 4412937 w 5362972"/>
                <a:gd name="connsiteY45" fmla="*/ 102831 h 3622391"/>
                <a:gd name="connsiteX46" fmla="*/ 4417069 w 5362972"/>
                <a:gd name="connsiteY46" fmla="*/ 98825 h 3622391"/>
                <a:gd name="connsiteX47" fmla="*/ 4416442 w 5362972"/>
                <a:gd name="connsiteY47" fmla="*/ 93192 h 3622391"/>
                <a:gd name="connsiteX48" fmla="*/ 4369369 w 5362972"/>
                <a:gd name="connsiteY48" fmla="*/ 60266 h 3622391"/>
                <a:gd name="connsiteX49" fmla="*/ 4321421 w 5362972"/>
                <a:gd name="connsiteY49" fmla="*/ 51878 h 3622391"/>
                <a:gd name="connsiteX50" fmla="*/ 4293627 w 5362972"/>
                <a:gd name="connsiteY50" fmla="*/ 46620 h 3622391"/>
                <a:gd name="connsiteX51" fmla="*/ 4280858 w 5362972"/>
                <a:gd name="connsiteY51" fmla="*/ 54256 h 3622391"/>
                <a:gd name="connsiteX52" fmla="*/ 4277478 w 5362972"/>
                <a:gd name="connsiteY52" fmla="*/ 56134 h 3622391"/>
                <a:gd name="connsiteX53" fmla="*/ 4269966 w 5362972"/>
                <a:gd name="connsiteY53" fmla="*/ 55008 h 3622391"/>
                <a:gd name="connsiteX54" fmla="*/ 4237290 w 5362972"/>
                <a:gd name="connsiteY54" fmla="*/ 55508 h 3622391"/>
                <a:gd name="connsiteX55" fmla="*/ 4222894 w 5362972"/>
                <a:gd name="connsiteY55" fmla="*/ 57011 h 3622391"/>
                <a:gd name="connsiteX56" fmla="*/ 4215006 w 5362972"/>
                <a:gd name="connsiteY56" fmla="*/ 53881 h 3622391"/>
                <a:gd name="connsiteX57" fmla="*/ 4200234 w 5362972"/>
                <a:gd name="connsiteY57" fmla="*/ 41111 h 3622391"/>
                <a:gd name="connsiteX58" fmla="*/ 4176447 w 5362972"/>
                <a:gd name="connsiteY58" fmla="*/ 69280 h 3622391"/>
                <a:gd name="connsiteX59" fmla="*/ 4195226 w 5362972"/>
                <a:gd name="connsiteY59" fmla="*/ 100328 h 3622391"/>
                <a:gd name="connsiteX60" fmla="*/ 4238793 w 5362972"/>
                <a:gd name="connsiteY60" fmla="*/ 106462 h 3622391"/>
                <a:gd name="connsiteX61" fmla="*/ 4267337 w 5362972"/>
                <a:gd name="connsiteY61" fmla="*/ 113598 h 3622391"/>
                <a:gd name="connsiteX62" fmla="*/ 4268839 w 5362972"/>
                <a:gd name="connsiteY62" fmla="*/ 133629 h 3622391"/>
                <a:gd name="connsiteX63" fmla="*/ 4266586 w 5362972"/>
                <a:gd name="connsiteY63" fmla="*/ 145648 h 3622391"/>
                <a:gd name="connsiteX64" fmla="*/ 4240546 w 5362972"/>
                <a:gd name="connsiteY64" fmla="*/ 185835 h 3622391"/>
                <a:gd name="connsiteX65" fmla="*/ 4229279 w 5362972"/>
                <a:gd name="connsiteY65" fmla="*/ 185709 h 3622391"/>
                <a:gd name="connsiteX66" fmla="*/ 4191721 w 5362972"/>
                <a:gd name="connsiteY66" fmla="*/ 191594 h 3622391"/>
                <a:gd name="connsiteX67" fmla="*/ 4144648 w 5362972"/>
                <a:gd name="connsiteY67" fmla="*/ 198229 h 3622391"/>
                <a:gd name="connsiteX68" fmla="*/ 4132754 w 5362972"/>
                <a:gd name="connsiteY68" fmla="*/ 198229 h 3622391"/>
                <a:gd name="connsiteX69" fmla="*/ 4104210 w 5362972"/>
                <a:gd name="connsiteY69" fmla="*/ 202360 h 3622391"/>
                <a:gd name="connsiteX70" fmla="*/ 4098451 w 5362972"/>
                <a:gd name="connsiteY70" fmla="*/ 196977 h 3622391"/>
                <a:gd name="connsiteX71" fmla="*/ 4078420 w 5362972"/>
                <a:gd name="connsiteY71" fmla="*/ 184708 h 3622391"/>
                <a:gd name="connsiteX72" fmla="*/ 4072662 w 5362972"/>
                <a:gd name="connsiteY72" fmla="*/ 185960 h 3622391"/>
                <a:gd name="connsiteX73" fmla="*/ 4054008 w 5362972"/>
                <a:gd name="connsiteY73" fmla="*/ 200482 h 3622391"/>
                <a:gd name="connsiteX74" fmla="*/ 4019204 w 5362972"/>
                <a:gd name="connsiteY74" fmla="*/ 223393 h 3622391"/>
                <a:gd name="connsiteX75" fmla="*/ 4019204 w 5362972"/>
                <a:gd name="connsiteY75" fmla="*/ 223393 h 3622391"/>
                <a:gd name="connsiteX76" fmla="*/ 3987905 w 5362972"/>
                <a:gd name="connsiteY76" fmla="*/ 186461 h 3622391"/>
                <a:gd name="connsiteX77" fmla="*/ 3971630 w 5362972"/>
                <a:gd name="connsiteY77" fmla="*/ 126994 h 3622391"/>
                <a:gd name="connsiteX78" fmla="*/ 3912038 w 5362972"/>
                <a:gd name="connsiteY78" fmla="*/ 119107 h 3622391"/>
                <a:gd name="connsiteX79" fmla="*/ 3890755 w 5362972"/>
                <a:gd name="connsiteY79" fmla="*/ 120233 h 3622391"/>
                <a:gd name="connsiteX80" fmla="*/ 3879363 w 5362972"/>
                <a:gd name="connsiteY80" fmla="*/ 121736 h 3622391"/>
                <a:gd name="connsiteX81" fmla="*/ 3801492 w 5362972"/>
                <a:gd name="connsiteY81" fmla="*/ 141516 h 3622391"/>
                <a:gd name="connsiteX82" fmla="*/ 3755922 w 5362972"/>
                <a:gd name="connsiteY82" fmla="*/ 158292 h 3622391"/>
                <a:gd name="connsiteX83" fmla="*/ 3737018 w 5362972"/>
                <a:gd name="connsiteY83" fmla="*/ 150655 h 3622391"/>
                <a:gd name="connsiteX84" fmla="*/ 3692450 w 5362972"/>
                <a:gd name="connsiteY84" fmla="*/ 133879 h 3622391"/>
                <a:gd name="connsiteX85" fmla="*/ 3591668 w 5362972"/>
                <a:gd name="connsiteY85" fmla="*/ 127369 h 3622391"/>
                <a:gd name="connsiteX86" fmla="*/ 3570135 w 5362972"/>
                <a:gd name="connsiteY86" fmla="*/ 128746 h 3622391"/>
                <a:gd name="connsiteX87" fmla="*/ 3567381 w 5362972"/>
                <a:gd name="connsiteY87" fmla="*/ 128997 h 3622391"/>
                <a:gd name="connsiteX88" fmla="*/ 3548727 w 5362972"/>
                <a:gd name="connsiteY88" fmla="*/ 123488 h 3622391"/>
                <a:gd name="connsiteX89" fmla="*/ 3582655 w 5362972"/>
                <a:gd name="connsiteY89" fmla="*/ 68278 h 3622391"/>
                <a:gd name="connsiteX90" fmla="*/ 3573640 w 5362972"/>
                <a:gd name="connsiteY90" fmla="*/ 51127 h 3622391"/>
                <a:gd name="connsiteX91" fmla="*/ 3498400 w 5362972"/>
                <a:gd name="connsiteY91" fmla="*/ 32222 h 3622391"/>
                <a:gd name="connsiteX92" fmla="*/ 3483126 w 5362972"/>
                <a:gd name="connsiteY92" fmla="*/ 30720 h 3622391"/>
                <a:gd name="connsiteX93" fmla="*/ 3472485 w 5362972"/>
                <a:gd name="connsiteY93" fmla="*/ 29093 h 3622391"/>
                <a:gd name="connsiteX94" fmla="*/ 3435678 w 5362972"/>
                <a:gd name="connsiteY94" fmla="*/ 25587 h 3622391"/>
                <a:gd name="connsiteX95" fmla="*/ 3407635 w 5362972"/>
                <a:gd name="connsiteY95" fmla="*/ 27966 h 3622391"/>
                <a:gd name="connsiteX96" fmla="*/ 3377088 w 5362972"/>
                <a:gd name="connsiteY96" fmla="*/ 38482 h 3622391"/>
                <a:gd name="connsiteX97" fmla="*/ 3369075 w 5362972"/>
                <a:gd name="connsiteY97" fmla="*/ 42113 h 3622391"/>
                <a:gd name="connsiteX98" fmla="*/ 3370452 w 5362972"/>
                <a:gd name="connsiteY98" fmla="*/ 39358 h 3622391"/>
                <a:gd name="connsiteX99" fmla="*/ 3345038 w 5362972"/>
                <a:gd name="connsiteY99" fmla="*/ 20454 h 3622391"/>
                <a:gd name="connsiteX100" fmla="*/ 3295962 w 5362972"/>
                <a:gd name="connsiteY100" fmla="*/ 8185 h 3622391"/>
                <a:gd name="connsiteX101" fmla="*/ 3276682 w 5362972"/>
                <a:gd name="connsiteY101" fmla="*/ 9562 h 3622391"/>
                <a:gd name="connsiteX102" fmla="*/ 3267167 w 5362972"/>
                <a:gd name="connsiteY102" fmla="*/ 10314 h 3622391"/>
                <a:gd name="connsiteX103" fmla="*/ 3262410 w 5362972"/>
                <a:gd name="connsiteY103" fmla="*/ 8936 h 3622391"/>
                <a:gd name="connsiteX104" fmla="*/ 3260782 w 5362972"/>
                <a:gd name="connsiteY104" fmla="*/ 6433 h 3622391"/>
                <a:gd name="connsiteX105" fmla="*/ 3245884 w 5362972"/>
                <a:gd name="connsiteY105" fmla="*/ 6433 h 3622391"/>
                <a:gd name="connsiteX106" fmla="*/ 3219094 w 5362972"/>
                <a:gd name="connsiteY106" fmla="*/ 28842 h 3622391"/>
                <a:gd name="connsiteX107" fmla="*/ 3159627 w 5362972"/>
                <a:gd name="connsiteY107" fmla="*/ 53881 h 3622391"/>
                <a:gd name="connsiteX108" fmla="*/ 3154118 w 5362972"/>
                <a:gd name="connsiteY108" fmla="*/ 55258 h 3622391"/>
                <a:gd name="connsiteX109" fmla="*/ 3152115 w 5362972"/>
                <a:gd name="connsiteY109" fmla="*/ 55258 h 3622391"/>
                <a:gd name="connsiteX110" fmla="*/ 3088892 w 5362972"/>
                <a:gd name="connsiteY110" fmla="*/ 40485 h 3622391"/>
                <a:gd name="connsiteX111" fmla="*/ 3073118 w 5362972"/>
                <a:gd name="connsiteY111" fmla="*/ 6683 h 3622391"/>
                <a:gd name="connsiteX112" fmla="*/ 3045826 w 5362972"/>
                <a:gd name="connsiteY112" fmla="*/ 28842 h 3622391"/>
                <a:gd name="connsiteX113" fmla="*/ 3024293 w 5362972"/>
                <a:gd name="connsiteY113" fmla="*/ 50125 h 3622391"/>
                <a:gd name="connsiteX114" fmla="*/ 3006515 w 5362972"/>
                <a:gd name="connsiteY114" fmla="*/ 59765 h 3622391"/>
                <a:gd name="connsiteX115" fmla="*/ 2966578 w 5362972"/>
                <a:gd name="connsiteY115" fmla="*/ 71408 h 3622391"/>
                <a:gd name="connsiteX116" fmla="*/ 2931274 w 5362972"/>
                <a:gd name="connsiteY116" fmla="*/ 67652 h 3622391"/>
                <a:gd name="connsiteX117" fmla="*/ 2879444 w 5362972"/>
                <a:gd name="connsiteY117" fmla="*/ 77292 h 3622391"/>
                <a:gd name="connsiteX118" fmla="*/ 2858536 w 5362972"/>
                <a:gd name="connsiteY118" fmla="*/ 85555 h 3622391"/>
                <a:gd name="connsiteX119" fmla="*/ 2815971 w 5362972"/>
                <a:gd name="connsiteY119" fmla="*/ 108090 h 3622391"/>
                <a:gd name="connsiteX120" fmla="*/ 2752873 w 5362972"/>
                <a:gd name="connsiteY120" fmla="*/ 136383 h 3622391"/>
                <a:gd name="connsiteX121" fmla="*/ 2693782 w 5362972"/>
                <a:gd name="connsiteY121" fmla="*/ 133754 h 3622391"/>
                <a:gd name="connsiteX122" fmla="*/ 2652093 w 5362972"/>
                <a:gd name="connsiteY122" fmla="*/ 144521 h 3622391"/>
                <a:gd name="connsiteX123" fmla="*/ 2659103 w 5362972"/>
                <a:gd name="connsiteY123" fmla="*/ 163926 h 3622391"/>
                <a:gd name="connsiteX124" fmla="*/ 2708931 w 5362972"/>
                <a:gd name="connsiteY124" fmla="*/ 194473 h 3622391"/>
                <a:gd name="connsiteX125" fmla="*/ 2738726 w 5362972"/>
                <a:gd name="connsiteY125" fmla="*/ 211750 h 3622391"/>
                <a:gd name="connsiteX126" fmla="*/ 2744986 w 5362972"/>
                <a:gd name="connsiteY126" fmla="*/ 254441 h 3622391"/>
                <a:gd name="connsiteX127" fmla="*/ 2736348 w 5362972"/>
                <a:gd name="connsiteY127" fmla="*/ 257320 h 3622391"/>
                <a:gd name="connsiteX128" fmla="*/ 2723202 w 5362972"/>
                <a:gd name="connsiteY128" fmla="*/ 240169 h 3622391"/>
                <a:gd name="connsiteX129" fmla="*/ 2686897 w 5362972"/>
                <a:gd name="connsiteY129" fmla="*/ 196601 h 3622391"/>
                <a:gd name="connsiteX130" fmla="*/ 2668243 w 5362972"/>
                <a:gd name="connsiteY130" fmla="*/ 190467 h 3622391"/>
                <a:gd name="connsiteX131" fmla="*/ 2640950 w 5362972"/>
                <a:gd name="connsiteY131" fmla="*/ 171062 h 3622391"/>
                <a:gd name="connsiteX132" fmla="*/ 2601014 w 5362972"/>
                <a:gd name="connsiteY132" fmla="*/ 150906 h 3622391"/>
                <a:gd name="connsiteX133" fmla="*/ 2571218 w 5362972"/>
                <a:gd name="connsiteY133" fmla="*/ 166304 h 3622391"/>
                <a:gd name="connsiteX134" fmla="*/ 2562079 w 5362972"/>
                <a:gd name="connsiteY134" fmla="*/ 197227 h 3622391"/>
                <a:gd name="connsiteX135" fmla="*/ 2556821 w 5362972"/>
                <a:gd name="connsiteY135" fmla="*/ 215255 h 3622391"/>
                <a:gd name="connsiteX136" fmla="*/ 2548182 w 5362972"/>
                <a:gd name="connsiteY136" fmla="*/ 217509 h 3622391"/>
                <a:gd name="connsiteX137" fmla="*/ 2537791 w 5362972"/>
                <a:gd name="connsiteY137" fmla="*/ 219887 h 3622391"/>
                <a:gd name="connsiteX138" fmla="*/ 2532408 w 5362972"/>
                <a:gd name="connsiteY138" fmla="*/ 210247 h 3622391"/>
                <a:gd name="connsiteX139" fmla="*/ 2531531 w 5362972"/>
                <a:gd name="connsiteY139" fmla="*/ 198104 h 3622391"/>
                <a:gd name="connsiteX140" fmla="*/ 2515882 w 5362972"/>
                <a:gd name="connsiteY140" fmla="*/ 152533 h 3622391"/>
                <a:gd name="connsiteX141" fmla="*/ 2501986 w 5362972"/>
                <a:gd name="connsiteY141" fmla="*/ 164051 h 3622391"/>
                <a:gd name="connsiteX142" fmla="*/ 2487339 w 5362972"/>
                <a:gd name="connsiteY142" fmla="*/ 185459 h 3622391"/>
                <a:gd name="connsiteX143" fmla="*/ 2477949 w 5362972"/>
                <a:gd name="connsiteY143" fmla="*/ 208119 h 3622391"/>
                <a:gd name="connsiteX144" fmla="*/ 2482581 w 5362972"/>
                <a:gd name="connsiteY144" fmla="*/ 226522 h 3622391"/>
                <a:gd name="connsiteX145" fmla="*/ 2487213 w 5362972"/>
                <a:gd name="connsiteY145" fmla="*/ 258447 h 3622391"/>
                <a:gd name="connsiteX146" fmla="*/ 2487964 w 5362972"/>
                <a:gd name="connsiteY146" fmla="*/ 303266 h 3622391"/>
                <a:gd name="connsiteX147" fmla="*/ 2496102 w 5362972"/>
                <a:gd name="connsiteY147" fmla="*/ 307147 h 3622391"/>
                <a:gd name="connsiteX148" fmla="*/ 2513128 w 5362972"/>
                <a:gd name="connsiteY148" fmla="*/ 296255 h 3622391"/>
                <a:gd name="connsiteX149" fmla="*/ 2541422 w 5362972"/>
                <a:gd name="connsiteY149" fmla="*/ 276975 h 3622391"/>
                <a:gd name="connsiteX150" fmla="*/ 2549434 w 5362972"/>
                <a:gd name="connsiteY150" fmla="*/ 274722 h 3622391"/>
                <a:gd name="connsiteX151" fmla="*/ 2581108 w 5362972"/>
                <a:gd name="connsiteY151" fmla="*/ 268462 h 3622391"/>
                <a:gd name="connsiteX152" fmla="*/ 2593252 w 5362972"/>
                <a:gd name="connsiteY152" fmla="*/ 276600 h 3622391"/>
                <a:gd name="connsiteX153" fmla="*/ 2602141 w 5362972"/>
                <a:gd name="connsiteY153" fmla="*/ 301388 h 3622391"/>
                <a:gd name="connsiteX154" fmla="*/ 2605646 w 5362972"/>
                <a:gd name="connsiteY154" fmla="*/ 309150 h 3622391"/>
                <a:gd name="connsiteX155" fmla="*/ 2599261 w 5362972"/>
                <a:gd name="connsiteY155" fmla="*/ 313532 h 3622391"/>
                <a:gd name="connsiteX156" fmla="*/ 2555569 w 5362972"/>
                <a:gd name="connsiteY156" fmla="*/ 306897 h 3622391"/>
                <a:gd name="connsiteX157" fmla="*/ 2508246 w 5362972"/>
                <a:gd name="connsiteY157" fmla="*/ 301013 h 3622391"/>
                <a:gd name="connsiteX158" fmla="*/ 2457417 w 5362972"/>
                <a:gd name="connsiteY158" fmla="*/ 363359 h 3622391"/>
                <a:gd name="connsiteX159" fmla="*/ 2406589 w 5362972"/>
                <a:gd name="connsiteY159" fmla="*/ 386144 h 3622391"/>
                <a:gd name="connsiteX160" fmla="*/ 2440516 w 5362972"/>
                <a:gd name="connsiteY160" fmla="*/ 349212 h 3622391"/>
                <a:gd name="connsiteX161" fmla="*/ 2470062 w 5362972"/>
                <a:gd name="connsiteY161" fmla="*/ 301889 h 3622391"/>
                <a:gd name="connsiteX162" fmla="*/ 2466807 w 5362972"/>
                <a:gd name="connsiteY162" fmla="*/ 287992 h 3622391"/>
                <a:gd name="connsiteX163" fmla="*/ 2456666 w 5362972"/>
                <a:gd name="connsiteY163" fmla="*/ 221014 h 3622391"/>
                <a:gd name="connsiteX164" fmla="*/ 2461549 w 5362972"/>
                <a:gd name="connsiteY164" fmla="*/ 211499 h 3622391"/>
                <a:gd name="connsiteX165" fmla="*/ 2456040 w 5362972"/>
                <a:gd name="connsiteY165" fmla="*/ 167181 h 3622391"/>
                <a:gd name="connsiteX166" fmla="*/ 2429374 w 5362972"/>
                <a:gd name="connsiteY166" fmla="*/ 148903 h 3622391"/>
                <a:gd name="connsiteX167" fmla="*/ 2397825 w 5362972"/>
                <a:gd name="connsiteY167" fmla="*/ 128872 h 3622391"/>
                <a:gd name="connsiteX168" fmla="*/ 2390188 w 5362972"/>
                <a:gd name="connsiteY168" fmla="*/ 127244 h 3622391"/>
                <a:gd name="connsiteX169" fmla="*/ 2353131 w 5362972"/>
                <a:gd name="connsiteY169" fmla="*/ 155287 h 3622391"/>
                <a:gd name="connsiteX170" fmla="*/ 2336355 w 5362972"/>
                <a:gd name="connsiteY170" fmla="*/ 172815 h 3622391"/>
                <a:gd name="connsiteX171" fmla="*/ 2321707 w 5362972"/>
                <a:gd name="connsiteY171" fmla="*/ 187713 h 3622391"/>
                <a:gd name="connsiteX172" fmla="*/ 2304681 w 5362972"/>
                <a:gd name="connsiteY172" fmla="*/ 198980 h 3622391"/>
                <a:gd name="connsiteX173" fmla="*/ 2278516 w 5362972"/>
                <a:gd name="connsiteY173" fmla="*/ 224645 h 3622391"/>
                <a:gd name="connsiteX174" fmla="*/ 2302302 w 5362972"/>
                <a:gd name="connsiteY174" fmla="*/ 265458 h 3622391"/>
                <a:gd name="connsiteX175" fmla="*/ 2338734 w 5362972"/>
                <a:gd name="connsiteY175" fmla="*/ 294753 h 3622391"/>
                <a:gd name="connsiteX176" fmla="*/ 2337356 w 5362972"/>
                <a:gd name="connsiteY176" fmla="*/ 299009 h 3622391"/>
                <a:gd name="connsiteX177" fmla="*/ 2330972 w 5362972"/>
                <a:gd name="connsiteY177" fmla="*/ 300387 h 3622391"/>
                <a:gd name="connsiteX178" fmla="*/ 2297170 w 5362972"/>
                <a:gd name="connsiteY178" fmla="*/ 291999 h 3622391"/>
                <a:gd name="connsiteX179" fmla="*/ 2245840 w 5362972"/>
                <a:gd name="connsiteY179" fmla="*/ 274972 h 3622391"/>
                <a:gd name="connsiteX180" fmla="*/ 2214167 w 5362972"/>
                <a:gd name="connsiteY180" fmla="*/ 266835 h 3622391"/>
                <a:gd name="connsiteX181" fmla="*/ 2187000 w 5362972"/>
                <a:gd name="connsiteY181" fmla="*/ 258822 h 3622391"/>
                <a:gd name="connsiteX182" fmla="*/ 2163088 w 5362972"/>
                <a:gd name="connsiteY182" fmla="*/ 257195 h 3622391"/>
                <a:gd name="connsiteX183" fmla="*/ 2116641 w 5362972"/>
                <a:gd name="connsiteY183" fmla="*/ 269088 h 3622391"/>
                <a:gd name="connsiteX184" fmla="*/ 2113010 w 5362972"/>
                <a:gd name="connsiteY184" fmla="*/ 273595 h 3622391"/>
                <a:gd name="connsiteX185" fmla="*/ 2074450 w 5362972"/>
                <a:gd name="connsiteY185" fmla="*/ 300261 h 3622391"/>
                <a:gd name="connsiteX186" fmla="*/ 2063809 w 5362972"/>
                <a:gd name="connsiteY186" fmla="*/ 292750 h 3622391"/>
                <a:gd name="connsiteX187" fmla="*/ 2024749 w 5362972"/>
                <a:gd name="connsiteY187" fmla="*/ 288994 h 3622391"/>
                <a:gd name="connsiteX188" fmla="*/ 1993951 w 5362972"/>
                <a:gd name="connsiteY188" fmla="*/ 290872 h 3622391"/>
                <a:gd name="connsiteX189" fmla="*/ 1980306 w 5362972"/>
                <a:gd name="connsiteY189" fmla="*/ 289745 h 3622391"/>
                <a:gd name="connsiteX190" fmla="*/ 1958271 w 5362972"/>
                <a:gd name="connsiteY190" fmla="*/ 299009 h 3622391"/>
                <a:gd name="connsiteX191" fmla="*/ 1952638 w 5362972"/>
                <a:gd name="connsiteY191" fmla="*/ 306521 h 3622391"/>
                <a:gd name="connsiteX192" fmla="*/ 1951386 w 5362972"/>
                <a:gd name="connsiteY192" fmla="*/ 309025 h 3622391"/>
                <a:gd name="connsiteX193" fmla="*/ 1937739 w 5362972"/>
                <a:gd name="connsiteY193" fmla="*/ 304267 h 3622391"/>
                <a:gd name="connsiteX194" fmla="*/ 1919462 w 5362972"/>
                <a:gd name="connsiteY194" fmla="*/ 297257 h 3622391"/>
                <a:gd name="connsiteX195" fmla="*/ 1869760 w 5362972"/>
                <a:gd name="connsiteY195" fmla="*/ 302014 h 3622391"/>
                <a:gd name="connsiteX196" fmla="*/ 1840089 w 5362972"/>
                <a:gd name="connsiteY196" fmla="*/ 316036 h 3622391"/>
                <a:gd name="connsiteX197" fmla="*/ 1795520 w 5362972"/>
                <a:gd name="connsiteY197" fmla="*/ 317288 h 3622391"/>
                <a:gd name="connsiteX198" fmla="*/ 1781749 w 5362972"/>
                <a:gd name="connsiteY198" fmla="*/ 316411 h 3622391"/>
                <a:gd name="connsiteX199" fmla="*/ 1757962 w 5362972"/>
                <a:gd name="connsiteY199" fmla="*/ 326802 h 3622391"/>
                <a:gd name="connsiteX200" fmla="*/ 1752078 w 5362972"/>
                <a:gd name="connsiteY200" fmla="*/ 335566 h 3622391"/>
                <a:gd name="connsiteX201" fmla="*/ 1735553 w 5362972"/>
                <a:gd name="connsiteY201" fmla="*/ 356849 h 3622391"/>
                <a:gd name="connsiteX202" fmla="*/ 1735051 w 5362972"/>
                <a:gd name="connsiteY202" fmla="*/ 355472 h 3622391"/>
                <a:gd name="connsiteX203" fmla="*/ 1742062 w 5362972"/>
                <a:gd name="connsiteY203" fmla="*/ 326677 h 3622391"/>
                <a:gd name="connsiteX204" fmla="*/ 1744942 w 5362972"/>
                <a:gd name="connsiteY204" fmla="*/ 290496 h 3622391"/>
                <a:gd name="connsiteX205" fmla="*/ 1713894 w 5362972"/>
                <a:gd name="connsiteY205" fmla="*/ 282609 h 3622391"/>
                <a:gd name="connsiteX206" fmla="*/ 1668699 w 5362972"/>
                <a:gd name="connsiteY206" fmla="*/ 293751 h 3622391"/>
                <a:gd name="connsiteX207" fmla="*/ 1669951 w 5362972"/>
                <a:gd name="connsiteY207" fmla="*/ 349462 h 3622391"/>
                <a:gd name="connsiteX208" fmla="*/ 1675084 w 5362972"/>
                <a:gd name="connsiteY208" fmla="*/ 385768 h 3622391"/>
                <a:gd name="connsiteX209" fmla="*/ 1667948 w 5362972"/>
                <a:gd name="connsiteY209" fmla="*/ 372122 h 3622391"/>
                <a:gd name="connsiteX210" fmla="*/ 1647166 w 5362972"/>
                <a:gd name="connsiteY210" fmla="*/ 353969 h 3622391"/>
                <a:gd name="connsiteX211" fmla="*/ 1607730 w 5362972"/>
                <a:gd name="connsiteY211" fmla="*/ 371496 h 3622391"/>
                <a:gd name="connsiteX212" fmla="*/ 1595211 w 5362972"/>
                <a:gd name="connsiteY212" fmla="*/ 375127 h 3622391"/>
                <a:gd name="connsiteX213" fmla="*/ 1564789 w 5362972"/>
                <a:gd name="connsiteY213" fmla="*/ 389399 h 3622391"/>
                <a:gd name="connsiteX214" fmla="*/ 1560908 w 5362972"/>
                <a:gd name="connsiteY214" fmla="*/ 414312 h 3622391"/>
                <a:gd name="connsiteX215" fmla="*/ 1559656 w 5362972"/>
                <a:gd name="connsiteY215" fmla="*/ 429962 h 3622391"/>
                <a:gd name="connsiteX216" fmla="*/ 1552019 w 5362972"/>
                <a:gd name="connsiteY216" fmla="*/ 432591 h 3622391"/>
                <a:gd name="connsiteX217" fmla="*/ 1519218 w 5362972"/>
                <a:gd name="connsiteY217" fmla="*/ 425705 h 3622391"/>
                <a:gd name="connsiteX218" fmla="*/ 1494305 w 5362972"/>
                <a:gd name="connsiteY218" fmla="*/ 413687 h 3622391"/>
                <a:gd name="connsiteX219" fmla="*/ 1481535 w 5362972"/>
                <a:gd name="connsiteY219" fmla="*/ 420697 h 3622391"/>
                <a:gd name="connsiteX220" fmla="*/ 1479156 w 5362972"/>
                <a:gd name="connsiteY220" fmla="*/ 423201 h 3622391"/>
                <a:gd name="connsiteX221" fmla="*/ 1452615 w 5362972"/>
                <a:gd name="connsiteY221" fmla="*/ 435846 h 3622391"/>
                <a:gd name="connsiteX222" fmla="*/ 1448234 w 5362972"/>
                <a:gd name="connsiteY222" fmla="*/ 430337 h 3622391"/>
                <a:gd name="connsiteX223" fmla="*/ 1447733 w 5362972"/>
                <a:gd name="connsiteY223" fmla="*/ 415439 h 3622391"/>
                <a:gd name="connsiteX224" fmla="*/ 1430331 w 5362972"/>
                <a:gd name="connsiteY224" fmla="*/ 377380 h 3622391"/>
                <a:gd name="connsiteX225" fmla="*/ 1446356 w 5362972"/>
                <a:gd name="connsiteY225" fmla="*/ 382764 h 3622391"/>
                <a:gd name="connsiteX226" fmla="*/ 1563662 w 5362972"/>
                <a:gd name="connsiteY226" fmla="*/ 380135 h 3622391"/>
                <a:gd name="connsiteX227" fmla="*/ 1626509 w 5362972"/>
                <a:gd name="connsiteY227" fmla="*/ 344830 h 3622391"/>
                <a:gd name="connsiteX228" fmla="*/ 1615116 w 5362972"/>
                <a:gd name="connsiteY228" fmla="*/ 330183 h 3622391"/>
                <a:gd name="connsiteX229" fmla="*/ 1593834 w 5362972"/>
                <a:gd name="connsiteY229" fmla="*/ 311529 h 3622391"/>
                <a:gd name="connsiteX230" fmla="*/ 1543631 w 5362972"/>
                <a:gd name="connsiteY230" fmla="*/ 278603 h 3622391"/>
                <a:gd name="connsiteX231" fmla="*/ 1500189 w 5362972"/>
                <a:gd name="connsiteY231" fmla="*/ 280731 h 3622391"/>
                <a:gd name="connsiteX232" fmla="*/ 1460252 w 5362972"/>
                <a:gd name="connsiteY232" fmla="*/ 284362 h 3622391"/>
                <a:gd name="connsiteX233" fmla="*/ 1414682 w 5362972"/>
                <a:gd name="connsiteY233" fmla="*/ 275598 h 3622391"/>
                <a:gd name="connsiteX234" fmla="*/ 1370238 w 5362972"/>
                <a:gd name="connsiteY234" fmla="*/ 255567 h 3622391"/>
                <a:gd name="connsiteX235" fmla="*/ 1330928 w 5362972"/>
                <a:gd name="connsiteY235" fmla="*/ 239918 h 3622391"/>
                <a:gd name="connsiteX236" fmla="*/ 1301257 w 5362972"/>
                <a:gd name="connsiteY236" fmla="*/ 227900 h 3622391"/>
                <a:gd name="connsiteX237" fmla="*/ 1139006 w 5362972"/>
                <a:gd name="connsiteY237" fmla="*/ 178323 h 3622391"/>
                <a:gd name="connsiteX238" fmla="*/ 1123607 w 5362972"/>
                <a:gd name="connsiteY238" fmla="*/ 179700 h 3622391"/>
                <a:gd name="connsiteX239" fmla="*/ 881609 w 5362972"/>
                <a:gd name="connsiteY239" fmla="*/ 308649 h 3622391"/>
                <a:gd name="connsiteX240" fmla="*/ 842173 w 5362972"/>
                <a:gd name="connsiteY240" fmla="*/ 358226 h 3622391"/>
                <a:gd name="connsiteX241" fmla="*/ 719358 w 5362972"/>
                <a:gd name="connsiteY241" fmla="*/ 421574 h 3622391"/>
                <a:gd name="connsiteX242" fmla="*/ 617075 w 5362972"/>
                <a:gd name="connsiteY242" fmla="*/ 528739 h 3622391"/>
                <a:gd name="connsiteX243" fmla="*/ 623836 w 5362972"/>
                <a:gd name="connsiteY243" fmla="*/ 555030 h 3622391"/>
                <a:gd name="connsiteX244" fmla="*/ 631723 w 5362972"/>
                <a:gd name="connsiteY244" fmla="*/ 585201 h 3622391"/>
                <a:gd name="connsiteX245" fmla="*/ 633100 w 5362972"/>
                <a:gd name="connsiteY245" fmla="*/ 609614 h 3622391"/>
                <a:gd name="connsiteX246" fmla="*/ 669156 w 5362972"/>
                <a:gd name="connsiteY246" fmla="*/ 654308 h 3622391"/>
                <a:gd name="connsiteX247" fmla="*/ 707089 w 5362972"/>
                <a:gd name="connsiteY247" fmla="*/ 661319 h 3622391"/>
                <a:gd name="connsiteX248" fmla="*/ 749405 w 5362972"/>
                <a:gd name="connsiteY248" fmla="*/ 641038 h 3622391"/>
                <a:gd name="connsiteX249" fmla="*/ 774819 w 5362972"/>
                <a:gd name="connsiteY249" fmla="*/ 610741 h 3622391"/>
                <a:gd name="connsiteX250" fmla="*/ 775570 w 5362972"/>
                <a:gd name="connsiteY250" fmla="*/ 613620 h 3622391"/>
                <a:gd name="connsiteX251" fmla="*/ 787088 w 5362972"/>
                <a:gd name="connsiteY251" fmla="*/ 653181 h 3622391"/>
                <a:gd name="connsiteX252" fmla="*/ 796477 w 5362972"/>
                <a:gd name="connsiteY252" fmla="*/ 689988 h 3622391"/>
                <a:gd name="connsiteX253" fmla="*/ 799607 w 5362972"/>
                <a:gd name="connsiteY253" fmla="*/ 720911 h 3622391"/>
                <a:gd name="connsiteX254" fmla="*/ 819889 w 5362972"/>
                <a:gd name="connsiteY254" fmla="*/ 728172 h 3622391"/>
                <a:gd name="connsiteX255" fmla="*/ 922922 w 5362972"/>
                <a:gd name="connsiteY255" fmla="*/ 703133 h 3622391"/>
                <a:gd name="connsiteX256" fmla="*/ 949338 w 5362972"/>
                <a:gd name="connsiteY256" fmla="*/ 660568 h 3622391"/>
                <a:gd name="connsiteX257" fmla="*/ 978884 w 5362972"/>
                <a:gd name="connsiteY257" fmla="*/ 612619 h 3622391"/>
                <a:gd name="connsiteX258" fmla="*/ 984768 w 5362972"/>
                <a:gd name="connsiteY258" fmla="*/ 606484 h 3622391"/>
                <a:gd name="connsiteX259" fmla="*/ 1001919 w 5362972"/>
                <a:gd name="connsiteY259" fmla="*/ 561790 h 3622391"/>
                <a:gd name="connsiteX260" fmla="*/ 984267 w 5362972"/>
                <a:gd name="connsiteY260" fmla="*/ 544514 h 3622391"/>
                <a:gd name="connsiteX261" fmla="*/ 975003 w 5362972"/>
                <a:gd name="connsiteY261" fmla="*/ 541258 h 3622391"/>
                <a:gd name="connsiteX262" fmla="*/ 952343 w 5362972"/>
                <a:gd name="connsiteY262" fmla="*/ 529741 h 3622391"/>
                <a:gd name="connsiteX263" fmla="*/ 965989 w 5362972"/>
                <a:gd name="connsiteY263" fmla="*/ 509084 h 3622391"/>
                <a:gd name="connsiteX264" fmla="*/ 1001294 w 5362972"/>
                <a:gd name="connsiteY264" fmla="*/ 493309 h 3622391"/>
                <a:gd name="connsiteX265" fmla="*/ 1060635 w 5362972"/>
                <a:gd name="connsiteY265" fmla="*/ 459883 h 3622391"/>
                <a:gd name="connsiteX266" fmla="*/ 1078162 w 5362972"/>
                <a:gd name="connsiteY266" fmla="*/ 403295 h 3622391"/>
                <a:gd name="connsiteX267" fmla="*/ 1077035 w 5362972"/>
                <a:gd name="connsiteY267" fmla="*/ 399289 h 3622391"/>
                <a:gd name="connsiteX268" fmla="*/ 1090557 w 5362972"/>
                <a:gd name="connsiteY268" fmla="*/ 397036 h 3622391"/>
                <a:gd name="connsiteX269" fmla="*/ 1137504 w 5362972"/>
                <a:gd name="connsiteY269" fmla="*/ 395033 h 3622391"/>
                <a:gd name="connsiteX270" fmla="*/ 1164796 w 5362972"/>
                <a:gd name="connsiteY270" fmla="*/ 398162 h 3622391"/>
                <a:gd name="connsiteX271" fmla="*/ 1075533 w 5362972"/>
                <a:gd name="connsiteY271" fmla="*/ 463513 h 3622391"/>
                <a:gd name="connsiteX272" fmla="*/ 1050620 w 5362972"/>
                <a:gd name="connsiteY272" fmla="*/ 494311 h 3622391"/>
                <a:gd name="connsiteX273" fmla="*/ 1059508 w 5362972"/>
                <a:gd name="connsiteY273" fmla="*/ 535500 h 3622391"/>
                <a:gd name="connsiteX274" fmla="*/ 1068272 w 5362972"/>
                <a:gd name="connsiteY274" fmla="*/ 554153 h 3622391"/>
                <a:gd name="connsiteX275" fmla="*/ 1097693 w 5362972"/>
                <a:gd name="connsiteY275" fmla="*/ 587705 h 3622391"/>
                <a:gd name="connsiteX276" fmla="*/ 1103201 w 5362972"/>
                <a:gd name="connsiteY276" fmla="*/ 586954 h 3622391"/>
                <a:gd name="connsiteX277" fmla="*/ 1127864 w 5362972"/>
                <a:gd name="connsiteY277" fmla="*/ 577189 h 3622391"/>
                <a:gd name="connsiteX278" fmla="*/ 1169679 w 5362972"/>
                <a:gd name="connsiteY278" fmla="*/ 565421 h 3622391"/>
                <a:gd name="connsiteX279" fmla="*/ 1234779 w 5362972"/>
                <a:gd name="connsiteY279" fmla="*/ 563543 h 3622391"/>
                <a:gd name="connsiteX280" fmla="*/ 1245170 w 5362972"/>
                <a:gd name="connsiteY280" fmla="*/ 562541 h 3622391"/>
                <a:gd name="connsiteX281" fmla="*/ 1265076 w 5362972"/>
                <a:gd name="connsiteY281" fmla="*/ 587830 h 3622391"/>
                <a:gd name="connsiteX282" fmla="*/ 1265327 w 5362972"/>
                <a:gd name="connsiteY282" fmla="*/ 593464 h 3622391"/>
                <a:gd name="connsiteX283" fmla="*/ 1225014 w 5362972"/>
                <a:gd name="connsiteY283" fmla="*/ 597095 h 3622391"/>
                <a:gd name="connsiteX284" fmla="*/ 1186079 w 5362972"/>
                <a:gd name="connsiteY284" fmla="*/ 598597 h 3622391"/>
                <a:gd name="connsiteX285" fmla="*/ 1160164 w 5362972"/>
                <a:gd name="connsiteY285" fmla="*/ 600099 h 3622391"/>
                <a:gd name="connsiteX286" fmla="*/ 1097317 w 5362972"/>
                <a:gd name="connsiteY286" fmla="*/ 615999 h 3622391"/>
                <a:gd name="connsiteX287" fmla="*/ 1115345 w 5362972"/>
                <a:gd name="connsiteY287" fmla="*/ 633902 h 3622391"/>
                <a:gd name="connsiteX288" fmla="*/ 1135751 w 5362972"/>
                <a:gd name="connsiteY288" fmla="*/ 650302 h 3622391"/>
                <a:gd name="connsiteX289" fmla="*/ 1134499 w 5362972"/>
                <a:gd name="connsiteY289" fmla="*/ 651554 h 3622391"/>
                <a:gd name="connsiteX290" fmla="*/ 1102575 w 5362972"/>
                <a:gd name="connsiteY290" fmla="*/ 650803 h 3622391"/>
                <a:gd name="connsiteX291" fmla="*/ 1079414 w 5362972"/>
                <a:gd name="connsiteY291" fmla="*/ 644793 h 3622391"/>
                <a:gd name="connsiteX292" fmla="*/ 1028586 w 5362972"/>
                <a:gd name="connsiteY292" fmla="*/ 706389 h 3622391"/>
                <a:gd name="connsiteX293" fmla="*/ 1026958 w 5362972"/>
                <a:gd name="connsiteY293" fmla="*/ 732930 h 3622391"/>
                <a:gd name="connsiteX294" fmla="*/ 1025706 w 5362972"/>
                <a:gd name="connsiteY294" fmla="*/ 750457 h 3622391"/>
                <a:gd name="connsiteX295" fmla="*/ 1014314 w 5362972"/>
                <a:gd name="connsiteY295" fmla="*/ 748579 h 3622391"/>
                <a:gd name="connsiteX296" fmla="*/ 939698 w 5362972"/>
                <a:gd name="connsiteY296" fmla="*/ 740817 h 3622391"/>
                <a:gd name="connsiteX297" fmla="*/ 927430 w 5362972"/>
                <a:gd name="connsiteY297" fmla="*/ 740942 h 3622391"/>
                <a:gd name="connsiteX298" fmla="*/ 891875 w 5362972"/>
                <a:gd name="connsiteY298" fmla="*/ 743696 h 3622391"/>
                <a:gd name="connsiteX299" fmla="*/ 850561 w 5362972"/>
                <a:gd name="connsiteY299" fmla="*/ 750832 h 3622391"/>
                <a:gd name="connsiteX300" fmla="*/ 813378 w 5362972"/>
                <a:gd name="connsiteY300" fmla="*/ 750832 h 3622391"/>
                <a:gd name="connsiteX301" fmla="*/ 793097 w 5362972"/>
                <a:gd name="connsiteY301" fmla="*/ 753211 h 3622391"/>
                <a:gd name="connsiteX302" fmla="*/ 777072 w 5362972"/>
                <a:gd name="connsiteY302" fmla="*/ 724166 h 3622391"/>
                <a:gd name="connsiteX303" fmla="*/ 778575 w 5362972"/>
                <a:gd name="connsiteY303" fmla="*/ 699878 h 3622391"/>
                <a:gd name="connsiteX304" fmla="*/ 771063 w 5362972"/>
                <a:gd name="connsiteY304" fmla="*/ 667203 h 3622391"/>
                <a:gd name="connsiteX305" fmla="*/ 757668 w 5362972"/>
                <a:gd name="connsiteY305" fmla="*/ 664824 h 3622391"/>
                <a:gd name="connsiteX306" fmla="*/ 702457 w 5362972"/>
                <a:gd name="connsiteY306" fmla="*/ 689487 h 3622391"/>
                <a:gd name="connsiteX307" fmla="*/ 698451 w 5362972"/>
                <a:gd name="connsiteY307" fmla="*/ 755589 h 3622391"/>
                <a:gd name="connsiteX308" fmla="*/ 707340 w 5362972"/>
                <a:gd name="connsiteY308" fmla="*/ 766982 h 3622391"/>
                <a:gd name="connsiteX309" fmla="*/ 715602 w 5362972"/>
                <a:gd name="connsiteY309" fmla="*/ 777624 h 3622391"/>
                <a:gd name="connsiteX310" fmla="*/ 677168 w 5362972"/>
                <a:gd name="connsiteY310" fmla="*/ 771364 h 3622391"/>
                <a:gd name="connsiteX311" fmla="*/ 635228 w 5362972"/>
                <a:gd name="connsiteY311" fmla="*/ 785010 h 3622391"/>
                <a:gd name="connsiteX312" fmla="*/ 585902 w 5362972"/>
                <a:gd name="connsiteY312" fmla="*/ 835212 h 3622391"/>
                <a:gd name="connsiteX313" fmla="*/ 539080 w 5362972"/>
                <a:gd name="connsiteY313" fmla="*/ 846480 h 3622391"/>
                <a:gd name="connsiteX314" fmla="*/ 540332 w 5362972"/>
                <a:gd name="connsiteY314" fmla="*/ 835338 h 3622391"/>
                <a:gd name="connsiteX315" fmla="*/ 490881 w 5362972"/>
                <a:gd name="connsiteY315" fmla="*/ 770613 h 3622391"/>
                <a:gd name="connsiteX316" fmla="*/ 456703 w 5362972"/>
                <a:gd name="connsiteY316" fmla="*/ 729674 h 3622391"/>
                <a:gd name="connsiteX317" fmla="*/ 434919 w 5362972"/>
                <a:gd name="connsiteY317" fmla="*/ 702007 h 3622391"/>
                <a:gd name="connsiteX318" fmla="*/ 450067 w 5362972"/>
                <a:gd name="connsiteY318" fmla="*/ 683854 h 3622391"/>
                <a:gd name="connsiteX319" fmla="*/ 470223 w 5362972"/>
                <a:gd name="connsiteY319" fmla="*/ 635779 h 3622391"/>
                <a:gd name="connsiteX320" fmla="*/ 420271 w 5362972"/>
                <a:gd name="connsiteY320" fmla="*/ 620506 h 3622391"/>
                <a:gd name="connsiteX321" fmla="*/ 385718 w 5362972"/>
                <a:gd name="connsiteY321" fmla="*/ 613620 h 3622391"/>
                <a:gd name="connsiteX322" fmla="*/ 367941 w 5362972"/>
                <a:gd name="connsiteY322" fmla="*/ 607235 h 3622391"/>
                <a:gd name="connsiteX323" fmla="*/ 330508 w 5362972"/>
                <a:gd name="connsiteY323" fmla="*/ 634152 h 3622391"/>
                <a:gd name="connsiteX324" fmla="*/ 324499 w 5362972"/>
                <a:gd name="connsiteY324" fmla="*/ 638158 h 3622391"/>
                <a:gd name="connsiteX325" fmla="*/ 315985 w 5362972"/>
                <a:gd name="connsiteY325" fmla="*/ 636030 h 3622391"/>
                <a:gd name="connsiteX326" fmla="*/ 294452 w 5362972"/>
                <a:gd name="connsiteY326" fmla="*/ 634528 h 3622391"/>
                <a:gd name="connsiteX327" fmla="*/ 280055 w 5362972"/>
                <a:gd name="connsiteY327" fmla="*/ 650177 h 3622391"/>
                <a:gd name="connsiteX328" fmla="*/ 289069 w 5362972"/>
                <a:gd name="connsiteY328" fmla="*/ 693243 h 3622391"/>
                <a:gd name="connsiteX329" fmla="*/ 293826 w 5362972"/>
                <a:gd name="connsiteY329" fmla="*/ 700504 h 3622391"/>
                <a:gd name="connsiteX330" fmla="*/ 310853 w 5362972"/>
                <a:gd name="connsiteY330" fmla="*/ 724792 h 3622391"/>
                <a:gd name="connsiteX331" fmla="*/ 270290 w 5362972"/>
                <a:gd name="connsiteY331" fmla="*/ 715653 h 3622391"/>
                <a:gd name="connsiteX332" fmla="*/ 244250 w 5362972"/>
                <a:gd name="connsiteY332" fmla="*/ 736184 h 3622391"/>
                <a:gd name="connsiteX333" fmla="*/ 234860 w 5362972"/>
                <a:gd name="connsiteY333" fmla="*/ 745449 h 3622391"/>
                <a:gd name="connsiteX334" fmla="*/ 206817 w 5362972"/>
                <a:gd name="connsiteY334" fmla="*/ 756215 h 3622391"/>
                <a:gd name="connsiteX335" fmla="*/ 203186 w 5362972"/>
                <a:gd name="connsiteY335" fmla="*/ 777999 h 3622391"/>
                <a:gd name="connsiteX336" fmla="*/ 206817 w 5362972"/>
                <a:gd name="connsiteY336" fmla="*/ 790769 h 3622391"/>
                <a:gd name="connsiteX337" fmla="*/ 206191 w 5362972"/>
                <a:gd name="connsiteY337" fmla="*/ 811551 h 3622391"/>
                <a:gd name="connsiteX338" fmla="*/ 198429 w 5362972"/>
                <a:gd name="connsiteY338" fmla="*/ 833585 h 3622391"/>
                <a:gd name="connsiteX339" fmla="*/ 229226 w 5362972"/>
                <a:gd name="connsiteY339" fmla="*/ 867137 h 3622391"/>
                <a:gd name="connsiteX340" fmla="*/ 234484 w 5362972"/>
                <a:gd name="connsiteY340" fmla="*/ 867512 h 3622391"/>
                <a:gd name="connsiteX341" fmla="*/ 276800 w 5362972"/>
                <a:gd name="connsiteY341" fmla="*/ 851237 h 3622391"/>
                <a:gd name="connsiteX342" fmla="*/ 288193 w 5362972"/>
                <a:gd name="connsiteY342" fmla="*/ 844727 h 3622391"/>
                <a:gd name="connsiteX343" fmla="*/ 330884 w 5362972"/>
                <a:gd name="connsiteY343" fmla="*/ 790018 h 3622391"/>
                <a:gd name="connsiteX344" fmla="*/ 317613 w 5362972"/>
                <a:gd name="connsiteY344" fmla="*/ 732304 h 3622391"/>
                <a:gd name="connsiteX345" fmla="*/ 339897 w 5362972"/>
                <a:gd name="connsiteY345" fmla="*/ 749705 h 3622391"/>
                <a:gd name="connsiteX346" fmla="*/ 363433 w 5362972"/>
                <a:gd name="connsiteY346" fmla="*/ 758970 h 3622391"/>
                <a:gd name="connsiteX347" fmla="*/ 391727 w 5362972"/>
                <a:gd name="connsiteY347" fmla="*/ 771113 h 3622391"/>
                <a:gd name="connsiteX348" fmla="*/ 313106 w 5362972"/>
                <a:gd name="connsiteY348" fmla="*/ 855243 h 3622391"/>
                <a:gd name="connsiteX349" fmla="*/ 314858 w 5362972"/>
                <a:gd name="connsiteY349" fmla="*/ 865509 h 3622391"/>
                <a:gd name="connsiteX350" fmla="*/ 350163 w 5362972"/>
                <a:gd name="connsiteY350" fmla="*/ 874273 h 3622391"/>
                <a:gd name="connsiteX351" fmla="*/ 367941 w 5362972"/>
                <a:gd name="connsiteY351" fmla="*/ 873647 h 3622391"/>
                <a:gd name="connsiteX352" fmla="*/ 366563 w 5362972"/>
                <a:gd name="connsiteY352" fmla="*/ 887168 h 3622391"/>
                <a:gd name="connsiteX353" fmla="*/ 374451 w 5362972"/>
                <a:gd name="connsiteY353" fmla="*/ 896432 h 3622391"/>
                <a:gd name="connsiteX354" fmla="*/ 380585 w 5362972"/>
                <a:gd name="connsiteY354" fmla="*/ 897809 h 3622391"/>
                <a:gd name="connsiteX355" fmla="*/ 397361 w 5362972"/>
                <a:gd name="connsiteY355" fmla="*/ 888044 h 3622391"/>
                <a:gd name="connsiteX356" fmla="*/ 414012 w 5362972"/>
                <a:gd name="connsiteY356" fmla="*/ 878154 h 3622391"/>
                <a:gd name="connsiteX357" fmla="*/ 449191 w 5362972"/>
                <a:gd name="connsiteY357" fmla="*/ 884789 h 3622391"/>
                <a:gd name="connsiteX358" fmla="*/ 487625 w 5362972"/>
                <a:gd name="connsiteY358" fmla="*/ 891800 h 3622391"/>
                <a:gd name="connsiteX359" fmla="*/ 524557 w 5362972"/>
                <a:gd name="connsiteY359" fmla="*/ 870893 h 3622391"/>
                <a:gd name="connsiteX360" fmla="*/ 509784 w 5362972"/>
                <a:gd name="connsiteY360" fmla="*/ 897809 h 3622391"/>
                <a:gd name="connsiteX361" fmla="*/ 467094 w 5362972"/>
                <a:gd name="connsiteY361" fmla="*/ 906698 h 3622391"/>
                <a:gd name="connsiteX362" fmla="*/ 433542 w 5362972"/>
                <a:gd name="connsiteY362" fmla="*/ 914209 h 3622391"/>
                <a:gd name="connsiteX363" fmla="*/ 406250 w 5362972"/>
                <a:gd name="connsiteY363" fmla="*/ 925727 h 3622391"/>
                <a:gd name="connsiteX364" fmla="*/ 376829 w 5362972"/>
                <a:gd name="connsiteY364" fmla="*/ 935868 h 3622391"/>
                <a:gd name="connsiteX365" fmla="*/ 343903 w 5362972"/>
                <a:gd name="connsiteY365" fmla="*/ 954522 h 3622391"/>
                <a:gd name="connsiteX366" fmla="*/ 369318 w 5362972"/>
                <a:gd name="connsiteY366" fmla="*/ 973301 h 3622391"/>
                <a:gd name="connsiteX367" fmla="*/ 442055 w 5362972"/>
                <a:gd name="connsiteY367" fmla="*/ 1018996 h 3622391"/>
                <a:gd name="connsiteX368" fmla="*/ 428910 w 5362972"/>
                <a:gd name="connsiteY368" fmla="*/ 1091608 h 3622391"/>
                <a:gd name="connsiteX369" fmla="*/ 407877 w 5362972"/>
                <a:gd name="connsiteY369" fmla="*/ 1097117 h 3622391"/>
                <a:gd name="connsiteX370" fmla="*/ 379083 w 5362972"/>
                <a:gd name="connsiteY370" fmla="*/ 1095239 h 3622391"/>
                <a:gd name="connsiteX371" fmla="*/ 352041 w 5362972"/>
                <a:gd name="connsiteY371" fmla="*/ 1093361 h 3622391"/>
                <a:gd name="connsiteX372" fmla="*/ 321118 w 5362972"/>
                <a:gd name="connsiteY372" fmla="*/ 1091233 h 3622391"/>
                <a:gd name="connsiteX373" fmla="*/ 277801 w 5362972"/>
                <a:gd name="connsiteY373" fmla="*/ 1088479 h 3622391"/>
                <a:gd name="connsiteX374" fmla="*/ 243498 w 5362972"/>
                <a:gd name="connsiteY374" fmla="*/ 1093987 h 3622391"/>
                <a:gd name="connsiteX375" fmla="*/ 228475 w 5362972"/>
                <a:gd name="connsiteY375" fmla="*/ 1191388 h 3622391"/>
                <a:gd name="connsiteX376" fmla="*/ 218961 w 5362972"/>
                <a:gd name="connsiteY376" fmla="*/ 1230823 h 3622391"/>
                <a:gd name="connsiteX377" fmla="*/ 208945 w 5362972"/>
                <a:gd name="connsiteY377" fmla="*/ 1257114 h 3622391"/>
                <a:gd name="connsiteX378" fmla="*/ 218835 w 5362972"/>
                <a:gd name="connsiteY378" fmla="*/ 1283905 h 3622391"/>
                <a:gd name="connsiteX379" fmla="*/ 231856 w 5362972"/>
                <a:gd name="connsiteY379" fmla="*/ 1301933 h 3622391"/>
                <a:gd name="connsiteX380" fmla="*/ 251511 w 5362972"/>
                <a:gd name="connsiteY380" fmla="*/ 1323466 h 3622391"/>
                <a:gd name="connsiteX381" fmla="*/ 268787 w 5362972"/>
                <a:gd name="connsiteY381" fmla="*/ 1323216 h 3622391"/>
                <a:gd name="connsiteX382" fmla="*/ 283435 w 5362972"/>
                <a:gd name="connsiteY382" fmla="*/ 1322089 h 3622391"/>
                <a:gd name="connsiteX383" fmla="*/ 298959 w 5362972"/>
                <a:gd name="connsiteY383" fmla="*/ 1326722 h 3622391"/>
                <a:gd name="connsiteX384" fmla="*/ 310727 w 5362972"/>
                <a:gd name="connsiteY384" fmla="*/ 1345375 h 3622391"/>
                <a:gd name="connsiteX385" fmla="*/ 328379 w 5362972"/>
                <a:gd name="connsiteY385" fmla="*/ 1367409 h 3622391"/>
                <a:gd name="connsiteX386" fmla="*/ 318865 w 5362972"/>
                <a:gd name="connsiteY386" fmla="*/ 1371290 h 3622391"/>
                <a:gd name="connsiteX387" fmla="*/ 280806 w 5362972"/>
                <a:gd name="connsiteY387" fmla="*/ 1401462 h 3622391"/>
                <a:gd name="connsiteX388" fmla="*/ 262778 w 5362972"/>
                <a:gd name="connsiteY388" fmla="*/ 1416360 h 3622391"/>
                <a:gd name="connsiteX389" fmla="*/ 215080 w 5362972"/>
                <a:gd name="connsiteY389" fmla="*/ 1480584 h 3622391"/>
                <a:gd name="connsiteX390" fmla="*/ 207944 w 5362972"/>
                <a:gd name="connsiteY390" fmla="*/ 1528909 h 3622391"/>
                <a:gd name="connsiteX391" fmla="*/ 195174 w 5362972"/>
                <a:gd name="connsiteY391" fmla="*/ 1566467 h 3622391"/>
                <a:gd name="connsiteX392" fmla="*/ 171888 w 5362972"/>
                <a:gd name="connsiteY392" fmla="*/ 1577984 h 3622391"/>
                <a:gd name="connsiteX393" fmla="*/ 95019 w 5362972"/>
                <a:gd name="connsiteY393" fmla="*/ 1625057 h 3622391"/>
                <a:gd name="connsiteX394" fmla="*/ 67978 w 5362972"/>
                <a:gd name="connsiteY394" fmla="*/ 1692161 h 3622391"/>
                <a:gd name="connsiteX395" fmla="*/ 38807 w 5362972"/>
                <a:gd name="connsiteY395" fmla="*/ 1767026 h 3622391"/>
                <a:gd name="connsiteX396" fmla="*/ 37430 w 5362972"/>
                <a:gd name="connsiteY396" fmla="*/ 1845648 h 3622391"/>
                <a:gd name="connsiteX397" fmla="*/ 42563 w 5362972"/>
                <a:gd name="connsiteY397" fmla="*/ 1861547 h 3622391"/>
                <a:gd name="connsiteX398" fmla="*/ 45067 w 5362972"/>
                <a:gd name="connsiteY398" fmla="*/ 1872189 h 3622391"/>
                <a:gd name="connsiteX399" fmla="*/ 38807 w 5362972"/>
                <a:gd name="connsiteY399" fmla="*/ 1957070 h 3622391"/>
                <a:gd name="connsiteX400" fmla="*/ 16022 w 5362972"/>
                <a:gd name="connsiteY400" fmla="*/ 2000762 h 3622391"/>
                <a:gd name="connsiteX401" fmla="*/ 8260 w 5362972"/>
                <a:gd name="connsiteY401" fmla="*/ 2014033 h 3622391"/>
                <a:gd name="connsiteX402" fmla="*/ 498 w 5362972"/>
                <a:gd name="connsiteY402" fmla="*/ 2020167 h 3622391"/>
                <a:gd name="connsiteX403" fmla="*/ 5881 w 5362972"/>
                <a:gd name="connsiteY403" fmla="*/ 2034815 h 3622391"/>
                <a:gd name="connsiteX404" fmla="*/ 19277 w 5362972"/>
                <a:gd name="connsiteY404" fmla="*/ 2062357 h 3622391"/>
                <a:gd name="connsiteX405" fmla="*/ 17900 w 5362972"/>
                <a:gd name="connsiteY405" fmla="*/ 2084767 h 3622391"/>
                <a:gd name="connsiteX406" fmla="*/ 45443 w 5362972"/>
                <a:gd name="connsiteY406" fmla="*/ 2145611 h 3622391"/>
                <a:gd name="connsiteX407" fmla="*/ 88509 w 5362972"/>
                <a:gd name="connsiteY407" fmla="*/ 2165016 h 3622391"/>
                <a:gd name="connsiteX408" fmla="*/ 137585 w 5362972"/>
                <a:gd name="connsiteY408" fmla="*/ 2200195 h 3622391"/>
                <a:gd name="connsiteX409" fmla="*/ 187662 w 5362972"/>
                <a:gd name="connsiteY409" fmla="*/ 2308613 h 3622391"/>
                <a:gd name="connsiteX410" fmla="*/ 188789 w 5362972"/>
                <a:gd name="connsiteY410" fmla="*/ 2310115 h 3622391"/>
                <a:gd name="connsiteX411" fmla="*/ 251260 w 5362972"/>
                <a:gd name="connsiteY411" fmla="*/ 2372962 h 3622391"/>
                <a:gd name="connsiteX412" fmla="*/ 273419 w 5362972"/>
                <a:gd name="connsiteY412" fmla="*/ 2384605 h 3622391"/>
                <a:gd name="connsiteX413" fmla="*/ 294202 w 5362972"/>
                <a:gd name="connsiteY413" fmla="*/ 2358815 h 3622391"/>
                <a:gd name="connsiteX414" fmla="*/ 352166 w 5362972"/>
                <a:gd name="connsiteY414" fmla="*/ 2342165 h 3622391"/>
                <a:gd name="connsiteX415" fmla="*/ 385718 w 5362972"/>
                <a:gd name="connsiteY415" fmla="*/ 2344543 h 3622391"/>
                <a:gd name="connsiteX416" fmla="*/ 440678 w 5362972"/>
                <a:gd name="connsiteY416" fmla="*/ 2344794 h 3622391"/>
                <a:gd name="connsiteX417" fmla="*/ 496389 w 5362972"/>
                <a:gd name="connsiteY417" fmla="*/ 2300976 h 3622391"/>
                <a:gd name="connsiteX418" fmla="*/ 509409 w 5362972"/>
                <a:gd name="connsiteY418" fmla="*/ 2286579 h 3622391"/>
                <a:gd name="connsiteX419" fmla="*/ 543086 w 5362972"/>
                <a:gd name="connsiteY419" fmla="*/ 2281446 h 3622391"/>
                <a:gd name="connsiteX420" fmla="*/ 592162 w 5362972"/>
                <a:gd name="connsiteY420" fmla="*/ 2294716 h 3622391"/>
                <a:gd name="connsiteX421" fmla="*/ 618327 w 5362972"/>
                <a:gd name="connsiteY421" fmla="*/ 2335655 h 3622391"/>
                <a:gd name="connsiteX422" fmla="*/ 632349 w 5362972"/>
                <a:gd name="connsiteY422" fmla="*/ 2364199 h 3622391"/>
                <a:gd name="connsiteX423" fmla="*/ 706714 w 5362972"/>
                <a:gd name="connsiteY423" fmla="*/ 2353557 h 3622391"/>
                <a:gd name="connsiteX424" fmla="*/ 716229 w 5362972"/>
                <a:gd name="connsiteY424" fmla="*/ 2345169 h 3622391"/>
                <a:gd name="connsiteX425" fmla="*/ 718732 w 5362972"/>
                <a:gd name="connsiteY425" fmla="*/ 2347423 h 3622391"/>
                <a:gd name="connsiteX426" fmla="*/ 734882 w 5362972"/>
                <a:gd name="connsiteY426" fmla="*/ 2360193 h 3622391"/>
                <a:gd name="connsiteX427" fmla="*/ 757918 w 5362972"/>
                <a:gd name="connsiteY427" fmla="*/ 2385481 h 3622391"/>
                <a:gd name="connsiteX428" fmla="*/ 747402 w 5362972"/>
                <a:gd name="connsiteY428" fmla="*/ 2407265 h 3622391"/>
                <a:gd name="connsiteX429" fmla="*/ 730250 w 5362972"/>
                <a:gd name="connsiteY429" fmla="*/ 2464604 h 3622391"/>
                <a:gd name="connsiteX430" fmla="*/ 722989 w 5362972"/>
                <a:gd name="connsiteY430" fmla="*/ 2510049 h 3622391"/>
                <a:gd name="connsiteX431" fmla="*/ 747652 w 5362972"/>
                <a:gd name="connsiteY431" fmla="*/ 2563131 h 3622391"/>
                <a:gd name="connsiteX432" fmla="*/ 764052 w 5362972"/>
                <a:gd name="connsiteY432" fmla="*/ 2572020 h 3622391"/>
                <a:gd name="connsiteX433" fmla="*/ 802862 w 5362972"/>
                <a:gd name="connsiteY433" fmla="*/ 2659780 h 3622391"/>
                <a:gd name="connsiteX434" fmla="*/ 822768 w 5362972"/>
                <a:gd name="connsiteY434" fmla="*/ 2711735 h 3622391"/>
                <a:gd name="connsiteX435" fmla="*/ 826524 w 5362972"/>
                <a:gd name="connsiteY435" fmla="*/ 2752673 h 3622391"/>
                <a:gd name="connsiteX436" fmla="*/ 833660 w 5362972"/>
                <a:gd name="connsiteY436" fmla="*/ 2816647 h 3622391"/>
                <a:gd name="connsiteX437" fmla="*/ 840170 w 5362972"/>
                <a:gd name="connsiteY437" fmla="*/ 2877491 h 3622391"/>
                <a:gd name="connsiteX438" fmla="*/ 793848 w 5362972"/>
                <a:gd name="connsiteY438" fmla="*/ 2984531 h 3622391"/>
                <a:gd name="connsiteX439" fmla="*/ 812878 w 5362972"/>
                <a:gd name="connsiteY439" fmla="*/ 3098958 h 3622391"/>
                <a:gd name="connsiteX440" fmla="*/ 822643 w 5362972"/>
                <a:gd name="connsiteY440" fmla="*/ 3119866 h 3622391"/>
                <a:gd name="connsiteX441" fmla="*/ 856820 w 5362972"/>
                <a:gd name="connsiteY441" fmla="*/ 3189098 h 3622391"/>
                <a:gd name="connsiteX442" fmla="*/ 874222 w 5362972"/>
                <a:gd name="connsiteY442" fmla="*/ 3211632 h 3622391"/>
                <a:gd name="connsiteX443" fmla="*/ 909402 w 5362972"/>
                <a:gd name="connsiteY443" fmla="*/ 3270348 h 3622391"/>
                <a:gd name="connsiteX444" fmla="*/ 898134 w 5362972"/>
                <a:gd name="connsiteY444" fmla="*/ 3315543 h 3622391"/>
                <a:gd name="connsiteX445" fmla="*/ 891624 w 5362972"/>
                <a:gd name="connsiteY445" fmla="*/ 3366121 h 3622391"/>
                <a:gd name="connsiteX446" fmla="*/ 902641 w 5362972"/>
                <a:gd name="connsiteY446" fmla="*/ 3385776 h 3622391"/>
                <a:gd name="connsiteX447" fmla="*/ 931311 w 5362972"/>
                <a:gd name="connsiteY447" fmla="*/ 3429469 h 3622391"/>
                <a:gd name="connsiteX448" fmla="*/ 957476 w 5362972"/>
                <a:gd name="connsiteY448" fmla="*/ 3494945 h 3622391"/>
                <a:gd name="connsiteX449" fmla="*/ 966365 w 5362972"/>
                <a:gd name="connsiteY449" fmla="*/ 3542143 h 3622391"/>
                <a:gd name="connsiteX450" fmla="*/ 997162 w 5362972"/>
                <a:gd name="connsiteY450" fmla="*/ 3609872 h 3622391"/>
                <a:gd name="connsiteX451" fmla="*/ 1032467 w 5362972"/>
                <a:gd name="connsiteY451" fmla="*/ 3622392 h 3622391"/>
                <a:gd name="connsiteX452" fmla="*/ 1056003 w 5362972"/>
                <a:gd name="connsiteY452" fmla="*/ 3611124 h 3622391"/>
                <a:gd name="connsiteX453" fmla="*/ 1140759 w 5362972"/>
                <a:gd name="connsiteY453" fmla="*/ 3575945 h 3622391"/>
                <a:gd name="connsiteX454" fmla="*/ 1144139 w 5362972"/>
                <a:gd name="connsiteY454" fmla="*/ 3576195 h 3622391"/>
                <a:gd name="connsiteX455" fmla="*/ 1178692 w 5362972"/>
                <a:gd name="connsiteY455" fmla="*/ 3578198 h 3622391"/>
                <a:gd name="connsiteX456" fmla="*/ 1248300 w 5362972"/>
                <a:gd name="connsiteY456" fmla="*/ 3557541 h 3622391"/>
                <a:gd name="connsiteX457" fmla="*/ 1318909 w 5362972"/>
                <a:gd name="connsiteY457" fmla="*/ 3474037 h 3622391"/>
                <a:gd name="connsiteX458" fmla="*/ 1338690 w 5362972"/>
                <a:gd name="connsiteY458" fmla="*/ 3448122 h 3622391"/>
                <a:gd name="connsiteX459" fmla="*/ 1348079 w 5362972"/>
                <a:gd name="connsiteY459" fmla="*/ 3437481 h 3622391"/>
                <a:gd name="connsiteX460" fmla="*/ 1388391 w 5362972"/>
                <a:gd name="connsiteY460" fmla="*/ 3366496 h 3622391"/>
                <a:gd name="connsiteX461" fmla="*/ 1379002 w 5362972"/>
                <a:gd name="connsiteY461" fmla="*/ 3341583 h 3622391"/>
                <a:gd name="connsiteX462" fmla="*/ 1372492 w 5362972"/>
                <a:gd name="connsiteY462" fmla="*/ 3305903 h 3622391"/>
                <a:gd name="connsiteX463" fmla="*/ 1403915 w 5362972"/>
                <a:gd name="connsiteY463" fmla="*/ 3295011 h 3622391"/>
                <a:gd name="connsiteX464" fmla="*/ 1457247 w 5362972"/>
                <a:gd name="connsiteY464" fmla="*/ 3265716 h 3622391"/>
                <a:gd name="connsiteX465" fmla="*/ 1436340 w 5362972"/>
                <a:gd name="connsiteY465" fmla="*/ 3164935 h 3622391"/>
                <a:gd name="connsiteX466" fmla="*/ 1465385 w 5362972"/>
                <a:gd name="connsiteY466" fmla="*/ 3105593 h 3622391"/>
                <a:gd name="connsiteX467" fmla="*/ 1515963 w 5362972"/>
                <a:gd name="connsiteY467" fmla="*/ 3056142 h 3622391"/>
                <a:gd name="connsiteX468" fmla="*/ 1536119 w 5362972"/>
                <a:gd name="connsiteY468" fmla="*/ 3037989 h 3622391"/>
                <a:gd name="connsiteX469" fmla="*/ 1542504 w 5362972"/>
                <a:gd name="connsiteY469" fmla="*/ 3031229 h 3622391"/>
                <a:gd name="connsiteX470" fmla="*/ 1590579 w 5362972"/>
                <a:gd name="connsiteY470" fmla="*/ 2953358 h 3622391"/>
                <a:gd name="connsiteX471" fmla="*/ 1589326 w 5362972"/>
                <a:gd name="connsiteY471" fmla="*/ 2900902 h 3622391"/>
                <a:gd name="connsiteX472" fmla="*/ 1589953 w 5362972"/>
                <a:gd name="connsiteY472" fmla="*/ 2857586 h 3622391"/>
                <a:gd name="connsiteX473" fmla="*/ 1570423 w 5362972"/>
                <a:gd name="connsiteY473" fmla="*/ 2793111 h 3622391"/>
                <a:gd name="connsiteX474" fmla="*/ 1549390 w 5362972"/>
                <a:gd name="connsiteY474" fmla="*/ 2736523 h 3622391"/>
                <a:gd name="connsiteX475" fmla="*/ 1542254 w 5362972"/>
                <a:gd name="connsiteY475" fmla="*/ 2711485 h 3622391"/>
                <a:gd name="connsiteX476" fmla="*/ 1556526 w 5362972"/>
                <a:gd name="connsiteY476" fmla="*/ 2632613 h 3622391"/>
                <a:gd name="connsiteX477" fmla="*/ 1600469 w 5362972"/>
                <a:gd name="connsiteY477" fmla="*/ 2577528 h 3622391"/>
                <a:gd name="connsiteX478" fmla="*/ 1621501 w 5362972"/>
                <a:gd name="connsiteY478" fmla="*/ 2546355 h 3622391"/>
                <a:gd name="connsiteX479" fmla="*/ 1629764 w 5362972"/>
                <a:gd name="connsiteY479" fmla="*/ 2535213 h 3622391"/>
                <a:gd name="connsiteX480" fmla="*/ 1714270 w 5362972"/>
                <a:gd name="connsiteY480" fmla="*/ 2442820 h 3622391"/>
                <a:gd name="connsiteX481" fmla="*/ 1786005 w 5362972"/>
                <a:gd name="connsiteY481" fmla="*/ 2363573 h 3622391"/>
                <a:gd name="connsiteX482" fmla="*/ 1824690 w 5362972"/>
                <a:gd name="connsiteY482" fmla="*/ 2289959 h 3622391"/>
                <a:gd name="connsiteX483" fmla="*/ 1857240 w 5362972"/>
                <a:gd name="connsiteY483" fmla="*/ 2227988 h 3622391"/>
                <a:gd name="connsiteX484" fmla="*/ 1864376 w 5362972"/>
                <a:gd name="connsiteY484" fmla="*/ 2200070 h 3622391"/>
                <a:gd name="connsiteX485" fmla="*/ 1874392 w 5362972"/>
                <a:gd name="connsiteY485" fmla="*/ 2117317 h 3622391"/>
                <a:gd name="connsiteX486" fmla="*/ 1857741 w 5362972"/>
                <a:gd name="connsiteY486" fmla="*/ 2110807 h 3622391"/>
                <a:gd name="connsiteX487" fmla="*/ 1753705 w 5362972"/>
                <a:gd name="connsiteY487" fmla="*/ 2145110 h 3622391"/>
                <a:gd name="connsiteX488" fmla="*/ 1746194 w 5362972"/>
                <a:gd name="connsiteY488" fmla="*/ 2148991 h 3622391"/>
                <a:gd name="connsiteX489" fmla="*/ 1676336 w 5362972"/>
                <a:gd name="connsiteY489" fmla="*/ 2168897 h 3622391"/>
                <a:gd name="connsiteX490" fmla="*/ 1661438 w 5362972"/>
                <a:gd name="connsiteY490" fmla="*/ 2163138 h 3622391"/>
                <a:gd name="connsiteX491" fmla="*/ 1658809 w 5362972"/>
                <a:gd name="connsiteY491" fmla="*/ 2136597 h 3622391"/>
                <a:gd name="connsiteX492" fmla="*/ 1659435 w 5362972"/>
                <a:gd name="connsiteY492" fmla="*/ 2120072 h 3622391"/>
                <a:gd name="connsiteX493" fmla="*/ 1604224 w 5362972"/>
                <a:gd name="connsiteY493" fmla="*/ 2033313 h 3622391"/>
                <a:gd name="connsiteX494" fmla="*/ 1560157 w 5362972"/>
                <a:gd name="connsiteY494" fmla="*/ 1969589 h 3622391"/>
                <a:gd name="connsiteX495" fmla="*/ 1511832 w 5362972"/>
                <a:gd name="connsiteY495" fmla="*/ 1916632 h 3622391"/>
                <a:gd name="connsiteX496" fmla="*/ 1481160 w 5362972"/>
                <a:gd name="connsiteY496" fmla="*/ 1889215 h 3622391"/>
                <a:gd name="connsiteX497" fmla="*/ 1474399 w 5362972"/>
                <a:gd name="connsiteY497" fmla="*/ 1829373 h 3622391"/>
                <a:gd name="connsiteX498" fmla="*/ 1465636 w 5362972"/>
                <a:gd name="connsiteY498" fmla="*/ 1751502 h 3622391"/>
                <a:gd name="connsiteX499" fmla="*/ 1437092 w 5362972"/>
                <a:gd name="connsiteY499" fmla="*/ 1683147 h 3622391"/>
                <a:gd name="connsiteX500" fmla="*/ 1415183 w 5362972"/>
                <a:gd name="connsiteY500" fmla="*/ 1629439 h 3622391"/>
                <a:gd name="connsiteX501" fmla="*/ 1406169 w 5362972"/>
                <a:gd name="connsiteY501" fmla="*/ 1611286 h 3622391"/>
                <a:gd name="connsiteX502" fmla="*/ 1439596 w 5362972"/>
                <a:gd name="connsiteY502" fmla="*/ 1603774 h 3622391"/>
                <a:gd name="connsiteX503" fmla="*/ 1446481 w 5362972"/>
                <a:gd name="connsiteY503" fmla="*/ 1606528 h 3622391"/>
                <a:gd name="connsiteX504" fmla="*/ 1460002 w 5362972"/>
                <a:gd name="connsiteY504" fmla="*/ 1639454 h 3622391"/>
                <a:gd name="connsiteX505" fmla="*/ 1481035 w 5362972"/>
                <a:gd name="connsiteY505" fmla="*/ 1695666 h 3622391"/>
                <a:gd name="connsiteX506" fmla="*/ 1501190 w 5362972"/>
                <a:gd name="connsiteY506" fmla="*/ 1724461 h 3622391"/>
                <a:gd name="connsiteX507" fmla="*/ 1513084 w 5362972"/>
                <a:gd name="connsiteY507" fmla="*/ 1741362 h 3622391"/>
                <a:gd name="connsiteX508" fmla="*/ 1549766 w 5362972"/>
                <a:gd name="connsiteY508" fmla="*/ 1846274 h 3622391"/>
                <a:gd name="connsiteX509" fmla="*/ 1605602 w 5362972"/>
                <a:gd name="connsiteY509" fmla="*/ 1911875 h 3622391"/>
                <a:gd name="connsiteX510" fmla="*/ 1628137 w 5362972"/>
                <a:gd name="connsiteY510" fmla="*/ 1989119 h 3622391"/>
                <a:gd name="connsiteX511" fmla="*/ 1630265 w 5362972"/>
                <a:gd name="connsiteY511" fmla="*/ 2002390 h 3622391"/>
                <a:gd name="connsiteX512" fmla="*/ 1664192 w 5362972"/>
                <a:gd name="connsiteY512" fmla="*/ 2097287 h 3622391"/>
                <a:gd name="connsiteX513" fmla="*/ 1677963 w 5362972"/>
                <a:gd name="connsiteY513" fmla="*/ 2099540 h 3622391"/>
                <a:gd name="connsiteX514" fmla="*/ 1762469 w 5362972"/>
                <a:gd name="connsiteY514" fmla="*/ 2074877 h 3622391"/>
                <a:gd name="connsiteX515" fmla="*/ 1874266 w 5362972"/>
                <a:gd name="connsiteY515" fmla="*/ 2021670 h 3622391"/>
                <a:gd name="connsiteX516" fmla="*/ 1908445 w 5362972"/>
                <a:gd name="connsiteY516" fmla="*/ 2006020 h 3622391"/>
                <a:gd name="connsiteX517" fmla="*/ 1941746 w 5362972"/>
                <a:gd name="connsiteY517" fmla="*/ 1988869 h 3622391"/>
                <a:gd name="connsiteX518" fmla="*/ 2016487 w 5362972"/>
                <a:gd name="connsiteY518" fmla="*/ 1938416 h 3622391"/>
                <a:gd name="connsiteX519" fmla="*/ 2027628 w 5362972"/>
                <a:gd name="connsiteY519" fmla="*/ 1927649 h 3622391"/>
                <a:gd name="connsiteX520" fmla="*/ 2088723 w 5362972"/>
                <a:gd name="connsiteY520" fmla="*/ 1830625 h 3622391"/>
                <a:gd name="connsiteX521" fmla="*/ 2098989 w 5362972"/>
                <a:gd name="connsiteY521" fmla="*/ 1815601 h 3622391"/>
                <a:gd name="connsiteX522" fmla="*/ 2109380 w 5362972"/>
                <a:gd name="connsiteY522" fmla="*/ 1770407 h 3622391"/>
                <a:gd name="connsiteX523" fmla="*/ 2026377 w 5362972"/>
                <a:gd name="connsiteY523" fmla="*/ 1709813 h 3622391"/>
                <a:gd name="connsiteX524" fmla="*/ 2014232 w 5362972"/>
                <a:gd name="connsiteY524" fmla="*/ 1691410 h 3622391"/>
                <a:gd name="connsiteX525" fmla="*/ 1997832 w 5362972"/>
                <a:gd name="connsiteY525" fmla="*/ 1671879 h 3622391"/>
                <a:gd name="connsiteX526" fmla="*/ 1981057 w 5362972"/>
                <a:gd name="connsiteY526" fmla="*/ 1685025 h 3622391"/>
                <a:gd name="connsiteX527" fmla="*/ 1962278 w 5362972"/>
                <a:gd name="connsiteY527" fmla="*/ 1705306 h 3622391"/>
                <a:gd name="connsiteX528" fmla="*/ 1938741 w 5362972"/>
                <a:gd name="connsiteY528" fmla="*/ 1722207 h 3622391"/>
                <a:gd name="connsiteX529" fmla="*/ 1905565 w 5362972"/>
                <a:gd name="connsiteY529" fmla="*/ 1739985 h 3622391"/>
                <a:gd name="connsiteX530" fmla="*/ 1903186 w 5362972"/>
                <a:gd name="connsiteY530" fmla="*/ 1734226 h 3622391"/>
                <a:gd name="connsiteX531" fmla="*/ 1887412 w 5362972"/>
                <a:gd name="connsiteY531" fmla="*/ 1698170 h 3622391"/>
                <a:gd name="connsiteX532" fmla="*/ 1877396 w 5362972"/>
                <a:gd name="connsiteY532" fmla="*/ 1688655 h 3622391"/>
                <a:gd name="connsiteX533" fmla="*/ 1854987 w 5362972"/>
                <a:gd name="connsiteY533" fmla="*/ 1654102 h 3622391"/>
                <a:gd name="connsiteX534" fmla="*/ 1828821 w 5362972"/>
                <a:gd name="connsiteY534" fmla="*/ 1613539 h 3622391"/>
                <a:gd name="connsiteX535" fmla="*/ 1799652 w 5362972"/>
                <a:gd name="connsiteY535" fmla="*/ 1571474 h 3622391"/>
                <a:gd name="connsiteX536" fmla="*/ 1810543 w 5362972"/>
                <a:gd name="connsiteY536" fmla="*/ 1542054 h 3622391"/>
                <a:gd name="connsiteX537" fmla="*/ 1828195 w 5362972"/>
                <a:gd name="connsiteY537" fmla="*/ 1530536 h 3622391"/>
                <a:gd name="connsiteX538" fmla="*/ 1833329 w 5362972"/>
                <a:gd name="connsiteY538" fmla="*/ 1534542 h 3622391"/>
                <a:gd name="connsiteX539" fmla="*/ 1840339 w 5362972"/>
                <a:gd name="connsiteY539" fmla="*/ 1550943 h 3622391"/>
                <a:gd name="connsiteX540" fmla="*/ 1886660 w 5362972"/>
                <a:gd name="connsiteY540" fmla="*/ 1616294 h 3622391"/>
                <a:gd name="connsiteX541" fmla="*/ 1929978 w 5362972"/>
                <a:gd name="connsiteY541" fmla="*/ 1646090 h 3622391"/>
                <a:gd name="connsiteX542" fmla="*/ 1958897 w 5362972"/>
                <a:gd name="connsiteY542" fmla="*/ 1665620 h 3622391"/>
                <a:gd name="connsiteX543" fmla="*/ 1996455 w 5362972"/>
                <a:gd name="connsiteY543" fmla="*/ 1652224 h 3622391"/>
                <a:gd name="connsiteX544" fmla="*/ 2018239 w 5362972"/>
                <a:gd name="connsiteY544" fmla="*/ 1640957 h 3622391"/>
                <a:gd name="connsiteX545" fmla="*/ 2035140 w 5362972"/>
                <a:gd name="connsiteY545" fmla="*/ 1662240 h 3622391"/>
                <a:gd name="connsiteX546" fmla="*/ 2073825 w 5362972"/>
                <a:gd name="connsiteY546" fmla="*/ 1703553 h 3622391"/>
                <a:gd name="connsiteX547" fmla="*/ 2177360 w 5362972"/>
                <a:gd name="connsiteY547" fmla="*/ 1714946 h 3622391"/>
                <a:gd name="connsiteX548" fmla="*/ 2181867 w 5362972"/>
                <a:gd name="connsiteY548" fmla="*/ 1714946 h 3622391"/>
                <a:gd name="connsiteX549" fmla="*/ 2191882 w 5362972"/>
                <a:gd name="connsiteY549" fmla="*/ 1715071 h 3622391"/>
                <a:gd name="connsiteX550" fmla="*/ 2252100 w 5362972"/>
                <a:gd name="connsiteY550" fmla="*/ 1698045 h 3622391"/>
                <a:gd name="connsiteX551" fmla="*/ 2273383 w 5362972"/>
                <a:gd name="connsiteY551" fmla="*/ 1685025 h 3622391"/>
                <a:gd name="connsiteX552" fmla="*/ 2290284 w 5362972"/>
                <a:gd name="connsiteY552" fmla="*/ 1706433 h 3622391"/>
                <a:gd name="connsiteX553" fmla="*/ 2320080 w 5362972"/>
                <a:gd name="connsiteY553" fmla="*/ 1738983 h 3622391"/>
                <a:gd name="connsiteX554" fmla="*/ 2331723 w 5362972"/>
                <a:gd name="connsiteY554" fmla="*/ 1741863 h 3622391"/>
                <a:gd name="connsiteX555" fmla="*/ 2359391 w 5362972"/>
                <a:gd name="connsiteY555" fmla="*/ 1770407 h 3622391"/>
                <a:gd name="connsiteX556" fmla="*/ 2394820 w 5362972"/>
                <a:gd name="connsiteY556" fmla="*/ 1845147 h 3622391"/>
                <a:gd name="connsiteX557" fmla="*/ 2397450 w 5362972"/>
                <a:gd name="connsiteY557" fmla="*/ 1845397 h 3622391"/>
                <a:gd name="connsiteX558" fmla="*/ 2442144 w 5362972"/>
                <a:gd name="connsiteY558" fmla="*/ 1815101 h 3622391"/>
                <a:gd name="connsiteX559" fmla="*/ 2440015 w 5362972"/>
                <a:gd name="connsiteY559" fmla="*/ 1889716 h 3622391"/>
                <a:gd name="connsiteX560" fmla="*/ 2465680 w 5362972"/>
                <a:gd name="connsiteY560" fmla="*/ 2007022 h 3622391"/>
                <a:gd name="connsiteX561" fmla="*/ 2509497 w 5362972"/>
                <a:gd name="connsiteY561" fmla="*/ 2110557 h 3622391"/>
                <a:gd name="connsiteX562" fmla="*/ 2522643 w 5362972"/>
                <a:gd name="connsiteY562" fmla="*/ 2133843 h 3622391"/>
                <a:gd name="connsiteX563" fmla="*/ 2557071 w 5362972"/>
                <a:gd name="connsiteY563" fmla="*/ 2208333 h 3622391"/>
                <a:gd name="connsiteX564" fmla="*/ 2582110 w 5362972"/>
                <a:gd name="connsiteY564" fmla="*/ 2277314 h 3622391"/>
                <a:gd name="connsiteX565" fmla="*/ 2616538 w 5362972"/>
                <a:gd name="connsiteY565" fmla="*/ 2232871 h 3622391"/>
                <a:gd name="connsiteX566" fmla="*/ 2631436 w 5362972"/>
                <a:gd name="connsiteY566" fmla="*/ 2203576 h 3622391"/>
                <a:gd name="connsiteX567" fmla="*/ 2641451 w 5362972"/>
                <a:gd name="connsiteY567" fmla="*/ 2187050 h 3622391"/>
                <a:gd name="connsiteX568" fmla="*/ 2672750 w 5362972"/>
                <a:gd name="connsiteY568" fmla="*/ 2123201 h 3622391"/>
                <a:gd name="connsiteX569" fmla="*/ 2669745 w 5362972"/>
                <a:gd name="connsiteY569" fmla="*/ 2041701 h 3622391"/>
                <a:gd name="connsiteX570" fmla="*/ 2666740 w 5362972"/>
                <a:gd name="connsiteY570" fmla="*/ 2012781 h 3622391"/>
                <a:gd name="connsiteX571" fmla="*/ 2709055 w 5362972"/>
                <a:gd name="connsiteY571" fmla="*/ 1967085 h 3622391"/>
                <a:gd name="connsiteX572" fmla="*/ 2762388 w 5362972"/>
                <a:gd name="connsiteY572" fmla="*/ 1914629 h 3622391"/>
                <a:gd name="connsiteX573" fmla="*/ 2793186 w 5362972"/>
                <a:gd name="connsiteY573" fmla="*/ 1879325 h 3622391"/>
                <a:gd name="connsiteX574" fmla="*/ 2814969 w 5362972"/>
                <a:gd name="connsiteY574" fmla="*/ 1850655 h 3622391"/>
                <a:gd name="connsiteX575" fmla="*/ 2869303 w 5362972"/>
                <a:gd name="connsiteY575" fmla="*/ 1815852 h 3622391"/>
                <a:gd name="connsiteX576" fmla="*/ 2935781 w 5362972"/>
                <a:gd name="connsiteY576" fmla="*/ 1800703 h 3622391"/>
                <a:gd name="connsiteX577" fmla="*/ 2938660 w 5362972"/>
                <a:gd name="connsiteY577" fmla="*/ 1797323 h 3622391"/>
                <a:gd name="connsiteX578" fmla="*/ 2954935 w 5362972"/>
                <a:gd name="connsiteY578" fmla="*/ 1783552 h 3622391"/>
                <a:gd name="connsiteX579" fmla="*/ 2961571 w 5362972"/>
                <a:gd name="connsiteY579" fmla="*/ 1797198 h 3622391"/>
                <a:gd name="connsiteX580" fmla="*/ 3006265 w 5362972"/>
                <a:gd name="connsiteY580" fmla="*/ 1871312 h 3622391"/>
                <a:gd name="connsiteX581" fmla="*/ 3015404 w 5362972"/>
                <a:gd name="connsiteY581" fmla="*/ 1883456 h 3622391"/>
                <a:gd name="connsiteX582" fmla="*/ 3032806 w 5362972"/>
                <a:gd name="connsiteY582" fmla="*/ 1952813 h 3622391"/>
                <a:gd name="connsiteX583" fmla="*/ 3030427 w 5362972"/>
                <a:gd name="connsiteY583" fmla="*/ 1980106 h 3622391"/>
                <a:gd name="connsiteX584" fmla="*/ 3030427 w 5362972"/>
                <a:gd name="connsiteY584" fmla="*/ 2078758 h 3622391"/>
                <a:gd name="connsiteX585" fmla="*/ 3037062 w 5362972"/>
                <a:gd name="connsiteY585" fmla="*/ 2081762 h 3622391"/>
                <a:gd name="connsiteX586" fmla="*/ 3093024 w 5362972"/>
                <a:gd name="connsiteY586" fmla="*/ 1981858 h 3622391"/>
                <a:gd name="connsiteX587" fmla="*/ 3123446 w 5362972"/>
                <a:gd name="connsiteY587" fmla="*/ 1967085 h 3622391"/>
                <a:gd name="connsiteX588" fmla="*/ 3127201 w 5362972"/>
                <a:gd name="connsiteY588" fmla="*/ 1968337 h 3622391"/>
                <a:gd name="connsiteX589" fmla="*/ 3129329 w 5362972"/>
                <a:gd name="connsiteY589" fmla="*/ 1980231 h 3622391"/>
                <a:gd name="connsiteX590" fmla="*/ 3131833 w 5362972"/>
                <a:gd name="connsiteY590" fmla="*/ 2060104 h 3622391"/>
                <a:gd name="connsiteX591" fmla="*/ 3133837 w 5362972"/>
                <a:gd name="connsiteY591" fmla="*/ 2097287 h 3622391"/>
                <a:gd name="connsiteX592" fmla="*/ 3151989 w 5362972"/>
                <a:gd name="connsiteY592" fmla="*/ 2148866 h 3622391"/>
                <a:gd name="connsiteX593" fmla="*/ 3180534 w 5362972"/>
                <a:gd name="connsiteY593" fmla="*/ 2182543 h 3622391"/>
                <a:gd name="connsiteX594" fmla="*/ 3188421 w 5362972"/>
                <a:gd name="connsiteY594" fmla="*/ 2173404 h 3622391"/>
                <a:gd name="connsiteX595" fmla="*/ 3196058 w 5362972"/>
                <a:gd name="connsiteY595" fmla="*/ 2139727 h 3622391"/>
                <a:gd name="connsiteX596" fmla="*/ 3206824 w 5362972"/>
                <a:gd name="connsiteY596" fmla="*/ 2086520 h 3622391"/>
                <a:gd name="connsiteX597" fmla="*/ 3207450 w 5362972"/>
                <a:gd name="connsiteY597" fmla="*/ 2079634 h 3622391"/>
                <a:gd name="connsiteX598" fmla="*/ 3232614 w 5362972"/>
                <a:gd name="connsiteY598" fmla="*/ 2098288 h 3622391"/>
                <a:gd name="connsiteX599" fmla="*/ 3237622 w 5362972"/>
                <a:gd name="connsiteY599" fmla="*/ 2102419 h 3622391"/>
                <a:gd name="connsiteX600" fmla="*/ 3286072 w 5362972"/>
                <a:gd name="connsiteY600" fmla="*/ 2172653 h 3622391"/>
                <a:gd name="connsiteX601" fmla="*/ 3319498 w 5362972"/>
                <a:gd name="connsiteY601" fmla="*/ 2277940 h 3622391"/>
                <a:gd name="connsiteX602" fmla="*/ 3327385 w 5362972"/>
                <a:gd name="connsiteY602" fmla="*/ 2283950 h 3622391"/>
                <a:gd name="connsiteX603" fmla="*/ 3376586 w 5362972"/>
                <a:gd name="connsiteY603" fmla="*/ 2197691 h 3622391"/>
                <a:gd name="connsiteX604" fmla="*/ 3402376 w 5362972"/>
                <a:gd name="connsiteY604" fmla="*/ 2171526 h 3622391"/>
                <a:gd name="connsiteX605" fmla="*/ 3411140 w 5362972"/>
                <a:gd name="connsiteY605" fmla="*/ 2169273 h 3622391"/>
                <a:gd name="connsiteX606" fmla="*/ 3455208 w 5362972"/>
                <a:gd name="connsiteY606" fmla="*/ 2131464 h 3622391"/>
                <a:gd name="connsiteX607" fmla="*/ 3460215 w 5362972"/>
                <a:gd name="connsiteY607" fmla="*/ 2113687 h 3622391"/>
                <a:gd name="connsiteX608" fmla="*/ 3454206 w 5362972"/>
                <a:gd name="connsiteY608" fmla="*/ 2020292 h 3622391"/>
                <a:gd name="connsiteX609" fmla="*/ 3432798 w 5362972"/>
                <a:gd name="connsiteY609" fmla="*/ 1987617 h 3622391"/>
                <a:gd name="connsiteX610" fmla="*/ 3390984 w 5362972"/>
                <a:gd name="connsiteY610" fmla="*/ 1932282 h 3622391"/>
                <a:gd name="connsiteX611" fmla="*/ 3357307 w 5362972"/>
                <a:gd name="connsiteY611" fmla="*/ 1870686 h 3622391"/>
                <a:gd name="connsiteX612" fmla="*/ 3412267 w 5362972"/>
                <a:gd name="connsiteY612" fmla="*/ 1810844 h 3622391"/>
                <a:gd name="connsiteX613" fmla="*/ 3437555 w 5362972"/>
                <a:gd name="connsiteY613" fmla="*/ 1820985 h 3622391"/>
                <a:gd name="connsiteX614" fmla="*/ 3429544 w 5362972"/>
                <a:gd name="connsiteY614" fmla="*/ 1844396 h 3622391"/>
                <a:gd name="connsiteX615" fmla="*/ 3412267 w 5362972"/>
                <a:gd name="connsiteY615" fmla="*/ 1895475 h 3622391"/>
                <a:gd name="connsiteX616" fmla="*/ 3423284 w 5362972"/>
                <a:gd name="connsiteY616" fmla="*/ 1937665 h 3622391"/>
                <a:gd name="connsiteX617" fmla="*/ 3461092 w 5362972"/>
                <a:gd name="connsiteY617" fmla="*/ 1940669 h 3622391"/>
                <a:gd name="connsiteX618" fmla="*/ 3464973 w 5362972"/>
                <a:gd name="connsiteY618" fmla="*/ 1934911 h 3622391"/>
                <a:gd name="connsiteX619" fmla="*/ 3494394 w 5362972"/>
                <a:gd name="connsiteY619" fmla="*/ 1882580 h 3622391"/>
                <a:gd name="connsiteX620" fmla="*/ 3487132 w 5362972"/>
                <a:gd name="connsiteY620" fmla="*/ 1871062 h 3622391"/>
                <a:gd name="connsiteX621" fmla="*/ 3475990 w 5362972"/>
                <a:gd name="connsiteY621" fmla="*/ 1846900 h 3622391"/>
                <a:gd name="connsiteX622" fmla="*/ 3486256 w 5362972"/>
                <a:gd name="connsiteY622" fmla="*/ 1819232 h 3622391"/>
                <a:gd name="connsiteX623" fmla="*/ 3506913 w 5362972"/>
                <a:gd name="connsiteY623" fmla="*/ 1809216 h 3622391"/>
                <a:gd name="connsiteX624" fmla="*/ 3520684 w 5362972"/>
                <a:gd name="connsiteY624" fmla="*/ 1812346 h 3622391"/>
                <a:gd name="connsiteX625" fmla="*/ 3633734 w 5362972"/>
                <a:gd name="connsiteY625" fmla="*/ 1776791 h 3622391"/>
                <a:gd name="connsiteX626" fmla="*/ 3687066 w 5362972"/>
                <a:gd name="connsiteY626" fmla="*/ 1718827 h 3622391"/>
                <a:gd name="connsiteX627" fmla="*/ 3710602 w 5362972"/>
                <a:gd name="connsiteY627" fmla="*/ 1689156 h 3622391"/>
                <a:gd name="connsiteX628" fmla="*/ 3715109 w 5362972"/>
                <a:gd name="connsiteY628" fmla="*/ 1685025 h 3622391"/>
                <a:gd name="connsiteX629" fmla="*/ 3799990 w 5362972"/>
                <a:gd name="connsiteY629" fmla="*/ 1571975 h 3622391"/>
                <a:gd name="connsiteX630" fmla="*/ 3797987 w 5362972"/>
                <a:gd name="connsiteY630" fmla="*/ 1541178 h 3622391"/>
                <a:gd name="connsiteX631" fmla="*/ 3783339 w 5362972"/>
                <a:gd name="connsiteY631" fmla="*/ 1461429 h 3622391"/>
                <a:gd name="connsiteX632" fmla="*/ 3746157 w 5362972"/>
                <a:gd name="connsiteY632" fmla="*/ 1402213 h 3622391"/>
                <a:gd name="connsiteX633" fmla="*/ 3732261 w 5362972"/>
                <a:gd name="connsiteY633" fmla="*/ 1381806 h 3622391"/>
                <a:gd name="connsiteX634" fmla="*/ 3751540 w 5362972"/>
                <a:gd name="connsiteY634" fmla="*/ 1371541 h 3622391"/>
                <a:gd name="connsiteX635" fmla="*/ 3793605 w 5362972"/>
                <a:gd name="connsiteY635" fmla="*/ 1346502 h 3622391"/>
                <a:gd name="connsiteX636" fmla="*/ 3802869 w 5362972"/>
                <a:gd name="connsiteY636" fmla="*/ 1309069 h 3622391"/>
                <a:gd name="connsiteX637" fmla="*/ 3775828 w 5362972"/>
                <a:gd name="connsiteY637" fmla="*/ 1292043 h 3622391"/>
                <a:gd name="connsiteX638" fmla="*/ 3770445 w 5362972"/>
                <a:gd name="connsiteY638" fmla="*/ 1293295 h 3622391"/>
                <a:gd name="connsiteX639" fmla="*/ 3730132 w 5362972"/>
                <a:gd name="connsiteY639" fmla="*/ 1300556 h 3622391"/>
                <a:gd name="connsiteX640" fmla="*/ 3725876 w 5362972"/>
                <a:gd name="connsiteY640" fmla="*/ 1300180 h 3622391"/>
                <a:gd name="connsiteX641" fmla="*/ 3709225 w 5362972"/>
                <a:gd name="connsiteY641" fmla="*/ 1286409 h 3622391"/>
                <a:gd name="connsiteX642" fmla="*/ 3691823 w 5362972"/>
                <a:gd name="connsiteY642" fmla="*/ 1269007 h 3622391"/>
                <a:gd name="connsiteX643" fmla="*/ 3688193 w 5362972"/>
                <a:gd name="connsiteY643" fmla="*/ 1254860 h 3622391"/>
                <a:gd name="connsiteX644" fmla="*/ 3702089 w 5362972"/>
                <a:gd name="connsiteY644" fmla="*/ 1242466 h 3622391"/>
                <a:gd name="connsiteX645" fmla="*/ 3702089 w 5362972"/>
                <a:gd name="connsiteY645" fmla="*/ 1242466 h 3622391"/>
                <a:gd name="connsiteX646" fmla="*/ 3705219 w 5362972"/>
                <a:gd name="connsiteY646" fmla="*/ 1242842 h 3622391"/>
                <a:gd name="connsiteX647" fmla="*/ 3763309 w 5362972"/>
                <a:gd name="connsiteY647" fmla="*/ 1200026 h 3622391"/>
                <a:gd name="connsiteX648" fmla="*/ 3777205 w 5362972"/>
                <a:gd name="connsiteY648" fmla="*/ 1189009 h 3622391"/>
                <a:gd name="connsiteX649" fmla="*/ 3769318 w 5362972"/>
                <a:gd name="connsiteY649" fmla="*/ 1247975 h 3622391"/>
                <a:gd name="connsiteX650" fmla="*/ 3780711 w 5362972"/>
                <a:gd name="connsiteY650" fmla="*/ 1256238 h 3622391"/>
                <a:gd name="connsiteX651" fmla="*/ 3831790 w 5362972"/>
                <a:gd name="connsiteY651" fmla="*/ 1230573 h 3622391"/>
                <a:gd name="connsiteX652" fmla="*/ 3848691 w 5362972"/>
                <a:gd name="connsiteY652" fmla="*/ 1218805 h 3622391"/>
                <a:gd name="connsiteX653" fmla="*/ 3856077 w 5362972"/>
                <a:gd name="connsiteY653" fmla="*/ 1263499 h 3622391"/>
                <a:gd name="connsiteX654" fmla="*/ 3854324 w 5362972"/>
                <a:gd name="connsiteY654" fmla="*/ 1308569 h 3622391"/>
                <a:gd name="connsiteX655" fmla="*/ 3863213 w 5362972"/>
                <a:gd name="connsiteY655" fmla="*/ 1313576 h 3622391"/>
                <a:gd name="connsiteX656" fmla="*/ 3866342 w 5362972"/>
                <a:gd name="connsiteY656" fmla="*/ 1313075 h 3622391"/>
                <a:gd name="connsiteX657" fmla="*/ 3882743 w 5362972"/>
                <a:gd name="connsiteY657" fmla="*/ 1301558 h 3622391"/>
                <a:gd name="connsiteX658" fmla="*/ 3892508 w 5362972"/>
                <a:gd name="connsiteY658" fmla="*/ 1293420 h 3622391"/>
                <a:gd name="connsiteX659" fmla="*/ 3896139 w 5362972"/>
                <a:gd name="connsiteY659" fmla="*/ 1297927 h 3622391"/>
                <a:gd name="connsiteX660" fmla="*/ 3906530 w 5362972"/>
                <a:gd name="connsiteY660" fmla="*/ 1339742 h 3622391"/>
                <a:gd name="connsiteX661" fmla="*/ 3895513 w 5362972"/>
                <a:gd name="connsiteY661" fmla="*/ 1360774 h 3622391"/>
                <a:gd name="connsiteX662" fmla="*/ 3902023 w 5362972"/>
                <a:gd name="connsiteY662" fmla="*/ 1407346 h 3622391"/>
                <a:gd name="connsiteX663" fmla="*/ 3927938 w 5362972"/>
                <a:gd name="connsiteY663" fmla="*/ 1417111 h 3622391"/>
                <a:gd name="connsiteX664" fmla="*/ 3956482 w 5362972"/>
                <a:gd name="connsiteY664" fmla="*/ 1404091 h 3622391"/>
                <a:gd name="connsiteX665" fmla="*/ 3966873 w 5362972"/>
                <a:gd name="connsiteY665" fmla="*/ 1396579 h 3622391"/>
                <a:gd name="connsiteX666" fmla="*/ 3991912 w 5362972"/>
                <a:gd name="connsiteY666" fmla="*/ 1295298 h 3622391"/>
                <a:gd name="connsiteX667" fmla="*/ 3981270 w 5362972"/>
                <a:gd name="connsiteY667" fmla="*/ 1278647 h 3622391"/>
                <a:gd name="connsiteX668" fmla="*/ 3953728 w 5362972"/>
                <a:gd name="connsiteY668" fmla="*/ 1228445 h 3622391"/>
                <a:gd name="connsiteX669" fmla="*/ 3968501 w 5362972"/>
                <a:gd name="connsiteY669" fmla="*/ 1221183 h 3622391"/>
                <a:gd name="connsiteX670" fmla="*/ 3999799 w 5362972"/>
                <a:gd name="connsiteY670" fmla="*/ 1192765 h 3622391"/>
                <a:gd name="connsiteX671" fmla="*/ 4028343 w 5362972"/>
                <a:gd name="connsiteY671" fmla="*/ 1152452 h 3622391"/>
                <a:gd name="connsiteX672" fmla="*/ 4051379 w 5362972"/>
                <a:gd name="connsiteY672" fmla="*/ 1132046 h 3622391"/>
                <a:gd name="connsiteX673" fmla="*/ 4064649 w 5362972"/>
                <a:gd name="connsiteY673" fmla="*/ 1119026 h 3622391"/>
                <a:gd name="connsiteX674" fmla="*/ 4109718 w 5362972"/>
                <a:gd name="connsiteY674" fmla="*/ 1136177 h 3622391"/>
                <a:gd name="connsiteX675" fmla="*/ 4134131 w 5362972"/>
                <a:gd name="connsiteY675" fmla="*/ 1125786 h 3622391"/>
                <a:gd name="connsiteX676" fmla="*/ 4241297 w 5362972"/>
                <a:gd name="connsiteY676" fmla="*/ 1018245 h 3622391"/>
                <a:gd name="connsiteX677" fmla="*/ 4303142 w 5362972"/>
                <a:gd name="connsiteY677" fmla="*/ 906322 h 3622391"/>
                <a:gd name="connsiteX678" fmla="*/ 4312157 w 5362972"/>
                <a:gd name="connsiteY678" fmla="*/ 875274 h 3622391"/>
                <a:gd name="connsiteX679" fmla="*/ 4319042 w 5362972"/>
                <a:gd name="connsiteY679" fmla="*/ 850611 h 3622391"/>
                <a:gd name="connsiteX680" fmla="*/ 4322297 w 5362972"/>
                <a:gd name="connsiteY680" fmla="*/ 906948 h 3622391"/>
                <a:gd name="connsiteX681" fmla="*/ 4327806 w 5362972"/>
                <a:gd name="connsiteY681" fmla="*/ 1011109 h 3622391"/>
                <a:gd name="connsiteX682" fmla="*/ 4363486 w 5362972"/>
                <a:gd name="connsiteY682" fmla="*/ 1037274 h 3622391"/>
                <a:gd name="connsiteX683" fmla="*/ 4370747 w 5362972"/>
                <a:gd name="connsiteY683" fmla="*/ 1035647 h 3622391"/>
                <a:gd name="connsiteX684" fmla="*/ 4372875 w 5362972"/>
                <a:gd name="connsiteY684" fmla="*/ 976305 h 3622391"/>
                <a:gd name="connsiteX685" fmla="*/ 4369996 w 5362972"/>
                <a:gd name="connsiteY685" fmla="*/ 959029 h 3622391"/>
                <a:gd name="connsiteX686" fmla="*/ 4390652 w 5362972"/>
                <a:gd name="connsiteY686" fmla="*/ 935492 h 3622391"/>
                <a:gd name="connsiteX687" fmla="*/ 4397538 w 5362972"/>
                <a:gd name="connsiteY687" fmla="*/ 928607 h 3622391"/>
                <a:gd name="connsiteX688" fmla="*/ 4382890 w 5362972"/>
                <a:gd name="connsiteY688" fmla="*/ 857872 h 3622391"/>
                <a:gd name="connsiteX689" fmla="*/ 4368869 w 5362972"/>
                <a:gd name="connsiteY689" fmla="*/ 838843 h 3622391"/>
                <a:gd name="connsiteX690" fmla="*/ 4364487 w 5362972"/>
                <a:gd name="connsiteY690" fmla="*/ 833335 h 3622391"/>
                <a:gd name="connsiteX691" fmla="*/ 4381013 w 5362972"/>
                <a:gd name="connsiteY691" fmla="*/ 808421 h 3622391"/>
                <a:gd name="connsiteX692" fmla="*/ 4376881 w 5362972"/>
                <a:gd name="connsiteY692" fmla="*/ 793523 h 3622391"/>
                <a:gd name="connsiteX693" fmla="*/ 4374628 w 5362972"/>
                <a:gd name="connsiteY693" fmla="*/ 787764 h 3622391"/>
                <a:gd name="connsiteX694" fmla="*/ 4359479 w 5362972"/>
                <a:gd name="connsiteY694" fmla="*/ 772240 h 3622391"/>
                <a:gd name="connsiteX695" fmla="*/ 4352343 w 5362972"/>
                <a:gd name="connsiteY695" fmla="*/ 773617 h 3622391"/>
                <a:gd name="connsiteX696" fmla="*/ 4341326 w 5362972"/>
                <a:gd name="connsiteY696" fmla="*/ 774869 h 3622391"/>
                <a:gd name="connsiteX697" fmla="*/ 4313032 w 5362972"/>
                <a:gd name="connsiteY697" fmla="*/ 783007 h 3622391"/>
                <a:gd name="connsiteX698" fmla="*/ 4273221 w 5362972"/>
                <a:gd name="connsiteY698" fmla="*/ 757092 h 3622391"/>
                <a:gd name="connsiteX699" fmla="*/ 4246805 w 5362972"/>
                <a:gd name="connsiteY699" fmla="*/ 765855 h 3622391"/>
                <a:gd name="connsiteX700" fmla="*/ 4221266 w 5362972"/>
                <a:gd name="connsiteY700" fmla="*/ 773242 h 3622391"/>
                <a:gd name="connsiteX701" fmla="*/ 4218511 w 5362972"/>
                <a:gd name="connsiteY701" fmla="*/ 772491 h 3622391"/>
                <a:gd name="connsiteX702" fmla="*/ 4217009 w 5362972"/>
                <a:gd name="connsiteY702" fmla="*/ 755589 h 3622391"/>
                <a:gd name="connsiteX703" fmla="*/ 4214130 w 5362972"/>
                <a:gd name="connsiteY703" fmla="*/ 738062 h 3622391"/>
                <a:gd name="connsiteX704" fmla="*/ 4207494 w 5362972"/>
                <a:gd name="connsiteY704" fmla="*/ 735308 h 3622391"/>
                <a:gd name="connsiteX705" fmla="*/ 4189968 w 5362972"/>
                <a:gd name="connsiteY705" fmla="*/ 746200 h 3622391"/>
                <a:gd name="connsiteX706" fmla="*/ 4174444 w 5362972"/>
                <a:gd name="connsiteY706" fmla="*/ 757217 h 3622391"/>
                <a:gd name="connsiteX707" fmla="*/ 4171689 w 5362972"/>
                <a:gd name="connsiteY707" fmla="*/ 754713 h 3622391"/>
                <a:gd name="connsiteX708" fmla="*/ 4171189 w 5362972"/>
                <a:gd name="connsiteY708" fmla="*/ 748954 h 3622391"/>
                <a:gd name="connsiteX709" fmla="*/ 4235162 w 5362972"/>
                <a:gd name="connsiteY709" fmla="*/ 707015 h 3622391"/>
                <a:gd name="connsiteX710" fmla="*/ 4299762 w 5362972"/>
                <a:gd name="connsiteY710" fmla="*/ 653307 h 3622391"/>
                <a:gd name="connsiteX711" fmla="*/ 4348462 w 5362972"/>
                <a:gd name="connsiteY711" fmla="*/ 612368 h 3622391"/>
                <a:gd name="connsiteX712" fmla="*/ 4396537 w 5362972"/>
                <a:gd name="connsiteY712" fmla="*/ 613495 h 3622391"/>
                <a:gd name="connsiteX713" fmla="*/ 4479039 w 5362972"/>
                <a:gd name="connsiteY713" fmla="*/ 615123 h 3622391"/>
                <a:gd name="connsiteX714" fmla="*/ 4533748 w 5362972"/>
                <a:gd name="connsiteY714" fmla="*/ 602353 h 3622391"/>
                <a:gd name="connsiteX715" fmla="*/ 4557159 w 5362972"/>
                <a:gd name="connsiteY715" fmla="*/ 599974 h 3622391"/>
                <a:gd name="connsiteX716" fmla="*/ 4633528 w 5362972"/>
                <a:gd name="connsiteY716" fmla="*/ 628643 h 3622391"/>
                <a:gd name="connsiteX717" fmla="*/ 4637033 w 5362972"/>
                <a:gd name="connsiteY717" fmla="*/ 628143 h 3622391"/>
                <a:gd name="connsiteX718" fmla="*/ 4662698 w 5362972"/>
                <a:gd name="connsiteY718" fmla="*/ 615623 h 3622391"/>
                <a:gd name="connsiteX719" fmla="*/ 4680600 w 5362972"/>
                <a:gd name="connsiteY719" fmla="*/ 599974 h 3622391"/>
                <a:gd name="connsiteX720" fmla="*/ 4717282 w 5362972"/>
                <a:gd name="connsiteY720" fmla="*/ 572557 h 3622391"/>
                <a:gd name="connsiteX721" fmla="*/ 4759723 w 5362972"/>
                <a:gd name="connsiteY721" fmla="*/ 536376 h 3622391"/>
                <a:gd name="connsiteX722" fmla="*/ 4803039 w 5362972"/>
                <a:gd name="connsiteY722" fmla="*/ 512464 h 3622391"/>
                <a:gd name="connsiteX723" fmla="*/ 4810050 w 5362972"/>
                <a:gd name="connsiteY723" fmla="*/ 516846 h 3622391"/>
                <a:gd name="connsiteX724" fmla="*/ 4810676 w 5362972"/>
                <a:gd name="connsiteY724" fmla="*/ 533246 h 3622391"/>
                <a:gd name="connsiteX725" fmla="*/ 4816811 w 5362972"/>
                <a:gd name="connsiteY725" fmla="*/ 561164 h 3622391"/>
                <a:gd name="connsiteX726" fmla="*/ 4830456 w 5362972"/>
                <a:gd name="connsiteY726" fmla="*/ 566172 h 3622391"/>
                <a:gd name="connsiteX727" fmla="*/ 4868766 w 5362972"/>
                <a:gd name="connsiteY727" fmla="*/ 551775 h 3622391"/>
                <a:gd name="connsiteX728" fmla="*/ 4819815 w 5362972"/>
                <a:gd name="connsiteY728" fmla="*/ 589583 h 3622391"/>
                <a:gd name="connsiteX729" fmla="*/ 4787891 w 5362972"/>
                <a:gd name="connsiteY729" fmla="*/ 605107 h 3622391"/>
                <a:gd name="connsiteX730" fmla="*/ 4717031 w 5362972"/>
                <a:gd name="connsiteY730" fmla="*/ 650928 h 3622391"/>
                <a:gd name="connsiteX731" fmla="*/ 4706390 w 5362972"/>
                <a:gd name="connsiteY731" fmla="*/ 665575 h 3622391"/>
                <a:gd name="connsiteX732" fmla="*/ 4681477 w 5362972"/>
                <a:gd name="connsiteY732" fmla="*/ 733931 h 3622391"/>
                <a:gd name="connsiteX733" fmla="*/ 4695498 w 5362972"/>
                <a:gd name="connsiteY733" fmla="*/ 780127 h 3622391"/>
                <a:gd name="connsiteX734" fmla="*/ 4705263 w 5362972"/>
                <a:gd name="connsiteY734" fmla="*/ 844477 h 3622391"/>
                <a:gd name="connsiteX735" fmla="*/ 4679223 w 5362972"/>
                <a:gd name="connsiteY735" fmla="*/ 925477 h 3622391"/>
                <a:gd name="connsiteX736" fmla="*/ 4683480 w 5362972"/>
                <a:gd name="connsiteY736" fmla="*/ 932613 h 3622391"/>
                <a:gd name="connsiteX737" fmla="*/ 4691367 w 5362972"/>
                <a:gd name="connsiteY737" fmla="*/ 929859 h 3622391"/>
                <a:gd name="connsiteX738" fmla="*/ 4756217 w 5362972"/>
                <a:gd name="connsiteY738" fmla="*/ 855619 h 3622391"/>
                <a:gd name="connsiteX739" fmla="*/ 4820942 w 5362972"/>
                <a:gd name="connsiteY739" fmla="*/ 784259 h 3622391"/>
                <a:gd name="connsiteX740" fmla="*/ 4833211 w 5362972"/>
                <a:gd name="connsiteY740" fmla="*/ 767858 h 3622391"/>
                <a:gd name="connsiteX741" fmla="*/ 4858124 w 5362972"/>
                <a:gd name="connsiteY741" fmla="*/ 753837 h 3622391"/>
                <a:gd name="connsiteX742" fmla="*/ 4889923 w 5362972"/>
                <a:gd name="connsiteY742" fmla="*/ 725543 h 3622391"/>
                <a:gd name="connsiteX743" fmla="*/ 4901441 w 5362972"/>
                <a:gd name="connsiteY743" fmla="*/ 680974 h 3622391"/>
                <a:gd name="connsiteX744" fmla="*/ 4907951 w 5362972"/>
                <a:gd name="connsiteY744" fmla="*/ 662320 h 3622391"/>
                <a:gd name="connsiteX745" fmla="*/ 4905572 w 5362972"/>
                <a:gd name="connsiteY745" fmla="*/ 638909 h 3622391"/>
                <a:gd name="connsiteX746" fmla="*/ 4907451 w 5362972"/>
                <a:gd name="connsiteY746" fmla="*/ 619880 h 3622391"/>
                <a:gd name="connsiteX747" fmla="*/ 4912959 w 5362972"/>
                <a:gd name="connsiteY747" fmla="*/ 608112 h 3622391"/>
                <a:gd name="connsiteX748" fmla="*/ 4982191 w 5362972"/>
                <a:gd name="connsiteY748" fmla="*/ 574560 h 3622391"/>
                <a:gd name="connsiteX749" fmla="*/ 5035899 w 5362972"/>
                <a:gd name="connsiteY749" fmla="*/ 576813 h 3622391"/>
                <a:gd name="connsiteX750" fmla="*/ 1320036 w 5362972"/>
                <a:gd name="connsiteY750" fmla="*/ 541133 h 3622391"/>
                <a:gd name="connsiteX751" fmla="*/ 1332680 w 5362972"/>
                <a:gd name="connsiteY751" fmla="*/ 531243 h 3622391"/>
                <a:gd name="connsiteX752" fmla="*/ 1370989 w 5362972"/>
                <a:gd name="connsiteY752" fmla="*/ 555280 h 3622391"/>
                <a:gd name="connsiteX753" fmla="*/ 1372492 w 5362972"/>
                <a:gd name="connsiteY753" fmla="*/ 563042 h 3622391"/>
                <a:gd name="connsiteX754" fmla="*/ 1360223 w 5362972"/>
                <a:gd name="connsiteY754" fmla="*/ 567299 h 3622391"/>
                <a:gd name="connsiteX755" fmla="*/ 1360223 w 5362972"/>
                <a:gd name="connsiteY755" fmla="*/ 567299 h 3622391"/>
                <a:gd name="connsiteX756" fmla="*/ 1322289 w 5362972"/>
                <a:gd name="connsiteY756" fmla="*/ 550773 h 3622391"/>
                <a:gd name="connsiteX757" fmla="*/ 1320036 w 5362972"/>
                <a:gd name="connsiteY757" fmla="*/ 541133 h 3622391"/>
                <a:gd name="connsiteX758" fmla="*/ 1382883 w 5362972"/>
                <a:gd name="connsiteY758" fmla="*/ 2546856 h 3622391"/>
                <a:gd name="connsiteX759" fmla="*/ 1359096 w 5362972"/>
                <a:gd name="connsiteY759" fmla="*/ 2570142 h 3622391"/>
                <a:gd name="connsiteX760" fmla="*/ 1354088 w 5362972"/>
                <a:gd name="connsiteY760" fmla="*/ 2564508 h 3622391"/>
                <a:gd name="connsiteX761" fmla="*/ 1356467 w 5362972"/>
                <a:gd name="connsiteY761" fmla="*/ 2497905 h 3622391"/>
                <a:gd name="connsiteX762" fmla="*/ 1383259 w 5362972"/>
                <a:gd name="connsiteY762" fmla="*/ 2489016 h 3622391"/>
                <a:gd name="connsiteX763" fmla="*/ 1397655 w 5362972"/>
                <a:gd name="connsiteY763" fmla="*/ 2492647 h 3622391"/>
                <a:gd name="connsiteX764" fmla="*/ 1382883 w 5362972"/>
                <a:gd name="connsiteY764" fmla="*/ 2546856 h 3622391"/>
                <a:gd name="connsiteX765" fmla="*/ 1442725 w 5362972"/>
                <a:gd name="connsiteY765" fmla="*/ 1348380 h 3622391"/>
                <a:gd name="connsiteX766" fmla="*/ 1412178 w 5362972"/>
                <a:gd name="connsiteY766" fmla="*/ 1461304 h 3622391"/>
                <a:gd name="connsiteX767" fmla="*/ 1394901 w 5362972"/>
                <a:gd name="connsiteY767" fmla="*/ 1489097 h 3622391"/>
                <a:gd name="connsiteX768" fmla="*/ 1380379 w 5362972"/>
                <a:gd name="connsiteY768" fmla="*/ 1499864 h 3622391"/>
                <a:gd name="connsiteX769" fmla="*/ 1354714 w 5362972"/>
                <a:gd name="connsiteY769" fmla="*/ 1502493 h 3622391"/>
                <a:gd name="connsiteX770" fmla="*/ 1326420 w 5362972"/>
                <a:gd name="connsiteY770" fmla="*/ 1482587 h 3622391"/>
                <a:gd name="connsiteX771" fmla="*/ 1318784 w 5362972"/>
                <a:gd name="connsiteY771" fmla="*/ 1483714 h 3622391"/>
                <a:gd name="connsiteX772" fmla="*/ 1300631 w 5362972"/>
                <a:gd name="connsiteY772" fmla="*/ 1488096 h 3622391"/>
                <a:gd name="connsiteX773" fmla="*/ 1256563 w 5362972"/>
                <a:gd name="connsiteY773" fmla="*/ 1502743 h 3622391"/>
                <a:gd name="connsiteX774" fmla="*/ 1261696 w 5362972"/>
                <a:gd name="connsiteY774" fmla="*/ 1480834 h 3622391"/>
                <a:gd name="connsiteX775" fmla="*/ 1210492 w 5362972"/>
                <a:gd name="connsiteY775" fmla="*/ 1468691 h 3622391"/>
                <a:gd name="connsiteX776" fmla="*/ 1183074 w 5362972"/>
                <a:gd name="connsiteY776" fmla="*/ 1469317 h 3622391"/>
                <a:gd name="connsiteX777" fmla="*/ 1162042 w 5362972"/>
                <a:gd name="connsiteY777" fmla="*/ 1469817 h 3622391"/>
                <a:gd name="connsiteX778" fmla="*/ 1114719 w 5362972"/>
                <a:gd name="connsiteY778" fmla="*/ 1454794 h 3622391"/>
                <a:gd name="connsiteX779" fmla="*/ 1085424 w 5362972"/>
                <a:gd name="connsiteY779" fmla="*/ 1442901 h 3622391"/>
                <a:gd name="connsiteX780" fmla="*/ 1080791 w 5362972"/>
                <a:gd name="connsiteY780" fmla="*/ 1442400 h 3622391"/>
                <a:gd name="connsiteX781" fmla="*/ 1043484 w 5362972"/>
                <a:gd name="connsiteY781" fmla="*/ 1485341 h 3622391"/>
                <a:gd name="connsiteX782" fmla="*/ 1021950 w 5362972"/>
                <a:gd name="connsiteY782" fmla="*/ 1522649 h 3622391"/>
                <a:gd name="connsiteX783" fmla="*/ 977507 w 5362972"/>
                <a:gd name="connsiteY783" fmla="*/ 1517015 h 3622391"/>
                <a:gd name="connsiteX784" fmla="*/ 948212 w 5362972"/>
                <a:gd name="connsiteY784" fmla="*/ 1505372 h 3622391"/>
                <a:gd name="connsiteX785" fmla="*/ 833284 w 5362972"/>
                <a:gd name="connsiteY785" fmla="*/ 1451038 h 3622391"/>
                <a:gd name="connsiteX786" fmla="*/ 801485 w 5362972"/>
                <a:gd name="connsiteY786" fmla="*/ 1431133 h 3622391"/>
                <a:gd name="connsiteX787" fmla="*/ 775820 w 5362972"/>
                <a:gd name="connsiteY787" fmla="*/ 1415609 h 3622391"/>
                <a:gd name="connsiteX788" fmla="*/ 759921 w 5362972"/>
                <a:gd name="connsiteY788" fmla="*/ 1398833 h 3622391"/>
                <a:gd name="connsiteX789" fmla="*/ 763051 w 5362972"/>
                <a:gd name="connsiteY789" fmla="*/ 1392573 h 3622391"/>
                <a:gd name="connsiteX790" fmla="*/ 779326 w 5362972"/>
                <a:gd name="connsiteY790" fmla="*/ 1389944 h 3622391"/>
                <a:gd name="connsiteX791" fmla="*/ 805992 w 5362972"/>
                <a:gd name="connsiteY791" fmla="*/ 1380680 h 3622391"/>
                <a:gd name="connsiteX792" fmla="*/ 805115 w 5362972"/>
                <a:gd name="connsiteY792" fmla="*/ 1338239 h 3622391"/>
                <a:gd name="connsiteX793" fmla="*/ 735383 w 5362972"/>
                <a:gd name="connsiteY793" fmla="*/ 1286785 h 3622391"/>
                <a:gd name="connsiteX794" fmla="*/ 699202 w 5362972"/>
                <a:gd name="connsiteY794" fmla="*/ 1294171 h 3622391"/>
                <a:gd name="connsiteX795" fmla="*/ 610816 w 5362972"/>
                <a:gd name="connsiteY795" fmla="*/ 1299304 h 3622391"/>
                <a:gd name="connsiteX796" fmla="*/ 568876 w 5362972"/>
                <a:gd name="connsiteY796" fmla="*/ 1298929 h 3622391"/>
                <a:gd name="connsiteX797" fmla="*/ 561990 w 5362972"/>
                <a:gd name="connsiteY797" fmla="*/ 1298929 h 3622391"/>
                <a:gd name="connsiteX798" fmla="*/ 462461 w 5362972"/>
                <a:gd name="connsiteY798" fmla="*/ 1337613 h 3622391"/>
                <a:gd name="connsiteX799" fmla="*/ 422024 w 5362972"/>
                <a:gd name="connsiteY799" fmla="*/ 1355766 h 3622391"/>
                <a:gd name="connsiteX800" fmla="*/ 395608 w 5362972"/>
                <a:gd name="connsiteY800" fmla="*/ 1367660 h 3622391"/>
                <a:gd name="connsiteX801" fmla="*/ 375077 w 5362972"/>
                <a:gd name="connsiteY801" fmla="*/ 1366408 h 3622391"/>
                <a:gd name="connsiteX802" fmla="*/ 345906 w 5362972"/>
                <a:gd name="connsiteY802" fmla="*/ 1364029 h 3622391"/>
                <a:gd name="connsiteX803" fmla="*/ 335891 w 5362972"/>
                <a:gd name="connsiteY803" fmla="*/ 1365031 h 3622391"/>
                <a:gd name="connsiteX804" fmla="*/ 337018 w 5362972"/>
                <a:gd name="connsiteY804" fmla="*/ 1364154 h 3622391"/>
                <a:gd name="connsiteX805" fmla="*/ 345155 w 5362972"/>
                <a:gd name="connsiteY805" fmla="*/ 1349131 h 3622391"/>
                <a:gd name="connsiteX806" fmla="*/ 355797 w 5362972"/>
                <a:gd name="connsiteY806" fmla="*/ 1329976 h 3622391"/>
                <a:gd name="connsiteX807" fmla="*/ 401117 w 5362972"/>
                <a:gd name="connsiteY807" fmla="*/ 1329476 h 3622391"/>
                <a:gd name="connsiteX808" fmla="*/ 420271 w 5362972"/>
                <a:gd name="connsiteY808" fmla="*/ 1325720 h 3622391"/>
                <a:gd name="connsiteX809" fmla="*/ 455200 w 5362972"/>
                <a:gd name="connsiteY809" fmla="*/ 1300932 h 3622391"/>
                <a:gd name="connsiteX810" fmla="*/ 475983 w 5362972"/>
                <a:gd name="connsiteY810" fmla="*/ 1281276 h 3622391"/>
                <a:gd name="connsiteX811" fmla="*/ 490505 w 5362972"/>
                <a:gd name="connsiteY811" fmla="*/ 1265752 h 3622391"/>
                <a:gd name="connsiteX812" fmla="*/ 485998 w 5362972"/>
                <a:gd name="connsiteY812" fmla="*/ 1252607 h 3622391"/>
                <a:gd name="connsiteX813" fmla="*/ 480615 w 5362972"/>
                <a:gd name="connsiteY813" fmla="*/ 1243343 h 3622391"/>
                <a:gd name="connsiteX814" fmla="*/ 501647 w 5362972"/>
                <a:gd name="connsiteY814" fmla="*/ 1211293 h 3622391"/>
                <a:gd name="connsiteX815" fmla="*/ 516545 w 5362972"/>
                <a:gd name="connsiteY815" fmla="*/ 1195769 h 3622391"/>
                <a:gd name="connsiteX816" fmla="*/ 540457 w 5362972"/>
                <a:gd name="connsiteY816" fmla="*/ 1187006 h 3622391"/>
                <a:gd name="connsiteX817" fmla="*/ 570629 w 5362972"/>
                <a:gd name="connsiteY817" fmla="*/ 1169103 h 3622391"/>
                <a:gd name="connsiteX818" fmla="*/ 575261 w 5362972"/>
                <a:gd name="connsiteY818" fmla="*/ 1150449 h 3622391"/>
                <a:gd name="connsiteX819" fmla="*/ 590910 w 5362972"/>
                <a:gd name="connsiteY819" fmla="*/ 1116647 h 3622391"/>
                <a:gd name="connsiteX820" fmla="*/ 617201 w 5362972"/>
                <a:gd name="connsiteY820" fmla="*/ 1124284 h 3622391"/>
                <a:gd name="connsiteX821" fmla="*/ 651629 w 5362972"/>
                <a:gd name="connsiteY821" fmla="*/ 1132922 h 3622391"/>
                <a:gd name="connsiteX822" fmla="*/ 703709 w 5362972"/>
                <a:gd name="connsiteY822" fmla="*/ 1104628 h 3622391"/>
                <a:gd name="connsiteX823" fmla="*/ 714851 w 5362972"/>
                <a:gd name="connsiteY823" fmla="*/ 1096741 h 3622391"/>
                <a:gd name="connsiteX824" fmla="*/ 727371 w 5362972"/>
                <a:gd name="connsiteY824" fmla="*/ 1091483 h 3622391"/>
                <a:gd name="connsiteX825" fmla="*/ 760171 w 5362972"/>
                <a:gd name="connsiteY825" fmla="*/ 1103502 h 3622391"/>
                <a:gd name="connsiteX826" fmla="*/ 809122 w 5362972"/>
                <a:gd name="connsiteY826" fmla="*/ 1178242 h 3622391"/>
                <a:gd name="connsiteX827" fmla="*/ 837165 w 5362972"/>
                <a:gd name="connsiteY827" fmla="*/ 1190386 h 3622391"/>
                <a:gd name="connsiteX828" fmla="*/ 886241 w 5362972"/>
                <a:gd name="connsiteY828" fmla="*/ 1212796 h 3622391"/>
                <a:gd name="connsiteX829" fmla="*/ 911780 w 5362972"/>
                <a:gd name="connsiteY829" fmla="*/ 1263624 h 3622391"/>
                <a:gd name="connsiteX830" fmla="*/ 943454 w 5362972"/>
                <a:gd name="connsiteY830" fmla="*/ 1303811 h 3622391"/>
                <a:gd name="connsiteX831" fmla="*/ 959228 w 5362972"/>
                <a:gd name="connsiteY831" fmla="*/ 1291667 h 3622391"/>
                <a:gd name="connsiteX832" fmla="*/ 952969 w 5362972"/>
                <a:gd name="connsiteY832" fmla="*/ 1253233 h 3622391"/>
                <a:gd name="connsiteX833" fmla="*/ 946960 w 5362972"/>
                <a:gd name="connsiteY833" fmla="*/ 1220182 h 3622391"/>
                <a:gd name="connsiteX834" fmla="*/ 976255 w 5362972"/>
                <a:gd name="connsiteY834" fmla="*/ 1217428 h 3622391"/>
                <a:gd name="connsiteX835" fmla="*/ 975754 w 5362972"/>
                <a:gd name="connsiteY835" fmla="*/ 1198774 h 3622391"/>
                <a:gd name="connsiteX836" fmla="*/ 917164 w 5362972"/>
                <a:gd name="connsiteY836" fmla="*/ 1169729 h 3622391"/>
                <a:gd name="connsiteX837" fmla="*/ 866711 w 5362972"/>
                <a:gd name="connsiteY837" fmla="*/ 1109887 h 3622391"/>
                <a:gd name="connsiteX838" fmla="*/ 840295 w 5362972"/>
                <a:gd name="connsiteY838" fmla="*/ 1081343 h 3622391"/>
                <a:gd name="connsiteX839" fmla="*/ 821391 w 5362972"/>
                <a:gd name="connsiteY839" fmla="*/ 1053675 h 3622391"/>
                <a:gd name="connsiteX840" fmla="*/ 827651 w 5362972"/>
                <a:gd name="connsiteY840" fmla="*/ 1045537 h 3622391"/>
                <a:gd name="connsiteX841" fmla="*/ 862704 w 5362972"/>
                <a:gd name="connsiteY841" fmla="*/ 1068322 h 3622391"/>
                <a:gd name="connsiteX842" fmla="*/ 906397 w 5362972"/>
                <a:gd name="connsiteY842" fmla="*/ 1106882 h 3622391"/>
                <a:gd name="connsiteX843" fmla="*/ 943204 w 5362972"/>
                <a:gd name="connsiteY843" fmla="*/ 1138806 h 3622391"/>
                <a:gd name="connsiteX844" fmla="*/ 964487 w 5362972"/>
                <a:gd name="connsiteY844" fmla="*/ 1157836 h 3622391"/>
                <a:gd name="connsiteX845" fmla="*/ 990151 w 5362972"/>
                <a:gd name="connsiteY845" fmla="*/ 1188007 h 3622391"/>
                <a:gd name="connsiteX846" fmla="*/ 1020698 w 5362972"/>
                <a:gd name="connsiteY846" fmla="*/ 1245221 h 3622391"/>
                <a:gd name="connsiteX847" fmla="*/ 1025330 w 5362972"/>
                <a:gd name="connsiteY847" fmla="*/ 1252106 h 3622391"/>
                <a:gd name="connsiteX848" fmla="*/ 1033468 w 5362972"/>
                <a:gd name="connsiteY848" fmla="*/ 1304687 h 3622391"/>
                <a:gd name="connsiteX849" fmla="*/ 1045237 w 5362972"/>
                <a:gd name="connsiteY849" fmla="*/ 1355766 h 3622391"/>
                <a:gd name="connsiteX850" fmla="*/ 1062137 w 5362972"/>
                <a:gd name="connsiteY850" fmla="*/ 1368286 h 3622391"/>
                <a:gd name="connsiteX851" fmla="*/ 1104328 w 5362972"/>
                <a:gd name="connsiteY851" fmla="*/ 1328349 h 3622391"/>
                <a:gd name="connsiteX852" fmla="*/ 1100447 w 5362972"/>
                <a:gd name="connsiteY852" fmla="*/ 1304813 h 3622391"/>
                <a:gd name="connsiteX853" fmla="*/ 1115720 w 5362972"/>
                <a:gd name="connsiteY853" fmla="*/ 1318459 h 3622391"/>
                <a:gd name="connsiteX854" fmla="*/ 1135376 w 5362972"/>
                <a:gd name="connsiteY854" fmla="*/ 1288913 h 3622391"/>
                <a:gd name="connsiteX855" fmla="*/ 1111839 w 5362972"/>
                <a:gd name="connsiteY855" fmla="*/ 1249477 h 3622391"/>
                <a:gd name="connsiteX856" fmla="*/ 1113091 w 5362972"/>
                <a:gd name="connsiteY856" fmla="*/ 1231825 h 3622391"/>
                <a:gd name="connsiteX857" fmla="*/ 1124985 w 5362972"/>
                <a:gd name="connsiteY857" fmla="*/ 1225315 h 3622391"/>
                <a:gd name="connsiteX858" fmla="*/ 1135376 w 5362972"/>
                <a:gd name="connsiteY858" fmla="*/ 1206411 h 3622391"/>
                <a:gd name="connsiteX859" fmla="*/ 1172558 w 5362972"/>
                <a:gd name="connsiteY859" fmla="*/ 1194517 h 3622391"/>
                <a:gd name="connsiteX860" fmla="*/ 1176690 w 5362972"/>
                <a:gd name="connsiteY860" fmla="*/ 1197522 h 3622391"/>
                <a:gd name="connsiteX861" fmla="*/ 1182448 w 5362972"/>
                <a:gd name="connsiteY861" fmla="*/ 1252983 h 3622391"/>
                <a:gd name="connsiteX862" fmla="*/ 1185578 w 5362972"/>
                <a:gd name="connsiteY862" fmla="*/ 1289164 h 3622391"/>
                <a:gd name="connsiteX863" fmla="*/ 1216250 w 5362972"/>
                <a:gd name="connsiteY863" fmla="*/ 1311448 h 3622391"/>
                <a:gd name="connsiteX864" fmla="*/ 1246046 w 5362972"/>
                <a:gd name="connsiteY864" fmla="*/ 1330978 h 3622391"/>
                <a:gd name="connsiteX865" fmla="*/ 1292117 w 5362972"/>
                <a:gd name="connsiteY865" fmla="*/ 1348505 h 3622391"/>
                <a:gd name="connsiteX866" fmla="*/ 1311398 w 5362972"/>
                <a:gd name="connsiteY866" fmla="*/ 1342621 h 3622391"/>
                <a:gd name="connsiteX867" fmla="*/ 1315279 w 5362972"/>
                <a:gd name="connsiteY867" fmla="*/ 1342120 h 3622391"/>
                <a:gd name="connsiteX868" fmla="*/ 1352210 w 5362972"/>
                <a:gd name="connsiteY868" fmla="*/ 1350884 h 3622391"/>
                <a:gd name="connsiteX869" fmla="*/ 1357719 w 5362972"/>
                <a:gd name="connsiteY869" fmla="*/ 1352511 h 3622391"/>
                <a:gd name="connsiteX870" fmla="*/ 1416685 w 5362972"/>
                <a:gd name="connsiteY870" fmla="*/ 1341745 h 3622391"/>
                <a:gd name="connsiteX871" fmla="*/ 1428203 w 5362972"/>
                <a:gd name="connsiteY871" fmla="*/ 1337488 h 3622391"/>
                <a:gd name="connsiteX872" fmla="*/ 1441098 w 5362972"/>
                <a:gd name="connsiteY872" fmla="*/ 1333607 h 3622391"/>
                <a:gd name="connsiteX873" fmla="*/ 1442600 w 5362972"/>
                <a:gd name="connsiteY873" fmla="*/ 1348630 h 3622391"/>
                <a:gd name="connsiteX874" fmla="*/ 1599217 w 5362972"/>
                <a:gd name="connsiteY874" fmla="*/ 1171357 h 3622391"/>
                <a:gd name="connsiteX875" fmla="*/ 1507701 w 5362972"/>
                <a:gd name="connsiteY875" fmla="*/ 1179244 h 3622391"/>
                <a:gd name="connsiteX876" fmla="*/ 1477905 w 5362972"/>
                <a:gd name="connsiteY876" fmla="*/ 1166098 h 3622391"/>
                <a:gd name="connsiteX877" fmla="*/ 1432209 w 5362972"/>
                <a:gd name="connsiteY877" fmla="*/ 1146693 h 3622391"/>
                <a:gd name="connsiteX878" fmla="*/ 1404040 w 5362972"/>
                <a:gd name="connsiteY878" fmla="*/ 1144190 h 3622391"/>
                <a:gd name="connsiteX879" fmla="*/ 1347328 w 5362972"/>
                <a:gd name="connsiteY879" fmla="*/ 1166098 h 3622391"/>
                <a:gd name="connsiteX880" fmla="*/ 1316656 w 5362972"/>
                <a:gd name="connsiteY880" fmla="*/ 1175488 h 3622391"/>
                <a:gd name="connsiteX881" fmla="*/ 1295998 w 5362972"/>
                <a:gd name="connsiteY881" fmla="*/ 1174486 h 3622391"/>
                <a:gd name="connsiteX882" fmla="*/ 1281727 w 5362972"/>
                <a:gd name="connsiteY882" fmla="*/ 1173735 h 3622391"/>
                <a:gd name="connsiteX883" fmla="*/ 1251054 w 5362972"/>
                <a:gd name="connsiteY883" fmla="*/ 1186255 h 3622391"/>
                <a:gd name="connsiteX884" fmla="*/ 1244044 w 5362972"/>
                <a:gd name="connsiteY884" fmla="*/ 1190511 h 3622391"/>
                <a:gd name="connsiteX885" fmla="*/ 1237408 w 5362972"/>
                <a:gd name="connsiteY885" fmla="*/ 1134925 h 3622391"/>
                <a:gd name="connsiteX886" fmla="*/ 1258065 w 5362972"/>
                <a:gd name="connsiteY886" fmla="*/ 1098494 h 3622391"/>
                <a:gd name="connsiteX887" fmla="*/ 1303510 w 5362972"/>
                <a:gd name="connsiteY887" fmla="*/ 1031140 h 3622391"/>
                <a:gd name="connsiteX888" fmla="*/ 1334183 w 5362972"/>
                <a:gd name="connsiteY888" fmla="*/ 1006727 h 3622391"/>
                <a:gd name="connsiteX889" fmla="*/ 1339691 w 5362972"/>
                <a:gd name="connsiteY889" fmla="*/ 1007353 h 3622391"/>
                <a:gd name="connsiteX890" fmla="*/ 1378876 w 5362972"/>
                <a:gd name="connsiteY890" fmla="*/ 1071452 h 3622391"/>
                <a:gd name="connsiteX891" fmla="*/ 1393274 w 5362972"/>
                <a:gd name="connsiteY891" fmla="*/ 1081343 h 3622391"/>
                <a:gd name="connsiteX892" fmla="*/ 1421317 w 5362972"/>
                <a:gd name="connsiteY892" fmla="*/ 1067822 h 3622391"/>
                <a:gd name="connsiteX893" fmla="*/ 1427451 w 5362972"/>
                <a:gd name="connsiteY893" fmla="*/ 1063565 h 3622391"/>
                <a:gd name="connsiteX894" fmla="*/ 1455745 w 5362972"/>
                <a:gd name="connsiteY894" fmla="*/ 1023754 h 3622391"/>
                <a:gd name="connsiteX895" fmla="*/ 1495307 w 5362972"/>
                <a:gd name="connsiteY895" fmla="*/ 1007478 h 3622391"/>
                <a:gd name="connsiteX896" fmla="*/ 1498437 w 5362972"/>
                <a:gd name="connsiteY896" fmla="*/ 1007729 h 3622391"/>
                <a:gd name="connsiteX897" fmla="*/ 1479407 w 5362972"/>
                <a:gd name="connsiteY897" fmla="*/ 1021876 h 3622391"/>
                <a:gd name="connsiteX898" fmla="*/ 1467013 w 5362972"/>
                <a:gd name="connsiteY898" fmla="*/ 1034896 h 3622391"/>
                <a:gd name="connsiteX899" fmla="*/ 1499814 w 5362972"/>
                <a:gd name="connsiteY899" fmla="*/ 1061437 h 3622391"/>
                <a:gd name="connsiteX900" fmla="*/ 1545509 w 5362972"/>
                <a:gd name="connsiteY900" fmla="*/ 1093111 h 3622391"/>
                <a:gd name="connsiteX901" fmla="*/ 1581440 w 5362972"/>
                <a:gd name="connsiteY901" fmla="*/ 1120653 h 3622391"/>
                <a:gd name="connsiteX902" fmla="*/ 1605101 w 5362972"/>
                <a:gd name="connsiteY902" fmla="*/ 1162468 h 3622391"/>
                <a:gd name="connsiteX903" fmla="*/ 1599092 w 5362972"/>
                <a:gd name="connsiteY903" fmla="*/ 1171231 h 3622391"/>
                <a:gd name="connsiteX904" fmla="*/ 1843845 w 5362972"/>
                <a:gd name="connsiteY904" fmla="*/ 1097117 h 3622391"/>
                <a:gd name="connsiteX905" fmla="*/ 1856364 w 5362972"/>
                <a:gd name="connsiteY905" fmla="*/ 1099871 h 3622391"/>
                <a:gd name="connsiteX906" fmla="*/ 1865879 w 5362972"/>
                <a:gd name="connsiteY906" fmla="*/ 1101374 h 3622391"/>
                <a:gd name="connsiteX907" fmla="*/ 1884532 w 5362972"/>
                <a:gd name="connsiteY907" fmla="*/ 1128791 h 3622391"/>
                <a:gd name="connsiteX908" fmla="*/ 1891794 w 5362972"/>
                <a:gd name="connsiteY908" fmla="*/ 1142938 h 3622391"/>
                <a:gd name="connsiteX909" fmla="*/ 1914454 w 5362972"/>
                <a:gd name="connsiteY909" fmla="*/ 1159714 h 3622391"/>
                <a:gd name="connsiteX910" fmla="*/ 1929352 w 5362972"/>
                <a:gd name="connsiteY910" fmla="*/ 1168352 h 3622391"/>
                <a:gd name="connsiteX911" fmla="*/ 1921840 w 5362972"/>
                <a:gd name="connsiteY911" fmla="*/ 1179744 h 3622391"/>
                <a:gd name="connsiteX912" fmla="*/ 1909320 w 5362972"/>
                <a:gd name="connsiteY912" fmla="*/ 1202279 h 3622391"/>
                <a:gd name="connsiteX913" fmla="*/ 1916207 w 5362972"/>
                <a:gd name="connsiteY913" fmla="*/ 1215174 h 3622391"/>
                <a:gd name="connsiteX914" fmla="*/ 1943999 w 5362972"/>
                <a:gd name="connsiteY914" fmla="*/ 1308944 h 3622391"/>
                <a:gd name="connsiteX915" fmla="*/ 1943248 w 5362972"/>
                <a:gd name="connsiteY915" fmla="*/ 1310446 h 3622391"/>
                <a:gd name="connsiteX916" fmla="*/ 1891543 w 5362972"/>
                <a:gd name="connsiteY916" fmla="*/ 1323717 h 3622391"/>
                <a:gd name="connsiteX917" fmla="*/ 1884908 w 5362972"/>
                <a:gd name="connsiteY917" fmla="*/ 1323341 h 3622391"/>
                <a:gd name="connsiteX918" fmla="*/ 1825567 w 5362972"/>
                <a:gd name="connsiteY918" fmla="*/ 1303686 h 3622391"/>
                <a:gd name="connsiteX919" fmla="*/ 1805535 w 5362972"/>
                <a:gd name="connsiteY919" fmla="*/ 1296425 h 3622391"/>
                <a:gd name="connsiteX920" fmla="*/ 1794018 w 5362972"/>
                <a:gd name="connsiteY920" fmla="*/ 1246598 h 3622391"/>
                <a:gd name="connsiteX921" fmla="*/ 1797648 w 5362972"/>
                <a:gd name="connsiteY921" fmla="*/ 1238585 h 3622391"/>
                <a:gd name="connsiteX922" fmla="*/ 1797899 w 5362972"/>
                <a:gd name="connsiteY922" fmla="*/ 1238585 h 3622391"/>
                <a:gd name="connsiteX923" fmla="*/ 1844721 w 5362972"/>
                <a:gd name="connsiteY923" fmla="*/ 1214298 h 3622391"/>
                <a:gd name="connsiteX924" fmla="*/ 1851732 w 5362972"/>
                <a:gd name="connsiteY924" fmla="*/ 1206786 h 3622391"/>
                <a:gd name="connsiteX925" fmla="*/ 1858242 w 5362972"/>
                <a:gd name="connsiteY925" fmla="*/ 1186881 h 3622391"/>
                <a:gd name="connsiteX926" fmla="*/ 1807414 w 5362972"/>
                <a:gd name="connsiteY926" fmla="*/ 1157961 h 3622391"/>
                <a:gd name="connsiteX927" fmla="*/ 1798525 w 5362972"/>
                <a:gd name="connsiteY927" fmla="*/ 1155332 h 3622391"/>
                <a:gd name="connsiteX928" fmla="*/ 1749324 w 5362972"/>
                <a:gd name="connsiteY928" fmla="*/ 1086100 h 3622391"/>
                <a:gd name="connsiteX929" fmla="*/ 1742188 w 5362972"/>
                <a:gd name="connsiteY929" fmla="*/ 1073831 h 3622391"/>
                <a:gd name="connsiteX930" fmla="*/ 1765975 w 5362972"/>
                <a:gd name="connsiteY930" fmla="*/ 1011735 h 3622391"/>
                <a:gd name="connsiteX931" fmla="*/ 1790763 w 5362972"/>
                <a:gd name="connsiteY931" fmla="*/ 1013488 h 3622391"/>
                <a:gd name="connsiteX932" fmla="*/ 1834706 w 5362972"/>
                <a:gd name="connsiteY932" fmla="*/ 1011860 h 3622391"/>
                <a:gd name="connsiteX933" fmla="*/ 1870761 w 5362972"/>
                <a:gd name="connsiteY933" fmla="*/ 982941 h 3622391"/>
                <a:gd name="connsiteX934" fmla="*/ 1877897 w 5362972"/>
                <a:gd name="connsiteY934" fmla="*/ 976806 h 3622391"/>
                <a:gd name="connsiteX935" fmla="*/ 1880151 w 5362972"/>
                <a:gd name="connsiteY935" fmla="*/ 976556 h 3622391"/>
                <a:gd name="connsiteX936" fmla="*/ 1928350 w 5362972"/>
                <a:gd name="connsiteY936" fmla="*/ 998214 h 3622391"/>
                <a:gd name="connsiteX937" fmla="*/ 1942497 w 5362972"/>
                <a:gd name="connsiteY937" fmla="*/ 1019998 h 3622391"/>
                <a:gd name="connsiteX938" fmla="*/ 1955392 w 5362972"/>
                <a:gd name="connsiteY938" fmla="*/ 1039653 h 3622391"/>
                <a:gd name="connsiteX939" fmla="*/ 1922967 w 5362972"/>
                <a:gd name="connsiteY939" fmla="*/ 1047415 h 3622391"/>
                <a:gd name="connsiteX940" fmla="*/ 1900181 w 5362972"/>
                <a:gd name="connsiteY940" fmla="*/ 1040404 h 3622391"/>
                <a:gd name="connsiteX941" fmla="*/ 1881904 w 5362972"/>
                <a:gd name="connsiteY941" fmla="*/ 1032016 h 3622391"/>
                <a:gd name="connsiteX942" fmla="*/ 1840339 w 5362972"/>
                <a:gd name="connsiteY942" fmla="*/ 1076710 h 3622391"/>
                <a:gd name="connsiteX943" fmla="*/ 1843594 w 5362972"/>
                <a:gd name="connsiteY943" fmla="*/ 1097242 h 362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</a:cxnLst>
              <a:rect l="l" t="t" r="r" b="b"/>
              <a:pathLst>
                <a:path w="5362972" h="3622391">
                  <a:moveTo>
                    <a:pt x="5034397" y="575186"/>
                  </a:moveTo>
                  <a:cubicBezTo>
                    <a:pt x="5044787" y="576313"/>
                    <a:pt x="5052549" y="577189"/>
                    <a:pt x="5082095" y="575687"/>
                  </a:cubicBezTo>
                  <a:cubicBezTo>
                    <a:pt x="5116148" y="574059"/>
                    <a:pt x="5137431" y="561665"/>
                    <a:pt x="5160091" y="548520"/>
                  </a:cubicBezTo>
                  <a:cubicBezTo>
                    <a:pt x="5175489" y="539631"/>
                    <a:pt x="5191389" y="530367"/>
                    <a:pt x="5212421" y="523857"/>
                  </a:cubicBezTo>
                  <a:cubicBezTo>
                    <a:pt x="5254361" y="510962"/>
                    <a:pt x="5286286" y="502323"/>
                    <a:pt x="5305691" y="502323"/>
                  </a:cubicBezTo>
                  <a:cubicBezTo>
                    <a:pt x="5311199" y="502323"/>
                    <a:pt x="5315205" y="503075"/>
                    <a:pt x="5317959" y="504452"/>
                  </a:cubicBezTo>
                  <a:cubicBezTo>
                    <a:pt x="5323468" y="507206"/>
                    <a:pt x="5330103" y="508833"/>
                    <a:pt x="5336613" y="508833"/>
                  </a:cubicBezTo>
                  <a:cubicBezTo>
                    <a:pt x="5346504" y="508833"/>
                    <a:pt x="5353764" y="505203"/>
                    <a:pt x="5356644" y="498943"/>
                  </a:cubicBezTo>
                  <a:cubicBezTo>
                    <a:pt x="5358647" y="494687"/>
                    <a:pt x="5359273" y="487676"/>
                    <a:pt x="5351136" y="478036"/>
                  </a:cubicBezTo>
                  <a:cubicBezTo>
                    <a:pt x="5346629" y="472653"/>
                    <a:pt x="5340494" y="466643"/>
                    <a:pt x="5334485" y="460759"/>
                  </a:cubicBezTo>
                  <a:cubicBezTo>
                    <a:pt x="5326598" y="453122"/>
                    <a:pt x="5313452" y="440227"/>
                    <a:pt x="5313452" y="436847"/>
                  </a:cubicBezTo>
                  <a:lnTo>
                    <a:pt x="5319462" y="435095"/>
                  </a:lnTo>
                  <a:cubicBezTo>
                    <a:pt x="5335862" y="430462"/>
                    <a:pt x="5354391" y="425330"/>
                    <a:pt x="5361652" y="402669"/>
                  </a:cubicBezTo>
                  <a:cubicBezTo>
                    <a:pt x="5365283" y="391402"/>
                    <a:pt x="5360775" y="378257"/>
                    <a:pt x="5356019" y="364486"/>
                  </a:cubicBezTo>
                  <a:cubicBezTo>
                    <a:pt x="5350510" y="348336"/>
                    <a:pt x="5345377" y="333062"/>
                    <a:pt x="5353514" y="323547"/>
                  </a:cubicBezTo>
                  <a:cubicBezTo>
                    <a:pt x="5360275" y="315410"/>
                    <a:pt x="5362278" y="305895"/>
                    <a:pt x="5359023" y="296005"/>
                  </a:cubicBezTo>
                  <a:cubicBezTo>
                    <a:pt x="5353013" y="277852"/>
                    <a:pt x="5330980" y="262703"/>
                    <a:pt x="5313202" y="258572"/>
                  </a:cubicBezTo>
                  <a:cubicBezTo>
                    <a:pt x="5307819" y="257320"/>
                    <a:pt x="5299806" y="256694"/>
                    <a:pt x="5287037" y="256694"/>
                  </a:cubicBezTo>
                  <a:cubicBezTo>
                    <a:pt x="5278023" y="256694"/>
                    <a:pt x="5267631" y="256944"/>
                    <a:pt x="5256865" y="257320"/>
                  </a:cubicBezTo>
                  <a:cubicBezTo>
                    <a:pt x="5245598" y="257570"/>
                    <a:pt x="5233955" y="257946"/>
                    <a:pt x="5223313" y="257946"/>
                  </a:cubicBezTo>
                  <a:cubicBezTo>
                    <a:pt x="5201905" y="257946"/>
                    <a:pt x="5188634" y="256569"/>
                    <a:pt x="5184002" y="253815"/>
                  </a:cubicBezTo>
                  <a:cubicBezTo>
                    <a:pt x="5176115" y="249182"/>
                    <a:pt x="5149199" y="234159"/>
                    <a:pt x="5131546" y="234159"/>
                  </a:cubicBezTo>
                  <a:cubicBezTo>
                    <a:pt x="5126288" y="234159"/>
                    <a:pt x="5121907" y="235536"/>
                    <a:pt x="5118902" y="238291"/>
                  </a:cubicBezTo>
                  <a:cubicBezTo>
                    <a:pt x="5110264" y="245927"/>
                    <a:pt x="5094739" y="277101"/>
                    <a:pt x="5088981" y="288869"/>
                  </a:cubicBezTo>
                  <a:cubicBezTo>
                    <a:pt x="5084849" y="288744"/>
                    <a:pt x="5076962" y="286365"/>
                    <a:pt x="5069200" y="272719"/>
                  </a:cubicBezTo>
                  <a:cubicBezTo>
                    <a:pt x="5059560" y="255567"/>
                    <a:pt x="5027386" y="247555"/>
                    <a:pt x="4968169" y="247555"/>
                  </a:cubicBezTo>
                  <a:lnTo>
                    <a:pt x="4950892" y="247555"/>
                  </a:lnTo>
                  <a:cubicBezTo>
                    <a:pt x="4935369" y="247555"/>
                    <a:pt x="4919344" y="249934"/>
                    <a:pt x="4902317" y="252437"/>
                  </a:cubicBezTo>
                  <a:cubicBezTo>
                    <a:pt x="4893804" y="253689"/>
                    <a:pt x="4885166" y="254941"/>
                    <a:pt x="4876527" y="255818"/>
                  </a:cubicBezTo>
                  <a:cubicBezTo>
                    <a:pt x="4871144" y="256318"/>
                    <a:pt x="4866262" y="257195"/>
                    <a:pt x="4861755" y="257946"/>
                  </a:cubicBezTo>
                  <a:cubicBezTo>
                    <a:pt x="4855746" y="258948"/>
                    <a:pt x="4850612" y="259824"/>
                    <a:pt x="4845980" y="259824"/>
                  </a:cubicBezTo>
                  <a:cubicBezTo>
                    <a:pt x="4839971" y="259824"/>
                    <a:pt x="4833211" y="258572"/>
                    <a:pt x="4824573" y="249558"/>
                  </a:cubicBezTo>
                  <a:cubicBezTo>
                    <a:pt x="4812303" y="236788"/>
                    <a:pt x="4797656" y="229026"/>
                    <a:pt x="4785762" y="222641"/>
                  </a:cubicBezTo>
                  <a:cubicBezTo>
                    <a:pt x="4779503" y="219261"/>
                    <a:pt x="4774119" y="216382"/>
                    <a:pt x="4771366" y="213878"/>
                  </a:cubicBezTo>
                  <a:cubicBezTo>
                    <a:pt x="4765231" y="208495"/>
                    <a:pt x="4749081" y="205740"/>
                    <a:pt x="4723166" y="205740"/>
                  </a:cubicBezTo>
                  <a:cubicBezTo>
                    <a:pt x="4705263" y="205740"/>
                    <a:pt x="4684857" y="207117"/>
                    <a:pt x="4667330" y="209621"/>
                  </a:cubicBezTo>
                  <a:cubicBezTo>
                    <a:pt x="4633277" y="214379"/>
                    <a:pt x="4598849" y="214879"/>
                    <a:pt x="4591463" y="215005"/>
                  </a:cubicBezTo>
                  <a:cubicBezTo>
                    <a:pt x="4586955" y="212876"/>
                    <a:pt x="4570430" y="204614"/>
                    <a:pt x="4547770" y="188964"/>
                  </a:cubicBezTo>
                  <a:cubicBezTo>
                    <a:pt x="4523483" y="172189"/>
                    <a:pt x="4492185" y="155162"/>
                    <a:pt x="4479665" y="155162"/>
                  </a:cubicBezTo>
                  <a:cubicBezTo>
                    <a:pt x="4477536" y="155162"/>
                    <a:pt x="4472404" y="155788"/>
                    <a:pt x="4465393" y="156790"/>
                  </a:cubicBezTo>
                  <a:cubicBezTo>
                    <a:pt x="4451621" y="158542"/>
                    <a:pt x="4430840" y="161297"/>
                    <a:pt x="4413438" y="161297"/>
                  </a:cubicBezTo>
                  <a:cubicBezTo>
                    <a:pt x="4394784" y="161297"/>
                    <a:pt x="4389150" y="158167"/>
                    <a:pt x="4387522" y="156790"/>
                  </a:cubicBezTo>
                  <a:cubicBezTo>
                    <a:pt x="4369871" y="142017"/>
                    <a:pt x="4352468" y="133504"/>
                    <a:pt x="4339574" y="133504"/>
                  </a:cubicBezTo>
                  <a:cubicBezTo>
                    <a:pt x="4338071" y="133504"/>
                    <a:pt x="4336068" y="132127"/>
                    <a:pt x="4334566" y="130124"/>
                  </a:cubicBezTo>
                  <a:cubicBezTo>
                    <a:pt x="4332563" y="127495"/>
                    <a:pt x="4332187" y="124991"/>
                    <a:pt x="4332688" y="124991"/>
                  </a:cubicBezTo>
                  <a:cubicBezTo>
                    <a:pt x="4347085" y="124991"/>
                    <a:pt x="4406176" y="105085"/>
                    <a:pt x="4412937" y="102831"/>
                  </a:cubicBezTo>
                  <a:cubicBezTo>
                    <a:pt x="4414814" y="102205"/>
                    <a:pt x="4416317" y="100703"/>
                    <a:pt x="4417069" y="98825"/>
                  </a:cubicBezTo>
                  <a:cubicBezTo>
                    <a:pt x="4417694" y="96947"/>
                    <a:pt x="4417569" y="94819"/>
                    <a:pt x="4416442" y="93192"/>
                  </a:cubicBezTo>
                  <a:cubicBezTo>
                    <a:pt x="4415691" y="91814"/>
                    <a:pt x="4395786" y="60266"/>
                    <a:pt x="4369369" y="60266"/>
                  </a:cubicBezTo>
                  <a:cubicBezTo>
                    <a:pt x="4356725" y="60266"/>
                    <a:pt x="4337070" y="55634"/>
                    <a:pt x="4321421" y="51878"/>
                  </a:cubicBezTo>
                  <a:cubicBezTo>
                    <a:pt x="4309027" y="48998"/>
                    <a:pt x="4299136" y="46620"/>
                    <a:pt x="4293627" y="46620"/>
                  </a:cubicBezTo>
                  <a:cubicBezTo>
                    <a:pt x="4285365" y="46620"/>
                    <a:pt x="4282360" y="51502"/>
                    <a:pt x="4280858" y="54256"/>
                  </a:cubicBezTo>
                  <a:cubicBezTo>
                    <a:pt x="4280107" y="55508"/>
                    <a:pt x="4278980" y="56134"/>
                    <a:pt x="4277478" y="56134"/>
                  </a:cubicBezTo>
                  <a:cubicBezTo>
                    <a:pt x="4275600" y="56134"/>
                    <a:pt x="4272971" y="55759"/>
                    <a:pt x="4269966" y="55008"/>
                  </a:cubicBezTo>
                  <a:cubicBezTo>
                    <a:pt x="4260577" y="52754"/>
                    <a:pt x="4247682" y="54131"/>
                    <a:pt x="4237290" y="55508"/>
                  </a:cubicBezTo>
                  <a:cubicBezTo>
                    <a:pt x="4232033" y="56260"/>
                    <a:pt x="4227150" y="57011"/>
                    <a:pt x="4222894" y="57011"/>
                  </a:cubicBezTo>
                  <a:cubicBezTo>
                    <a:pt x="4216133" y="57011"/>
                    <a:pt x="4215382" y="55133"/>
                    <a:pt x="4215006" y="53881"/>
                  </a:cubicBezTo>
                  <a:cubicBezTo>
                    <a:pt x="4211251" y="42739"/>
                    <a:pt x="4204115" y="41111"/>
                    <a:pt x="4200234" y="41111"/>
                  </a:cubicBezTo>
                  <a:cubicBezTo>
                    <a:pt x="4188591" y="41111"/>
                    <a:pt x="4178575" y="55759"/>
                    <a:pt x="4176447" y="69280"/>
                  </a:cubicBezTo>
                  <a:cubicBezTo>
                    <a:pt x="4174193" y="84303"/>
                    <a:pt x="4181079" y="95946"/>
                    <a:pt x="4195226" y="100328"/>
                  </a:cubicBezTo>
                  <a:cubicBezTo>
                    <a:pt x="4211000" y="105335"/>
                    <a:pt x="4226399" y="105961"/>
                    <a:pt x="4238793" y="106462"/>
                  </a:cubicBezTo>
                  <a:cubicBezTo>
                    <a:pt x="4254317" y="107088"/>
                    <a:pt x="4264082" y="107839"/>
                    <a:pt x="4267337" y="113598"/>
                  </a:cubicBezTo>
                  <a:cubicBezTo>
                    <a:pt x="4272220" y="122111"/>
                    <a:pt x="4270718" y="127244"/>
                    <a:pt x="4268839" y="133629"/>
                  </a:cubicBezTo>
                  <a:cubicBezTo>
                    <a:pt x="4267712" y="137134"/>
                    <a:pt x="4266586" y="141141"/>
                    <a:pt x="4266586" y="145648"/>
                  </a:cubicBezTo>
                  <a:cubicBezTo>
                    <a:pt x="4266586" y="153910"/>
                    <a:pt x="4249684" y="181453"/>
                    <a:pt x="4240546" y="185835"/>
                  </a:cubicBezTo>
                  <a:cubicBezTo>
                    <a:pt x="4237916" y="187087"/>
                    <a:pt x="4233785" y="186461"/>
                    <a:pt x="4229279" y="185709"/>
                  </a:cubicBezTo>
                  <a:cubicBezTo>
                    <a:pt x="4218262" y="183832"/>
                    <a:pt x="4204240" y="184207"/>
                    <a:pt x="4191721" y="191594"/>
                  </a:cubicBezTo>
                  <a:cubicBezTo>
                    <a:pt x="4180578" y="198229"/>
                    <a:pt x="4157167" y="198229"/>
                    <a:pt x="4144648" y="198229"/>
                  </a:cubicBezTo>
                  <a:lnTo>
                    <a:pt x="4132754" y="198229"/>
                  </a:lnTo>
                  <a:cubicBezTo>
                    <a:pt x="4117356" y="198229"/>
                    <a:pt x="4108842" y="198855"/>
                    <a:pt x="4104210" y="202360"/>
                  </a:cubicBezTo>
                  <a:cubicBezTo>
                    <a:pt x="4102582" y="201108"/>
                    <a:pt x="4100079" y="198730"/>
                    <a:pt x="4098451" y="196977"/>
                  </a:cubicBezTo>
                  <a:cubicBezTo>
                    <a:pt x="4092818" y="191218"/>
                    <a:pt x="4086307" y="184708"/>
                    <a:pt x="4078420" y="184708"/>
                  </a:cubicBezTo>
                  <a:cubicBezTo>
                    <a:pt x="4076417" y="184708"/>
                    <a:pt x="4074539" y="185083"/>
                    <a:pt x="4072662" y="185960"/>
                  </a:cubicBezTo>
                  <a:cubicBezTo>
                    <a:pt x="4067904" y="188213"/>
                    <a:pt x="4061770" y="193722"/>
                    <a:pt x="4054008" y="200482"/>
                  </a:cubicBezTo>
                  <a:cubicBezTo>
                    <a:pt x="4043617" y="209621"/>
                    <a:pt x="4027967" y="223393"/>
                    <a:pt x="4019204" y="223393"/>
                  </a:cubicBezTo>
                  <a:lnTo>
                    <a:pt x="4019204" y="223393"/>
                  </a:lnTo>
                  <a:cubicBezTo>
                    <a:pt x="4006684" y="221264"/>
                    <a:pt x="3987905" y="205365"/>
                    <a:pt x="3987905" y="186461"/>
                  </a:cubicBezTo>
                  <a:cubicBezTo>
                    <a:pt x="3987905" y="167556"/>
                    <a:pt x="3982146" y="135131"/>
                    <a:pt x="3971630" y="126994"/>
                  </a:cubicBezTo>
                  <a:cubicBezTo>
                    <a:pt x="3961740" y="119232"/>
                    <a:pt x="3912539" y="119107"/>
                    <a:pt x="3912038" y="119107"/>
                  </a:cubicBezTo>
                  <a:cubicBezTo>
                    <a:pt x="3905779" y="119107"/>
                    <a:pt x="3897140" y="119357"/>
                    <a:pt x="3890755" y="120233"/>
                  </a:cubicBezTo>
                  <a:cubicBezTo>
                    <a:pt x="3887751" y="120734"/>
                    <a:pt x="3883870" y="121110"/>
                    <a:pt x="3879363" y="121736"/>
                  </a:cubicBezTo>
                  <a:cubicBezTo>
                    <a:pt x="3836046" y="127244"/>
                    <a:pt x="3809505" y="132252"/>
                    <a:pt x="3801492" y="141516"/>
                  </a:cubicBezTo>
                  <a:cubicBezTo>
                    <a:pt x="3793730" y="150780"/>
                    <a:pt x="3770194" y="158292"/>
                    <a:pt x="3755922" y="158292"/>
                  </a:cubicBezTo>
                  <a:cubicBezTo>
                    <a:pt x="3750539" y="158292"/>
                    <a:pt x="3744530" y="154912"/>
                    <a:pt x="3737018" y="150655"/>
                  </a:cubicBezTo>
                  <a:cubicBezTo>
                    <a:pt x="3726251" y="144646"/>
                    <a:pt x="3712856" y="137009"/>
                    <a:pt x="3692450" y="133879"/>
                  </a:cubicBezTo>
                  <a:cubicBezTo>
                    <a:pt x="3667411" y="129998"/>
                    <a:pt x="3620087" y="127369"/>
                    <a:pt x="3591668" y="127369"/>
                  </a:cubicBezTo>
                  <a:cubicBezTo>
                    <a:pt x="3574517" y="127369"/>
                    <a:pt x="3571262" y="128371"/>
                    <a:pt x="3570135" y="128746"/>
                  </a:cubicBezTo>
                  <a:cubicBezTo>
                    <a:pt x="3569885" y="128746"/>
                    <a:pt x="3569134" y="128997"/>
                    <a:pt x="3567381" y="128997"/>
                  </a:cubicBezTo>
                  <a:cubicBezTo>
                    <a:pt x="3559369" y="128997"/>
                    <a:pt x="3549478" y="125241"/>
                    <a:pt x="3548727" y="123488"/>
                  </a:cubicBezTo>
                  <a:cubicBezTo>
                    <a:pt x="3561748" y="111219"/>
                    <a:pt x="3583406" y="87683"/>
                    <a:pt x="3582655" y="68278"/>
                  </a:cubicBezTo>
                  <a:cubicBezTo>
                    <a:pt x="3582279" y="61392"/>
                    <a:pt x="3579149" y="55383"/>
                    <a:pt x="3573640" y="51127"/>
                  </a:cubicBezTo>
                  <a:cubicBezTo>
                    <a:pt x="3555613" y="36980"/>
                    <a:pt x="3522562" y="34225"/>
                    <a:pt x="3498400" y="32222"/>
                  </a:cubicBezTo>
                  <a:cubicBezTo>
                    <a:pt x="3492515" y="31722"/>
                    <a:pt x="3487257" y="31346"/>
                    <a:pt x="3483126" y="30720"/>
                  </a:cubicBezTo>
                  <a:cubicBezTo>
                    <a:pt x="3479621" y="30219"/>
                    <a:pt x="3476115" y="29719"/>
                    <a:pt x="3472485" y="29093"/>
                  </a:cubicBezTo>
                  <a:cubicBezTo>
                    <a:pt x="3461342" y="27340"/>
                    <a:pt x="3449825" y="25587"/>
                    <a:pt x="3435678" y="25587"/>
                  </a:cubicBezTo>
                  <a:cubicBezTo>
                    <a:pt x="3426414" y="25587"/>
                    <a:pt x="3417274" y="26338"/>
                    <a:pt x="3407635" y="27966"/>
                  </a:cubicBezTo>
                  <a:cubicBezTo>
                    <a:pt x="3393738" y="30345"/>
                    <a:pt x="3384098" y="35102"/>
                    <a:pt x="3377088" y="38482"/>
                  </a:cubicBezTo>
                  <a:cubicBezTo>
                    <a:pt x="3374082" y="39984"/>
                    <a:pt x="3371203" y="41362"/>
                    <a:pt x="3369075" y="42113"/>
                  </a:cubicBezTo>
                  <a:cubicBezTo>
                    <a:pt x="3369701" y="41362"/>
                    <a:pt x="3370201" y="40485"/>
                    <a:pt x="3370452" y="39358"/>
                  </a:cubicBezTo>
                  <a:cubicBezTo>
                    <a:pt x="3371291" y="35769"/>
                    <a:pt x="3362815" y="29468"/>
                    <a:pt x="3345038" y="20454"/>
                  </a:cubicBezTo>
                  <a:cubicBezTo>
                    <a:pt x="3328762" y="12191"/>
                    <a:pt x="3312738" y="8185"/>
                    <a:pt x="3295962" y="8185"/>
                  </a:cubicBezTo>
                  <a:cubicBezTo>
                    <a:pt x="3288450" y="8185"/>
                    <a:pt x="3281940" y="8936"/>
                    <a:pt x="3276682" y="9562"/>
                  </a:cubicBezTo>
                  <a:cubicBezTo>
                    <a:pt x="3273052" y="9938"/>
                    <a:pt x="3269797" y="10314"/>
                    <a:pt x="3267167" y="10314"/>
                  </a:cubicBezTo>
                  <a:cubicBezTo>
                    <a:pt x="3263286" y="10314"/>
                    <a:pt x="3262786" y="9562"/>
                    <a:pt x="3262410" y="8936"/>
                  </a:cubicBezTo>
                  <a:cubicBezTo>
                    <a:pt x="3261910" y="8060"/>
                    <a:pt x="3261284" y="7309"/>
                    <a:pt x="3260782" y="6433"/>
                  </a:cubicBezTo>
                  <a:cubicBezTo>
                    <a:pt x="3264288" y="-1955"/>
                    <a:pt x="3242129" y="-2331"/>
                    <a:pt x="3245884" y="6433"/>
                  </a:cubicBezTo>
                  <a:cubicBezTo>
                    <a:pt x="3242129" y="11816"/>
                    <a:pt x="3234492" y="19453"/>
                    <a:pt x="3219094" y="28842"/>
                  </a:cubicBezTo>
                  <a:cubicBezTo>
                    <a:pt x="3191050" y="45994"/>
                    <a:pt x="3170519" y="51127"/>
                    <a:pt x="3159627" y="53881"/>
                  </a:cubicBezTo>
                  <a:cubicBezTo>
                    <a:pt x="3157373" y="54382"/>
                    <a:pt x="3155495" y="54882"/>
                    <a:pt x="3154118" y="55258"/>
                  </a:cubicBezTo>
                  <a:cubicBezTo>
                    <a:pt x="3154118" y="55258"/>
                    <a:pt x="3153492" y="55258"/>
                    <a:pt x="3152115" y="55258"/>
                  </a:cubicBezTo>
                  <a:cubicBezTo>
                    <a:pt x="3136215" y="55258"/>
                    <a:pt x="3089518" y="64773"/>
                    <a:pt x="3088892" y="40485"/>
                  </a:cubicBezTo>
                  <a:cubicBezTo>
                    <a:pt x="3088516" y="28467"/>
                    <a:pt x="3087265" y="6683"/>
                    <a:pt x="3073118" y="6683"/>
                  </a:cubicBezTo>
                  <a:cubicBezTo>
                    <a:pt x="3064229" y="6683"/>
                    <a:pt x="3056092" y="16448"/>
                    <a:pt x="3045826" y="28842"/>
                  </a:cubicBezTo>
                  <a:cubicBezTo>
                    <a:pt x="3038690" y="37481"/>
                    <a:pt x="3030553" y="47246"/>
                    <a:pt x="3024293" y="50125"/>
                  </a:cubicBezTo>
                  <a:cubicBezTo>
                    <a:pt x="3018033" y="53130"/>
                    <a:pt x="3012149" y="56510"/>
                    <a:pt x="3006515" y="59765"/>
                  </a:cubicBezTo>
                  <a:cubicBezTo>
                    <a:pt x="2992368" y="68028"/>
                    <a:pt x="2980225" y="74538"/>
                    <a:pt x="2966578" y="71408"/>
                  </a:cubicBezTo>
                  <a:cubicBezTo>
                    <a:pt x="2956312" y="68904"/>
                    <a:pt x="2943793" y="67652"/>
                    <a:pt x="2931274" y="67652"/>
                  </a:cubicBezTo>
                  <a:cubicBezTo>
                    <a:pt x="2910992" y="67652"/>
                    <a:pt x="2892589" y="71032"/>
                    <a:pt x="2879444" y="77292"/>
                  </a:cubicBezTo>
                  <a:cubicBezTo>
                    <a:pt x="2872057" y="80797"/>
                    <a:pt x="2865172" y="83176"/>
                    <a:pt x="2858536" y="85555"/>
                  </a:cubicBezTo>
                  <a:cubicBezTo>
                    <a:pt x="2844891" y="90312"/>
                    <a:pt x="2831995" y="94819"/>
                    <a:pt x="2815971" y="108090"/>
                  </a:cubicBezTo>
                  <a:cubicBezTo>
                    <a:pt x="2796316" y="124365"/>
                    <a:pt x="2759383" y="134756"/>
                    <a:pt x="2752873" y="136383"/>
                  </a:cubicBezTo>
                  <a:cubicBezTo>
                    <a:pt x="2746364" y="135882"/>
                    <a:pt x="2712812" y="133754"/>
                    <a:pt x="2693782" y="133754"/>
                  </a:cubicBezTo>
                  <a:cubicBezTo>
                    <a:pt x="2674753" y="133754"/>
                    <a:pt x="2656725" y="133754"/>
                    <a:pt x="2652093" y="144521"/>
                  </a:cubicBezTo>
                  <a:cubicBezTo>
                    <a:pt x="2648462" y="153034"/>
                    <a:pt x="2656475" y="161297"/>
                    <a:pt x="2659103" y="163926"/>
                  </a:cubicBezTo>
                  <a:cubicBezTo>
                    <a:pt x="2669745" y="174943"/>
                    <a:pt x="2690652" y="185334"/>
                    <a:pt x="2708931" y="194473"/>
                  </a:cubicBezTo>
                  <a:cubicBezTo>
                    <a:pt x="2720574" y="200232"/>
                    <a:pt x="2736598" y="208244"/>
                    <a:pt x="2738726" y="211750"/>
                  </a:cubicBezTo>
                  <a:cubicBezTo>
                    <a:pt x="2745612" y="222516"/>
                    <a:pt x="2751496" y="249808"/>
                    <a:pt x="2744986" y="254441"/>
                  </a:cubicBezTo>
                  <a:cubicBezTo>
                    <a:pt x="2742357" y="256318"/>
                    <a:pt x="2739353" y="257320"/>
                    <a:pt x="2736348" y="257320"/>
                  </a:cubicBezTo>
                  <a:cubicBezTo>
                    <a:pt x="2728961" y="257320"/>
                    <a:pt x="2724329" y="251060"/>
                    <a:pt x="2723202" y="240169"/>
                  </a:cubicBezTo>
                  <a:cubicBezTo>
                    <a:pt x="2720699" y="213252"/>
                    <a:pt x="2716567" y="208369"/>
                    <a:pt x="2686897" y="196601"/>
                  </a:cubicBezTo>
                  <a:cubicBezTo>
                    <a:pt x="2678508" y="193221"/>
                    <a:pt x="2672750" y="191719"/>
                    <a:pt x="2668243" y="190467"/>
                  </a:cubicBezTo>
                  <a:cubicBezTo>
                    <a:pt x="2658603" y="187713"/>
                    <a:pt x="2655974" y="186961"/>
                    <a:pt x="2640950" y="171062"/>
                  </a:cubicBezTo>
                  <a:cubicBezTo>
                    <a:pt x="2628807" y="158042"/>
                    <a:pt x="2614535" y="150906"/>
                    <a:pt x="2601014" y="150906"/>
                  </a:cubicBezTo>
                  <a:cubicBezTo>
                    <a:pt x="2588870" y="150906"/>
                    <a:pt x="2577978" y="156539"/>
                    <a:pt x="2571218" y="166304"/>
                  </a:cubicBezTo>
                  <a:cubicBezTo>
                    <a:pt x="2565083" y="175068"/>
                    <a:pt x="2563456" y="186836"/>
                    <a:pt x="2562079" y="197227"/>
                  </a:cubicBezTo>
                  <a:cubicBezTo>
                    <a:pt x="2561078" y="204614"/>
                    <a:pt x="2559825" y="214629"/>
                    <a:pt x="2556821" y="215255"/>
                  </a:cubicBezTo>
                  <a:cubicBezTo>
                    <a:pt x="2553941" y="215881"/>
                    <a:pt x="2551061" y="216757"/>
                    <a:pt x="2548182" y="217509"/>
                  </a:cubicBezTo>
                  <a:cubicBezTo>
                    <a:pt x="2544427" y="218635"/>
                    <a:pt x="2540546" y="219887"/>
                    <a:pt x="2537791" y="219887"/>
                  </a:cubicBezTo>
                  <a:cubicBezTo>
                    <a:pt x="2536039" y="219887"/>
                    <a:pt x="2533410" y="219887"/>
                    <a:pt x="2532408" y="210247"/>
                  </a:cubicBezTo>
                  <a:cubicBezTo>
                    <a:pt x="2532157" y="206617"/>
                    <a:pt x="2531782" y="202485"/>
                    <a:pt x="2531531" y="198104"/>
                  </a:cubicBezTo>
                  <a:cubicBezTo>
                    <a:pt x="2529779" y="171688"/>
                    <a:pt x="2528402" y="152533"/>
                    <a:pt x="2515882" y="152533"/>
                  </a:cubicBezTo>
                  <a:cubicBezTo>
                    <a:pt x="2509497" y="152533"/>
                    <a:pt x="2504990" y="158668"/>
                    <a:pt x="2501986" y="164051"/>
                  </a:cubicBezTo>
                  <a:cubicBezTo>
                    <a:pt x="2495726" y="174567"/>
                    <a:pt x="2490844" y="180827"/>
                    <a:pt x="2487339" y="185459"/>
                  </a:cubicBezTo>
                  <a:cubicBezTo>
                    <a:pt x="2481579" y="193096"/>
                    <a:pt x="2477949" y="197728"/>
                    <a:pt x="2477949" y="208119"/>
                  </a:cubicBezTo>
                  <a:cubicBezTo>
                    <a:pt x="2477949" y="214504"/>
                    <a:pt x="2480202" y="220388"/>
                    <a:pt x="2482581" y="226522"/>
                  </a:cubicBezTo>
                  <a:cubicBezTo>
                    <a:pt x="2486086" y="235662"/>
                    <a:pt x="2489717" y="245176"/>
                    <a:pt x="2487213" y="258447"/>
                  </a:cubicBezTo>
                  <a:cubicBezTo>
                    <a:pt x="2481204" y="290121"/>
                    <a:pt x="2484459" y="299009"/>
                    <a:pt x="2487964" y="303266"/>
                  </a:cubicBezTo>
                  <a:cubicBezTo>
                    <a:pt x="2489967" y="305770"/>
                    <a:pt x="2492847" y="307147"/>
                    <a:pt x="2496102" y="307147"/>
                  </a:cubicBezTo>
                  <a:cubicBezTo>
                    <a:pt x="2501485" y="307147"/>
                    <a:pt x="2505992" y="302765"/>
                    <a:pt x="2513128" y="296255"/>
                  </a:cubicBezTo>
                  <a:cubicBezTo>
                    <a:pt x="2521016" y="288869"/>
                    <a:pt x="2530655" y="279855"/>
                    <a:pt x="2541422" y="276975"/>
                  </a:cubicBezTo>
                  <a:lnTo>
                    <a:pt x="2549434" y="274722"/>
                  </a:lnTo>
                  <a:cubicBezTo>
                    <a:pt x="2559450" y="271968"/>
                    <a:pt x="2571844" y="268462"/>
                    <a:pt x="2581108" y="268462"/>
                  </a:cubicBezTo>
                  <a:cubicBezTo>
                    <a:pt x="2591624" y="268462"/>
                    <a:pt x="2592751" y="272468"/>
                    <a:pt x="2593252" y="276600"/>
                  </a:cubicBezTo>
                  <a:cubicBezTo>
                    <a:pt x="2594253" y="287492"/>
                    <a:pt x="2598760" y="295504"/>
                    <a:pt x="2602141" y="301388"/>
                  </a:cubicBezTo>
                  <a:cubicBezTo>
                    <a:pt x="2603518" y="303892"/>
                    <a:pt x="2605896" y="308023"/>
                    <a:pt x="2605646" y="309150"/>
                  </a:cubicBezTo>
                  <a:cubicBezTo>
                    <a:pt x="2605646" y="309150"/>
                    <a:pt x="2605020" y="310778"/>
                    <a:pt x="2599261" y="313532"/>
                  </a:cubicBezTo>
                  <a:cubicBezTo>
                    <a:pt x="2580983" y="322170"/>
                    <a:pt x="2558699" y="318289"/>
                    <a:pt x="2555569" y="306897"/>
                  </a:cubicBezTo>
                  <a:cubicBezTo>
                    <a:pt x="2550060" y="287116"/>
                    <a:pt x="2528276" y="283986"/>
                    <a:pt x="2508246" y="301013"/>
                  </a:cubicBezTo>
                  <a:cubicBezTo>
                    <a:pt x="2492972" y="313907"/>
                    <a:pt x="2463176" y="355346"/>
                    <a:pt x="2457417" y="363359"/>
                  </a:cubicBezTo>
                  <a:cubicBezTo>
                    <a:pt x="2441267" y="371997"/>
                    <a:pt x="2417731" y="383265"/>
                    <a:pt x="2406589" y="386144"/>
                  </a:cubicBezTo>
                  <a:cubicBezTo>
                    <a:pt x="2411221" y="377506"/>
                    <a:pt x="2425993" y="359853"/>
                    <a:pt x="2440516" y="349212"/>
                  </a:cubicBezTo>
                  <a:cubicBezTo>
                    <a:pt x="2455038" y="338445"/>
                    <a:pt x="2468309" y="317288"/>
                    <a:pt x="2470062" y="301889"/>
                  </a:cubicBezTo>
                  <a:cubicBezTo>
                    <a:pt x="2470813" y="296005"/>
                    <a:pt x="2469686" y="291373"/>
                    <a:pt x="2466807" y="287992"/>
                  </a:cubicBezTo>
                  <a:cubicBezTo>
                    <a:pt x="2461924" y="282234"/>
                    <a:pt x="2452534" y="233158"/>
                    <a:pt x="2456666" y="221014"/>
                  </a:cubicBezTo>
                  <a:cubicBezTo>
                    <a:pt x="2457542" y="218385"/>
                    <a:pt x="2459420" y="215005"/>
                    <a:pt x="2461549" y="211499"/>
                  </a:cubicBezTo>
                  <a:cubicBezTo>
                    <a:pt x="2468058" y="199981"/>
                    <a:pt x="2479075" y="180702"/>
                    <a:pt x="2456040" y="167181"/>
                  </a:cubicBezTo>
                  <a:cubicBezTo>
                    <a:pt x="2446149" y="161422"/>
                    <a:pt x="2437636" y="155037"/>
                    <a:pt x="2429374" y="148903"/>
                  </a:cubicBezTo>
                  <a:cubicBezTo>
                    <a:pt x="2418857" y="141015"/>
                    <a:pt x="2408842" y="133629"/>
                    <a:pt x="2397825" y="128872"/>
                  </a:cubicBezTo>
                  <a:cubicBezTo>
                    <a:pt x="2395446" y="127745"/>
                    <a:pt x="2392818" y="127244"/>
                    <a:pt x="2390188" y="127244"/>
                  </a:cubicBezTo>
                  <a:cubicBezTo>
                    <a:pt x="2376542" y="127244"/>
                    <a:pt x="2364524" y="141516"/>
                    <a:pt x="2353131" y="155287"/>
                  </a:cubicBezTo>
                  <a:cubicBezTo>
                    <a:pt x="2347247" y="162298"/>
                    <a:pt x="2341237" y="169559"/>
                    <a:pt x="2336355" y="172815"/>
                  </a:cubicBezTo>
                  <a:cubicBezTo>
                    <a:pt x="2329094" y="177697"/>
                    <a:pt x="2325088" y="183206"/>
                    <a:pt x="2321707" y="187713"/>
                  </a:cubicBezTo>
                  <a:cubicBezTo>
                    <a:pt x="2317200" y="193847"/>
                    <a:pt x="2314321" y="197603"/>
                    <a:pt x="2304681" y="198980"/>
                  </a:cubicBezTo>
                  <a:cubicBezTo>
                    <a:pt x="2291787" y="200733"/>
                    <a:pt x="2281019" y="211249"/>
                    <a:pt x="2278516" y="224645"/>
                  </a:cubicBezTo>
                  <a:cubicBezTo>
                    <a:pt x="2275636" y="240419"/>
                    <a:pt x="2284525" y="255693"/>
                    <a:pt x="2302302" y="265458"/>
                  </a:cubicBezTo>
                  <a:cubicBezTo>
                    <a:pt x="2332224" y="281983"/>
                    <a:pt x="2337983" y="290997"/>
                    <a:pt x="2338734" y="294753"/>
                  </a:cubicBezTo>
                  <a:cubicBezTo>
                    <a:pt x="2338984" y="295754"/>
                    <a:pt x="2338859" y="297131"/>
                    <a:pt x="2337356" y="299009"/>
                  </a:cubicBezTo>
                  <a:cubicBezTo>
                    <a:pt x="2337232" y="299009"/>
                    <a:pt x="2335979" y="300387"/>
                    <a:pt x="2330972" y="300387"/>
                  </a:cubicBezTo>
                  <a:cubicBezTo>
                    <a:pt x="2317826" y="300387"/>
                    <a:pt x="2297295" y="291999"/>
                    <a:pt x="2297170" y="291999"/>
                  </a:cubicBezTo>
                  <a:cubicBezTo>
                    <a:pt x="2295793" y="291247"/>
                    <a:pt x="2265621" y="274972"/>
                    <a:pt x="2245840" y="274972"/>
                  </a:cubicBezTo>
                  <a:cubicBezTo>
                    <a:pt x="2236576" y="274972"/>
                    <a:pt x="2225184" y="270841"/>
                    <a:pt x="2214167" y="266835"/>
                  </a:cubicBezTo>
                  <a:cubicBezTo>
                    <a:pt x="2205028" y="263580"/>
                    <a:pt x="2195638" y="260074"/>
                    <a:pt x="2187000" y="258822"/>
                  </a:cubicBezTo>
                  <a:cubicBezTo>
                    <a:pt x="2180114" y="257821"/>
                    <a:pt x="2171475" y="257195"/>
                    <a:pt x="2163088" y="257195"/>
                  </a:cubicBezTo>
                  <a:cubicBezTo>
                    <a:pt x="2146437" y="257195"/>
                    <a:pt x="2125029" y="259198"/>
                    <a:pt x="2116641" y="269088"/>
                  </a:cubicBezTo>
                  <a:lnTo>
                    <a:pt x="2113010" y="273595"/>
                  </a:lnTo>
                  <a:cubicBezTo>
                    <a:pt x="2104622" y="283986"/>
                    <a:pt x="2085969" y="307272"/>
                    <a:pt x="2074450" y="300261"/>
                  </a:cubicBezTo>
                  <a:cubicBezTo>
                    <a:pt x="2069944" y="297632"/>
                    <a:pt x="2066688" y="295003"/>
                    <a:pt x="2063809" y="292750"/>
                  </a:cubicBezTo>
                  <a:cubicBezTo>
                    <a:pt x="2054796" y="285488"/>
                    <a:pt x="2046032" y="279855"/>
                    <a:pt x="2024749" y="288994"/>
                  </a:cubicBezTo>
                  <a:cubicBezTo>
                    <a:pt x="2016111" y="292750"/>
                    <a:pt x="2004342" y="292124"/>
                    <a:pt x="1993951" y="290872"/>
                  </a:cubicBezTo>
                  <a:cubicBezTo>
                    <a:pt x="1989069" y="290246"/>
                    <a:pt x="1984562" y="289745"/>
                    <a:pt x="1980306" y="289745"/>
                  </a:cubicBezTo>
                  <a:cubicBezTo>
                    <a:pt x="1974171" y="289745"/>
                    <a:pt x="1965157" y="290747"/>
                    <a:pt x="1958271" y="299009"/>
                  </a:cubicBezTo>
                  <a:cubicBezTo>
                    <a:pt x="1955642" y="302014"/>
                    <a:pt x="1954014" y="304518"/>
                    <a:pt x="1952638" y="306521"/>
                  </a:cubicBezTo>
                  <a:cubicBezTo>
                    <a:pt x="1951886" y="307648"/>
                    <a:pt x="1950885" y="308900"/>
                    <a:pt x="1951386" y="309025"/>
                  </a:cubicBezTo>
                  <a:cubicBezTo>
                    <a:pt x="1949758" y="309025"/>
                    <a:pt x="1944124" y="306771"/>
                    <a:pt x="1937739" y="304267"/>
                  </a:cubicBezTo>
                  <a:cubicBezTo>
                    <a:pt x="1932982" y="302390"/>
                    <a:pt x="1927098" y="300136"/>
                    <a:pt x="1919462" y="297257"/>
                  </a:cubicBezTo>
                  <a:cubicBezTo>
                    <a:pt x="1892294" y="287116"/>
                    <a:pt x="1880151" y="294002"/>
                    <a:pt x="1869760" y="302014"/>
                  </a:cubicBezTo>
                  <a:cubicBezTo>
                    <a:pt x="1862999" y="307147"/>
                    <a:pt x="1855362" y="313031"/>
                    <a:pt x="1840089" y="316036"/>
                  </a:cubicBezTo>
                  <a:cubicBezTo>
                    <a:pt x="1825191" y="318915"/>
                    <a:pt x="1808290" y="318289"/>
                    <a:pt x="1795520" y="317288"/>
                  </a:cubicBezTo>
                  <a:cubicBezTo>
                    <a:pt x="1790387" y="316912"/>
                    <a:pt x="1785755" y="316411"/>
                    <a:pt x="1781749" y="316411"/>
                  </a:cubicBezTo>
                  <a:cubicBezTo>
                    <a:pt x="1773986" y="316411"/>
                    <a:pt x="1764347" y="317538"/>
                    <a:pt x="1757962" y="326802"/>
                  </a:cubicBezTo>
                  <a:cubicBezTo>
                    <a:pt x="1756084" y="329431"/>
                    <a:pt x="1754081" y="332436"/>
                    <a:pt x="1752078" y="335566"/>
                  </a:cubicBezTo>
                  <a:cubicBezTo>
                    <a:pt x="1747696" y="342201"/>
                    <a:pt x="1739809" y="354094"/>
                    <a:pt x="1735553" y="356849"/>
                  </a:cubicBezTo>
                  <a:cubicBezTo>
                    <a:pt x="1735427" y="356473"/>
                    <a:pt x="1735302" y="356098"/>
                    <a:pt x="1735051" y="355472"/>
                  </a:cubicBezTo>
                  <a:cubicBezTo>
                    <a:pt x="1732547" y="348586"/>
                    <a:pt x="1737555" y="336943"/>
                    <a:pt x="1742062" y="326677"/>
                  </a:cubicBezTo>
                  <a:cubicBezTo>
                    <a:pt x="1747947" y="313156"/>
                    <a:pt x="1754081" y="299260"/>
                    <a:pt x="1744942" y="290496"/>
                  </a:cubicBezTo>
                  <a:cubicBezTo>
                    <a:pt x="1739434" y="285238"/>
                    <a:pt x="1728917" y="282609"/>
                    <a:pt x="1713894" y="282609"/>
                  </a:cubicBezTo>
                  <a:cubicBezTo>
                    <a:pt x="1698870" y="282609"/>
                    <a:pt x="1675585" y="285488"/>
                    <a:pt x="1668699" y="293751"/>
                  </a:cubicBezTo>
                  <a:cubicBezTo>
                    <a:pt x="1659184" y="305144"/>
                    <a:pt x="1665319" y="338320"/>
                    <a:pt x="1669951" y="349462"/>
                  </a:cubicBezTo>
                  <a:cubicBezTo>
                    <a:pt x="1673331" y="357224"/>
                    <a:pt x="1676210" y="377631"/>
                    <a:pt x="1675084" y="385768"/>
                  </a:cubicBezTo>
                  <a:cubicBezTo>
                    <a:pt x="1671954" y="382639"/>
                    <a:pt x="1669826" y="377255"/>
                    <a:pt x="1667948" y="372122"/>
                  </a:cubicBezTo>
                  <a:cubicBezTo>
                    <a:pt x="1664442" y="363108"/>
                    <a:pt x="1659935" y="351340"/>
                    <a:pt x="1647166" y="353969"/>
                  </a:cubicBezTo>
                  <a:cubicBezTo>
                    <a:pt x="1632894" y="356849"/>
                    <a:pt x="1615868" y="365111"/>
                    <a:pt x="1607730" y="371496"/>
                  </a:cubicBezTo>
                  <a:cubicBezTo>
                    <a:pt x="1606228" y="372748"/>
                    <a:pt x="1599843" y="374125"/>
                    <a:pt x="1595211" y="375127"/>
                  </a:cubicBezTo>
                  <a:cubicBezTo>
                    <a:pt x="1583568" y="377631"/>
                    <a:pt x="1570547" y="380510"/>
                    <a:pt x="1564789" y="389399"/>
                  </a:cubicBezTo>
                  <a:cubicBezTo>
                    <a:pt x="1560657" y="395784"/>
                    <a:pt x="1560783" y="405173"/>
                    <a:pt x="1560908" y="414312"/>
                  </a:cubicBezTo>
                  <a:cubicBezTo>
                    <a:pt x="1560908" y="419195"/>
                    <a:pt x="1560908" y="428459"/>
                    <a:pt x="1559656" y="429962"/>
                  </a:cubicBezTo>
                  <a:cubicBezTo>
                    <a:pt x="1557152" y="430588"/>
                    <a:pt x="1554523" y="431464"/>
                    <a:pt x="1552019" y="432591"/>
                  </a:cubicBezTo>
                  <a:cubicBezTo>
                    <a:pt x="1542379" y="436346"/>
                    <a:pt x="1533491" y="436472"/>
                    <a:pt x="1519218" y="425705"/>
                  </a:cubicBezTo>
                  <a:cubicBezTo>
                    <a:pt x="1507951" y="417317"/>
                    <a:pt x="1500439" y="413687"/>
                    <a:pt x="1494305" y="413687"/>
                  </a:cubicBezTo>
                  <a:cubicBezTo>
                    <a:pt x="1487545" y="413687"/>
                    <a:pt x="1483914" y="417943"/>
                    <a:pt x="1481535" y="420697"/>
                  </a:cubicBezTo>
                  <a:cubicBezTo>
                    <a:pt x="1480784" y="421574"/>
                    <a:pt x="1480033" y="422450"/>
                    <a:pt x="1479156" y="423201"/>
                  </a:cubicBezTo>
                  <a:cubicBezTo>
                    <a:pt x="1473898" y="427333"/>
                    <a:pt x="1460628" y="435846"/>
                    <a:pt x="1452615" y="435846"/>
                  </a:cubicBezTo>
                  <a:cubicBezTo>
                    <a:pt x="1450738" y="435846"/>
                    <a:pt x="1448860" y="435846"/>
                    <a:pt x="1448234" y="430337"/>
                  </a:cubicBezTo>
                  <a:cubicBezTo>
                    <a:pt x="1447733" y="424578"/>
                    <a:pt x="1447733" y="419696"/>
                    <a:pt x="1447733" y="415439"/>
                  </a:cubicBezTo>
                  <a:cubicBezTo>
                    <a:pt x="1447733" y="401418"/>
                    <a:pt x="1447733" y="391402"/>
                    <a:pt x="1430331" y="377380"/>
                  </a:cubicBezTo>
                  <a:cubicBezTo>
                    <a:pt x="1434588" y="378507"/>
                    <a:pt x="1439845" y="380260"/>
                    <a:pt x="1446356" y="382764"/>
                  </a:cubicBezTo>
                  <a:cubicBezTo>
                    <a:pt x="1484290" y="397787"/>
                    <a:pt x="1519719" y="396660"/>
                    <a:pt x="1563662" y="380135"/>
                  </a:cubicBezTo>
                  <a:cubicBezTo>
                    <a:pt x="1609733" y="362858"/>
                    <a:pt x="1625758" y="356348"/>
                    <a:pt x="1626509" y="344830"/>
                  </a:cubicBezTo>
                  <a:cubicBezTo>
                    <a:pt x="1627010" y="336442"/>
                    <a:pt x="1617996" y="331685"/>
                    <a:pt x="1615116" y="330183"/>
                  </a:cubicBezTo>
                  <a:cubicBezTo>
                    <a:pt x="1608105" y="326552"/>
                    <a:pt x="1601220" y="319291"/>
                    <a:pt x="1593834" y="311529"/>
                  </a:cubicBezTo>
                  <a:cubicBezTo>
                    <a:pt x="1580688" y="297883"/>
                    <a:pt x="1565665" y="282359"/>
                    <a:pt x="1543631" y="278603"/>
                  </a:cubicBezTo>
                  <a:cubicBezTo>
                    <a:pt x="1530987" y="276475"/>
                    <a:pt x="1516088" y="278603"/>
                    <a:pt x="1500189" y="280731"/>
                  </a:cubicBezTo>
                  <a:cubicBezTo>
                    <a:pt x="1487419" y="282609"/>
                    <a:pt x="1474149" y="284362"/>
                    <a:pt x="1460252" y="284362"/>
                  </a:cubicBezTo>
                  <a:cubicBezTo>
                    <a:pt x="1443351" y="284362"/>
                    <a:pt x="1428453" y="281482"/>
                    <a:pt x="1414682" y="275598"/>
                  </a:cubicBezTo>
                  <a:cubicBezTo>
                    <a:pt x="1394776" y="267085"/>
                    <a:pt x="1381005" y="260575"/>
                    <a:pt x="1370238" y="255567"/>
                  </a:cubicBezTo>
                  <a:cubicBezTo>
                    <a:pt x="1353337" y="247680"/>
                    <a:pt x="1344073" y="243298"/>
                    <a:pt x="1330928" y="239918"/>
                  </a:cubicBezTo>
                  <a:cubicBezTo>
                    <a:pt x="1326420" y="238791"/>
                    <a:pt x="1315279" y="233909"/>
                    <a:pt x="1301257" y="227900"/>
                  </a:cubicBezTo>
                  <a:cubicBezTo>
                    <a:pt x="1258191" y="209371"/>
                    <a:pt x="1186204" y="178323"/>
                    <a:pt x="1139006" y="178323"/>
                  </a:cubicBezTo>
                  <a:cubicBezTo>
                    <a:pt x="1133498" y="178323"/>
                    <a:pt x="1128239" y="178824"/>
                    <a:pt x="1123607" y="179700"/>
                  </a:cubicBezTo>
                  <a:cubicBezTo>
                    <a:pt x="1065017" y="190842"/>
                    <a:pt x="979760" y="212751"/>
                    <a:pt x="881609" y="308649"/>
                  </a:cubicBezTo>
                  <a:cubicBezTo>
                    <a:pt x="869841" y="320167"/>
                    <a:pt x="860576" y="341450"/>
                    <a:pt x="842173" y="358226"/>
                  </a:cubicBezTo>
                  <a:cubicBezTo>
                    <a:pt x="812752" y="384892"/>
                    <a:pt x="762300" y="410932"/>
                    <a:pt x="719358" y="421574"/>
                  </a:cubicBezTo>
                  <a:cubicBezTo>
                    <a:pt x="673287" y="433091"/>
                    <a:pt x="617075" y="514342"/>
                    <a:pt x="617075" y="528739"/>
                  </a:cubicBezTo>
                  <a:cubicBezTo>
                    <a:pt x="617075" y="533997"/>
                    <a:pt x="619579" y="542135"/>
                    <a:pt x="623836" y="555030"/>
                  </a:cubicBezTo>
                  <a:cubicBezTo>
                    <a:pt x="626840" y="564294"/>
                    <a:pt x="633225" y="569302"/>
                    <a:pt x="631723" y="585201"/>
                  </a:cubicBezTo>
                  <a:cubicBezTo>
                    <a:pt x="628092" y="591336"/>
                    <a:pt x="630471" y="601852"/>
                    <a:pt x="633100" y="609614"/>
                  </a:cubicBezTo>
                  <a:cubicBezTo>
                    <a:pt x="638609" y="626140"/>
                    <a:pt x="651003" y="646546"/>
                    <a:pt x="669156" y="654308"/>
                  </a:cubicBezTo>
                  <a:cubicBezTo>
                    <a:pt x="679547" y="658815"/>
                    <a:pt x="693443" y="661319"/>
                    <a:pt x="707089" y="661319"/>
                  </a:cubicBezTo>
                  <a:cubicBezTo>
                    <a:pt x="731878" y="661319"/>
                    <a:pt x="747777" y="653682"/>
                    <a:pt x="749405" y="641038"/>
                  </a:cubicBezTo>
                  <a:cubicBezTo>
                    <a:pt x="750907" y="630772"/>
                    <a:pt x="769185" y="611116"/>
                    <a:pt x="774819" y="610741"/>
                  </a:cubicBezTo>
                  <a:cubicBezTo>
                    <a:pt x="774819" y="610741"/>
                    <a:pt x="775320" y="611367"/>
                    <a:pt x="775570" y="613620"/>
                  </a:cubicBezTo>
                  <a:cubicBezTo>
                    <a:pt x="776697" y="625514"/>
                    <a:pt x="781955" y="639535"/>
                    <a:pt x="787088" y="653181"/>
                  </a:cubicBezTo>
                  <a:cubicBezTo>
                    <a:pt x="792346" y="667203"/>
                    <a:pt x="798355" y="683103"/>
                    <a:pt x="796477" y="689988"/>
                  </a:cubicBezTo>
                  <a:cubicBezTo>
                    <a:pt x="792972" y="702132"/>
                    <a:pt x="794099" y="713650"/>
                    <a:pt x="799607" y="720911"/>
                  </a:cubicBezTo>
                  <a:cubicBezTo>
                    <a:pt x="804239" y="726920"/>
                    <a:pt x="811375" y="729674"/>
                    <a:pt x="819889" y="728172"/>
                  </a:cubicBezTo>
                  <a:cubicBezTo>
                    <a:pt x="836164" y="725418"/>
                    <a:pt x="918165" y="704511"/>
                    <a:pt x="922922" y="703133"/>
                  </a:cubicBezTo>
                  <a:cubicBezTo>
                    <a:pt x="924174" y="702508"/>
                    <a:pt x="954972" y="686984"/>
                    <a:pt x="949338" y="660568"/>
                  </a:cubicBezTo>
                  <a:cubicBezTo>
                    <a:pt x="946209" y="645920"/>
                    <a:pt x="969119" y="622509"/>
                    <a:pt x="978884" y="612619"/>
                  </a:cubicBezTo>
                  <a:cubicBezTo>
                    <a:pt x="981513" y="609990"/>
                    <a:pt x="983516" y="607861"/>
                    <a:pt x="984768" y="606484"/>
                  </a:cubicBezTo>
                  <a:cubicBezTo>
                    <a:pt x="993031" y="596719"/>
                    <a:pt x="1006301" y="577815"/>
                    <a:pt x="1001919" y="561790"/>
                  </a:cubicBezTo>
                  <a:cubicBezTo>
                    <a:pt x="1000417" y="556282"/>
                    <a:pt x="996161" y="548770"/>
                    <a:pt x="984267" y="544514"/>
                  </a:cubicBezTo>
                  <a:cubicBezTo>
                    <a:pt x="981137" y="543262"/>
                    <a:pt x="977883" y="542260"/>
                    <a:pt x="975003" y="541258"/>
                  </a:cubicBezTo>
                  <a:cubicBezTo>
                    <a:pt x="964862" y="537753"/>
                    <a:pt x="953344" y="533747"/>
                    <a:pt x="952343" y="529741"/>
                  </a:cubicBezTo>
                  <a:cubicBezTo>
                    <a:pt x="951967" y="528113"/>
                    <a:pt x="952468" y="522730"/>
                    <a:pt x="965989" y="509084"/>
                  </a:cubicBezTo>
                  <a:cubicBezTo>
                    <a:pt x="978759" y="496064"/>
                    <a:pt x="989275" y="494812"/>
                    <a:pt x="1001294" y="493309"/>
                  </a:cubicBezTo>
                  <a:cubicBezTo>
                    <a:pt x="1017569" y="491181"/>
                    <a:pt x="1036097" y="488803"/>
                    <a:pt x="1060635" y="459883"/>
                  </a:cubicBezTo>
                  <a:cubicBezTo>
                    <a:pt x="1084172" y="432090"/>
                    <a:pt x="1080291" y="413311"/>
                    <a:pt x="1078162" y="403295"/>
                  </a:cubicBezTo>
                  <a:cubicBezTo>
                    <a:pt x="1077787" y="401543"/>
                    <a:pt x="1077035" y="399414"/>
                    <a:pt x="1077035" y="399289"/>
                  </a:cubicBezTo>
                  <a:cubicBezTo>
                    <a:pt x="1077286" y="399039"/>
                    <a:pt x="1079539" y="397662"/>
                    <a:pt x="1090557" y="397036"/>
                  </a:cubicBezTo>
                  <a:cubicBezTo>
                    <a:pt x="1106832" y="396034"/>
                    <a:pt x="1123482" y="395033"/>
                    <a:pt x="1137504" y="395033"/>
                  </a:cubicBezTo>
                  <a:cubicBezTo>
                    <a:pt x="1160915" y="395033"/>
                    <a:pt x="1165046" y="398162"/>
                    <a:pt x="1164796" y="398162"/>
                  </a:cubicBezTo>
                  <a:cubicBezTo>
                    <a:pt x="1157284" y="411433"/>
                    <a:pt x="1109836" y="444860"/>
                    <a:pt x="1075533" y="463513"/>
                  </a:cubicBezTo>
                  <a:cubicBezTo>
                    <a:pt x="1062263" y="470775"/>
                    <a:pt x="1053624" y="481416"/>
                    <a:pt x="1050620" y="494311"/>
                  </a:cubicBezTo>
                  <a:cubicBezTo>
                    <a:pt x="1047490" y="507832"/>
                    <a:pt x="1050870" y="523356"/>
                    <a:pt x="1059508" y="535500"/>
                  </a:cubicBezTo>
                  <a:cubicBezTo>
                    <a:pt x="1062638" y="540007"/>
                    <a:pt x="1065518" y="547268"/>
                    <a:pt x="1068272" y="554153"/>
                  </a:cubicBezTo>
                  <a:cubicBezTo>
                    <a:pt x="1074657" y="569928"/>
                    <a:pt x="1081793" y="587705"/>
                    <a:pt x="1097693" y="587705"/>
                  </a:cubicBezTo>
                  <a:cubicBezTo>
                    <a:pt x="1099570" y="587705"/>
                    <a:pt x="1101448" y="587455"/>
                    <a:pt x="1103201" y="586954"/>
                  </a:cubicBezTo>
                  <a:cubicBezTo>
                    <a:pt x="1111088" y="584826"/>
                    <a:pt x="1119226" y="581070"/>
                    <a:pt x="1127864" y="577189"/>
                  </a:cubicBezTo>
                  <a:cubicBezTo>
                    <a:pt x="1142136" y="570679"/>
                    <a:pt x="1156659" y="563919"/>
                    <a:pt x="1169679" y="565421"/>
                  </a:cubicBezTo>
                  <a:cubicBezTo>
                    <a:pt x="1187080" y="567424"/>
                    <a:pt x="1217252" y="565045"/>
                    <a:pt x="1234779" y="563543"/>
                  </a:cubicBezTo>
                  <a:cubicBezTo>
                    <a:pt x="1240413" y="563042"/>
                    <a:pt x="1244669" y="562667"/>
                    <a:pt x="1245170" y="562541"/>
                  </a:cubicBezTo>
                  <a:cubicBezTo>
                    <a:pt x="1248550" y="563919"/>
                    <a:pt x="1261070" y="577189"/>
                    <a:pt x="1265076" y="587830"/>
                  </a:cubicBezTo>
                  <a:cubicBezTo>
                    <a:pt x="1266328" y="591211"/>
                    <a:pt x="1266202" y="592838"/>
                    <a:pt x="1265327" y="593464"/>
                  </a:cubicBezTo>
                  <a:cubicBezTo>
                    <a:pt x="1254810" y="596594"/>
                    <a:pt x="1242291" y="596844"/>
                    <a:pt x="1225014" y="597095"/>
                  </a:cubicBezTo>
                  <a:cubicBezTo>
                    <a:pt x="1213997" y="597345"/>
                    <a:pt x="1201227" y="597595"/>
                    <a:pt x="1186079" y="598597"/>
                  </a:cubicBezTo>
                  <a:cubicBezTo>
                    <a:pt x="1177566" y="599223"/>
                    <a:pt x="1168677" y="599724"/>
                    <a:pt x="1160164" y="600099"/>
                  </a:cubicBezTo>
                  <a:cubicBezTo>
                    <a:pt x="1113467" y="602603"/>
                    <a:pt x="1097317" y="603980"/>
                    <a:pt x="1097317" y="615999"/>
                  </a:cubicBezTo>
                  <a:cubicBezTo>
                    <a:pt x="1097317" y="622634"/>
                    <a:pt x="1104077" y="626891"/>
                    <a:pt x="1115345" y="633902"/>
                  </a:cubicBezTo>
                  <a:cubicBezTo>
                    <a:pt x="1121354" y="637657"/>
                    <a:pt x="1135376" y="646546"/>
                    <a:pt x="1135751" y="650302"/>
                  </a:cubicBezTo>
                  <a:cubicBezTo>
                    <a:pt x="1135751" y="650302"/>
                    <a:pt x="1135376" y="650928"/>
                    <a:pt x="1134499" y="651554"/>
                  </a:cubicBezTo>
                  <a:cubicBezTo>
                    <a:pt x="1125736" y="657939"/>
                    <a:pt x="1115094" y="655059"/>
                    <a:pt x="1102575" y="650803"/>
                  </a:cubicBezTo>
                  <a:cubicBezTo>
                    <a:pt x="1095689" y="648424"/>
                    <a:pt x="1087802" y="645795"/>
                    <a:pt x="1079414" y="644793"/>
                  </a:cubicBezTo>
                  <a:cubicBezTo>
                    <a:pt x="1052623" y="641914"/>
                    <a:pt x="1037349" y="678846"/>
                    <a:pt x="1028586" y="706389"/>
                  </a:cubicBezTo>
                  <a:cubicBezTo>
                    <a:pt x="1025957" y="714651"/>
                    <a:pt x="1026458" y="724291"/>
                    <a:pt x="1026958" y="732930"/>
                  </a:cubicBezTo>
                  <a:cubicBezTo>
                    <a:pt x="1027334" y="739440"/>
                    <a:pt x="1027709" y="748328"/>
                    <a:pt x="1025706" y="750457"/>
                  </a:cubicBezTo>
                  <a:cubicBezTo>
                    <a:pt x="1024454" y="751959"/>
                    <a:pt x="1021199" y="751208"/>
                    <a:pt x="1014314" y="748579"/>
                  </a:cubicBezTo>
                  <a:cubicBezTo>
                    <a:pt x="983015" y="736310"/>
                    <a:pt x="952343" y="733305"/>
                    <a:pt x="939698" y="740817"/>
                  </a:cubicBezTo>
                  <a:cubicBezTo>
                    <a:pt x="937820" y="741943"/>
                    <a:pt x="932813" y="741568"/>
                    <a:pt x="927430" y="740942"/>
                  </a:cubicBezTo>
                  <a:cubicBezTo>
                    <a:pt x="916913" y="739815"/>
                    <a:pt x="903392" y="739565"/>
                    <a:pt x="891875" y="743696"/>
                  </a:cubicBezTo>
                  <a:cubicBezTo>
                    <a:pt x="872470" y="750582"/>
                    <a:pt x="869340" y="750832"/>
                    <a:pt x="850561" y="750832"/>
                  </a:cubicBezTo>
                  <a:lnTo>
                    <a:pt x="813378" y="750832"/>
                  </a:lnTo>
                  <a:cubicBezTo>
                    <a:pt x="813378" y="750832"/>
                    <a:pt x="793097" y="753211"/>
                    <a:pt x="793097" y="753211"/>
                  </a:cubicBezTo>
                  <a:cubicBezTo>
                    <a:pt x="788715" y="749330"/>
                    <a:pt x="778575" y="738688"/>
                    <a:pt x="777072" y="724166"/>
                  </a:cubicBezTo>
                  <a:cubicBezTo>
                    <a:pt x="776321" y="716279"/>
                    <a:pt x="777448" y="707640"/>
                    <a:pt x="778575" y="699878"/>
                  </a:cubicBezTo>
                  <a:cubicBezTo>
                    <a:pt x="780452" y="686483"/>
                    <a:pt x="782331" y="672586"/>
                    <a:pt x="771063" y="667203"/>
                  </a:cubicBezTo>
                  <a:cubicBezTo>
                    <a:pt x="767808" y="665701"/>
                    <a:pt x="763301" y="664824"/>
                    <a:pt x="757668" y="664824"/>
                  </a:cubicBezTo>
                  <a:cubicBezTo>
                    <a:pt x="742018" y="664824"/>
                    <a:pt x="709718" y="672086"/>
                    <a:pt x="702457" y="689487"/>
                  </a:cubicBezTo>
                  <a:cubicBezTo>
                    <a:pt x="695947" y="704761"/>
                    <a:pt x="686808" y="738313"/>
                    <a:pt x="698451" y="755589"/>
                  </a:cubicBezTo>
                  <a:cubicBezTo>
                    <a:pt x="700704" y="758845"/>
                    <a:pt x="703834" y="762851"/>
                    <a:pt x="707340" y="766982"/>
                  </a:cubicBezTo>
                  <a:cubicBezTo>
                    <a:pt x="709718" y="769987"/>
                    <a:pt x="713099" y="773993"/>
                    <a:pt x="715602" y="777624"/>
                  </a:cubicBezTo>
                  <a:cubicBezTo>
                    <a:pt x="705963" y="774619"/>
                    <a:pt x="692066" y="771364"/>
                    <a:pt x="677168" y="771364"/>
                  </a:cubicBezTo>
                  <a:cubicBezTo>
                    <a:pt x="659516" y="771364"/>
                    <a:pt x="645369" y="775996"/>
                    <a:pt x="635228" y="785010"/>
                  </a:cubicBezTo>
                  <a:cubicBezTo>
                    <a:pt x="619078" y="799407"/>
                    <a:pt x="592913" y="827576"/>
                    <a:pt x="585902" y="835212"/>
                  </a:cubicBezTo>
                  <a:cubicBezTo>
                    <a:pt x="573258" y="836590"/>
                    <a:pt x="552851" y="839594"/>
                    <a:pt x="539080" y="846480"/>
                  </a:cubicBezTo>
                  <a:cubicBezTo>
                    <a:pt x="540206" y="842599"/>
                    <a:pt x="540833" y="838843"/>
                    <a:pt x="540332" y="835338"/>
                  </a:cubicBezTo>
                  <a:cubicBezTo>
                    <a:pt x="537703" y="814055"/>
                    <a:pt x="513665" y="782631"/>
                    <a:pt x="490881" y="770613"/>
                  </a:cubicBezTo>
                  <a:cubicBezTo>
                    <a:pt x="480114" y="764979"/>
                    <a:pt x="467219" y="745324"/>
                    <a:pt x="456703" y="729674"/>
                  </a:cubicBezTo>
                  <a:cubicBezTo>
                    <a:pt x="448190" y="716905"/>
                    <a:pt x="440928" y="705762"/>
                    <a:pt x="434919" y="702007"/>
                  </a:cubicBezTo>
                  <a:cubicBezTo>
                    <a:pt x="435295" y="698752"/>
                    <a:pt x="444183" y="689863"/>
                    <a:pt x="450067" y="683854"/>
                  </a:cubicBezTo>
                  <a:cubicBezTo>
                    <a:pt x="464715" y="668956"/>
                    <a:pt x="482993" y="650552"/>
                    <a:pt x="470223" y="635779"/>
                  </a:cubicBezTo>
                  <a:cubicBezTo>
                    <a:pt x="459707" y="623260"/>
                    <a:pt x="439676" y="621883"/>
                    <a:pt x="420271" y="620506"/>
                  </a:cubicBezTo>
                  <a:cubicBezTo>
                    <a:pt x="406751" y="619630"/>
                    <a:pt x="392604" y="618628"/>
                    <a:pt x="385718" y="613620"/>
                  </a:cubicBezTo>
                  <a:cubicBezTo>
                    <a:pt x="380084" y="609364"/>
                    <a:pt x="374075" y="607235"/>
                    <a:pt x="367941" y="607235"/>
                  </a:cubicBezTo>
                  <a:cubicBezTo>
                    <a:pt x="351415" y="607235"/>
                    <a:pt x="338645" y="622634"/>
                    <a:pt x="330508" y="634152"/>
                  </a:cubicBezTo>
                  <a:cubicBezTo>
                    <a:pt x="327754" y="638158"/>
                    <a:pt x="325625" y="638158"/>
                    <a:pt x="324499" y="638158"/>
                  </a:cubicBezTo>
                  <a:cubicBezTo>
                    <a:pt x="322120" y="638158"/>
                    <a:pt x="319115" y="637157"/>
                    <a:pt x="315985" y="636030"/>
                  </a:cubicBezTo>
                  <a:cubicBezTo>
                    <a:pt x="309726" y="633902"/>
                    <a:pt x="301463" y="631773"/>
                    <a:pt x="294452" y="634528"/>
                  </a:cubicBezTo>
                  <a:cubicBezTo>
                    <a:pt x="287316" y="637407"/>
                    <a:pt x="282308" y="642790"/>
                    <a:pt x="280055" y="650177"/>
                  </a:cubicBezTo>
                  <a:cubicBezTo>
                    <a:pt x="275923" y="663572"/>
                    <a:pt x="281432" y="681976"/>
                    <a:pt x="289069" y="693243"/>
                  </a:cubicBezTo>
                  <a:cubicBezTo>
                    <a:pt x="290571" y="695372"/>
                    <a:pt x="292074" y="697875"/>
                    <a:pt x="293826" y="700504"/>
                  </a:cubicBezTo>
                  <a:cubicBezTo>
                    <a:pt x="298333" y="707640"/>
                    <a:pt x="304092" y="716404"/>
                    <a:pt x="310853" y="724792"/>
                  </a:cubicBezTo>
                  <a:cubicBezTo>
                    <a:pt x="300587" y="716404"/>
                    <a:pt x="284937" y="712773"/>
                    <a:pt x="270290" y="715653"/>
                  </a:cubicBezTo>
                  <a:cubicBezTo>
                    <a:pt x="256644" y="718282"/>
                    <a:pt x="249383" y="728673"/>
                    <a:pt x="244250" y="736184"/>
                  </a:cubicBezTo>
                  <a:cubicBezTo>
                    <a:pt x="240243" y="741943"/>
                    <a:pt x="237740" y="745449"/>
                    <a:pt x="234860" y="745449"/>
                  </a:cubicBezTo>
                  <a:cubicBezTo>
                    <a:pt x="227474" y="745449"/>
                    <a:pt x="214203" y="746826"/>
                    <a:pt x="206817" y="756215"/>
                  </a:cubicBezTo>
                  <a:cubicBezTo>
                    <a:pt x="203687" y="760222"/>
                    <a:pt x="200557" y="767232"/>
                    <a:pt x="203186" y="777999"/>
                  </a:cubicBezTo>
                  <a:cubicBezTo>
                    <a:pt x="204313" y="782631"/>
                    <a:pt x="205565" y="786763"/>
                    <a:pt x="206817" y="790769"/>
                  </a:cubicBezTo>
                  <a:cubicBezTo>
                    <a:pt x="211449" y="805542"/>
                    <a:pt x="211324" y="808421"/>
                    <a:pt x="206191" y="811551"/>
                  </a:cubicBezTo>
                  <a:cubicBezTo>
                    <a:pt x="199305" y="815682"/>
                    <a:pt x="196426" y="823695"/>
                    <a:pt x="198429" y="833585"/>
                  </a:cubicBezTo>
                  <a:cubicBezTo>
                    <a:pt x="201183" y="847982"/>
                    <a:pt x="213828" y="864883"/>
                    <a:pt x="229226" y="867137"/>
                  </a:cubicBezTo>
                  <a:cubicBezTo>
                    <a:pt x="230854" y="867387"/>
                    <a:pt x="232732" y="867512"/>
                    <a:pt x="234484" y="867512"/>
                  </a:cubicBezTo>
                  <a:cubicBezTo>
                    <a:pt x="249257" y="867512"/>
                    <a:pt x="263905" y="858874"/>
                    <a:pt x="276800" y="851237"/>
                  </a:cubicBezTo>
                  <a:cubicBezTo>
                    <a:pt x="280806" y="848858"/>
                    <a:pt x="284687" y="846605"/>
                    <a:pt x="288193" y="844727"/>
                  </a:cubicBezTo>
                  <a:cubicBezTo>
                    <a:pt x="304092" y="836715"/>
                    <a:pt x="330884" y="818812"/>
                    <a:pt x="330884" y="790018"/>
                  </a:cubicBezTo>
                  <a:cubicBezTo>
                    <a:pt x="330884" y="774869"/>
                    <a:pt x="328755" y="748453"/>
                    <a:pt x="317613" y="732304"/>
                  </a:cubicBezTo>
                  <a:cubicBezTo>
                    <a:pt x="324248" y="739314"/>
                    <a:pt x="331509" y="745824"/>
                    <a:pt x="339897" y="749705"/>
                  </a:cubicBezTo>
                  <a:cubicBezTo>
                    <a:pt x="346533" y="752835"/>
                    <a:pt x="355046" y="755965"/>
                    <a:pt x="363433" y="758970"/>
                  </a:cubicBezTo>
                  <a:cubicBezTo>
                    <a:pt x="372447" y="762225"/>
                    <a:pt x="386720" y="767358"/>
                    <a:pt x="391727" y="771113"/>
                  </a:cubicBezTo>
                  <a:cubicBezTo>
                    <a:pt x="373449" y="782381"/>
                    <a:pt x="318489" y="835964"/>
                    <a:pt x="313106" y="855243"/>
                  </a:cubicBezTo>
                  <a:cubicBezTo>
                    <a:pt x="312105" y="858874"/>
                    <a:pt x="312730" y="862505"/>
                    <a:pt x="314858" y="865509"/>
                  </a:cubicBezTo>
                  <a:cubicBezTo>
                    <a:pt x="317863" y="869641"/>
                    <a:pt x="324749" y="874273"/>
                    <a:pt x="350163" y="874273"/>
                  </a:cubicBezTo>
                  <a:cubicBezTo>
                    <a:pt x="356548" y="874273"/>
                    <a:pt x="362808" y="873897"/>
                    <a:pt x="367941" y="873647"/>
                  </a:cubicBezTo>
                  <a:cubicBezTo>
                    <a:pt x="366313" y="877903"/>
                    <a:pt x="365437" y="882786"/>
                    <a:pt x="366563" y="887168"/>
                  </a:cubicBezTo>
                  <a:cubicBezTo>
                    <a:pt x="367690" y="891299"/>
                    <a:pt x="370319" y="894554"/>
                    <a:pt x="374451" y="896432"/>
                  </a:cubicBezTo>
                  <a:cubicBezTo>
                    <a:pt x="376454" y="897434"/>
                    <a:pt x="378457" y="897809"/>
                    <a:pt x="380585" y="897809"/>
                  </a:cubicBezTo>
                  <a:cubicBezTo>
                    <a:pt x="387471" y="897809"/>
                    <a:pt x="392478" y="892801"/>
                    <a:pt x="397361" y="888044"/>
                  </a:cubicBezTo>
                  <a:cubicBezTo>
                    <a:pt x="402494" y="882911"/>
                    <a:pt x="407376" y="878154"/>
                    <a:pt x="414012" y="878154"/>
                  </a:cubicBezTo>
                  <a:cubicBezTo>
                    <a:pt x="422400" y="878154"/>
                    <a:pt x="435921" y="881534"/>
                    <a:pt x="449191" y="884789"/>
                  </a:cubicBezTo>
                  <a:cubicBezTo>
                    <a:pt x="463713" y="888420"/>
                    <a:pt x="477485" y="891800"/>
                    <a:pt x="487625" y="891800"/>
                  </a:cubicBezTo>
                  <a:cubicBezTo>
                    <a:pt x="500771" y="891800"/>
                    <a:pt x="515544" y="880658"/>
                    <a:pt x="524557" y="870893"/>
                  </a:cubicBezTo>
                  <a:cubicBezTo>
                    <a:pt x="524057" y="885665"/>
                    <a:pt x="521803" y="896182"/>
                    <a:pt x="509784" y="897809"/>
                  </a:cubicBezTo>
                  <a:cubicBezTo>
                    <a:pt x="497265" y="899437"/>
                    <a:pt x="482618" y="902942"/>
                    <a:pt x="467094" y="906698"/>
                  </a:cubicBezTo>
                  <a:cubicBezTo>
                    <a:pt x="456202" y="909202"/>
                    <a:pt x="444809" y="911956"/>
                    <a:pt x="433542" y="914209"/>
                  </a:cubicBezTo>
                  <a:cubicBezTo>
                    <a:pt x="419770" y="916964"/>
                    <a:pt x="412509" y="921596"/>
                    <a:pt x="406250" y="925727"/>
                  </a:cubicBezTo>
                  <a:cubicBezTo>
                    <a:pt x="399114" y="930359"/>
                    <a:pt x="392854" y="934366"/>
                    <a:pt x="376829" y="935868"/>
                  </a:cubicBezTo>
                  <a:cubicBezTo>
                    <a:pt x="356673" y="937621"/>
                    <a:pt x="344404" y="944506"/>
                    <a:pt x="343903" y="954522"/>
                  </a:cubicBezTo>
                  <a:cubicBezTo>
                    <a:pt x="343653" y="959780"/>
                    <a:pt x="346658" y="969169"/>
                    <a:pt x="369318" y="973301"/>
                  </a:cubicBezTo>
                  <a:cubicBezTo>
                    <a:pt x="400741" y="978934"/>
                    <a:pt x="440302" y="1000718"/>
                    <a:pt x="442055" y="1018996"/>
                  </a:cubicBezTo>
                  <a:cubicBezTo>
                    <a:pt x="444309" y="1042908"/>
                    <a:pt x="439676" y="1068698"/>
                    <a:pt x="428910" y="1091608"/>
                  </a:cubicBezTo>
                  <a:cubicBezTo>
                    <a:pt x="427908" y="1093737"/>
                    <a:pt x="423902" y="1097117"/>
                    <a:pt x="407877" y="1097117"/>
                  </a:cubicBezTo>
                  <a:cubicBezTo>
                    <a:pt x="399114" y="1097117"/>
                    <a:pt x="388973" y="1096115"/>
                    <a:pt x="379083" y="1095239"/>
                  </a:cubicBezTo>
                  <a:cubicBezTo>
                    <a:pt x="369318" y="1094363"/>
                    <a:pt x="360053" y="1093361"/>
                    <a:pt x="352041" y="1093361"/>
                  </a:cubicBezTo>
                  <a:cubicBezTo>
                    <a:pt x="344029" y="1093361"/>
                    <a:pt x="332886" y="1092360"/>
                    <a:pt x="321118" y="1091233"/>
                  </a:cubicBezTo>
                  <a:cubicBezTo>
                    <a:pt x="307347" y="1089981"/>
                    <a:pt x="291698" y="1088479"/>
                    <a:pt x="277801" y="1088479"/>
                  </a:cubicBezTo>
                  <a:cubicBezTo>
                    <a:pt x="262528" y="1088479"/>
                    <a:pt x="251260" y="1090231"/>
                    <a:pt x="243498" y="1093987"/>
                  </a:cubicBezTo>
                  <a:cubicBezTo>
                    <a:pt x="215455" y="1107132"/>
                    <a:pt x="221339" y="1166349"/>
                    <a:pt x="228475" y="1191388"/>
                  </a:cubicBezTo>
                  <a:cubicBezTo>
                    <a:pt x="234735" y="1213547"/>
                    <a:pt x="226096" y="1224564"/>
                    <a:pt x="218961" y="1230823"/>
                  </a:cubicBezTo>
                  <a:cubicBezTo>
                    <a:pt x="212951" y="1236207"/>
                    <a:pt x="209070" y="1246222"/>
                    <a:pt x="208945" y="1257114"/>
                  </a:cubicBezTo>
                  <a:cubicBezTo>
                    <a:pt x="208695" y="1268131"/>
                    <a:pt x="212325" y="1277896"/>
                    <a:pt x="218835" y="1283905"/>
                  </a:cubicBezTo>
                  <a:cubicBezTo>
                    <a:pt x="223217" y="1288037"/>
                    <a:pt x="227599" y="1295173"/>
                    <a:pt x="231856" y="1301933"/>
                  </a:cubicBezTo>
                  <a:cubicBezTo>
                    <a:pt x="238365" y="1312324"/>
                    <a:pt x="243874" y="1321213"/>
                    <a:pt x="251511" y="1323466"/>
                  </a:cubicBezTo>
                  <a:cubicBezTo>
                    <a:pt x="255392" y="1324593"/>
                    <a:pt x="261151" y="1324092"/>
                    <a:pt x="268787" y="1323216"/>
                  </a:cubicBezTo>
                  <a:cubicBezTo>
                    <a:pt x="273419" y="1322715"/>
                    <a:pt x="278427" y="1322089"/>
                    <a:pt x="283435" y="1322089"/>
                  </a:cubicBezTo>
                  <a:cubicBezTo>
                    <a:pt x="291197" y="1322089"/>
                    <a:pt x="296205" y="1323592"/>
                    <a:pt x="298959" y="1326722"/>
                  </a:cubicBezTo>
                  <a:cubicBezTo>
                    <a:pt x="302840" y="1331228"/>
                    <a:pt x="306846" y="1338490"/>
                    <a:pt x="310727" y="1345375"/>
                  </a:cubicBezTo>
                  <a:cubicBezTo>
                    <a:pt x="317362" y="1357143"/>
                    <a:pt x="322120" y="1365281"/>
                    <a:pt x="328379" y="1367409"/>
                  </a:cubicBezTo>
                  <a:cubicBezTo>
                    <a:pt x="324874" y="1368411"/>
                    <a:pt x="321494" y="1369538"/>
                    <a:pt x="318865" y="1371290"/>
                  </a:cubicBezTo>
                  <a:cubicBezTo>
                    <a:pt x="304968" y="1380429"/>
                    <a:pt x="291573" y="1392072"/>
                    <a:pt x="280806" y="1401462"/>
                  </a:cubicBezTo>
                  <a:cubicBezTo>
                    <a:pt x="273670" y="1407722"/>
                    <a:pt x="264656" y="1415609"/>
                    <a:pt x="262778" y="1416360"/>
                  </a:cubicBezTo>
                  <a:cubicBezTo>
                    <a:pt x="250259" y="1416360"/>
                    <a:pt x="228475" y="1440898"/>
                    <a:pt x="215080" y="1480584"/>
                  </a:cubicBezTo>
                  <a:cubicBezTo>
                    <a:pt x="209070" y="1498236"/>
                    <a:pt x="208569" y="1514511"/>
                    <a:pt x="207944" y="1528909"/>
                  </a:cubicBezTo>
                  <a:cubicBezTo>
                    <a:pt x="207192" y="1549566"/>
                    <a:pt x="206316" y="1560583"/>
                    <a:pt x="195174" y="1566467"/>
                  </a:cubicBezTo>
                  <a:cubicBezTo>
                    <a:pt x="188914" y="1569847"/>
                    <a:pt x="180776" y="1573728"/>
                    <a:pt x="171888" y="1577984"/>
                  </a:cubicBezTo>
                  <a:cubicBezTo>
                    <a:pt x="144220" y="1591255"/>
                    <a:pt x="109792" y="1607655"/>
                    <a:pt x="95019" y="1625057"/>
                  </a:cubicBezTo>
                  <a:cubicBezTo>
                    <a:pt x="85129" y="1636825"/>
                    <a:pt x="77116" y="1662490"/>
                    <a:pt x="67978" y="1692161"/>
                  </a:cubicBezTo>
                  <a:cubicBezTo>
                    <a:pt x="59089" y="1720580"/>
                    <a:pt x="49950" y="1750000"/>
                    <a:pt x="38807" y="1767026"/>
                  </a:cubicBezTo>
                  <a:cubicBezTo>
                    <a:pt x="19402" y="1796822"/>
                    <a:pt x="29793" y="1824991"/>
                    <a:pt x="37430" y="1845648"/>
                  </a:cubicBezTo>
                  <a:cubicBezTo>
                    <a:pt x="39558" y="1851532"/>
                    <a:pt x="41562" y="1857040"/>
                    <a:pt x="42563" y="1861547"/>
                  </a:cubicBezTo>
                  <a:cubicBezTo>
                    <a:pt x="43189" y="1864677"/>
                    <a:pt x="44190" y="1868308"/>
                    <a:pt x="45067" y="1872189"/>
                  </a:cubicBezTo>
                  <a:cubicBezTo>
                    <a:pt x="50575" y="1893972"/>
                    <a:pt x="58964" y="1926898"/>
                    <a:pt x="38807" y="1957070"/>
                  </a:cubicBezTo>
                  <a:cubicBezTo>
                    <a:pt x="26038" y="1976350"/>
                    <a:pt x="20028" y="1990997"/>
                    <a:pt x="16022" y="2000762"/>
                  </a:cubicBezTo>
                  <a:cubicBezTo>
                    <a:pt x="12266" y="2009901"/>
                    <a:pt x="10639" y="2013532"/>
                    <a:pt x="8260" y="2014033"/>
                  </a:cubicBezTo>
                  <a:cubicBezTo>
                    <a:pt x="4254" y="2015034"/>
                    <a:pt x="1625" y="2017037"/>
                    <a:pt x="498" y="2020167"/>
                  </a:cubicBezTo>
                  <a:cubicBezTo>
                    <a:pt x="-1255" y="2025300"/>
                    <a:pt x="1875" y="2029432"/>
                    <a:pt x="5881" y="2034815"/>
                  </a:cubicBezTo>
                  <a:cubicBezTo>
                    <a:pt x="10639" y="2041075"/>
                    <a:pt x="17274" y="2049713"/>
                    <a:pt x="19277" y="2062357"/>
                  </a:cubicBezTo>
                  <a:cubicBezTo>
                    <a:pt x="20404" y="2069494"/>
                    <a:pt x="19277" y="2077005"/>
                    <a:pt x="17900" y="2084767"/>
                  </a:cubicBezTo>
                  <a:cubicBezTo>
                    <a:pt x="14770" y="2104297"/>
                    <a:pt x="11140" y="2126456"/>
                    <a:pt x="45443" y="2145611"/>
                  </a:cubicBezTo>
                  <a:cubicBezTo>
                    <a:pt x="60716" y="2154124"/>
                    <a:pt x="75489" y="2159883"/>
                    <a:pt x="88509" y="2165016"/>
                  </a:cubicBezTo>
                  <a:cubicBezTo>
                    <a:pt x="113172" y="2174656"/>
                    <a:pt x="130950" y="2181542"/>
                    <a:pt x="137585" y="2200195"/>
                  </a:cubicBezTo>
                  <a:cubicBezTo>
                    <a:pt x="149103" y="2232871"/>
                    <a:pt x="186160" y="2305483"/>
                    <a:pt x="187662" y="2308613"/>
                  </a:cubicBezTo>
                  <a:cubicBezTo>
                    <a:pt x="187913" y="2309239"/>
                    <a:pt x="188288" y="2309739"/>
                    <a:pt x="188789" y="2310115"/>
                  </a:cubicBezTo>
                  <a:cubicBezTo>
                    <a:pt x="190542" y="2311868"/>
                    <a:pt x="230604" y="2353933"/>
                    <a:pt x="251260" y="2372962"/>
                  </a:cubicBezTo>
                  <a:cubicBezTo>
                    <a:pt x="259899" y="2380974"/>
                    <a:pt x="266910" y="2384605"/>
                    <a:pt x="273419" y="2384605"/>
                  </a:cubicBezTo>
                  <a:cubicBezTo>
                    <a:pt x="287942" y="2384605"/>
                    <a:pt x="292324" y="2366577"/>
                    <a:pt x="294202" y="2358815"/>
                  </a:cubicBezTo>
                  <a:cubicBezTo>
                    <a:pt x="297707" y="2344042"/>
                    <a:pt x="324123" y="2342165"/>
                    <a:pt x="352166" y="2342165"/>
                  </a:cubicBezTo>
                  <a:cubicBezTo>
                    <a:pt x="364185" y="2342165"/>
                    <a:pt x="375077" y="2343291"/>
                    <a:pt x="385718" y="2344543"/>
                  </a:cubicBezTo>
                  <a:cubicBezTo>
                    <a:pt x="404121" y="2346546"/>
                    <a:pt x="422650" y="2347923"/>
                    <a:pt x="440678" y="2344794"/>
                  </a:cubicBezTo>
                  <a:cubicBezTo>
                    <a:pt x="464590" y="2340788"/>
                    <a:pt x="482993" y="2317752"/>
                    <a:pt x="496389" y="2300976"/>
                  </a:cubicBezTo>
                  <a:cubicBezTo>
                    <a:pt x="501397" y="2294716"/>
                    <a:pt x="507030" y="2287705"/>
                    <a:pt x="509409" y="2286579"/>
                  </a:cubicBezTo>
                  <a:cubicBezTo>
                    <a:pt x="513541" y="2284576"/>
                    <a:pt x="526435" y="2281446"/>
                    <a:pt x="543086" y="2281446"/>
                  </a:cubicBezTo>
                  <a:cubicBezTo>
                    <a:pt x="557108" y="2281446"/>
                    <a:pt x="576888" y="2283699"/>
                    <a:pt x="592162" y="2294716"/>
                  </a:cubicBezTo>
                  <a:cubicBezTo>
                    <a:pt x="608562" y="2306610"/>
                    <a:pt x="613570" y="2321383"/>
                    <a:pt x="618327" y="2335655"/>
                  </a:cubicBezTo>
                  <a:cubicBezTo>
                    <a:pt x="621707" y="2345545"/>
                    <a:pt x="625213" y="2355811"/>
                    <a:pt x="632349" y="2364199"/>
                  </a:cubicBezTo>
                  <a:cubicBezTo>
                    <a:pt x="648499" y="2383353"/>
                    <a:pt x="678795" y="2379097"/>
                    <a:pt x="706714" y="2353557"/>
                  </a:cubicBezTo>
                  <a:cubicBezTo>
                    <a:pt x="710845" y="2349801"/>
                    <a:pt x="714350" y="2346546"/>
                    <a:pt x="716229" y="2345169"/>
                  </a:cubicBezTo>
                  <a:cubicBezTo>
                    <a:pt x="716854" y="2345795"/>
                    <a:pt x="717856" y="2346672"/>
                    <a:pt x="718732" y="2347423"/>
                  </a:cubicBezTo>
                  <a:cubicBezTo>
                    <a:pt x="721862" y="2350427"/>
                    <a:pt x="726745" y="2354934"/>
                    <a:pt x="734882" y="2360193"/>
                  </a:cubicBezTo>
                  <a:cubicBezTo>
                    <a:pt x="749780" y="2369832"/>
                    <a:pt x="757041" y="2377845"/>
                    <a:pt x="757918" y="2385481"/>
                  </a:cubicBezTo>
                  <a:cubicBezTo>
                    <a:pt x="758669" y="2391866"/>
                    <a:pt x="755289" y="2398877"/>
                    <a:pt x="747402" y="2407265"/>
                  </a:cubicBezTo>
                  <a:cubicBezTo>
                    <a:pt x="732504" y="2423165"/>
                    <a:pt x="731377" y="2443321"/>
                    <a:pt x="730250" y="2464604"/>
                  </a:cubicBezTo>
                  <a:cubicBezTo>
                    <a:pt x="729374" y="2479502"/>
                    <a:pt x="728623" y="2494775"/>
                    <a:pt x="722989" y="2510049"/>
                  </a:cubicBezTo>
                  <a:cubicBezTo>
                    <a:pt x="710344" y="2544853"/>
                    <a:pt x="729248" y="2554117"/>
                    <a:pt x="747652" y="2563131"/>
                  </a:cubicBezTo>
                  <a:cubicBezTo>
                    <a:pt x="753035" y="2565760"/>
                    <a:pt x="758544" y="2568514"/>
                    <a:pt x="764052" y="2572020"/>
                  </a:cubicBezTo>
                  <a:cubicBezTo>
                    <a:pt x="777823" y="2580783"/>
                    <a:pt x="792221" y="2626479"/>
                    <a:pt x="802862" y="2659780"/>
                  </a:cubicBezTo>
                  <a:cubicBezTo>
                    <a:pt x="810624" y="2684193"/>
                    <a:pt x="816759" y="2703598"/>
                    <a:pt x="822768" y="2711735"/>
                  </a:cubicBezTo>
                  <a:cubicBezTo>
                    <a:pt x="828026" y="2718871"/>
                    <a:pt x="827275" y="2735397"/>
                    <a:pt x="826524" y="2752673"/>
                  </a:cubicBezTo>
                  <a:cubicBezTo>
                    <a:pt x="825522" y="2773956"/>
                    <a:pt x="824521" y="2798119"/>
                    <a:pt x="833660" y="2816647"/>
                  </a:cubicBezTo>
                  <a:cubicBezTo>
                    <a:pt x="850561" y="2850825"/>
                    <a:pt x="854066" y="2865222"/>
                    <a:pt x="840170" y="2877491"/>
                  </a:cubicBezTo>
                  <a:cubicBezTo>
                    <a:pt x="823894" y="2891763"/>
                    <a:pt x="796477" y="2924689"/>
                    <a:pt x="793848" y="2984531"/>
                  </a:cubicBezTo>
                  <a:cubicBezTo>
                    <a:pt x="791219" y="3046502"/>
                    <a:pt x="806242" y="3085187"/>
                    <a:pt x="812878" y="3098958"/>
                  </a:cubicBezTo>
                  <a:cubicBezTo>
                    <a:pt x="815256" y="3104091"/>
                    <a:pt x="818762" y="3111352"/>
                    <a:pt x="822643" y="3119866"/>
                  </a:cubicBezTo>
                  <a:cubicBezTo>
                    <a:pt x="833409" y="3143026"/>
                    <a:pt x="848182" y="3174825"/>
                    <a:pt x="856820" y="3189098"/>
                  </a:cubicBezTo>
                  <a:cubicBezTo>
                    <a:pt x="860576" y="3195482"/>
                    <a:pt x="866961" y="3202869"/>
                    <a:pt x="874222" y="3211632"/>
                  </a:cubicBezTo>
                  <a:cubicBezTo>
                    <a:pt x="889245" y="3229535"/>
                    <a:pt x="907899" y="3251819"/>
                    <a:pt x="909402" y="3270348"/>
                  </a:cubicBezTo>
                  <a:cubicBezTo>
                    <a:pt x="910403" y="3282867"/>
                    <a:pt x="903893" y="3300144"/>
                    <a:pt x="898134" y="3315543"/>
                  </a:cubicBezTo>
                  <a:cubicBezTo>
                    <a:pt x="890247" y="3336575"/>
                    <a:pt x="883487" y="3354728"/>
                    <a:pt x="891624" y="3366121"/>
                  </a:cubicBezTo>
                  <a:cubicBezTo>
                    <a:pt x="895505" y="3371629"/>
                    <a:pt x="899010" y="3378515"/>
                    <a:pt x="902641" y="3385776"/>
                  </a:cubicBezTo>
                  <a:cubicBezTo>
                    <a:pt x="909527" y="3399422"/>
                    <a:pt x="917414" y="3414946"/>
                    <a:pt x="931311" y="3429469"/>
                  </a:cubicBezTo>
                  <a:cubicBezTo>
                    <a:pt x="950340" y="3449374"/>
                    <a:pt x="957100" y="3493317"/>
                    <a:pt x="957476" y="3494945"/>
                  </a:cubicBezTo>
                  <a:cubicBezTo>
                    <a:pt x="957476" y="3495195"/>
                    <a:pt x="964111" y="3513598"/>
                    <a:pt x="966365" y="3542143"/>
                  </a:cubicBezTo>
                  <a:cubicBezTo>
                    <a:pt x="968368" y="3569935"/>
                    <a:pt x="970246" y="3593847"/>
                    <a:pt x="997162" y="3609872"/>
                  </a:cubicBezTo>
                  <a:cubicBezTo>
                    <a:pt x="1011684" y="3618385"/>
                    <a:pt x="1022952" y="3622392"/>
                    <a:pt x="1032467" y="3622392"/>
                  </a:cubicBezTo>
                  <a:cubicBezTo>
                    <a:pt x="1041981" y="3622392"/>
                    <a:pt x="1049743" y="3618636"/>
                    <a:pt x="1056003" y="3611124"/>
                  </a:cubicBezTo>
                  <a:cubicBezTo>
                    <a:pt x="1066645" y="3598605"/>
                    <a:pt x="1112966" y="3573316"/>
                    <a:pt x="1140759" y="3575945"/>
                  </a:cubicBezTo>
                  <a:lnTo>
                    <a:pt x="1144139" y="3576195"/>
                  </a:lnTo>
                  <a:cubicBezTo>
                    <a:pt x="1154655" y="3577072"/>
                    <a:pt x="1166424" y="3578198"/>
                    <a:pt x="1178692" y="3578198"/>
                  </a:cubicBezTo>
                  <a:cubicBezTo>
                    <a:pt x="1208614" y="3578198"/>
                    <a:pt x="1231399" y="3571438"/>
                    <a:pt x="1248300" y="3557541"/>
                  </a:cubicBezTo>
                  <a:cubicBezTo>
                    <a:pt x="1270083" y="3539639"/>
                    <a:pt x="1298252" y="3501705"/>
                    <a:pt x="1318909" y="3474037"/>
                  </a:cubicBezTo>
                  <a:cubicBezTo>
                    <a:pt x="1327171" y="3462895"/>
                    <a:pt x="1334183" y="3453506"/>
                    <a:pt x="1338690" y="3448122"/>
                  </a:cubicBezTo>
                  <a:cubicBezTo>
                    <a:pt x="1341318" y="3444992"/>
                    <a:pt x="1344573" y="3441362"/>
                    <a:pt x="1348079" y="3437481"/>
                  </a:cubicBezTo>
                  <a:cubicBezTo>
                    <a:pt x="1367985" y="3415322"/>
                    <a:pt x="1392898" y="3387779"/>
                    <a:pt x="1388391" y="3366496"/>
                  </a:cubicBezTo>
                  <a:cubicBezTo>
                    <a:pt x="1386764" y="3358860"/>
                    <a:pt x="1383008" y="3350472"/>
                    <a:pt x="1379002" y="3341583"/>
                  </a:cubicBezTo>
                  <a:cubicBezTo>
                    <a:pt x="1371114" y="3323805"/>
                    <a:pt x="1365606" y="3309909"/>
                    <a:pt x="1372492" y="3305903"/>
                  </a:cubicBezTo>
                  <a:cubicBezTo>
                    <a:pt x="1378626" y="3302272"/>
                    <a:pt x="1391521" y="3298516"/>
                    <a:pt x="1403915" y="3295011"/>
                  </a:cubicBezTo>
                  <a:cubicBezTo>
                    <a:pt x="1431583" y="3286998"/>
                    <a:pt x="1455370" y="3280113"/>
                    <a:pt x="1457247" y="3265716"/>
                  </a:cubicBezTo>
                  <a:cubicBezTo>
                    <a:pt x="1460002" y="3247062"/>
                    <a:pt x="1439845" y="3175577"/>
                    <a:pt x="1436340" y="3164935"/>
                  </a:cubicBezTo>
                  <a:cubicBezTo>
                    <a:pt x="1432585" y="3153793"/>
                    <a:pt x="1451614" y="3126000"/>
                    <a:pt x="1465385" y="3105593"/>
                  </a:cubicBezTo>
                  <a:cubicBezTo>
                    <a:pt x="1476903" y="3088567"/>
                    <a:pt x="1499563" y="3069788"/>
                    <a:pt x="1515963" y="3056142"/>
                  </a:cubicBezTo>
                  <a:cubicBezTo>
                    <a:pt x="1525227" y="3048380"/>
                    <a:pt x="1532614" y="3042246"/>
                    <a:pt x="1536119" y="3037989"/>
                  </a:cubicBezTo>
                  <a:cubicBezTo>
                    <a:pt x="1537622" y="3036362"/>
                    <a:pt x="1539750" y="3033983"/>
                    <a:pt x="1542504" y="3031229"/>
                  </a:cubicBezTo>
                  <a:cubicBezTo>
                    <a:pt x="1557778" y="3015079"/>
                    <a:pt x="1586447" y="2985032"/>
                    <a:pt x="1590579" y="2953358"/>
                  </a:cubicBezTo>
                  <a:cubicBezTo>
                    <a:pt x="1592832" y="2936207"/>
                    <a:pt x="1590954" y="2917428"/>
                    <a:pt x="1589326" y="2900902"/>
                  </a:cubicBezTo>
                  <a:cubicBezTo>
                    <a:pt x="1587574" y="2883000"/>
                    <a:pt x="1585821" y="2866099"/>
                    <a:pt x="1589953" y="2857586"/>
                  </a:cubicBezTo>
                  <a:cubicBezTo>
                    <a:pt x="1602347" y="2832046"/>
                    <a:pt x="1587824" y="2811514"/>
                    <a:pt x="1570423" y="2793111"/>
                  </a:cubicBezTo>
                  <a:cubicBezTo>
                    <a:pt x="1558153" y="2780341"/>
                    <a:pt x="1553021" y="2755052"/>
                    <a:pt x="1549390" y="2736523"/>
                  </a:cubicBezTo>
                  <a:cubicBezTo>
                    <a:pt x="1547012" y="2724755"/>
                    <a:pt x="1545259" y="2716367"/>
                    <a:pt x="1542254" y="2711485"/>
                  </a:cubicBezTo>
                  <a:cubicBezTo>
                    <a:pt x="1537372" y="2702471"/>
                    <a:pt x="1547012" y="2638122"/>
                    <a:pt x="1556526" y="2632613"/>
                  </a:cubicBezTo>
                  <a:cubicBezTo>
                    <a:pt x="1566917" y="2628482"/>
                    <a:pt x="1579937" y="2609077"/>
                    <a:pt x="1600469" y="2577528"/>
                  </a:cubicBezTo>
                  <a:cubicBezTo>
                    <a:pt x="1608105" y="2565635"/>
                    <a:pt x="1615492" y="2554242"/>
                    <a:pt x="1621501" y="2546355"/>
                  </a:cubicBezTo>
                  <a:lnTo>
                    <a:pt x="1629764" y="2535213"/>
                  </a:lnTo>
                  <a:cubicBezTo>
                    <a:pt x="1649169" y="2508797"/>
                    <a:pt x="1694489" y="2447077"/>
                    <a:pt x="1714270" y="2442820"/>
                  </a:cubicBezTo>
                  <a:cubicBezTo>
                    <a:pt x="1741937" y="2436936"/>
                    <a:pt x="1783501" y="2390990"/>
                    <a:pt x="1786005" y="2363573"/>
                  </a:cubicBezTo>
                  <a:cubicBezTo>
                    <a:pt x="1787132" y="2351930"/>
                    <a:pt x="1807914" y="2317502"/>
                    <a:pt x="1824690" y="2289959"/>
                  </a:cubicBezTo>
                  <a:cubicBezTo>
                    <a:pt x="1844095" y="2257909"/>
                    <a:pt x="1856113" y="2237753"/>
                    <a:pt x="1857240" y="2227988"/>
                  </a:cubicBezTo>
                  <a:cubicBezTo>
                    <a:pt x="1857866" y="2222730"/>
                    <a:pt x="1861121" y="2211713"/>
                    <a:pt x="1864376" y="2200070"/>
                  </a:cubicBezTo>
                  <a:cubicBezTo>
                    <a:pt x="1875644" y="2161010"/>
                    <a:pt x="1883531" y="2130212"/>
                    <a:pt x="1874392" y="2117317"/>
                  </a:cubicBezTo>
                  <a:cubicBezTo>
                    <a:pt x="1871262" y="2112936"/>
                    <a:pt x="1865753" y="2110807"/>
                    <a:pt x="1857741" y="2110807"/>
                  </a:cubicBezTo>
                  <a:cubicBezTo>
                    <a:pt x="1827820" y="2110807"/>
                    <a:pt x="1761217" y="2141605"/>
                    <a:pt x="1753705" y="2145110"/>
                  </a:cubicBezTo>
                  <a:cubicBezTo>
                    <a:pt x="1751702" y="2145987"/>
                    <a:pt x="1749198" y="2147364"/>
                    <a:pt x="1746194" y="2148991"/>
                  </a:cubicBezTo>
                  <a:cubicBezTo>
                    <a:pt x="1732298" y="2156628"/>
                    <a:pt x="1705255" y="2171151"/>
                    <a:pt x="1676336" y="2168897"/>
                  </a:cubicBezTo>
                  <a:cubicBezTo>
                    <a:pt x="1669200" y="2168396"/>
                    <a:pt x="1664192" y="2166393"/>
                    <a:pt x="1661438" y="2163138"/>
                  </a:cubicBezTo>
                  <a:cubicBezTo>
                    <a:pt x="1656556" y="2157254"/>
                    <a:pt x="1657807" y="2146362"/>
                    <a:pt x="1658809" y="2136597"/>
                  </a:cubicBezTo>
                  <a:cubicBezTo>
                    <a:pt x="1659435" y="2130588"/>
                    <a:pt x="1660061" y="2124954"/>
                    <a:pt x="1659435" y="2120072"/>
                  </a:cubicBezTo>
                  <a:cubicBezTo>
                    <a:pt x="1657182" y="2104673"/>
                    <a:pt x="1618121" y="2037319"/>
                    <a:pt x="1604224" y="2033313"/>
                  </a:cubicBezTo>
                  <a:cubicBezTo>
                    <a:pt x="1598341" y="2031435"/>
                    <a:pt x="1571674" y="2002139"/>
                    <a:pt x="1560157" y="1969589"/>
                  </a:cubicBezTo>
                  <a:cubicBezTo>
                    <a:pt x="1552645" y="1948056"/>
                    <a:pt x="1531863" y="1932156"/>
                    <a:pt x="1511832" y="1916632"/>
                  </a:cubicBezTo>
                  <a:cubicBezTo>
                    <a:pt x="1499563" y="1907243"/>
                    <a:pt x="1487920" y="1898354"/>
                    <a:pt x="1481160" y="1889215"/>
                  </a:cubicBezTo>
                  <a:cubicBezTo>
                    <a:pt x="1473398" y="1878824"/>
                    <a:pt x="1473898" y="1853660"/>
                    <a:pt x="1474399" y="1829373"/>
                  </a:cubicBezTo>
                  <a:cubicBezTo>
                    <a:pt x="1475025" y="1801204"/>
                    <a:pt x="1475526" y="1772034"/>
                    <a:pt x="1465636" y="1751502"/>
                  </a:cubicBezTo>
                  <a:cubicBezTo>
                    <a:pt x="1455495" y="1730720"/>
                    <a:pt x="1446105" y="1706558"/>
                    <a:pt x="1437092" y="1683147"/>
                  </a:cubicBezTo>
                  <a:cubicBezTo>
                    <a:pt x="1429580" y="1663742"/>
                    <a:pt x="1422444" y="1645338"/>
                    <a:pt x="1415183" y="1629439"/>
                  </a:cubicBezTo>
                  <a:cubicBezTo>
                    <a:pt x="1412304" y="1623054"/>
                    <a:pt x="1409299" y="1617170"/>
                    <a:pt x="1406169" y="1611286"/>
                  </a:cubicBezTo>
                  <a:cubicBezTo>
                    <a:pt x="1417687" y="1607780"/>
                    <a:pt x="1430707" y="1603774"/>
                    <a:pt x="1439596" y="1603774"/>
                  </a:cubicBezTo>
                  <a:cubicBezTo>
                    <a:pt x="1445855" y="1603774"/>
                    <a:pt x="1446356" y="1605652"/>
                    <a:pt x="1446481" y="1606528"/>
                  </a:cubicBezTo>
                  <a:cubicBezTo>
                    <a:pt x="1448484" y="1614916"/>
                    <a:pt x="1453868" y="1626309"/>
                    <a:pt x="1460002" y="1639454"/>
                  </a:cubicBezTo>
                  <a:cubicBezTo>
                    <a:pt x="1468515" y="1657983"/>
                    <a:pt x="1478405" y="1678765"/>
                    <a:pt x="1481035" y="1695666"/>
                  </a:cubicBezTo>
                  <a:cubicBezTo>
                    <a:pt x="1483788" y="1713694"/>
                    <a:pt x="1493429" y="1719703"/>
                    <a:pt x="1501190" y="1724461"/>
                  </a:cubicBezTo>
                  <a:cubicBezTo>
                    <a:pt x="1507826" y="1728592"/>
                    <a:pt x="1512082" y="1731221"/>
                    <a:pt x="1513084" y="1741362"/>
                  </a:cubicBezTo>
                  <a:cubicBezTo>
                    <a:pt x="1515337" y="1767652"/>
                    <a:pt x="1537997" y="1835883"/>
                    <a:pt x="1549766" y="1846274"/>
                  </a:cubicBezTo>
                  <a:cubicBezTo>
                    <a:pt x="1558904" y="1854286"/>
                    <a:pt x="1599467" y="1897227"/>
                    <a:pt x="1605602" y="1911875"/>
                  </a:cubicBezTo>
                  <a:cubicBezTo>
                    <a:pt x="1612237" y="1927399"/>
                    <a:pt x="1621251" y="1948682"/>
                    <a:pt x="1628137" y="1989119"/>
                  </a:cubicBezTo>
                  <a:lnTo>
                    <a:pt x="1630265" y="2002390"/>
                  </a:lnTo>
                  <a:cubicBezTo>
                    <a:pt x="1637276" y="2044705"/>
                    <a:pt x="1644412" y="2088648"/>
                    <a:pt x="1664192" y="2097287"/>
                  </a:cubicBezTo>
                  <a:cubicBezTo>
                    <a:pt x="1667697" y="2098789"/>
                    <a:pt x="1672205" y="2099540"/>
                    <a:pt x="1677963" y="2099540"/>
                  </a:cubicBezTo>
                  <a:cubicBezTo>
                    <a:pt x="1704254" y="2099540"/>
                    <a:pt x="1751326" y="2082764"/>
                    <a:pt x="1762469" y="2074877"/>
                  </a:cubicBezTo>
                  <a:cubicBezTo>
                    <a:pt x="1774362" y="2066364"/>
                    <a:pt x="1848978" y="2024173"/>
                    <a:pt x="1874266" y="2021670"/>
                  </a:cubicBezTo>
                  <a:cubicBezTo>
                    <a:pt x="1889916" y="2020167"/>
                    <a:pt x="1899305" y="2012906"/>
                    <a:pt x="1908445" y="2006020"/>
                  </a:cubicBezTo>
                  <a:cubicBezTo>
                    <a:pt x="1917083" y="1999510"/>
                    <a:pt x="1925971" y="1992625"/>
                    <a:pt x="1941746" y="1988869"/>
                  </a:cubicBezTo>
                  <a:cubicBezTo>
                    <a:pt x="1972669" y="1981608"/>
                    <a:pt x="1995955" y="1958697"/>
                    <a:pt x="2016487" y="1938416"/>
                  </a:cubicBezTo>
                  <a:cubicBezTo>
                    <a:pt x="2020242" y="1934785"/>
                    <a:pt x="2023998" y="1931030"/>
                    <a:pt x="2027628" y="1927649"/>
                  </a:cubicBezTo>
                  <a:cubicBezTo>
                    <a:pt x="2052166" y="1904364"/>
                    <a:pt x="2080710" y="1847526"/>
                    <a:pt x="2088723" y="1830625"/>
                  </a:cubicBezTo>
                  <a:cubicBezTo>
                    <a:pt x="2091227" y="1825492"/>
                    <a:pt x="2095233" y="1820359"/>
                    <a:pt x="2098989" y="1815601"/>
                  </a:cubicBezTo>
                  <a:cubicBezTo>
                    <a:pt x="2108629" y="1803207"/>
                    <a:pt x="2119395" y="1789186"/>
                    <a:pt x="2109380" y="1770407"/>
                  </a:cubicBezTo>
                  <a:cubicBezTo>
                    <a:pt x="2097236" y="1747371"/>
                    <a:pt x="2047534" y="1713068"/>
                    <a:pt x="2026377" y="1709813"/>
                  </a:cubicBezTo>
                  <a:cubicBezTo>
                    <a:pt x="2020617" y="1709062"/>
                    <a:pt x="2017738" y="1701675"/>
                    <a:pt x="2014232" y="1691410"/>
                  </a:cubicBezTo>
                  <a:cubicBezTo>
                    <a:pt x="2011103" y="1682270"/>
                    <a:pt x="2007723" y="1671879"/>
                    <a:pt x="1997832" y="1671879"/>
                  </a:cubicBezTo>
                  <a:cubicBezTo>
                    <a:pt x="1988568" y="1671879"/>
                    <a:pt x="1984687" y="1678890"/>
                    <a:pt x="1981057" y="1685025"/>
                  </a:cubicBezTo>
                  <a:cubicBezTo>
                    <a:pt x="1977426" y="1691284"/>
                    <a:pt x="1973044" y="1698921"/>
                    <a:pt x="1962278" y="1705306"/>
                  </a:cubicBezTo>
                  <a:cubicBezTo>
                    <a:pt x="1954265" y="1710063"/>
                    <a:pt x="1946378" y="1716198"/>
                    <a:pt x="1938741" y="1722207"/>
                  </a:cubicBezTo>
                  <a:cubicBezTo>
                    <a:pt x="1926097" y="1732097"/>
                    <a:pt x="1912576" y="1742363"/>
                    <a:pt x="1905565" y="1739985"/>
                  </a:cubicBezTo>
                  <a:cubicBezTo>
                    <a:pt x="1903900" y="1739396"/>
                    <a:pt x="1903099" y="1737481"/>
                    <a:pt x="1903186" y="1734226"/>
                  </a:cubicBezTo>
                  <a:cubicBezTo>
                    <a:pt x="1903311" y="1726589"/>
                    <a:pt x="1903562" y="1713694"/>
                    <a:pt x="1887412" y="1698170"/>
                  </a:cubicBezTo>
                  <a:lnTo>
                    <a:pt x="1877396" y="1688655"/>
                  </a:lnTo>
                  <a:cubicBezTo>
                    <a:pt x="1859243" y="1671504"/>
                    <a:pt x="1854987" y="1666872"/>
                    <a:pt x="1854987" y="1654102"/>
                  </a:cubicBezTo>
                  <a:cubicBezTo>
                    <a:pt x="1854987" y="1642334"/>
                    <a:pt x="1842843" y="1628938"/>
                    <a:pt x="1828821" y="1613539"/>
                  </a:cubicBezTo>
                  <a:cubicBezTo>
                    <a:pt x="1816177" y="1599518"/>
                    <a:pt x="1801780" y="1583618"/>
                    <a:pt x="1799652" y="1571474"/>
                  </a:cubicBezTo>
                  <a:cubicBezTo>
                    <a:pt x="1798274" y="1562961"/>
                    <a:pt x="1802531" y="1551443"/>
                    <a:pt x="1810543" y="1542054"/>
                  </a:cubicBezTo>
                  <a:cubicBezTo>
                    <a:pt x="1816427" y="1535043"/>
                    <a:pt x="1823313" y="1530536"/>
                    <a:pt x="1828195" y="1530536"/>
                  </a:cubicBezTo>
                  <a:cubicBezTo>
                    <a:pt x="1829823" y="1530536"/>
                    <a:pt x="1831701" y="1531037"/>
                    <a:pt x="1833329" y="1534542"/>
                  </a:cubicBezTo>
                  <a:cubicBezTo>
                    <a:pt x="1835707" y="1539550"/>
                    <a:pt x="1837961" y="1545184"/>
                    <a:pt x="1840339" y="1550943"/>
                  </a:cubicBezTo>
                  <a:cubicBezTo>
                    <a:pt x="1849604" y="1573728"/>
                    <a:pt x="1860996" y="1602147"/>
                    <a:pt x="1886660" y="1616294"/>
                  </a:cubicBezTo>
                  <a:cubicBezTo>
                    <a:pt x="1902185" y="1624682"/>
                    <a:pt x="1916832" y="1636074"/>
                    <a:pt x="1929978" y="1646090"/>
                  </a:cubicBezTo>
                  <a:cubicBezTo>
                    <a:pt x="1941996" y="1655354"/>
                    <a:pt x="1951511" y="1662740"/>
                    <a:pt x="1958897" y="1665620"/>
                  </a:cubicBezTo>
                  <a:cubicBezTo>
                    <a:pt x="1968412" y="1669376"/>
                    <a:pt x="1982183" y="1661238"/>
                    <a:pt x="1996455" y="1652224"/>
                  </a:cubicBezTo>
                  <a:cubicBezTo>
                    <a:pt x="2004342" y="1647216"/>
                    <a:pt x="2014108" y="1641082"/>
                    <a:pt x="2018239" y="1640957"/>
                  </a:cubicBezTo>
                  <a:cubicBezTo>
                    <a:pt x="2021494" y="1642459"/>
                    <a:pt x="2029381" y="1653852"/>
                    <a:pt x="2035140" y="1662240"/>
                  </a:cubicBezTo>
                  <a:cubicBezTo>
                    <a:pt x="2046783" y="1679016"/>
                    <a:pt x="2060054" y="1698045"/>
                    <a:pt x="2073825" y="1703553"/>
                  </a:cubicBezTo>
                  <a:cubicBezTo>
                    <a:pt x="2096485" y="1712442"/>
                    <a:pt x="2168471" y="1714946"/>
                    <a:pt x="2177360" y="1714946"/>
                  </a:cubicBezTo>
                  <a:lnTo>
                    <a:pt x="2181867" y="1714946"/>
                  </a:lnTo>
                  <a:cubicBezTo>
                    <a:pt x="2184621" y="1714946"/>
                    <a:pt x="2188001" y="1715071"/>
                    <a:pt x="2191882" y="1715071"/>
                  </a:cubicBezTo>
                  <a:cubicBezTo>
                    <a:pt x="2226435" y="1715071"/>
                    <a:pt x="2245590" y="1709688"/>
                    <a:pt x="2252100" y="1698045"/>
                  </a:cubicBezTo>
                  <a:cubicBezTo>
                    <a:pt x="2259361" y="1685150"/>
                    <a:pt x="2262992" y="1685150"/>
                    <a:pt x="2273383" y="1685025"/>
                  </a:cubicBezTo>
                  <a:cubicBezTo>
                    <a:pt x="2276763" y="1686277"/>
                    <a:pt x="2284900" y="1698421"/>
                    <a:pt x="2290284" y="1706433"/>
                  </a:cubicBezTo>
                  <a:cubicBezTo>
                    <a:pt x="2300300" y="1721331"/>
                    <a:pt x="2309689" y="1735478"/>
                    <a:pt x="2320080" y="1738983"/>
                  </a:cubicBezTo>
                  <a:cubicBezTo>
                    <a:pt x="2323460" y="1740110"/>
                    <a:pt x="2327466" y="1740986"/>
                    <a:pt x="2331723" y="1741863"/>
                  </a:cubicBezTo>
                  <a:cubicBezTo>
                    <a:pt x="2349751" y="1745493"/>
                    <a:pt x="2360768" y="1748873"/>
                    <a:pt x="2359391" y="1770407"/>
                  </a:cubicBezTo>
                  <a:cubicBezTo>
                    <a:pt x="2357137" y="1806713"/>
                    <a:pt x="2373663" y="1841642"/>
                    <a:pt x="2394820" y="1845147"/>
                  </a:cubicBezTo>
                  <a:cubicBezTo>
                    <a:pt x="2395196" y="1845147"/>
                    <a:pt x="2397074" y="1845397"/>
                    <a:pt x="2397450" y="1845397"/>
                  </a:cubicBezTo>
                  <a:cubicBezTo>
                    <a:pt x="2410595" y="1845397"/>
                    <a:pt x="2429625" y="1828121"/>
                    <a:pt x="2442144" y="1815101"/>
                  </a:cubicBezTo>
                  <a:cubicBezTo>
                    <a:pt x="2442019" y="1836759"/>
                    <a:pt x="2441517" y="1873316"/>
                    <a:pt x="2440015" y="1889716"/>
                  </a:cubicBezTo>
                  <a:cubicBezTo>
                    <a:pt x="2437636" y="1914755"/>
                    <a:pt x="2462675" y="1997132"/>
                    <a:pt x="2465680" y="2007022"/>
                  </a:cubicBezTo>
                  <a:cubicBezTo>
                    <a:pt x="2467057" y="2010527"/>
                    <a:pt x="2500358" y="2091653"/>
                    <a:pt x="2509497" y="2110557"/>
                  </a:cubicBezTo>
                  <a:cubicBezTo>
                    <a:pt x="2512127" y="2116066"/>
                    <a:pt x="2517009" y="2124203"/>
                    <a:pt x="2522643" y="2133843"/>
                  </a:cubicBezTo>
                  <a:cubicBezTo>
                    <a:pt x="2536414" y="2157129"/>
                    <a:pt x="2557071" y="2192308"/>
                    <a:pt x="2557071" y="2208333"/>
                  </a:cubicBezTo>
                  <a:cubicBezTo>
                    <a:pt x="2557071" y="2224358"/>
                    <a:pt x="2558823" y="2277314"/>
                    <a:pt x="2582110" y="2277314"/>
                  </a:cubicBezTo>
                  <a:cubicBezTo>
                    <a:pt x="2595506" y="2277314"/>
                    <a:pt x="2604770" y="2257659"/>
                    <a:pt x="2616538" y="2232871"/>
                  </a:cubicBezTo>
                  <a:cubicBezTo>
                    <a:pt x="2621296" y="2222730"/>
                    <a:pt x="2626303" y="2212214"/>
                    <a:pt x="2631436" y="2203576"/>
                  </a:cubicBezTo>
                  <a:cubicBezTo>
                    <a:pt x="2634691" y="2197942"/>
                    <a:pt x="2638196" y="2192433"/>
                    <a:pt x="2641451" y="2187050"/>
                  </a:cubicBezTo>
                  <a:cubicBezTo>
                    <a:pt x="2654597" y="2165767"/>
                    <a:pt x="2666991" y="2145736"/>
                    <a:pt x="2672750" y="2123201"/>
                  </a:cubicBezTo>
                  <a:cubicBezTo>
                    <a:pt x="2677633" y="2103671"/>
                    <a:pt x="2673376" y="2069243"/>
                    <a:pt x="2669745" y="2041701"/>
                  </a:cubicBezTo>
                  <a:cubicBezTo>
                    <a:pt x="2668243" y="2029306"/>
                    <a:pt x="2666740" y="2018540"/>
                    <a:pt x="2666740" y="2012781"/>
                  </a:cubicBezTo>
                  <a:cubicBezTo>
                    <a:pt x="2666740" y="2002265"/>
                    <a:pt x="2671122" y="1986240"/>
                    <a:pt x="2709055" y="1967085"/>
                  </a:cubicBezTo>
                  <a:cubicBezTo>
                    <a:pt x="2729713" y="1956569"/>
                    <a:pt x="2746364" y="1935286"/>
                    <a:pt x="2762388" y="1914629"/>
                  </a:cubicBezTo>
                  <a:cubicBezTo>
                    <a:pt x="2772779" y="1901234"/>
                    <a:pt x="2782669" y="1888589"/>
                    <a:pt x="2793186" y="1879325"/>
                  </a:cubicBezTo>
                  <a:cubicBezTo>
                    <a:pt x="2802950" y="1870686"/>
                    <a:pt x="2809086" y="1860421"/>
                    <a:pt x="2814969" y="1850655"/>
                  </a:cubicBezTo>
                  <a:cubicBezTo>
                    <a:pt x="2826612" y="1831251"/>
                    <a:pt x="2835876" y="1815852"/>
                    <a:pt x="2869303" y="1815852"/>
                  </a:cubicBezTo>
                  <a:cubicBezTo>
                    <a:pt x="2921258" y="1815852"/>
                    <a:pt x="2923386" y="1815852"/>
                    <a:pt x="2935781" y="1800703"/>
                  </a:cubicBezTo>
                  <a:lnTo>
                    <a:pt x="2938660" y="1797323"/>
                  </a:lnTo>
                  <a:cubicBezTo>
                    <a:pt x="2948676" y="1785305"/>
                    <a:pt x="2953182" y="1783552"/>
                    <a:pt x="2954935" y="1783552"/>
                  </a:cubicBezTo>
                  <a:cubicBezTo>
                    <a:pt x="2956188" y="1783552"/>
                    <a:pt x="2959192" y="1786431"/>
                    <a:pt x="2961571" y="1797198"/>
                  </a:cubicBezTo>
                  <a:cubicBezTo>
                    <a:pt x="2967079" y="1821485"/>
                    <a:pt x="2991617" y="1852659"/>
                    <a:pt x="3006265" y="1871312"/>
                  </a:cubicBezTo>
                  <a:cubicBezTo>
                    <a:pt x="3010521" y="1876696"/>
                    <a:pt x="3013776" y="1880952"/>
                    <a:pt x="3015404" y="1883456"/>
                  </a:cubicBezTo>
                  <a:cubicBezTo>
                    <a:pt x="3022289" y="1894348"/>
                    <a:pt x="3034809" y="1922892"/>
                    <a:pt x="3032806" y="1952813"/>
                  </a:cubicBezTo>
                  <a:cubicBezTo>
                    <a:pt x="3032305" y="1959824"/>
                    <a:pt x="3031428" y="1969339"/>
                    <a:pt x="3030427" y="1980106"/>
                  </a:cubicBezTo>
                  <a:cubicBezTo>
                    <a:pt x="3024543" y="2041826"/>
                    <a:pt x="3023166" y="2070745"/>
                    <a:pt x="3030427" y="2078758"/>
                  </a:cubicBezTo>
                  <a:cubicBezTo>
                    <a:pt x="3032179" y="2080636"/>
                    <a:pt x="3034558" y="2081762"/>
                    <a:pt x="3037062" y="2081762"/>
                  </a:cubicBezTo>
                  <a:cubicBezTo>
                    <a:pt x="3041319" y="2081762"/>
                    <a:pt x="3052711" y="2081762"/>
                    <a:pt x="3093024" y="1981858"/>
                  </a:cubicBezTo>
                  <a:cubicBezTo>
                    <a:pt x="3101036" y="1975724"/>
                    <a:pt x="3115183" y="1967085"/>
                    <a:pt x="3123446" y="1967085"/>
                  </a:cubicBezTo>
                  <a:cubicBezTo>
                    <a:pt x="3126074" y="1967085"/>
                    <a:pt x="3126825" y="1967962"/>
                    <a:pt x="3127201" y="1968337"/>
                  </a:cubicBezTo>
                  <a:cubicBezTo>
                    <a:pt x="3127953" y="1969214"/>
                    <a:pt x="3129831" y="1971968"/>
                    <a:pt x="3129329" y="1980231"/>
                  </a:cubicBezTo>
                  <a:cubicBezTo>
                    <a:pt x="3127827" y="2007648"/>
                    <a:pt x="3129955" y="2035566"/>
                    <a:pt x="3131833" y="2060104"/>
                  </a:cubicBezTo>
                  <a:cubicBezTo>
                    <a:pt x="3132961" y="2074752"/>
                    <a:pt x="3133837" y="2087271"/>
                    <a:pt x="3133837" y="2097287"/>
                  </a:cubicBezTo>
                  <a:cubicBezTo>
                    <a:pt x="3133837" y="2113937"/>
                    <a:pt x="3146606" y="2138851"/>
                    <a:pt x="3151989" y="2148866"/>
                  </a:cubicBezTo>
                  <a:cubicBezTo>
                    <a:pt x="3164259" y="2171151"/>
                    <a:pt x="3173898" y="2182543"/>
                    <a:pt x="3180534" y="2182543"/>
                  </a:cubicBezTo>
                  <a:cubicBezTo>
                    <a:pt x="3184290" y="2182543"/>
                    <a:pt x="3188421" y="2179664"/>
                    <a:pt x="3188421" y="2173404"/>
                  </a:cubicBezTo>
                  <a:cubicBezTo>
                    <a:pt x="3188421" y="2167144"/>
                    <a:pt x="3192051" y="2153749"/>
                    <a:pt x="3196058" y="2139727"/>
                  </a:cubicBezTo>
                  <a:cubicBezTo>
                    <a:pt x="3201190" y="2121449"/>
                    <a:pt x="3206824" y="2100792"/>
                    <a:pt x="3206824" y="2086520"/>
                  </a:cubicBezTo>
                  <a:cubicBezTo>
                    <a:pt x="3206824" y="2082889"/>
                    <a:pt x="3207075" y="2080761"/>
                    <a:pt x="3207450" y="2079634"/>
                  </a:cubicBezTo>
                  <a:cubicBezTo>
                    <a:pt x="3212083" y="2081512"/>
                    <a:pt x="3222473" y="2090025"/>
                    <a:pt x="3232614" y="2098288"/>
                  </a:cubicBezTo>
                  <a:lnTo>
                    <a:pt x="3237622" y="2102419"/>
                  </a:lnTo>
                  <a:cubicBezTo>
                    <a:pt x="3265790" y="2125455"/>
                    <a:pt x="3286072" y="2172653"/>
                    <a:pt x="3286072" y="2172653"/>
                  </a:cubicBezTo>
                  <a:cubicBezTo>
                    <a:pt x="3286072" y="2172653"/>
                    <a:pt x="3314866" y="2264294"/>
                    <a:pt x="3319498" y="2277940"/>
                  </a:cubicBezTo>
                  <a:cubicBezTo>
                    <a:pt x="3321000" y="2282322"/>
                    <a:pt x="3324506" y="2283950"/>
                    <a:pt x="3327385" y="2283950"/>
                  </a:cubicBezTo>
                  <a:cubicBezTo>
                    <a:pt x="3332769" y="2283950"/>
                    <a:pt x="3340155" y="2283950"/>
                    <a:pt x="3376586" y="2197691"/>
                  </a:cubicBezTo>
                  <a:cubicBezTo>
                    <a:pt x="3383347" y="2181542"/>
                    <a:pt x="3386852" y="2176033"/>
                    <a:pt x="3402376" y="2171526"/>
                  </a:cubicBezTo>
                  <a:cubicBezTo>
                    <a:pt x="3405256" y="2170775"/>
                    <a:pt x="3408261" y="2169899"/>
                    <a:pt x="3411140" y="2169273"/>
                  </a:cubicBezTo>
                  <a:cubicBezTo>
                    <a:pt x="3427791" y="2165392"/>
                    <a:pt x="3448572" y="2160509"/>
                    <a:pt x="3455208" y="2131464"/>
                  </a:cubicBezTo>
                  <a:cubicBezTo>
                    <a:pt x="3456460" y="2125705"/>
                    <a:pt x="3458338" y="2119821"/>
                    <a:pt x="3460215" y="2113687"/>
                  </a:cubicBezTo>
                  <a:cubicBezTo>
                    <a:pt x="3468228" y="2087897"/>
                    <a:pt x="3478119" y="2055722"/>
                    <a:pt x="3454206" y="2020292"/>
                  </a:cubicBezTo>
                  <a:cubicBezTo>
                    <a:pt x="3446068" y="2008274"/>
                    <a:pt x="3439058" y="1997507"/>
                    <a:pt x="3432798" y="1987617"/>
                  </a:cubicBezTo>
                  <a:cubicBezTo>
                    <a:pt x="3417399" y="1963580"/>
                    <a:pt x="3406132" y="1946178"/>
                    <a:pt x="3390984" y="1932282"/>
                  </a:cubicBezTo>
                  <a:cubicBezTo>
                    <a:pt x="3374959" y="1917509"/>
                    <a:pt x="3361438" y="1882204"/>
                    <a:pt x="3357307" y="1870686"/>
                  </a:cubicBezTo>
                  <a:cubicBezTo>
                    <a:pt x="3367197" y="1860295"/>
                    <a:pt x="3400373" y="1824991"/>
                    <a:pt x="3412267" y="1810844"/>
                  </a:cubicBezTo>
                  <a:cubicBezTo>
                    <a:pt x="3421406" y="1800077"/>
                    <a:pt x="3436053" y="1807464"/>
                    <a:pt x="3437555" y="1820985"/>
                  </a:cubicBezTo>
                  <a:cubicBezTo>
                    <a:pt x="3438306" y="1827745"/>
                    <a:pt x="3434676" y="1834756"/>
                    <a:pt x="3429544" y="1844396"/>
                  </a:cubicBezTo>
                  <a:cubicBezTo>
                    <a:pt x="3423033" y="1856790"/>
                    <a:pt x="3414895" y="1872314"/>
                    <a:pt x="3412267" y="1895475"/>
                  </a:cubicBezTo>
                  <a:cubicBezTo>
                    <a:pt x="3410263" y="1912626"/>
                    <a:pt x="3414270" y="1927649"/>
                    <a:pt x="3423284" y="1937665"/>
                  </a:cubicBezTo>
                  <a:cubicBezTo>
                    <a:pt x="3434676" y="1950435"/>
                    <a:pt x="3453455" y="1951687"/>
                    <a:pt x="3461092" y="1940669"/>
                  </a:cubicBezTo>
                  <a:lnTo>
                    <a:pt x="3464973" y="1934911"/>
                  </a:lnTo>
                  <a:cubicBezTo>
                    <a:pt x="3484503" y="1906241"/>
                    <a:pt x="3494394" y="1890342"/>
                    <a:pt x="3494394" y="1882580"/>
                  </a:cubicBezTo>
                  <a:cubicBezTo>
                    <a:pt x="3494394" y="1876571"/>
                    <a:pt x="3490262" y="1873316"/>
                    <a:pt x="3487132" y="1871062"/>
                  </a:cubicBezTo>
                  <a:cubicBezTo>
                    <a:pt x="3482751" y="1867682"/>
                    <a:pt x="3477242" y="1863425"/>
                    <a:pt x="3475990" y="1846900"/>
                  </a:cubicBezTo>
                  <a:cubicBezTo>
                    <a:pt x="3474863" y="1833629"/>
                    <a:pt x="3482000" y="1823864"/>
                    <a:pt x="3486256" y="1819232"/>
                  </a:cubicBezTo>
                  <a:cubicBezTo>
                    <a:pt x="3494519" y="1810343"/>
                    <a:pt x="3504784" y="1807589"/>
                    <a:pt x="3506913" y="1809216"/>
                  </a:cubicBezTo>
                  <a:cubicBezTo>
                    <a:pt x="3509917" y="1811345"/>
                    <a:pt x="3514299" y="1812346"/>
                    <a:pt x="3520684" y="1812346"/>
                  </a:cubicBezTo>
                  <a:cubicBezTo>
                    <a:pt x="3546223" y="1812346"/>
                    <a:pt x="3603436" y="1795946"/>
                    <a:pt x="3633734" y="1776791"/>
                  </a:cubicBezTo>
                  <a:cubicBezTo>
                    <a:pt x="3656143" y="1762645"/>
                    <a:pt x="3672543" y="1739359"/>
                    <a:pt x="3687066" y="1718827"/>
                  </a:cubicBezTo>
                  <a:cubicBezTo>
                    <a:pt x="3695329" y="1707059"/>
                    <a:pt x="3703216" y="1695916"/>
                    <a:pt x="3710602" y="1689156"/>
                  </a:cubicBezTo>
                  <a:lnTo>
                    <a:pt x="3715109" y="1685025"/>
                  </a:lnTo>
                  <a:cubicBezTo>
                    <a:pt x="3759428" y="1644587"/>
                    <a:pt x="3804247" y="1599643"/>
                    <a:pt x="3799990" y="1571975"/>
                  </a:cubicBezTo>
                  <a:cubicBezTo>
                    <a:pt x="3798613" y="1562836"/>
                    <a:pt x="3798237" y="1552320"/>
                    <a:pt x="3797987" y="1541178"/>
                  </a:cubicBezTo>
                  <a:cubicBezTo>
                    <a:pt x="3797236" y="1516515"/>
                    <a:pt x="3796485" y="1488596"/>
                    <a:pt x="3783339" y="1461429"/>
                  </a:cubicBezTo>
                  <a:cubicBezTo>
                    <a:pt x="3771071" y="1436266"/>
                    <a:pt x="3757300" y="1417361"/>
                    <a:pt x="3746157" y="1402213"/>
                  </a:cubicBezTo>
                  <a:cubicBezTo>
                    <a:pt x="3740523" y="1394451"/>
                    <a:pt x="3735641" y="1387691"/>
                    <a:pt x="3732261" y="1381806"/>
                  </a:cubicBezTo>
                  <a:cubicBezTo>
                    <a:pt x="3733262" y="1379178"/>
                    <a:pt x="3744279" y="1374545"/>
                    <a:pt x="3751540" y="1371541"/>
                  </a:cubicBezTo>
                  <a:cubicBezTo>
                    <a:pt x="3765187" y="1365907"/>
                    <a:pt x="3782088" y="1358771"/>
                    <a:pt x="3793605" y="1346502"/>
                  </a:cubicBezTo>
                  <a:cubicBezTo>
                    <a:pt x="3804748" y="1334734"/>
                    <a:pt x="3808128" y="1321088"/>
                    <a:pt x="3802869" y="1309069"/>
                  </a:cubicBezTo>
                  <a:cubicBezTo>
                    <a:pt x="3797862" y="1297677"/>
                    <a:pt x="3785593" y="1289664"/>
                    <a:pt x="3775828" y="1292043"/>
                  </a:cubicBezTo>
                  <a:lnTo>
                    <a:pt x="3770445" y="1293295"/>
                  </a:lnTo>
                  <a:cubicBezTo>
                    <a:pt x="3759428" y="1296049"/>
                    <a:pt x="3741025" y="1300556"/>
                    <a:pt x="3730132" y="1300556"/>
                  </a:cubicBezTo>
                  <a:cubicBezTo>
                    <a:pt x="3728004" y="1300556"/>
                    <a:pt x="3726627" y="1300306"/>
                    <a:pt x="3725876" y="1300180"/>
                  </a:cubicBezTo>
                  <a:cubicBezTo>
                    <a:pt x="3720743" y="1298929"/>
                    <a:pt x="3715986" y="1293670"/>
                    <a:pt x="3709225" y="1286409"/>
                  </a:cubicBezTo>
                  <a:cubicBezTo>
                    <a:pt x="3704718" y="1281527"/>
                    <a:pt x="3699084" y="1275392"/>
                    <a:pt x="3691823" y="1269007"/>
                  </a:cubicBezTo>
                  <a:cubicBezTo>
                    <a:pt x="3687191" y="1265001"/>
                    <a:pt x="3686065" y="1260369"/>
                    <a:pt x="3688193" y="1254860"/>
                  </a:cubicBezTo>
                  <a:cubicBezTo>
                    <a:pt x="3690947" y="1247599"/>
                    <a:pt x="3698083" y="1242466"/>
                    <a:pt x="3702089" y="1242466"/>
                  </a:cubicBezTo>
                  <a:lnTo>
                    <a:pt x="3702089" y="1242466"/>
                  </a:lnTo>
                  <a:cubicBezTo>
                    <a:pt x="3702089" y="1242466"/>
                    <a:pt x="3704718" y="1242842"/>
                    <a:pt x="3705219" y="1242842"/>
                  </a:cubicBezTo>
                  <a:cubicBezTo>
                    <a:pt x="3717488" y="1242842"/>
                    <a:pt x="3736142" y="1226817"/>
                    <a:pt x="3763309" y="1200026"/>
                  </a:cubicBezTo>
                  <a:cubicBezTo>
                    <a:pt x="3767941" y="1195394"/>
                    <a:pt x="3773074" y="1191638"/>
                    <a:pt x="3777205" y="1189009"/>
                  </a:cubicBezTo>
                  <a:cubicBezTo>
                    <a:pt x="3771446" y="1203656"/>
                    <a:pt x="3761806" y="1233578"/>
                    <a:pt x="3769318" y="1247975"/>
                  </a:cubicBezTo>
                  <a:cubicBezTo>
                    <a:pt x="3771696" y="1252607"/>
                    <a:pt x="3775703" y="1255486"/>
                    <a:pt x="3780711" y="1256238"/>
                  </a:cubicBezTo>
                  <a:cubicBezTo>
                    <a:pt x="3793856" y="1258241"/>
                    <a:pt x="3814262" y="1243593"/>
                    <a:pt x="3831790" y="1230573"/>
                  </a:cubicBezTo>
                  <a:cubicBezTo>
                    <a:pt x="3837673" y="1226316"/>
                    <a:pt x="3845310" y="1220683"/>
                    <a:pt x="3848691" y="1218805"/>
                  </a:cubicBezTo>
                  <a:cubicBezTo>
                    <a:pt x="3853573" y="1225690"/>
                    <a:pt x="3860959" y="1251606"/>
                    <a:pt x="3856077" y="1263499"/>
                  </a:cubicBezTo>
                  <a:cubicBezTo>
                    <a:pt x="3850318" y="1277270"/>
                    <a:pt x="3848315" y="1299429"/>
                    <a:pt x="3854324" y="1308569"/>
                  </a:cubicBezTo>
                  <a:cubicBezTo>
                    <a:pt x="3856452" y="1311823"/>
                    <a:pt x="3859582" y="1313576"/>
                    <a:pt x="3863213" y="1313576"/>
                  </a:cubicBezTo>
                  <a:cubicBezTo>
                    <a:pt x="3863839" y="1313576"/>
                    <a:pt x="3865717" y="1313326"/>
                    <a:pt x="3866342" y="1313075"/>
                  </a:cubicBezTo>
                  <a:cubicBezTo>
                    <a:pt x="3871350" y="1311573"/>
                    <a:pt x="3876859" y="1306690"/>
                    <a:pt x="3882743" y="1301558"/>
                  </a:cubicBezTo>
                  <a:cubicBezTo>
                    <a:pt x="3885623" y="1299054"/>
                    <a:pt x="3890004" y="1295048"/>
                    <a:pt x="3892508" y="1293420"/>
                  </a:cubicBezTo>
                  <a:cubicBezTo>
                    <a:pt x="3893510" y="1294797"/>
                    <a:pt x="3894762" y="1296299"/>
                    <a:pt x="3896139" y="1297927"/>
                  </a:cubicBezTo>
                  <a:cubicBezTo>
                    <a:pt x="3903900" y="1306941"/>
                    <a:pt x="3914417" y="1319460"/>
                    <a:pt x="3906530" y="1339742"/>
                  </a:cubicBezTo>
                  <a:cubicBezTo>
                    <a:pt x="3903400" y="1347879"/>
                    <a:pt x="3899143" y="1354765"/>
                    <a:pt x="3895513" y="1360774"/>
                  </a:cubicBezTo>
                  <a:cubicBezTo>
                    <a:pt x="3886624" y="1375296"/>
                    <a:pt x="3877360" y="1390320"/>
                    <a:pt x="3902023" y="1407346"/>
                  </a:cubicBezTo>
                  <a:cubicBezTo>
                    <a:pt x="3911788" y="1413981"/>
                    <a:pt x="3920051" y="1417111"/>
                    <a:pt x="3927938" y="1417111"/>
                  </a:cubicBezTo>
                  <a:cubicBezTo>
                    <a:pt x="3939205" y="1417111"/>
                    <a:pt x="3947594" y="1410726"/>
                    <a:pt x="3956482" y="1404091"/>
                  </a:cubicBezTo>
                  <a:cubicBezTo>
                    <a:pt x="3959612" y="1401587"/>
                    <a:pt x="3962992" y="1399083"/>
                    <a:pt x="3966873" y="1396579"/>
                  </a:cubicBezTo>
                  <a:cubicBezTo>
                    <a:pt x="3989908" y="1381431"/>
                    <a:pt x="4005557" y="1318083"/>
                    <a:pt x="3991912" y="1295298"/>
                  </a:cubicBezTo>
                  <a:cubicBezTo>
                    <a:pt x="3989033" y="1290666"/>
                    <a:pt x="3985401" y="1284907"/>
                    <a:pt x="3981270" y="1278647"/>
                  </a:cubicBezTo>
                  <a:cubicBezTo>
                    <a:pt x="3971005" y="1262873"/>
                    <a:pt x="3953853" y="1236457"/>
                    <a:pt x="3953728" y="1228445"/>
                  </a:cubicBezTo>
                  <a:cubicBezTo>
                    <a:pt x="3954854" y="1226316"/>
                    <a:pt x="3963367" y="1223187"/>
                    <a:pt x="3968501" y="1221183"/>
                  </a:cubicBezTo>
                  <a:cubicBezTo>
                    <a:pt x="3982397" y="1215925"/>
                    <a:pt x="3999799" y="1209541"/>
                    <a:pt x="3999799" y="1192765"/>
                  </a:cubicBezTo>
                  <a:cubicBezTo>
                    <a:pt x="3999799" y="1173610"/>
                    <a:pt x="4014572" y="1159463"/>
                    <a:pt x="4028343" y="1152452"/>
                  </a:cubicBezTo>
                  <a:cubicBezTo>
                    <a:pt x="4036105" y="1148571"/>
                    <a:pt x="4043866" y="1140183"/>
                    <a:pt x="4051379" y="1132046"/>
                  </a:cubicBezTo>
                  <a:cubicBezTo>
                    <a:pt x="4055510" y="1127539"/>
                    <a:pt x="4061644" y="1121029"/>
                    <a:pt x="4064649" y="1119026"/>
                  </a:cubicBezTo>
                  <a:cubicBezTo>
                    <a:pt x="4072035" y="1128040"/>
                    <a:pt x="4093068" y="1136302"/>
                    <a:pt x="4109718" y="1136177"/>
                  </a:cubicBezTo>
                  <a:cubicBezTo>
                    <a:pt x="4120861" y="1136177"/>
                    <a:pt x="4129374" y="1132672"/>
                    <a:pt x="4134131" y="1125786"/>
                  </a:cubicBezTo>
                  <a:cubicBezTo>
                    <a:pt x="4144898" y="1110638"/>
                    <a:pt x="4203864" y="1051421"/>
                    <a:pt x="4241297" y="1018245"/>
                  </a:cubicBezTo>
                  <a:cubicBezTo>
                    <a:pt x="4280107" y="983817"/>
                    <a:pt x="4293878" y="944005"/>
                    <a:pt x="4303142" y="906322"/>
                  </a:cubicBezTo>
                  <a:cubicBezTo>
                    <a:pt x="4305897" y="894930"/>
                    <a:pt x="4309151" y="884664"/>
                    <a:pt x="4312157" y="875274"/>
                  </a:cubicBezTo>
                  <a:cubicBezTo>
                    <a:pt x="4314785" y="866636"/>
                    <a:pt x="4317164" y="858624"/>
                    <a:pt x="4319042" y="850611"/>
                  </a:cubicBezTo>
                  <a:cubicBezTo>
                    <a:pt x="4323174" y="871393"/>
                    <a:pt x="4323799" y="889046"/>
                    <a:pt x="4322297" y="906948"/>
                  </a:cubicBezTo>
                  <a:cubicBezTo>
                    <a:pt x="4320294" y="933865"/>
                    <a:pt x="4321671" y="1000468"/>
                    <a:pt x="4327806" y="1011109"/>
                  </a:cubicBezTo>
                  <a:cubicBezTo>
                    <a:pt x="4332062" y="1018746"/>
                    <a:pt x="4348462" y="1037149"/>
                    <a:pt x="4363486" y="1037274"/>
                  </a:cubicBezTo>
                  <a:cubicBezTo>
                    <a:pt x="4366115" y="1037274"/>
                    <a:pt x="4368494" y="1036648"/>
                    <a:pt x="4370747" y="1035647"/>
                  </a:cubicBezTo>
                  <a:cubicBezTo>
                    <a:pt x="4382640" y="1030013"/>
                    <a:pt x="4379260" y="1008480"/>
                    <a:pt x="4372875" y="976305"/>
                  </a:cubicBezTo>
                  <a:cubicBezTo>
                    <a:pt x="4371498" y="969044"/>
                    <a:pt x="4369996" y="961658"/>
                    <a:pt x="4369996" y="959029"/>
                  </a:cubicBezTo>
                  <a:cubicBezTo>
                    <a:pt x="4369996" y="951767"/>
                    <a:pt x="4383266" y="937621"/>
                    <a:pt x="4390652" y="935492"/>
                  </a:cubicBezTo>
                  <a:cubicBezTo>
                    <a:pt x="4392781" y="934866"/>
                    <a:pt x="4395786" y="933114"/>
                    <a:pt x="4397538" y="928607"/>
                  </a:cubicBezTo>
                  <a:cubicBezTo>
                    <a:pt x="4402922" y="914835"/>
                    <a:pt x="4393532" y="875274"/>
                    <a:pt x="4382890" y="857872"/>
                  </a:cubicBezTo>
                  <a:cubicBezTo>
                    <a:pt x="4378258" y="850110"/>
                    <a:pt x="4373000" y="843851"/>
                    <a:pt x="4368869" y="838843"/>
                  </a:cubicBezTo>
                  <a:cubicBezTo>
                    <a:pt x="4367366" y="837090"/>
                    <a:pt x="4365739" y="834962"/>
                    <a:pt x="4364487" y="833335"/>
                  </a:cubicBezTo>
                  <a:cubicBezTo>
                    <a:pt x="4372375" y="828702"/>
                    <a:pt x="4379260" y="817310"/>
                    <a:pt x="4381013" y="808421"/>
                  </a:cubicBezTo>
                  <a:cubicBezTo>
                    <a:pt x="4382640" y="799783"/>
                    <a:pt x="4379135" y="795401"/>
                    <a:pt x="4376881" y="793523"/>
                  </a:cubicBezTo>
                  <a:cubicBezTo>
                    <a:pt x="4376130" y="792897"/>
                    <a:pt x="4375128" y="789517"/>
                    <a:pt x="4374628" y="787764"/>
                  </a:cubicBezTo>
                  <a:cubicBezTo>
                    <a:pt x="4373126" y="782381"/>
                    <a:pt x="4370371" y="772240"/>
                    <a:pt x="4359479" y="772240"/>
                  </a:cubicBezTo>
                  <a:cubicBezTo>
                    <a:pt x="4357351" y="772240"/>
                    <a:pt x="4354972" y="772741"/>
                    <a:pt x="4352343" y="773617"/>
                  </a:cubicBezTo>
                  <a:cubicBezTo>
                    <a:pt x="4350090" y="774368"/>
                    <a:pt x="4345583" y="774619"/>
                    <a:pt x="4341326" y="774869"/>
                  </a:cubicBezTo>
                  <a:cubicBezTo>
                    <a:pt x="4331687" y="775370"/>
                    <a:pt x="4320294" y="776372"/>
                    <a:pt x="4313032" y="783007"/>
                  </a:cubicBezTo>
                  <a:cubicBezTo>
                    <a:pt x="4303893" y="764979"/>
                    <a:pt x="4289621" y="754963"/>
                    <a:pt x="4273221" y="757092"/>
                  </a:cubicBezTo>
                  <a:cubicBezTo>
                    <a:pt x="4262705" y="758469"/>
                    <a:pt x="4254567" y="762225"/>
                    <a:pt x="4246805" y="765855"/>
                  </a:cubicBezTo>
                  <a:cubicBezTo>
                    <a:pt x="4238292" y="769862"/>
                    <a:pt x="4230905" y="773242"/>
                    <a:pt x="4221266" y="773242"/>
                  </a:cubicBezTo>
                  <a:cubicBezTo>
                    <a:pt x="4219137" y="773242"/>
                    <a:pt x="4218637" y="772616"/>
                    <a:pt x="4218511" y="772491"/>
                  </a:cubicBezTo>
                  <a:cubicBezTo>
                    <a:pt x="4216133" y="769987"/>
                    <a:pt x="4216634" y="761348"/>
                    <a:pt x="4217009" y="755589"/>
                  </a:cubicBezTo>
                  <a:cubicBezTo>
                    <a:pt x="4217510" y="747953"/>
                    <a:pt x="4217886" y="741943"/>
                    <a:pt x="4214130" y="738062"/>
                  </a:cubicBezTo>
                  <a:cubicBezTo>
                    <a:pt x="4212377" y="736310"/>
                    <a:pt x="4210124" y="735308"/>
                    <a:pt x="4207494" y="735308"/>
                  </a:cubicBezTo>
                  <a:cubicBezTo>
                    <a:pt x="4201736" y="735308"/>
                    <a:pt x="4196477" y="740066"/>
                    <a:pt x="4189968" y="746200"/>
                  </a:cubicBezTo>
                  <a:cubicBezTo>
                    <a:pt x="4185210" y="750582"/>
                    <a:pt x="4178199" y="757217"/>
                    <a:pt x="4174444" y="757217"/>
                  </a:cubicBezTo>
                  <a:cubicBezTo>
                    <a:pt x="4174193" y="757217"/>
                    <a:pt x="4173191" y="757217"/>
                    <a:pt x="4171689" y="754713"/>
                  </a:cubicBezTo>
                  <a:cubicBezTo>
                    <a:pt x="4170687" y="752960"/>
                    <a:pt x="4170563" y="751208"/>
                    <a:pt x="4171189" y="748954"/>
                  </a:cubicBezTo>
                  <a:cubicBezTo>
                    <a:pt x="4175070" y="737436"/>
                    <a:pt x="4200860" y="720535"/>
                    <a:pt x="4235162" y="707015"/>
                  </a:cubicBezTo>
                  <a:cubicBezTo>
                    <a:pt x="4253816" y="699628"/>
                    <a:pt x="4277227" y="676092"/>
                    <a:pt x="4299762" y="653307"/>
                  </a:cubicBezTo>
                  <a:cubicBezTo>
                    <a:pt x="4318291" y="634653"/>
                    <a:pt x="4339323" y="613370"/>
                    <a:pt x="4348462" y="612368"/>
                  </a:cubicBezTo>
                  <a:cubicBezTo>
                    <a:pt x="4358603" y="611116"/>
                    <a:pt x="4376130" y="612243"/>
                    <a:pt x="4396537" y="613495"/>
                  </a:cubicBezTo>
                  <a:cubicBezTo>
                    <a:pt x="4421701" y="614872"/>
                    <a:pt x="4451371" y="616625"/>
                    <a:pt x="4479039" y="615123"/>
                  </a:cubicBezTo>
                  <a:cubicBezTo>
                    <a:pt x="4504328" y="613745"/>
                    <a:pt x="4521354" y="607235"/>
                    <a:pt x="4533748" y="602353"/>
                  </a:cubicBezTo>
                  <a:cubicBezTo>
                    <a:pt x="4545141" y="597971"/>
                    <a:pt x="4551526" y="595217"/>
                    <a:pt x="4557159" y="599974"/>
                  </a:cubicBezTo>
                  <a:cubicBezTo>
                    <a:pt x="4575063" y="615123"/>
                    <a:pt x="4610742" y="631523"/>
                    <a:pt x="4633528" y="628643"/>
                  </a:cubicBezTo>
                  <a:lnTo>
                    <a:pt x="4637033" y="628143"/>
                  </a:lnTo>
                  <a:cubicBezTo>
                    <a:pt x="4650303" y="626515"/>
                    <a:pt x="4651555" y="625639"/>
                    <a:pt x="4662698" y="615623"/>
                  </a:cubicBezTo>
                  <a:cubicBezTo>
                    <a:pt x="4666703" y="611993"/>
                    <a:pt x="4672212" y="606985"/>
                    <a:pt x="4680600" y="599974"/>
                  </a:cubicBezTo>
                  <a:cubicBezTo>
                    <a:pt x="4693370" y="589208"/>
                    <a:pt x="4706014" y="580319"/>
                    <a:pt x="4717282" y="572557"/>
                  </a:cubicBezTo>
                  <a:cubicBezTo>
                    <a:pt x="4734559" y="560538"/>
                    <a:pt x="4749582" y="550147"/>
                    <a:pt x="4759723" y="536376"/>
                  </a:cubicBezTo>
                  <a:cubicBezTo>
                    <a:pt x="4769738" y="522980"/>
                    <a:pt x="4791271" y="512464"/>
                    <a:pt x="4803039" y="512464"/>
                  </a:cubicBezTo>
                  <a:cubicBezTo>
                    <a:pt x="4809549" y="512464"/>
                    <a:pt x="4809800" y="515218"/>
                    <a:pt x="4810050" y="516846"/>
                  </a:cubicBezTo>
                  <a:cubicBezTo>
                    <a:pt x="4810676" y="522479"/>
                    <a:pt x="4810676" y="528113"/>
                    <a:pt x="4810676" y="533246"/>
                  </a:cubicBezTo>
                  <a:cubicBezTo>
                    <a:pt x="4810551" y="544889"/>
                    <a:pt x="4810426" y="554779"/>
                    <a:pt x="4816811" y="561164"/>
                  </a:cubicBezTo>
                  <a:cubicBezTo>
                    <a:pt x="4820065" y="564544"/>
                    <a:pt x="4824698" y="566172"/>
                    <a:pt x="4830456" y="566172"/>
                  </a:cubicBezTo>
                  <a:cubicBezTo>
                    <a:pt x="4841849" y="566172"/>
                    <a:pt x="4854869" y="559662"/>
                    <a:pt x="4868766" y="551775"/>
                  </a:cubicBezTo>
                  <a:cubicBezTo>
                    <a:pt x="4848109" y="568050"/>
                    <a:pt x="4828579" y="583323"/>
                    <a:pt x="4819815" y="589583"/>
                  </a:cubicBezTo>
                  <a:cubicBezTo>
                    <a:pt x="4812429" y="594841"/>
                    <a:pt x="4800535" y="599849"/>
                    <a:pt x="4787891" y="605107"/>
                  </a:cubicBezTo>
                  <a:cubicBezTo>
                    <a:pt x="4762226" y="615874"/>
                    <a:pt x="4733056" y="628143"/>
                    <a:pt x="4717031" y="650928"/>
                  </a:cubicBezTo>
                  <a:cubicBezTo>
                    <a:pt x="4713150" y="656311"/>
                    <a:pt x="4709645" y="661194"/>
                    <a:pt x="4706390" y="665575"/>
                  </a:cubicBezTo>
                  <a:cubicBezTo>
                    <a:pt x="4689614" y="688361"/>
                    <a:pt x="4679473" y="702132"/>
                    <a:pt x="4681477" y="733931"/>
                  </a:cubicBezTo>
                  <a:cubicBezTo>
                    <a:pt x="4682478" y="748579"/>
                    <a:pt x="4689113" y="764603"/>
                    <a:pt x="4695498" y="780127"/>
                  </a:cubicBezTo>
                  <a:cubicBezTo>
                    <a:pt x="4705138" y="803163"/>
                    <a:pt x="4715029" y="827075"/>
                    <a:pt x="4705263" y="844477"/>
                  </a:cubicBezTo>
                  <a:cubicBezTo>
                    <a:pt x="4686484" y="877653"/>
                    <a:pt x="4679599" y="923599"/>
                    <a:pt x="4679223" y="925477"/>
                  </a:cubicBezTo>
                  <a:cubicBezTo>
                    <a:pt x="4678722" y="928607"/>
                    <a:pt x="4680600" y="931611"/>
                    <a:pt x="4683480" y="932613"/>
                  </a:cubicBezTo>
                  <a:cubicBezTo>
                    <a:pt x="4686359" y="933614"/>
                    <a:pt x="4689739" y="932613"/>
                    <a:pt x="4691367" y="929859"/>
                  </a:cubicBezTo>
                  <a:cubicBezTo>
                    <a:pt x="4691617" y="929358"/>
                    <a:pt x="4718659" y="884413"/>
                    <a:pt x="4756217" y="855619"/>
                  </a:cubicBezTo>
                  <a:cubicBezTo>
                    <a:pt x="4786013" y="832959"/>
                    <a:pt x="4807045" y="803539"/>
                    <a:pt x="4820942" y="784259"/>
                  </a:cubicBezTo>
                  <a:cubicBezTo>
                    <a:pt x="4825699" y="777624"/>
                    <a:pt x="4829705" y="771865"/>
                    <a:pt x="4833211" y="767858"/>
                  </a:cubicBezTo>
                  <a:cubicBezTo>
                    <a:pt x="4838093" y="762099"/>
                    <a:pt x="4848234" y="757968"/>
                    <a:pt x="4858124" y="753837"/>
                  </a:cubicBezTo>
                  <a:cubicBezTo>
                    <a:pt x="4873774" y="747452"/>
                    <a:pt x="4889923" y="740817"/>
                    <a:pt x="4889923" y="725543"/>
                  </a:cubicBezTo>
                  <a:cubicBezTo>
                    <a:pt x="4889923" y="712899"/>
                    <a:pt x="4895808" y="696623"/>
                    <a:pt x="4901441" y="680974"/>
                  </a:cubicBezTo>
                  <a:cubicBezTo>
                    <a:pt x="4903695" y="674589"/>
                    <a:pt x="4905948" y="668330"/>
                    <a:pt x="4907951" y="662320"/>
                  </a:cubicBezTo>
                  <a:cubicBezTo>
                    <a:pt x="4911957" y="649926"/>
                    <a:pt x="4908202" y="643541"/>
                    <a:pt x="4905572" y="638909"/>
                  </a:cubicBezTo>
                  <a:cubicBezTo>
                    <a:pt x="4903194" y="634778"/>
                    <a:pt x="4901441" y="631773"/>
                    <a:pt x="4907451" y="619880"/>
                  </a:cubicBezTo>
                  <a:cubicBezTo>
                    <a:pt x="4909453" y="615749"/>
                    <a:pt x="4911206" y="611868"/>
                    <a:pt x="4912959" y="608112"/>
                  </a:cubicBezTo>
                  <a:cubicBezTo>
                    <a:pt x="4921723" y="587956"/>
                    <a:pt x="4927481" y="574560"/>
                    <a:pt x="4982191" y="574560"/>
                  </a:cubicBezTo>
                  <a:cubicBezTo>
                    <a:pt x="5014867" y="574560"/>
                    <a:pt x="5026510" y="575812"/>
                    <a:pt x="5035899" y="576813"/>
                  </a:cubicBezTo>
                  <a:close/>
                  <a:moveTo>
                    <a:pt x="1320036" y="541133"/>
                  </a:moveTo>
                  <a:cubicBezTo>
                    <a:pt x="1322039" y="534373"/>
                    <a:pt x="1326045" y="531243"/>
                    <a:pt x="1332680" y="531243"/>
                  </a:cubicBezTo>
                  <a:cubicBezTo>
                    <a:pt x="1346326" y="531243"/>
                    <a:pt x="1364855" y="544388"/>
                    <a:pt x="1370989" y="555280"/>
                  </a:cubicBezTo>
                  <a:cubicBezTo>
                    <a:pt x="1372867" y="558660"/>
                    <a:pt x="1373368" y="561540"/>
                    <a:pt x="1372492" y="563042"/>
                  </a:cubicBezTo>
                  <a:cubicBezTo>
                    <a:pt x="1370865" y="565796"/>
                    <a:pt x="1366357" y="567299"/>
                    <a:pt x="1360223" y="567299"/>
                  </a:cubicBezTo>
                  <a:lnTo>
                    <a:pt x="1360223" y="567299"/>
                  </a:lnTo>
                  <a:cubicBezTo>
                    <a:pt x="1346326" y="567299"/>
                    <a:pt x="1328924" y="559787"/>
                    <a:pt x="1322289" y="550773"/>
                  </a:cubicBezTo>
                  <a:cubicBezTo>
                    <a:pt x="1319785" y="547393"/>
                    <a:pt x="1319160" y="544263"/>
                    <a:pt x="1320036" y="541133"/>
                  </a:cubicBezTo>
                  <a:close/>
                  <a:moveTo>
                    <a:pt x="1382883" y="2546856"/>
                  </a:moveTo>
                  <a:cubicBezTo>
                    <a:pt x="1373243" y="2562880"/>
                    <a:pt x="1363854" y="2570142"/>
                    <a:pt x="1359096" y="2570142"/>
                  </a:cubicBezTo>
                  <a:cubicBezTo>
                    <a:pt x="1357218" y="2569641"/>
                    <a:pt x="1355465" y="2567763"/>
                    <a:pt x="1354088" y="2564508"/>
                  </a:cubicBezTo>
                  <a:cubicBezTo>
                    <a:pt x="1346326" y="2547231"/>
                    <a:pt x="1351584" y="2507295"/>
                    <a:pt x="1356467" y="2497905"/>
                  </a:cubicBezTo>
                  <a:cubicBezTo>
                    <a:pt x="1358595" y="2493648"/>
                    <a:pt x="1369988" y="2489016"/>
                    <a:pt x="1383259" y="2489016"/>
                  </a:cubicBezTo>
                  <a:cubicBezTo>
                    <a:pt x="1392648" y="2489016"/>
                    <a:pt x="1397030" y="2491520"/>
                    <a:pt x="1397655" y="2492647"/>
                  </a:cubicBezTo>
                  <a:cubicBezTo>
                    <a:pt x="1402287" y="2501411"/>
                    <a:pt x="1395653" y="2525698"/>
                    <a:pt x="1382883" y="2546856"/>
                  </a:cubicBezTo>
                  <a:close/>
                  <a:moveTo>
                    <a:pt x="1442725" y="1348380"/>
                  </a:moveTo>
                  <a:cubicBezTo>
                    <a:pt x="1439345" y="1401712"/>
                    <a:pt x="1428453" y="1441899"/>
                    <a:pt x="1412178" y="1461304"/>
                  </a:cubicBezTo>
                  <a:cubicBezTo>
                    <a:pt x="1402287" y="1472947"/>
                    <a:pt x="1398031" y="1482212"/>
                    <a:pt x="1394901" y="1489097"/>
                  </a:cubicBezTo>
                  <a:cubicBezTo>
                    <a:pt x="1390520" y="1498487"/>
                    <a:pt x="1389893" y="1499864"/>
                    <a:pt x="1380379" y="1499864"/>
                  </a:cubicBezTo>
                  <a:cubicBezTo>
                    <a:pt x="1371616" y="1499864"/>
                    <a:pt x="1362601" y="1499864"/>
                    <a:pt x="1354714" y="1502493"/>
                  </a:cubicBezTo>
                  <a:cubicBezTo>
                    <a:pt x="1347703" y="1491351"/>
                    <a:pt x="1338439" y="1482587"/>
                    <a:pt x="1326420" y="1482587"/>
                  </a:cubicBezTo>
                  <a:cubicBezTo>
                    <a:pt x="1323917" y="1482587"/>
                    <a:pt x="1321288" y="1482963"/>
                    <a:pt x="1318784" y="1483714"/>
                  </a:cubicBezTo>
                  <a:cubicBezTo>
                    <a:pt x="1313025" y="1485467"/>
                    <a:pt x="1306890" y="1486719"/>
                    <a:pt x="1300631" y="1488096"/>
                  </a:cubicBezTo>
                  <a:cubicBezTo>
                    <a:pt x="1286359" y="1491226"/>
                    <a:pt x="1270834" y="1494606"/>
                    <a:pt x="1256563" y="1502743"/>
                  </a:cubicBezTo>
                  <a:cubicBezTo>
                    <a:pt x="1263198" y="1494355"/>
                    <a:pt x="1265952" y="1487094"/>
                    <a:pt x="1261696" y="1480834"/>
                  </a:cubicBezTo>
                  <a:cubicBezTo>
                    <a:pt x="1255937" y="1472196"/>
                    <a:pt x="1241039" y="1468691"/>
                    <a:pt x="1210492" y="1468691"/>
                  </a:cubicBezTo>
                  <a:cubicBezTo>
                    <a:pt x="1201478" y="1468691"/>
                    <a:pt x="1191963" y="1468941"/>
                    <a:pt x="1183074" y="1469317"/>
                  </a:cubicBezTo>
                  <a:cubicBezTo>
                    <a:pt x="1175312" y="1469567"/>
                    <a:pt x="1168176" y="1469817"/>
                    <a:pt x="1162042" y="1469817"/>
                  </a:cubicBezTo>
                  <a:cubicBezTo>
                    <a:pt x="1145266" y="1469817"/>
                    <a:pt x="1129617" y="1462181"/>
                    <a:pt x="1114719" y="1454794"/>
                  </a:cubicBezTo>
                  <a:cubicBezTo>
                    <a:pt x="1104578" y="1449787"/>
                    <a:pt x="1095063" y="1445154"/>
                    <a:pt x="1085424" y="1442901"/>
                  </a:cubicBezTo>
                  <a:cubicBezTo>
                    <a:pt x="1083921" y="1442525"/>
                    <a:pt x="1082294" y="1442400"/>
                    <a:pt x="1080791" y="1442400"/>
                  </a:cubicBezTo>
                  <a:cubicBezTo>
                    <a:pt x="1064141" y="1442400"/>
                    <a:pt x="1054626" y="1462306"/>
                    <a:pt x="1043484" y="1485341"/>
                  </a:cubicBezTo>
                  <a:cubicBezTo>
                    <a:pt x="1036974" y="1498862"/>
                    <a:pt x="1030213" y="1512884"/>
                    <a:pt x="1021950" y="1522649"/>
                  </a:cubicBezTo>
                  <a:cubicBezTo>
                    <a:pt x="1011184" y="1535294"/>
                    <a:pt x="994157" y="1526655"/>
                    <a:pt x="977507" y="1517015"/>
                  </a:cubicBezTo>
                  <a:cubicBezTo>
                    <a:pt x="966991" y="1511006"/>
                    <a:pt x="957226" y="1505372"/>
                    <a:pt x="948212" y="1505372"/>
                  </a:cubicBezTo>
                  <a:cubicBezTo>
                    <a:pt x="934941" y="1505372"/>
                    <a:pt x="859825" y="1463307"/>
                    <a:pt x="833284" y="1451038"/>
                  </a:cubicBezTo>
                  <a:cubicBezTo>
                    <a:pt x="827024" y="1448159"/>
                    <a:pt x="811375" y="1439145"/>
                    <a:pt x="801485" y="1431133"/>
                  </a:cubicBezTo>
                  <a:cubicBezTo>
                    <a:pt x="788715" y="1420992"/>
                    <a:pt x="781830" y="1415609"/>
                    <a:pt x="775820" y="1415609"/>
                  </a:cubicBezTo>
                  <a:cubicBezTo>
                    <a:pt x="772566" y="1415358"/>
                    <a:pt x="761673" y="1406595"/>
                    <a:pt x="759921" y="1398833"/>
                  </a:cubicBezTo>
                  <a:cubicBezTo>
                    <a:pt x="759420" y="1396454"/>
                    <a:pt x="759671" y="1394451"/>
                    <a:pt x="763051" y="1392573"/>
                  </a:cubicBezTo>
                  <a:cubicBezTo>
                    <a:pt x="766932" y="1390320"/>
                    <a:pt x="773317" y="1390069"/>
                    <a:pt x="779326" y="1389944"/>
                  </a:cubicBezTo>
                  <a:cubicBezTo>
                    <a:pt x="788841" y="1389694"/>
                    <a:pt x="799732" y="1389318"/>
                    <a:pt x="805992" y="1380680"/>
                  </a:cubicBezTo>
                  <a:cubicBezTo>
                    <a:pt x="811876" y="1372417"/>
                    <a:pt x="811626" y="1359397"/>
                    <a:pt x="805115" y="1338239"/>
                  </a:cubicBezTo>
                  <a:cubicBezTo>
                    <a:pt x="791345" y="1293545"/>
                    <a:pt x="755539" y="1286785"/>
                    <a:pt x="735383" y="1286785"/>
                  </a:cubicBezTo>
                  <a:cubicBezTo>
                    <a:pt x="719358" y="1286785"/>
                    <a:pt x="705837" y="1290791"/>
                    <a:pt x="699202" y="1294171"/>
                  </a:cubicBezTo>
                  <a:cubicBezTo>
                    <a:pt x="696072" y="1295673"/>
                    <a:pt x="681425" y="1299304"/>
                    <a:pt x="610816" y="1299304"/>
                  </a:cubicBezTo>
                  <a:cubicBezTo>
                    <a:pt x="593163" y="1299304"/>
                    <a:pt x="577639" y="1299054"/>
                    <a:pt x="568876" y="1298929"/>
                  </a:cubicBezTo>
                  <a:lnTo>
                    <a:pt x="561990" y="1298929"/>
                  </a:lnTo>
                  <a:cubicBezTo>
                    <a:pt x="550222" y="1298929"/>
                    <a:pt x="479863" y="1328474"/>
                    <a:pt x="462461" y="1337613"/>
                  </a:cubicBezTo>
                  <a:cubicBezTo>
                    <a:pt x="451444" y="1343372"/>
                    <a:pt x="435795" y="1349882"/>
                    <a:pt x="422024" y="1355766"/>
                  </a:cubicBezTo>
                  <a:cubicBezTo>
                    <a:pt x="409755" y="1360899"/>
                    <a:pt x="400115" y="1365031"/>
                    <a:pt x="395608" y="1367660"/>
                  </a:cubicBezTo>
                  <a:cubicBezTo>
                    <a:pt x="395608" y="1367660"/>
                    <a:pt x="385843" y="1367660"/>
                    <a:pt x="375077" y="1366408"/>
                  </a:cubicBezTo>
                  <a:cubicBezTo>
                    <a:pt x="366063" y="1365281"/>
                    <a:pt x="355797" y="1364029"/>
                    <a:pt x="345906" y="1364029"/>
                  </a:cubicBezTo>
                  <a:cubicBezTo>
                    <a:pt x="342151" y="1364029"/>
                    <a:pt x="339146" y="1364530"/>
                    <a:pt x="335891" y="1365031"/>
                  </a:cubicBezTo>
                  <a:cubicBezTo>
                    <a:pt x="336267" y="1364655"/>
                    <a:pt x="336642" y="1364530"/>
                    <a:pt x="337018" y="1364154"/>
                  </a:cubicBezTo>
                  <a:cubicBezTo>
                    <a:pt x="339772" y="1360899"/>
                    <a:pt x="342276" y="1355516"/>
                    <a:pt x="345155" y="1349131"/>
                  </a:cubicBezTo>
                  <a:cubicBezTo>
                    <a:pt x="347784" y="1343247"/>
                    <a:pt x="353418" y="1331103"/>
                    <a:pt x="355797" y="1329976"/>
                  </a:cubicBezTo>
                  <a:cubicBezTo>
                    <a:pt x="365061" y="1336487"/>
                    <a:pt x="383214" y="1333482"/>
                    <a:pt x="401117" y="1329476"/>
                  </a:cubicBezTo>
                  <a:cubicBezTo>
                    <a:pt x="407752" y="1327973"/>
                    <a:pt x="414262" y="1326471"/>
                    <a:pt x="420271" y="1325720"/>
                  </a:cubicBezTo>
                  <a:cubicBezTo>
                    <a:pt x="434919" y="1323842"/>
                    <a:pt x="445185" y="1312199"/>
                    <a:pt x="455200" y="1300932"/>
                  </a:cubicBezTo>
                  <a:cubicBezTo>
                    <a:pt x="461585" y="1293670"/>
                    <a:pt x="468220" y="1286284"/>
                    <a:pt x="475983" y="1281276"/>
                  </a:cubicBezTo>
                  <a:cubicBezTo>
                    <a:pt x="484120" y="1275893"/>
                    <a:pt x="489378" y="1271511"/>
                    <a:pt x="490505" y="1265752"/>
                  </a:cubicBezTo>
                  <a:cubicBezTo>
                    <a:pt x="491506" y="1260369"/>
                    <a:pt x="488627" y="1256363"/>
                    <a:pt x="485998" y="1252607"/>
                  </a:cubicBezTo>
                  <a:cubicBezTo>
                    <a:pt x="484245" y="1250103"/>
                    <a:pt x="482242" y="1247224"/>
                    <a:pt x="480615" y="1243343"/>
                  </a:cubicBezTo>
                  <a:cubicBezTo>
                    <a:pt x="477234" y="1235455"/>
                    <a:pt x="490254" y="1222686"/>
                    <a:pt x="501647" y="1211293"/>
                  </a:cubicBezTo>
                  <a:cubicBezTo>
                    <a:pt x="506905" y="1206160"/>
                    <a:pt x="512038" y="1200902"/>
                    <a:pt x="516545" y="1195769"/>
                  </a:cubicBezTo>
                  <a:cubicBezTo>
                    <a:pt x="522429" y="1188758"/>
                    <a:pt x="531193" y="1187882"/>
                    <a:pt x="540457" y="1187006"/>
                  </a:cubicBezTo>
                  <a:cubicBezTo>
                    <a:pt x="551599" y="1185879"/>
                    <a:pt x="565621" y="1184627"/>
                    <a:pt x="570629" y="1169103"/>
                  </a:cubicBezTo>
                  <a:cubicBezTo>
                    <a:pt x="572381" y="1163595"/>
                    <a:pt x="573758" y="1157085"/>
                    <a:pt x="575261" y="1150449"/>
                  </a:cubicBezTo>
                  <a:cubicBezTo>
                    <a:pt x="578516" y="1136177"/>
                    <a:pt x="582897" y="1116647"/>
                    <a:pt x="590910" y="1116647"/>
                  </a:cubicBezTo>
                  <a:cubicBezTo>
                    <a:pt x="598547" y="1117774"/>
                    <a:pt x="608061" y="1121154"/>
                    <a:pt x="617201" y="1124284"/>
                  </a:cubicBezTo>
                  <a:cubicBezTo>
                    <a:pt x="629720" y="1128791"/>
                    <a:pt x="641613" y="1132922"/>
                    <a:pt x="651629" y="1132922"/>
                  </a:cubicBezTo>
                  <a:cubicBezTo>
                    <a:pt x="664649" y="1132922"/>
                    <a:pt x="683678" y="1119527"/>
                    <a:pt x="703709" y="1104628"/>
                  </a:cubicBezTo>
                  <a:cubicBezTo>
                    <a:pt x="708466" y="1100998"/>
                    <a:pt x="712473" y="1098118"/>
                    <a:pt x="714851" y="1096741"/>
                  </a:cubicBezTo>
                  <a:cubicBezTo>
                    <a:pt x="715728" y="1096241"/>
                    <a:pt x="722488" y="1091483"/>
                    <a:pt x="727371" y="1091483"/>
                  </a:cubicBezTo>
                  <a:cubicBezTo>
                    <a:pt x="737136" y="1091483"/>
                    <a:pt x="757417" y="1088729"/>
                    <a:pt x="760171" y="1103502"/>
                  </a:cubicBezTo>
                  <a:cubicBezTo>
                    <a:pt x="765554" y="1132046"/>
                    <a:pt x="779827" y="1153830"/>
                    <a:pt x="809122" y="1178242"/>
                  </a:cubicBezTo>
                  <a:cubicBezTo>
                    <a:pt x="812502" y="1180996"/>
                    <a:pt x="822267" y="1184251"/>
                    <a:pt x="837165" y="1190386"/>
                  </a:cubicBezTo>
                  <a:cubicBezTo>
                    <a:pt x="854817" y="1197647"/>
                    <a:pt x="881483" y="1208539"/>
                    <a:pt x="886241" y="1212796"/>
                  </a:cubicBezTo>
                  <a:cubicBezTo>
                    <a:pt x="893878" y="1219556"/>
                    <a:pt x="907273" y="1242091"/>
                    <a:pt x="911780" y="1263624"/>
                  </a:cubicBezTo>
                  <a:cubicBezTo>
                    <a:pt x="915411" y="1280901"/>
                    <a:pt x="929808" y="1303811"/>
                    <a:pt x="943454" y="1303811"/>
                  </a:cubicBezTo>
                  <a:cubicBezTo>
                    <a:pt x="948587" y="1303811"/>
                    <a:pt x="958102" y="1300806"/>
                    <a:pt x="959228" y="1291667"/>
                  </a:cubicBezTo>
                  <a:cubicBezTo>
                    <a:pt x="960230" y="1282904"/>
                    <a:pt x="956725" y="1268506"/>
                    <a:pt x="952969" y="1253233"/>
                  </a:cubicBezTo>
                  <a:cubicBezTo>
                    <a:pt x="951091" y="1245346"/>
                    <a:pt x="953845" y="1239336"/>
                    <a:pt x="946960" y="1220182"/>
                  </a:cubicBezTo>
                  <a:cubicBezTo>
                    <a:pt x="953344" y="1207537"/>
                    <a:pt x="968368" y="1225315"/>
                    <a:pt x="976255" y="1217428"/>
                  </a:cubicBezTo>
                  <a:cubicBezTo>
                    <a:pt x="988273" y="1205409"/>
                    <a:pt x="977507" y="1200276"/>
                    <a:pt x="975754" y="1198774"/>
                  </a:cubicBezTo>
                  <a:cubicBezTo>
                    <a:pt x="974002" y="1197272"/>
                    <a:pt x="934941" y="1174987"/>
                    <a:pt x="917164" y="1169729"/>
                  </a:cubicBezTo>
                  <a:cubicBezTo>
                    <a:pt x="885490" y="1160465"/>
                    <a:pt x="878855" y="1133924"/>
                    <a:pt x="866711" y="1109887"/>
                  </a:cubicBezTo>
                  <a:cubicBezTo>
                    <a:pt x="860201" y="1096992"/>
                    <a:pt x="849559" y="1088604"/>
                    <a:pt x="840295" y="1081343"/>
                  </a:cubicBezTo>
                  <a:cubicBezTo>
                    <a:pt x="827525" y="1071327"/>
                    <a:pt x="820389" y="1065193"/>
                    <a:pt x="821391" y="1053675"/>
                  </a:cubicBezTo>
                  <a:cubicBezTo>
                    <a:pt x="822142" y="1045537"/>
                    <a:pt x="825522" y="1045537"/>
                    <a:pt x="827651" y="1045537"/>
                  </a:cubicBezTo>
                  <a:cubicBezTo>
                    <a:pt x="836539" y="1045537"/>
                    <a:pt x="851938" y="1055553"/>
                    <a:pt x="862704" y="1068322"/>
                  </a:cubicBezTo>
                  <a:cubicBezTo>
                    <a:pt x="872595" y="1080091"/>
                    <a:pt x="889872" y="1093611"/>
                    <a:pt x="906397" y="1106882"/>
                  </a:cubicBezTo>
                  <a:cubicBezTo>
                    <a:pt x="921546" y="1118901"/>
                    <a:pt x="935817" y="1130293"/>
                    <a:pt x="943204" y="1138806"/>
                  </a:cubicBezTo>
                  <a:cubicBezTo>
                    <a:pt x="949589" y="1146443"/>
                    <a:pt x="957226" y="1152202"/>
                    <a:pt x="964487" y="1157836"/>
                  </a:cubicBezTo>
                  <a:cubicBezTo>
                    <a:pt x="976255" y="1166850"/>
                    <a:pt x="986396" y="1174737"/>
                    <a:pt x="990151" y="1188007"/>
                  </a:cubicBezTo>
                  <a:cubicBezTo>
                    <a:pt x="996161" y="1209165"/>
                    <a:pt x="1011560" y="1231700"/>
                    <a:pt x="1020698" y="1245221"/>
                  </a:cubicBezTo>
                  <a:cubicBezTo>
                    <a:pt x="1022577" y="1247975"/>
                    <a:pt x="1024204" y="1250353"/>
                    <a:pt x="1025330" y="1252106"/>
                  </a:cubicBezTo>
                  <a:cubicBezTo>
                    <a:pt x="1028085" y="1256613"/>
                    <a:pt x="1039227" y="1273639"/>
                    <a:pt x="1033468" y="1304687"/>
                  </a:cubicBezTo>
                  <a:cubicBezTo>
                    <a:pt x="1027709" y="1335485"/>
                    <a:pt x="1041606" y="1348505"/>
                    <a:pt x="1045237" y="1355766"/>
                  </a:cubicBezTo>
                  <a:cubicBezTo>
                    <a:pt x="1047239" y="1359773"/>
                    <a:pt x="1057631" y="1368286"/>
                    <a:pt x="1062137" y="1368286"/>
                  </a:cubicBezTo>
                  <a:cubicBezTo>
                    <a:pt x="1074031" y="1368286"/>
                    <a:pt x="1103451" y="1358896"/>
                    <a:pt x="1104328" y="1328349"/>
                  </a:cubicBezTo>
                  <a:lnTo>
                    <a:pt x="1100447" y="1304813"/>
                  </a:lnTo>
                  <a:cubicBezTo>
                    <a:pt x="1104328" y="1298803"/>
                    <a:pt x="1102951" y="1321463"/>
                    <a:pt x="1115720" y="1318459"/>
                  </a:cubicBezTo>
                  <a:cubicBezTo>
                    <a:pt x="1128115" y="1315579"/>
                    <a:pt x="1133372" y="1307567"/>
                    <a:pt x="1135376" y="1288913"/>
                  </a:cubicBezTo>
                  <a:cubicBezTo>
                    <a:pt x="1137629" y="1267755"/>
                    <a:pt x="1121354" y="1262247"/>
                    <a:pt x="1111839" y="1249477"/>
                  </a:cubicBezTo>
                  <a:cubicBezTo>
                    <a:pt x="1101949" y="1236332"/>
                    <a:pt x="1106957" y="1234704"/>
                    <a:pt x="1113091" y="1231825"/>
                  </a:cubicBezTo>
                  <a:cubicBezTo>
                    <a:pt x="1115971" y="1229822"/>
                    <a:pt x="1121229" y="1227193"/>
                    <a:pt x="1124985" y="1225315"/>
                  </a:cubicBezTo>
                  <a:cubicBezTo>
                    <a:pt x="1132621" y="1221434"/>
                    <a:pt x="1130243" y="1211168"/>
                    <a:pt x="1135376" y="1206411"/>
                  </a:cubicBezTo>
                  <a:cubicBezTo>
                    <a:pt x="1141635" y="1200527"/>
                    <a:pt x="1164921" y="1194517"/>
                    <a:pt x="1172558" y="1194517"/>
                  </a:cubicBezTo>
                  <a:cubicBezTo>
                    <a:pt x="1173810" y="1194517"/>
                    <a:pt x="1175187" y="1194768"/>
                    <a:pt x="1176690" y="1197522"/>
                  </a:cubicBezTo>
                  <a:cubicBezTo>
                    <a:pt x="1181322" y="1205660"/>
                    <a:pt x="1181947" y="1233077"/>
                    <a:pt x="1182448" y="1252983"/>
                  </a:cubicBezTo>
                  <a:cubicBezTo>
                    <a:pt x="1182949" y="1272513"/>
                    <a:pt x="1183200" y="1283780"/>
                    <a:pt x="1185578" y="1289164"/>
                  </a:cubicBezTo>
                  <a:cubicBezTo>
                    <a:pt x="1188708" y="1296299"/>
                    <a:pt x="1199224" y="1302309"/>
                    <a:pt x="1216250" y="1311448"/>
                  </a:cubicBezTo>
                  <a:cubicBezTo>
                    <a:pt x="1227893" y="1317708"/>
                    <a:pt x="1242291" y="1325469"/>
                    <a:pt x="1246046" y="1330978"/>
                  </a:cubicBezTo>
                  <a:cubicBezTo>
                    <a:pt x="1254685" y="1343748"/>
                    <a:pt x="1278847" y="1348505"/>
                    <a:pt x="1292117" y="1348505"/>
                  </a:cubicBezTo>
                  <a:cubicBezTo>
                    <a:pt x="1301632" y="1348505"/>
                    <a:pt x="1308143" y="1346377"/>
                    <a:pt x="1311398" y="1342621"/>
                  </a:cubicBezTo>
                  <a:cubicBezTo>
                    <a:pt x="1311398" y="1342621"/>
                    <a:pt x="1312274" y="1342120"/>
                    <a:pt x="1315279" y="1342120"/>
                  </a:cubicBezTo>
                  <a:cubicBezTo>
                    <a:pt x="1325294" y="1342120"/>
                    <a:pt x="1342821" y="1347754"/>
                    <a:pt x="1352210" y="1350884"/>
                  </a:cubicBezTo>
                  <a:lnTo>
                    <a:pt x="1357719" y="1352511"/>
                  </a:lnTo>
                  <a:cubicBezTo>
                    <a:pt x="1368486" y="1355766"/>
                    <a:pt x="1395653" y="1347879"/>
                    <a:pt x="1416685" y="1341745"/>
                  </a:cubicBezTo>
                  <a:cubicBezTo>
                    <a:pt x="1420566" y="1340618"/>
                    <a:pt x="1424447" y="1338990"/>
                    <a:pt x="1428203" y="1337488"/>
                  </a:cubicBezTo>
                  <a:cubicBezTo>
                    <a:pt x="1432835" y="1335485"/>
                    <a:pt x="1437342" y="1333857"/>
                    <a:pt x="1441098" y="1333607"/>
                  </a:cubicBezTo>
                  <a:cubicBezTo>
                    <a:pt x="1441098" y="1333607"/>
                    <a:pt x="1443477" y="1335735"/>
                    <a:pt x="1442600" y="1348630"/>
                  </a:cubicBezTo>
                  <a:close/>
                  <a:moveTo>
                    <a:pt x="1599217" y="1171357"/>
                  </a:moveTo>
                  <a:cubicBezTo>
                    <a:pt x="1581564" y="1176615"/>
                    <a:pt x="1527481" y="1181998"/>
                    <a:pt x="1507701" y="1179244"/>
                  </a:cubicBezTo>
                  <a:cubicBezTo>
                    <a:pt x="1499312" y="1178117"/>
                    <a:pt x="1488922" y="1172233"/>
                    <a:pt x="1477905" y="1166098"/>
                  </a:cubicBezTo>
                  <a:cubicBezTo>
                    <a:pt x="1464384" y="1158462"/>
                    <a:pt x="1449110" y="1149823"/>
                    <a:pt x="1432209" y="1146693"/>
                  </a:cubicBezTo>
                  <a:cubicBezTo>
                    <a:pt x="1422945" y="1145066"/>
                    <a:pt x="1413180" y="1144190"/>
                    <a:pt x="1404040" y="1144190"/>
                  </a:cubicBezTo>
                  <a:cubicBezTo>
                    <a:pt x="1387765" y="1144190"/>
                    <a:pt x="1358720" y="1147069"/>
                    <a:pt x="1347328" y="1166098"/>
                  </a:cubicBezTo>
                  <a:cubicBezTo>
                    <a:pt x="1343447" y="1172483"/>
                    <a:pt x="1333431" y="1175488"/>
                    <a:pt x="1316656" y="1175488"/>
                  </a:cubicBezTo>
                  <a:cubicBezTo>
                    <a:pt x="1309520" y="1175488"/>
                    <a:pt x="1302383" y="1174987"/>
                    <a:pt x="1295998" y="1174486"/>
                  </a:cubicBezTo>
                  <a:cubicBezTo>
                    <a:pt x="1290490" y="1174111"/>
                    <a:pt x="1285608" y="1173735"/>
                    <a:pt x="1281727" y="1173735"/>
                  </a:cubicBezTo>
                  <a:cubicBezTo>
                    <a:pt x="1270960" y="1173735"/>
                    <a:pt x="1259943" y="1180746"/>
                    <a:pt x="1251054" y="1186255"/>
                  </a:cubicBezTo>
                  <a:cubicBezTo>
                    <a:pt x="1249051" y="1187632"/>
                    <a:pt x="1246422" y="1189259"/>
                    <a:pt x="1244044" y="1190511"/>
                  </a:cubicBezTo>
                  <a:cubicBezTo>
                    <a:pt x="1248550" y="1171857"/>
                    <a:pt x="1253057" y="1141936"/>
                    <a:pt x="1237408" y="1134925"/>
                  </a:cubicBezTo>
                  <a:cubicBezTo>
                    <a:pt x="1236282" y="1127038"/>
                    <a:pt x="1247799" y="1106506"/>
                    <a:pt x="1258065" y="1098494"/>
                  </a:cubicBezTo>
                  <a:cubicBezTo>
                    <a:pt x="1270585" y="1088729"/>
                    <a:pt x="1285483" y="1066570"/>
                    <a:pt x="1303510" y="1031140"/>
                  </a:cubicBezTo>
                  <a:cubicBezTo>
                    <a:pt x="1313651" y="1010984"/>
                    <a:pt x="1325794" y="1006727"/>
                    <a:pt x="1334183" y="1006727"/>
                  </a:cubicBezTo>
                  <a:cubicBezTo>
                    <a:pt x="1336060" y="1006727"/>
                    <a:pt x="1337939" y="1006978"/>
                    <a:pt x="1339691" y="1007353"/>
                  </a:cubicBezTo>
                  <a:cubicBezTo>
                    <a:pt x="1347078" y="1009982"/>
                    <a:pt x="1369487" y="1049293"/>
                    <a:pt x="1378876" y="1071452"/>
                  </a:cubicBezTo>
                  <a:cubicBezTo>
                    <a:pt x="1381631" y="1077837"/>
                    <a:pt x="1386764" y="1081468"/>
                    <a:pt x="1393274" y="1081343"/>
                  </a:cubicBezTo>
                  <a:cubicBezTo>
                    <a:pt x="1402663" y="1081343"/>
                    <a:pt x="1413055" y="1073831"/>
                    <a:pt x="1421317" y="1067822"/>
                  </a:cubicBezTo>
                  <a:cubicBezTo>
                    <a:pt x="1423696" y="1066069"/>
                    <a:pt x="1425824" y="1064567"/>
                    <a:pt x="1427451" y="1063565"/>
                  </a:cubicBezTo>
                  <a:cubicBezTo>
                    <a:pt x="1437342" y="1057681"/>
                    <a:pt x="1453117" y="1040029"/>
                    <a:pt x="1455745" y="1023754"/>
                  </a:cubicBezTo>
                  <a:cubicBezTo>
                    <a:pt x="1457373" y="1014615"/>
                    <a:pt x="1474650" y="1007478"/>
                    <a:pt x="1495307" y="1007478"/>
                  </a:cubicBezTo>
                  <a:cubicBezTo>
                    <a:pt x="1496684" y="1007478"/>
                    <a:pt x="1497685" y="1007478"/>
                    <a:pt x="1498437" y="1007729"/>
                  </a:cubicBezTo>
                  <a:cubicBezTo>
                    <a:pt x="1496182" y="1011610"/>
                    <a:pt x="1488045" y="1018996"/>
                    <a:pt x="1479407" y="1021876"/>
                  </a:cubicBezTo>
                  <a:cubicBezTo>
                    <a:pt x="1469392" y="1025256"/>
                    <a:pt x="1467138" y="1030764"/>
                    <a:pt x="1467013" y="1034896"/>
                  </a:cubicBezTo>
                  <a:cubicBezTo>
                    <a:pt x="1466888" y="1040655"/>
                    <a:pt x="1470143" y="1049669"/>
                    <a:pt x="1499814" y="1061437"/>
                  </a:cubicBezTo>
                  <a:cubicBezTo>
                    <a:pt x="1514961" y="1067446"/>
                    <a:pt x="1529859" y="1079840"/>
                    <a:pt x="1545509" y="1093111"/>
                  </a:cubicBezTo>
                  <a:cubicBezTo>
                    <a:pt x="1556902" y="1102625"/>
                    <a:pt x="1568670" y="1112516"/>
                    <a:pt x="1581440" y="1120653"/>
                  </a:cubicBezTo>
                  <a:cubicBezTo>
                    <a:pt x="1599092" y="1131795"/>
                    <a:pt x="1606728" y="1150574"/>
                    <a:pt x="1605101" y="1162468"/>
                  </a:cubicBezTo>
                  <a:cubicBezTo>
                    <a:pt x="1604600" y="1165848"/>
                    <a:pt x="1603223" y="1170105"/>
                    <a:pt x="1599092" y="1171231"/>
                  </a:cubicBezTo>
                  <a:close/>
                  <a:moveTo>
                    <a:pt x="1843845" y="1097117"/>
                  </a:moveTo>
                  <a:cubicBezTo>
                    <a:pt x="1845723" y="1099120"/>
                    <a:pt x="1849604" y="1100998"/>
                    <a:pt x="1856364" y="1099871"/>
                  </a:cubicBezTo>
                  <a:cubicBezTo>
                    <a:pt x="1859368" y="1099370"/>
                    <a:pt x="1862999" y="1098995"/>
                    <a:pt x="1865879" y="1101374"/>
                  </a:cubicBezTo>
                  <a:cubicBezTo>
                    <a:pt x="1874642" y="1108259"/>
                    <a:pt x="1879274" y="1117774"/>
                    <a:pt x="1884532" y="1128791"/>
                  </a:cubicBezTo>
                  <a:cubicBezTo>
                    <a:pt x="1886786" y="1133423"/>
                    <a:pt x="1889039" y="1138180"/>
                    <a:pt x="1891794" y="1142938"/>
                  </a:cubicBezTo>
                  <a:cubicBezTo>
                    <a:pt x="1898053" y="1153830"/>
                    <a:pt x="1906692" y="1156959"/>
                    <a:pt x="1914454" y="1159714"/>
                  </a:cubicBezTo>
                  <a:cubicBezTo>
                    <a:pt x="1920213" y="1161717"/>
                    <a:pt x="1925220" y="1163469"/>
                    <a:pt x="1929352" y="1168352"/>
                  </a:cubicBezTo>
                  <a:cubicBezTo>
                    <a:pt x="1930729" y="1169979"/>
                    <a:pt x="1926722" y="1174486"/>
                    <a:pt x="1921840" y="1179744"/>
                  </a:cubicBezTo>
                  <a:cubicBezTo>
                    <a:pt x="1915831" y="1186255"/>
                    <a:pt x="1908945" y="1193516"/>
                    <a:pt x="1909320" y="1202279"/>
                  </a:cubicBezTo>
                  <a:cubicBezTo>
                    <a:pt x="1909571" y="1207037"/>
                    <a:pt x="1911824" y="1211293"/>
                    <a:pt x="1916207" y="1215174"/>
                  </a:cubicBezTo>
                  <a:cubicBezTo>
                    <a:pt x="1922341" y="1220683"/>
                    <a:pt x="1934234" y="1240213"/>
                    <a:pt x="1943999" y="1308944"/>
                  </a:cubicBezTo>
                  <a:lnTo>
                    <a:pt x="1943248" y="1310446"/>
                  </a:lnTo>
                  <a:cubicBezTo>
                    <a:pt x="1936863" y="1317833"/>
                    <a:pt x="1909696" y="1323717"/>
                    <a:pt x="1891543" y="1323717"/>
                  </a:cubicBezTo>
                  <a:cubicBezTo>
                    <a:pt x="1888915" y="1323717"/>
                    <a:pt x="1886660" y="1323717"/>
                    <a:pt x="1884908" y="1323341"/>
                  </a:cubicBezTo>
                  <a:cubicBezTo>
                    <a:pt x="1874017" y="1321463"/>
                    <a:pt x="1845973" y="1311197"/>
                    <a:pt x="1825567" y="1303686"/>
                  </a:cubicBezTo>
                  <a:cubicBezTo>
                    <a:pt x="1817304" y="1300556"/>
                    <a:pt x="1810042" y="1297927"/>
                    <a:pt x="1805535" y="1296425"/>
                  </a:cubicBezTo>
                  <a:cubicBezTo>
                    <a:pt x="1799526" y="1294422"/>
                    <a:pt x="1790888" y="1265752"/>
                    <a:pt x="1794018" y="1246598"/>
                  </a:cubicBezTo>
                  <a:cubicBezTo>
                    <a:pt x="1794894" y="1241340"/>
                    <a:pt x="1796522" y="1238585"/>
                    <a:pt x="1797648" y="1238585"/>
                  </a:cubicBezTo>
                  <a:lnTo>
                    <a:pt x="1797899" y="1238585"/>
                  </a:lnTo>
                  <a:cubicBezTo>
                    <a:pt x="1820058" y="1241465"/>
                    <a:pt x="1827194" y="1233327"/>
                    <a:pt x="1844721" y="1214298"/>
                  </a:cubicBezTo>
                  <a:lnTo>
                    <a:pt x="1851732" y="1206786"/>
                  </a:lnTo>
                  <a:cubicBezTo>
                    <a:pt x="1859494" y="1198649"/>
                    <a:pt x="1859619" y="1191388"/>
                    <a:pt x="1858242" y="1186881"/>
                  </a:cubicBezTo>
                  <a:cubicBezTo>
                    <a:pt x="1854110" y="1172233"/>
                    <a:pt x="1831826" y="1164846"/>
                    <a:pt x="1807414" y="1157961"/>
                  </a:cubicBezTo>
                  <a:cubicBezTo>
                    <a:pt x="1803908" y="1156959"/>
                    <a:pt x="1800778" y="1156083"/>
                    <a:pt x="1798525" y="1155332"/>
                  </a:cubicBezTo>
                  <a:cubicBezTo>
                    <a:pt x="1787257" y="1151576"/>
                    <a:pt x="1760716" y="1105755"/>
                    <a:pt x="1749324" y="1086100"/>
                  </a:cubicBezTo>
                  <a:cubicBezTo>
                    <a:pt x="1746569" y="1081217"/>
                    <a:pt x="1744191" y="1076961"/>
                    <a:pt x="1742188" y="1073831"/>
                  </a:cubicBezTo>
                  <a:cubicBezTo>
                    <a:pt x="1731922" y="1056805"/>
                    <a:pt x="1741937" y="1030639"/>
                    <a:pt x="1765975" y="1011735"/>
                  </a:cubicBezTo>
                  <a:cubicBezTo>
                    <a:pt x="1769354" y="1009106"/>
                    <a:pt x="1779871" y="1010984"/>
                    <a:pt x="1790763" y="1013488"/>
                  </a:cubicBezTo>
                  <a:cubicBezTo>
                    <a:pt x="1806912" y="1017244"/>
                    <a:pt x="1824440" y="1019497"/>
                    <a:pt x="1834706" y="1011860"/>
                  </a:cubicBezTo>
                  <a:cubicBezTo>
                    <a:pt x="1848227" y="1001970"/>
                    <a:pt x="1861747" y="990452"/>
                    <a:pt x="1870761" y="982941"/>
                  </a:cubicBezTo>
                  <a:cubicBezTo>
                    <a:pt x="1874141" y="980186"/>
                    <a:pt x="1876770" y="977808"/>
                    <a:pt x="1877897" y="976806"/>
                  </a:cubicBezTo>
                  <a:cubicBezTo>
                    <a:pt x="1877897" y="976806"/>
                    <a:pt x="1878523" y="976556"/>
                    <a:pt x="1880151" y="976556"/>
                  </a:cubicBezTo>
                  <a:cubicBezTo>
                    <a:pt x="1893671" y="976556"/>
                    <a:pt x="1923969" y="987948"/>
                    <a:pt x="1928350" y="998214"/>
                  </a:cubicBezTo>
                  <a:cubicBezTo>
                    <a:pt x="1931229" y="1004975"/>
                    <a:pt x="1936988" y="1012611"/>
                    <a:pt x="1942497" y="1019998"/>
                  </a:cubicBezTo>
                  <a:cubicBezTo>
                    <a:pt x="1947254" y="1026383"/>
                    <a:pt x="1955392" y="1037024"/>
                    <a:pt x="1955392" y="1039653"/>
                  </a:cubicBezTo>
                  <a:cubicBezTo>
                    <a:pt x="1951761" y="1042908"/>
                    <a:pt x="1937614" y="1047415"/>
                    <a:pt x="1922967" y="1047415"/>
                  </a:cubicBezTo>
                  <a:cubicBezTo>
                    <a:pt x="1912075" y="1047415"/>
                    <a:pt x="1904062" y="1044911"/>
                    <a:pt x="1900181" y="1040404"/>
                  </a:cubicBezTo>
                  <a:cubicBezTo>
                    <a:pt x="1895549" y="1034896"/>
                    <a:pt x="1889290" y="1032016"/>
                    <a:pt x="1881904" y="1032016"/>
                  </a:cubicBezTo>
                  <a:cubicBezTo>
                    <a:pt x="1863876" y="1032016"/>
                    <a:pt x="1842342" y="1050420"/>
                    <a:pt x="1840339" y="1076710"/>
                  </a:cubicBezTo>
                  <a:cubicBezTo>
                    <a:pt x="1839463" y="1088103"/>
                    <a:pt x="1840339" y="1093611"/>
                    <a:pt x="1843594" y="1097242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7CE0F3B0-FB0F-480C-B022-786246E1E3A7}"/>
                </a:ext>
              </a:extLst>
            </p:cNvPr>
            <p:cNvSpPr/>
            <p:nvPr/>
          </p:nvSpPr>
          <p:spPr>
            <a:xfrm>
              <a:off x="7512731" y="1872426"/>
              <a:ext cx="486802" cy="240245"/>
            </a:xfrm>
            <a:custGeom>
              <a:avLst/>
              <a:gdLst>
                <a:gd name="connsiteX0" fmla="*/ 9294 w 486802"/>
                <a:gd name="connsiteY0" fmla="*/ 200059 h 240245"/>
                <a:gd name="connsiteX1" fmla="*/ 27196 w 486802"/>
                <a:gd name="connsiteY1" fmla="*/ 205192 h 240245"/>
                <a:gd name="connsiteX2" fmla="*/ 77023 w 486802"/>
                <a:gd name="connsiteY2" fmla="*/ 223971 h 240245"/>
                <a:gd name="connsiteX3" fmla="*/ 127977 w 486802"/>
                <a:gd name="connsiteY3" fmla="*/ 240246 h 240245"/>
                <a:gd name="connsiteX4" fmla="*/ 163657 w 486802"/>
                <a:gd name="connsiteY4" fmla="*/ 225473 h 240245"/>
                <a:gd name="connsiteX5" fmla="*/ 169290 w 486802"/>
                <a:gd name="connsiteY5" fmla="*/ 189418 h 240245"/>
                <a:gd name="connsiteX6" fmla="*/ 151013 w 486802"/>
                <a:gd name="connsiteY6" fmla="*/ 168761 h 240245"/>
                <a:gd name="connsiteX7" fmla="*/ 146380 w 486802"/>
                <a:gd name="connsiteY7" fmla="*/ 162877 h 240245"/>
                <a:gd name="connsiteX8" fmla="*/ 164534 w 486802"/>
                <a:gd name="connsiteY8" fmla="*/ 137337 h 240245"/>
                <a:gd name="connsiteX9" fmla="*/ 179181 w 486802"/>
                <a:gd name="connsiteY9" fmla="*/ 127822 h 240245"/>
                <a:gd name="connsiteX10" fmla="*/ 258678 w 486802"/>
                <a:gd name="connsiteY10" fmla="*/ 89388 h 240245"/>
                <a:gd name="connsiteX11" fmla="*/ 338427 w 486802"/>
                <a:gd name="connsiteY11" fmla="*/ 84380 h 240245"/>
                <a:gd name="connsiteX12" fmla="*/ 396141 w 486802"/>
                <a:gd name="connsiteY12" fmla="*/ 89263 h 240245"/>
                <a:gd name="connsiteX13" fmla="*/ 405155 w 486802"/>
                <a:gd name="connsiteY13" fmla="*/ 90515 h 240245"/>
                <a:gd name="connsiteX14" fmla="*/ 484152 w 486802"/>
                <a:gd name="connsiteY14" fmla="*/ 32050 h 240245"/>
                <a:gd name="connsiteX15" fmla="*/ 484652 w 486802"/>
                <a:gd name="connsiteY15" fmla="*/ 14773 h 240245"/>
                <a:gd name="connsiteX16" fmla="*/ 452102 w 486802"/>
                <a:gd name="connsiteY16" fmla="*/ 0 h 240245"/>
                <a:gd name="connsiteX17" fmla="*/ 422306 w 486802"/>
                <a:gd name="connsiteY17" fmla="*/ 14147 h 240245"/>
                <a:gd name="connsiteX18" fmla="*/ 374232 w 486802"/>
                <a:gd name="connsiteY18" fmla="*/ 26917 h 240245"/>
                <a:gd name="connsiteX19" fmla="*/ 336048 w 486802"/>
                <a:gd name="connsiteY19" fmla="*/ 22535 h 240245"/>
                <a:gd name="connsiteX20" fmla="*/ 327660 w 486802"/>
                <a:gd name="connsiteY20" fmla="*/ 21408 h 240245"/>
                <a:gd name="connsiteX21" fmla="*/ 247787 w 486802"/>
                <a:gd name="connsiteY21" fmla="*/ 33927 h 240245"/>
                <a:gd name="connsiteX22" fmla="*/ 186442 w 486802"/>
                <a:gd name="connsiteY22" fmla="*/ 43943 h 240245"/>
                <a:gd name="connsiteX23" fmla="*/ 150887 w 486802"/>
                <a:gd name="connsiteY23" fmla="*/ 66478 h 240245"/>
                <a:gd name="connsiteX24" fmla="*/ 119088 w 486802"/>
                <a:gd name="connsiteY24" fmla="*/ 93394 h 240245"/>
                <a:gd name="connsiteX25" fmla="*/ 58369 w 486802"/>
                <a:gd name="connsiteY25" fmla="*/ 125569 h 240245"/>
                <a:gd name="connsiteX26" fmla="*/ 27196 w 486802"/>
                <a:gd name="connsiteY26" fmla="*/ 142345 h 240245"/>
                <a:gd name="connsiteX27" fmla="*/ 29 w 486802"/>
                <a:gd name="connsiteY27" fmla="*/ 186288 h 240245"/>
                <a:gd name="connsiteX28" fmla="*/ 9419 w 486802"/>
                <a:gd name="connsiteY28" fmla="*/ 200435 h 24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6802" h="240245">
                  <a:moveTo>
                    <a:pt x="9294" y="200059"/>
                  </a:moveTo>
                  <a:cubicBezTo>
                    <a:pt x="14051" y="201937"/>
                    <a:pt x="20185" y="203439"/>
                    <a:pt x="27196" y="205192"/>
                  </a:cubicBezTo>
                  <a:cubicBezTo>
                    <a:pt x="42094" y="208822"/>
                    <a:pt x="60623" y="213329"/>
                    <a:pt x="77023" y="223971"/>
                  </a:cubicBezTo>
                  <a:cubicBezTo>
                    <a:pt x="93048" y="234362"/>
                    <a:pt x="111702" y="240246"/>
                    <a:pt x="127977" y="240246"/>
                  </a:cubicBezTo>
                  <a:cubicBezTo>
                    <a:pt x="143251" y="240246"/>
                    <a:pt x="155519" y="235113"/>
                    <a:pt x="163657" y="225473"/>
                  </a:cubicBezTo>
                  <a:cubicBezTo>
                    <a:pt x="171544" y="216209"/>
                    <a:pt x="173672" y="202688"/>
                    <a:pt x="169290" y="189418"/>
                  </a:cubicBezTo>
                  <a:cubicBezTo>
                    <a:pt x="165660" y="178400"/>
                    <a:pt x="158649" y="170513"/>
                    <a:pt x="151013" y="168761"/>
                  </a:cubicBezTo>
                  <a:cubicBezTo>
                    <a:pt x="148759" y="168260"/>
                    <a:pt x="146881" y="165881"/>
                    <a:pt x="146380" y="162877"/>
                  </a:cubicBezTo>
                  <a:cubicBezTo>
                    <a:pt x="145879" y="159872"/>
                    <a:pt x="145755" y="149230"/>
                    <a:pt x="164534" y="137337"/>
                  </a:cubicBezTo>
                  <a:cubicBezTo>
                    <a:pt x="169290" y="134332"/>
                    <a:pt x="174173" y="131077"/>
                    <a:pt x="179181" y="127822"/>
                  </a:cubicBezTo>
                  <a:cubicBezTo>
                    <a:pt x="204720" y="111046"/>
                    <a:pt x="231136" y="93645"/>
                    <a:pt x="258678" y="89388"/>
                  </a:cubicBezTo>
                  <a:cubicBezTo>
                    <a:pt x="277959" y="86383"/>
                    <a:pt x="310008" y="84380"/>
                    <a:pt x="338427" y="84380"/>
                  </a:cubicBezTo>
                  <a:cubicBezTo>
                    <a:pt x="364967" y="84380"/>
                    <a:pt x="385499" y="86133"/>
                    <a:pt x="396141" y="89263"/>
                  </a:cubicBezTo>
                  <a:cubicBezTo>
                    <a:pt x="398895" y="90014"/>
                    <a:pt x="402025" y="90515"/>
                    <a:pt x="405155" y="90515"/>
                  </a:cubicBezTo>
                  <a:cubicBezTo>
                    <a:pt x="436202" y="90515"/>
                    <a:pt x="473635" y="49201"/>
                    <a:pt x="484152" y="32050"/>
                  </a:cubicBezTo>
                  <a:cubicBezTo>
                    <a:pt x="487532" y="26416"/>
                    <a:pt x="487658" y="20281"/>
                    <a:pt x="484652" y="14773"/>
                  </a:cubicBezTo>
                  <a:cubicBezTo>
                    <a:pt x="479770" y="6134"/>
                    <a:pt x="466375" y="0"/>
                    <a:pt x="452102" y="0"/>
                  </a:cubicBezTo>
                  <a:cubicBezTo>
                    <a:pt x="438957" y="0"/>
                    <a:pt x="428065" y="5133"/>
                    <a:pt x="422306" y="14147"/>
                  </a:cubicBezTo>
                  <a:cubicBezTo>
                    <a:pt x="417174" y="22159"/>
                    <a:pt x="399271" y="26917"/>
                    <a:pt x="374232" y="26917"/>
                  </a:cubicBezTo>
                  <a:cubicBezTo>
                    <a:pt x="355703" y="26917"/>
                    <a:pt x="340430" y="24287"/>
                    <a:pt x="336048" y="22535"/>
                  </a:cubicBezTo>
                  <a:cubicBezTo>
                    <a:pt x="334045" y="21784"/>
                    <a:pt x="331290" y="21408"/>
                    <a:pt x="327660" y="21408"/>
                  </a:cubicBezTo>
                  <a:cubicBezTo>
                    <a:pt x="312637" y="21408"/>
                    <a:pt x="279711" y="27793"/>
                    <a:pt x="247787" y="33927"/>
                  </a:cubicBezTo>
                  <a:cubicBezTo>
                    <a:pt x="222122" y="38810"/>
                    <a:pt x="211356" y="36306"/>
                    <a:pt x="186442" y="43943"/>
                  </a:cubicBezTo>
                  <a:cubicBezTo>
                    <a:pt x="171920" y="48450"/>
                    <a:pt x="161404" y="54960"/>
                    <a:pt x="150887" y="66478"/>
                  </a:cubicBezTo>
                  <a:cubicBezTo>
                    <a:pt x="142499" y="75867"/>
                    <a:pt x="132985" y="86383"/>
                    <a:pt x="119088" y="93394"/>
                  </a:cubicBezTo>
                  <a:cubicBezTo>
                    <a:pt x="100184" y="103034"/>
                    <a:pt x="77273" y="115303"/>
                    <a:pt x="58369" y="125569"/>
                  </a:cubicBezTo>
                  <a:cubicBezTo>
                    <a:pt x="45099" y="132830"/>
                    <a:pt x="33832" y="138839"/>
                    <a:pt x="27196" y="142345"/>
                  </a:cubicBezTo>
                  <a:cubicBezTo>
                    <a:pt x="13049" y="149481"/>
                    <a:pt x="-722" y="171640"/>
                    <a:pt x="29" y="186288"/>
                  </a:cubicBezTo>
                  <a:cubicBezTo>
                    <a:pt x="279" y="193048"/>
                    <a:pt x="3660" y="198181"/>
                    <a:pt x="9419" y="20043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DC5D72DD-4732-457D-A741-28697D8FD4C5}"/>
                </a:ext>
              </a:extLst>
            </p:cNvPr>
            <p:cNvSpPr/>
            <p:nvPr/>
          </p:nvSpPr>
          <p:spPr>
            <a:xfrm>
              <a:off x="9622795" y="2927906"/>
              <a:ext cx="470132" cy="426683"/>
            </a:xfrm>
            <a:custGeom>
              <a:avLst/>
              <a:gdLst>
                <a:gd name="connsiteX0" fmla="*/ 272644 w 470132"/>
                <a:gd name="connsiteY0" fmla="*/ 178925 h 426683"/>
                <a:gd name="connsiteX1" fmla="*/ 268513 w 470132"/>
                <a:gd name="connsiteY1" fmla="*/ 188691 h 426683"/>
                <a:gd name="connsiteX2" fmla="*/ 244225 w 470132"/>
                <a:gd name="connsiteY2" fmla="*/ 237266 h 426683"/>
                <a:gd name="connsiteX3" fmla="*/ 167982 w 470132"/>
                <a:gd name="connsiteY3" fmla="*/ 277578 h 426683"/>
                <a:gd name="connsiteX4" fmla="*/ 156840 w 470132"/>
                <a:gd name="connsiteY4" fmla="*/ 280207 h 426683"/>
                <a:gd name="connsiteX5" fmla="*/ 124666 w 470132"/>
                <a:gd name="connsiteY5" fmla="*/ 275700 h 426683"/>
                <a:gd name="connsiteX6" fmla="*/ 94619 w 470132"/>
                <a:gd name="connsiteY6" fmla="*/ 271443 h 426683"/>
                <a:gd name="connsiteX7" fmla="*/ 77968 w 470132"/>
                <a:gd name="connsiteY7" fmla="*/ 277953 h 426683"/>
                <a:gd name="connsiteX8" fmla="*/ 44291 w 470132"/>
                <a:gd name="connsiteY8" fmla="*/ 313383 h 426683"/>
                <a:gd name="connsiteX9" fmla="*/ 39784 w 470132"/>
                <a:gd name="connsiteY9" fmla="*/ 317515 h 426683"/>
                <a:gd name="connsiteX10" fmla="*/ 27015 w 470132"/>
                <a:gd name="connsiteY10" fmla="*/ 322522 h 426683"/>
                <a:gd name="connsiteX11" fmla="*/ 1100 w 470132"/>
                <a:gd name="connsiteY11" fmla="*/ 358954 h 426683"/>
                <a:gd name="connsiteX12" fmla="*/ 44291 w 470132"/>
                <a:gd name="connsiteY12" fmla="*/ 426683 h 426683"/>
                <a:gd name="connsiteX13" fmla="*/ 83101 w 470132"/>
                <a:gd name="connsiteY13" fmla="*/ 379360 h 426683"/>
                <a:gd name="connsiteX14" fmla="*/ 85731 w 470132"/>
                <a:gd name="connsiteY14" fmla="*/ 372600 h 426683"/>
                <a:gd name="connsiteX15" fmla="*/ 101004 w 470132"/>
                <a:gd name="connsiteY15" fmla="*/ 377357 h 426683"/>
                <a:gd name="connsiteX16" fmla="*/ 125792 w 470132"/>
                <a:gd name="connsiteY16" fmla="*/ 383116 h 426683"/>
                <a:gd name="connsiteX17" fmla="*/ 158217 w 470132"/>
                <a:gd name="connsiteY17" fmla="*/ 349063 h 426683"/>
                <a:gd name="connsiteX18" fmla="*/ 173490 w 470132"/>
                <a:gd name="connsiteY18" fmla="*/ 358453 h 426683"/>
                <a:gd name="connsiteX19" fmla="*/ 186761 w 470132"/>
                <a:gd name="connsiteY19" fmla="*/ 360456 h 426683"/>
                <a:gd name="connsiteX20" fmla="*/ 211675 w 470132"/>
                <a:gd name="connsiteY20" fmla="*/ 348813 h 426683"/>
                <a:gd name="connsiteX21" fmla="*/ 218686 w 470132"/>
                <a:gd name="connsiteY21" fmla="*/ 332037 h 426683"/>
                <a:gd name="connsiteX22" fmla="*/ 246854 w 470132"/>
                <a:gd name="connsiteY22" fmla="*/ 319267 h 426683"/>
                <a:gd name="connsiteX23" fmla="*/ 276274 w 470132"/>
                <a:gd name="connsiteY23" fmla="*/ 305496 h 426683"/>
                <a:gd name="connsiteX24" fmla="*/ 293426 w 470132"/>
                <a:gd name="connsiteY24" fmla="*/ 295606 h 426683"/>
                <a:gd name="connsiteX25" fmla="*/ 326852 w 470132"/>
                <a:gd name="connsiteY25" fmla="*/ 269315 h 426683"/>
                <a:gd name="connsiteX26" fmla="*/ 328230 w 470132"/>
                <a:gd name="connsiteY26" fmla="*/ 248783 h 426683"/>
                <a:gd name="connsiteX27" fmla="*/ 329982 w 470132"/>
                <a:gd name="connsiteY27" fmla="*/ 197454 h 426683"/>
                <a:gd name="connsiteX28" fmla="*/ 338746 w 470132"/>
                <a:gd name="connsiteY28" fmla="*/ 193573 h 426683"/>
                <a:gd name="connsiteX29" fmla="*/ 354646 w 470132"/>
                <a:gd name="connsiteY29" fmla="*/ 180553 h 426683"/>
                <a:gd name="connsiteX30" fmla="*/ 347009 w 470132"/>
                <a:gd name="connsiteY30" fmla="*/ 142995 h 426683"/>
                <a:gd name="connsiteX31" fmla="*/ 334614 w 470132"/>
                <a:gd name="connsiteY31" fmla="*/ 111572 h 426683"/>
                <a:gd name="connsiteX32" fmla="*/ 324850 w 470132"/>
                <a:gd name="connsiteY32" fmla="*/ 89412 h 426683"/>
                <a:gd name="connsiteX33" fmla="*/ 334740 w 470132"/>
                <a:gd name="connsiteY33" fmla="*/ 83653 h 426683"/>
                <a:gd name="connsiteX34" fmla="*/ 359904 w 470132"/>
                <a:gd name="connsiteY34" fmla="*/ 79021 h 426683"/>
                <a:gd name="connsiteX35" fmla="*/ 431139 w 470132"/>
                <a:gd name="connsiteY35" fmla="*/ 63497 h 426683"/>
                <a:gd name="connsiteX36" fmla="*/ 465817 w 470132"/>
                <a:gd name="connsiteY36" fmla="*/ 52355 h 426683"/>
                <a:gd name="connsiteX37" fmla="*/ 469197 w 470132"/>
                <a:gd name="connsiteY37" fmla="*/ 32950 h 426683"/>
                <a:gd name="connsiteX38" fmla="*/ 405223 w 470132"/>
                <a:gd name="connsiteY38" fmla="*/ 24 h 426683"/>
                <a:gd name="connsiteX39" fmla="*/ 323097 w 470132"/>
                <a:gd name="connsiteY39" fmla="*/ 21808 h 426683"/>
                <a:gd name="connsiteX40" fmla="*/ 310577 w 470132"/>
                <a:gd name="connsiteY40" fmla="*/ 28693 h 426683"/>
                <a:gd name="connsiteX41" fmla="*/ 275523 w 470132"/>
                <a:gd name="connsiteY41" fmla="*/ 58490 h 426683"/>
                <a:gd name="connsiteX42" fmla="*/ 281157 w 470132"/>
                <a:gd name="connsiteY42" fmla="*/ 74514 h 426683"/>
                <a:gd name="connsiteX43" fmla="*/ 295053 w 470132"/>
                <a:gd name="connsiteY43" fmla="*/ 84530 h 426683"/>
                <a:gd name="connsiteX44" fmla="*/ 281283 w 470132"/>
                <a:gd name="connsiteY44" fmla="*/ 131477 h 426683"/>
                <a:gd name="connsiteX45" fmla="*/ 273019 w 470132"/>
                <a:gd name="connsiteY45" fmla="*/ 178800 h 42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0132" h="426683">
                  <a:moveTo>
                    <a:pt x="272644" y="178925"/>
                  </a:moveTo>
                  <a:lnTo>
                    <a:pt x="268513" y="188691"/>
                  </a:lnTo>
                  <a:cubicBezTo>
                    <a:pt x="260375" y="208221"/>
                    <a:pt x="257996" y="209222"/>
                    <a:pt x="244225" y="237266"/>
                  </a:cubicBezTo>
                  <a:cubicBezTo>
                    <a:pt x="236588" y="257297"/>
                    <a:pt x="230078" y="263932"/>
                    <a:pt x="167982" y="277578"/>
                  </a:cubicBezTo>
                  <a:cubicBezTo>
                    <a:pt x="166730" y="277828"/>
                    <a:pt x="164602" y="280207"/>
                    <a:pt x="156840" y="280207"/>
                  </a:cubicBezTo>
                  <a:cubicBezTo>
                    <a:pt x="147826" y="280207"/>
                    <a:pt x="136058" y="277953"/>
                    <a:pt x="124666" y="275700"/>
                  </a:cubicBezTo>
                  <a:cubicBezTo>
                    <a:pt x="113523" y="273572"/>
                    <a:pt x="102882" y="271443"/>
                    <a:pt x="94619" y="271443"/>
                  </a:cubicBezTo>
                  <a:cubicBezTo>
                    <a:pt x="91614" y="271443"/>
                    <a:pt x="82475" y="271443"/>
                    <a:pt x="77968" y="277953"/>
                  </a:cubicBezTo>
                  <a:cubicBezTo>
                    <a:pt x="70206" y="289346"/>
                    <a:pt x="55308" y="303243"/>
                    <a:pt x="44291" y="313383"/>
                  </a:cubicBezTo>
                  <a:lnTo>
                    <a:pt x="39784" y="317515"/>
                  </a:lnTo>
                  <a:cubicBezTo>
                    <a:pt x="37280" y="319893"/>
                    <a:pt x="32022" y="321270"/>
                    <a:pt x="27015" y="322522"/>
                  </a:cubicBezTo>
                  <a:cubicBezTo>
                    <a:pt x="15121" y="325652"/>
                    <a:pt x="-4910" y="330785"/>
                    <a:pt x="1100" y="358954"/>
                  </a:cubicBezTo>
                  <a:cubicBezTo>
                    <a:pt x="8236" y="392631"/>
                    <a:pt x="25387" y="426683"/>
                    <a:pt x="44291" y="426683"/>
                  </a:cubicBezTo>
                  <a:cubicBezTo>
                    <a:pt x="63195" y="426683"/>
                    <a:pt x="83101" y="411910"/>
                    <a:pt x="83101" y="379360"/>
                  </a:cubicBezTo>
                  <a:cubicBezTo>
                    <a:pt x="83101" y="372600"/>
                    <a:pt x="84729" y="372600"/>
                    <a:pt x="85731" y="372600"/>
                  </a:cubicBezTo>
                  <a:cubicBezTo>
                    <a:pt x="89361" y="372600"/>
                    <a:pt x="95370" y="374978"/>
                    <a:pt x="101004" y="377357"/>
                  </a:cubicBezTo>
                  <a:cubicBezTo>
                    <a:pt x="109517" y="380862"/>
                    <a:pt x="118656" y="384493"/>
                    <a:pt x="125792" y="383116"/>
                  </a:cubicBezTo>
                  <a:cubicBezTo>
                    <a:pt x="141942" y="380362"/>
                    <a:pt x="151707" y="365338"/>
                    <a:pt x="158217" y="349063"/>
                  </a:cubicBezTo>
                  <a:cubicBezTo>
                    <a:pt x="161598" y="353069"/>
                    <a:pt x="166605" y="356450"/>
                    <a:pt x="173490" y="358453"/>
                  </a:cubicBezTo>
                  <a:cubicBezTo>
                    <a:pt x="178123" y="359830"/>
                    <a:pt x="182630" y="360456"/>
                    <a:pt x="186761" y="360456"/>
                  </a:cubicBezTo>
                  <a:cubicBezTo>
                    <a:pt x="199656" y="360456"/>
                    <a:pt x="207418" y="354071"/>
                    <a:pt x="211675" y="348813"/>
                  </a:cubicBezTo>
                  <a:cubicBezTo>
                    <a:pt x="216307" y="343054"/>
                    <a:pt x="218185" y="336419"/>
                    <a:pt x="218686" y="332037"/>
                  </a:cubicBezTo>
                  <a:cubicBezTo>
                    <a:pt x="222441" y="328782"/>
                    <a:pt x="237715" y="322898"/>
                    <a:pt x="246854" y="319267"/>
                  </a:cubicBezTo>
                  <a:cubicBezTo>
                    <a:pt x="262128" y="313383"/>
                    <a:pt x="271768" y="309502"/>
                    <a:pt x="276274" y="305496"/>
                  </a:cubicBezTo>
                  <a:cubicBezTo>
                    <a:pt x="279154" y="302992"/>
                    <a:pt x="286290" y="299236"/>
                    <a:pt x="293426" y="295606"/>
                  </a:cubicBezTo>
                  <a:cubicBezTo>
                    <a:pt x="312330" y="285715"/>
                    <a:pt x="324850" y="278579"/>
                    <a:pt x="326852" y="269315"/>
                  </a:cubicBezTo>
                  <a:cubicBezTo>
                    <a:pt x="327603" y="265935"/>
                    <a:pt x="327729" y="259550"/>
                    <a:pt x="328230" y="248783"/>
                  </a:cubicBezTo>
                  <a:cubicBezTo>
                    <a:pt x="328731" y="235388"/>
                    <a:pt x="325225" y="202086"/>
                    <a:pt x="329982" y="197454"/>
                  </a:cubicBezTo>
                  <a:cubicBezTo>
                    <a:pt x="331235" y="196828"/>
                    <a:pt x="337369" y="194074"/>
                    <a:pt x="338746" y="193573"/>
                  </a:cubicBezTo>
                  <a:cubicBezTo>
                    <a:pt x="344505" y="191320"/>
                    <a:pt x="351516" y="188440"/>
                    <a:pt x="354646" y="180553"/>
                  </a:cubicBezTo>
                  <a:cubicBezTo>
                    <a:pt x="357901" y="172165"/>
                    <a:pt x="355522" y="160647"/>
                    <a:pt x="347009" y="142995"/>
                  </a:cubicBezTo>
                  <a:cubicBezTo>
                    <a:pt x="341625" y="131978"/>
                    <a:pt x="337995" y="121086"/>
                    <a:pt x="334614" y="111572"/>
                  </a:cubicBezTo>
                  <a:cubicBezTo>
                    <a:pt x="330984" y="101055"/>
                    <a:pt x="324474" y="96423"/>
                    <a:pt x="324850" y="89412"/>
                  </a:cubicBezTo>
                  <a:cubicBezTo>
                    <a:pt x="325225" y="84530"/>
                    <a:pt x="330859" y="84530"/>
                    <a:pt x="334740" y="83653"/>
                  </a:cubicBezTo>
                  <a:cubicBezTo>
                    <a:pt x="342627" y="81775"/>
                    <a:pt x="350765" y="79898"/>
                    <a:pt x="359904" y="79021"/>
                  </a:cubicBezTo>
                  <a:cubicBezTo>
                    <a:pt x="389199" y="76643"/>
                    <a:pt x="396710" y="77143"/>
                    <a:pt x="431139" y="63497"/>
                  </a:cubicBezTo>
                  <a:cubicBezTo>
                    <a:pt x="441154" y="59491"/>
                    <a:pt x="456803" y="63873"/>
                    <a:pt x="465817" y="52355"/>
                  </a:cubicBezTo>
                  <a:cubicBezTo>
                    <a:pt x="468697" y="48599"/>
                    <a:pt x="471701" y="42214"/>
                    <a:pt x="469197" y="32950"/>
                  </a:cubicBezTo>
                  <a:cubicBezTo>
                    <a:pt x="462562" y="6910"/>
                    <a:pt x="425881" y="24"/>
                    <a:pt x="405223" y="24"/>
                  </a:cubicBezTo>
                  <a:cubicBezTo>
                    <a:pt x="401968" y="24"/>
                    <a:pt x="373049" y="-1603"/>
                    <a:pt x="323097" y="21808"/>
                  </a:cubicBezTo>
                  <a:cubicBezTo>
                    <a:pt x="320843" y="23561"/>
                    <a:pt x="315084" y="26440"/>
                    <a:pt x="310577" y="28693"/>
                  </a:cubicBezTo>
                  <a:cubicBezTo>
                    <a:pt x="295179" y="36456"/>
                    <a:pt x="277777" y="45344"/>
                    <a:pt x="275523" y="58490"/>
                  </a:cubicBezTo>
                  <a:cubicBezTo>
                    <a:pt x="274772" y="62370"/>
                    <a:pt x="275273" y="68255"/>
                    <a:pt x="281157" y="74514"/>
                  </a:cubicBezTo>
                  <a:cubicBezTo>
                    <a:pt x="285539" y="79146"/>
                    <a:pt x="290045" y="82401"/>
                    <a:pt x="295053" y="84530"/>
                  </a:cubicBezTo>
                  <a:cubicBezTo>
                    <a:pt x="284287" y="93168"/>
                    <a:pt x="282785" y="110820"/>
                    <a:pt x="281283" y="131477"/>
                  </a:cubicBezTo>
                  <a:cubicBezTo>
                    <a:pt x="280155" y="147126"/>
                    <a:pt x="278904" y="164904"/>
                    <a:pt x="273019" y="17880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1958AAA5-959C-471C-B756-A6409626DBC9}"/>
                </a:ext>
              </a:extLst>
            </p:cNvPr>
            <p:cNvSpPr/>
            <p:nvPr/>
          </p:nvSpPr>
          <p:spPr>
            <a:xfrm>
              <a:off x="9369539" y="3545384"/>
              <a:ext cx="65868" cy="103159"/>
            </a:xfrm>
            <a:custGeom>
              <a:avLst/>
              <a:gdLst>
                <a:gd name="connsiteX0" fmla="*/ 19994 w 65868"/>
                <a:gd name="connsiteY0" fmla="*/ 103034 h 103159"/>
                <a:gd name="connsiteX1" fmla="*/ 65815 w 65868"/>
                <a:gd name="connsiteY1" fmla="*/ 20281 h 103159"/>
                <a:gd name="connsiteX2" fmla="*/ 49164 w 65868"/>
                <a:gd name="connsiteY2" fmla="*/ 0 h 103159"/>
                <a:gd name="connsiteX3" fmla="*/ 45659 w 65868"/>
                <a:gd name="connsiteY3" fmla="*/ 376 h 103159"/>
                <a:gd name="connsiteX4" fmla="*/ 213 w 65868"/>
                <a:gd name="connsiteY4" fmla="*/ 82127 h 103159"/>
                <a:gd name="connsiteX5" fmla="*/ 17991 w 65868"/>
                <a:gd name="connsiteY5" fmla="*/ 103159 h 103159"/>
                <a:gd name="connsiteX6" fmla="*/ 19869 w 65868"/>
                <a:gd name="connsiteY6" fmla="*/ 103159 h 103159"/>
                <a:gd name="connsiteX7" fmla="*/ 18117 w 65868"/>
                <a:gd name="connsiteY7" fmla="*/ 96399 h 103159"/>
                <a:gd name="connsiteX8" fmla="*/ 18117 w 65868"/>
                <a:gd name="connsiteY8" fmla="*/ 96399 h 103159"/>
                <a:gd name="connsiteX9" fmla="*/ 18117 w 65868"/>
                <a:gd name="connsiteY9" fmla="*/ 96649 h 103159"/>
                <a:gd name="connsiteX10" fmla="*/ 18117 w 65868"/>
                <a:gd name="connsiteY10" fmla="*/ 96399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868" h="103159">
                  <a:moveTo>
                    <a:pt x="19994" y="103034"/>
                  </a:moveTo>
                  <a:cubicBezTo>
                    <a:pt x="46160" y="100405"/>
                    <a:pt x="67067" y="45320"/>
                    <a:pt x="65815" y="20281"/>
                  </a:cubicBezTo>
                  <a:cubicBezTo>
                    <a:pt x="64939" y="1502"/>
                    <a:pt x="52920" y="0"/>
                    <a:pt x="49164" y="0"/>
                  </a:cubicBezTo>
                  <a:cubicBezTo>
                    <a:pt x="48163" y="0"/>
                    <a:pt x="46911" y="0"/>
                    <a:pt x="45659" y="376"/>
                  </a:cubicBezTo>
                  <a:cubicBezTo>
                    <a:pt x="17490" y="5634"/>
                    <a:pt x="-2290" y="54334"/>
                    <a:pt x="213" y="82127"/>
                  </a:cubicBezTo>
                  <a:cubicBezTo>
                    <a:pt x="1966" y="101532"/>
                    <a:pt x="14360" y="103159"/>
                    <a:pt x="17991" y="103159"/>
                  </a:cubicBezTo>
                  <a:cubicBezTo>
                    <a:pt x="18241" y="103159"/>
                    <a:pt x="19619" y="103159"/>
                    <a:pt x="19869" y="103159"/>
                  </a:cubicBezTo>
                  <a:close/>
                  <a:moveTo>
                    <a:pt x="18117" y="96399"/>
                  </a:moveTo>
                  <a:lnTo>
                    <a:pt x="18117" y="96399"/>
                  </a:lnTo>
                  <a:lnTo>
                    <a:pt x="18117" y="96649"/>
                  </a:lnTo>
                  <a:cubicBezTo>
                    <a:pt x="18117" y="96649"/>
                    <a:pt x="18117" y="96399"/>
                    <a:pt x="18117" y="96399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4B799309-CD60-44ED-BC68-782C0754A3D1}"/>
                </a:ext>
              </a:extLst>
            </p:cNvPr>
            <p:cNvSpPr/>
            <p:nvPr/>
          </p:nvSpPr>
          <p:spPr>
            <a:xfrm>
              <a:off x="8778579" y="4026406"/>
              <a:ext cx="191542" cy="305567"/>
            </a:xfrm>
            <a:custGeom>
              <a:avLst/>
              <a:gdLst>
                <a:gd name="connsiteX0" fmla="*/ 19791 w 191542"/>
                <a:gd name="connsiteY0" fmla="*/ 77841 h 305567"/>
                <a:gd name="connsiteX1" fmla="*/ 45205 w 191542"/>
                <a:gd name="connsiteY1" fmla="*/ 119280 h 305567"/>
                <a:gd name="connsiteX2" fmla="*/ 89399 w 191542"/>
                <a:gd name="connsiteY2" fmla="*/ 237588 h 305567"/>
                <a:gd name="connsiteX3" fmla="*/ 134844 w 191542"/>
                <a:gd name="connsiteY3" fmla="*/ 283659 h 305567"/>
                <a:gd name="connsiteX4" fmla="*/ 152872 w 191542"/>
                <a:gd name="connsiteY4" fmla="*/ 299058 h 305567"/>
                <a:gd name="connsiteX5" fmla="*/ 168020 w 191542"/>
                <a:gd name="connsiteY5" fmla="*/ 305568 h 305567"/>
                <a:gd name="connsiteX6" fmla="*/ 188177 w 191542"/>
                <a:gd name="connsiteY6" fmla="*/ 293299 h 305567"/>
                <a:gd name="connsiteX7" fmla="*/ 188426 w 191542"/>
                <a:gd name="connsiteY7" fmla="*/ 269387 h 305567"/>
                <a:gd name="connsiteX8" fmla="*/ 180289 w 191542"/>
                <a:gd name="connsiteY8" fmla="*/ 255866 h 305567"/>
                <a:gd name="connsiteX9" fmla="*/ 159256 w 191542"/>
                <a:gd name="connsiteY9" fmla="*/ 212049 h 305567"/>
                <a:gd name="connsiteX10" fmla="*/ 126331 w 191542"/>
                <a:gd name="connsiteY10" fmla="*/ 128169 h 305567"/>
                <a:gd name="connsiteX11" fmla="*/ 98163 w 191542"/>
                <a:gd name="connsiteY11" fmla="*/ 89735 h 305567"/>
                <a:gd name="connsiteX12" fmla="*/ 80385 w 191542"/>
                <a:gd name="connsiteY12" fmla="*/ 65948 h 305567"/>
                <a:gd name="connsiteX13" fmla="*/ 26301 w 191542"/>
                <a:gd name="connsiteY13" fmla="*/ 1849 h 305567"/>
                <a:gd name="connsiteX14" fmla="*/ 20792 w 191542"/>
                <a:gd name="connsiteY14" fmla="*/ 96 h 305567"/>
                <a:gd name="connsiteX15" fmla="*/ 4268 w 191542"/>
                <a:gd name="connsiteY15" fmla="*/ 14243 h 305567"/>
                <a:gd name="connsiteX16" fmla="*/ 7147 w 191542"/>
                <a:gd name="connsiteY16" fmla="*/ 67325 h 305567"/>
                <a:gd name="connsiteX17" fmla="*/ 19917 w 191542"/>
                <a:gd name="connsiteY17" fmla="*/ 77967 h 305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542" h="305567">
                  <a:moveTo>
                    <a:pt x="19791" y="77841"/>
                  </a:moveTo>
                  <a:cubicBezTo>
                    <a:pt x="28305" y="82724"/>
                    <a:pt x="37945" y="88232"/>
                    <a:pt x="45205" y="119280"/>
                  </a:cubicBezTo>
                  <a:cubicBezTo>
                    <a:pt x="53218" y="153458"/>
                    <a:pt x="68116" y="193270"/>
                    <a:pt x="89399" y="237588"/>
                  </a:cubicBezTo>
                  <a:cubicBezTo>
                    <a:pt x="96410" y="251985"/>
                    <a:pt x="116816" y="268761"/>
                    <a:pt x="134844" y="283659"/>
                  </a:cubicBezTo>
                  <a:cubicBezTo>
                    <a:pt x="142230" y="289669"/>
                    <a:pt x="148615" y="294927"/>
                    <a:pt x="152872" y="299058"/>
                  </a:cubicBezTo>
                  <a:cubicBezTo>
                    <a:pt x="157128" y="303315"/>
                    <a:pt x="162386" y="305568"/>
                    <a:pt x="168020" y="305568"/>
                  </a:cubicBezTo>
                  <a:cubicBezTo>
                    <a:pt x="176032" y="305568"/>
                    <a:pt x="183794" y="300936"/>
                    <a:pt x="188177" y="293299"/>
                  </a:cubicBezTo>
                  <a:cubicBezTo>
                    <a:pt x="192558" y="285787"/>
                    <a:pt x="192683" y="276899"/>
                    <a:pt x="188426" y="269387"/>
                  </a:cubicBezTo>
                  <a:cubicBezTo>
                    <a:pt x="186173" y="265381"/>
                    <a:pt x="183294" y="260749"/>
                    <a:pt x="180289" y="255866"/>
                  </a:cubicBezTo>
                  <a:cubicBezTo>
                    <a:pt x="171651" y="242095"/>
                    <a:pt x="160884" y="224943"/>
                    <a:pt x="159256" y="212049"/>
                  </a:cubicBezTo>
                  <a:cubicBezTo>
                    <a:pt x="156878" y="191642"/>
                    <a:pt x="144859" y="161095"/>
                    <a:pt x="126331" y="128169"/>
                  </a:cubicBezTo>
                  <a:cubicBezTo>
                    <a:pt x="116065" y="110016"/>
                    <a:pt x="106550" y="99249"/>
                    <a:pt x="98163" y="89735"/>
                  </a:cubicBezTo>
                  <a:cubicBezTo>
                    <a:pt x="91276" y="81973"/>
                    <a:pt x="85393" y="75212"/>
                    <a:pt x="80385" y="65948"/>
                  </a:cubicBezTo>
                  <a:cubicBezTo>
                    <a:pt x="68616" y="43538"/>
                    <a:pt x="28054" y="3477"/>
                    <a:pt x="26301" y="1849"/>
                  </a:cubicBezTo>
                  <a:cubicBezTo>
                    <a:pt x="24924" y="472"/>
                    <a:pt x="22921" y="-279"/>
                    <a:pt x="20792" y="96"/>
                  </a:cubicBezTo>
                  <a:cubicBezTo>
                    <a:pt x="15785" y="847"/>
                    <a:pt x="8774" y="3852"/>
                    <a:pt x="4268" y="14243"/>
                  </a:cubicBezTo>
                  <a:cubicBezTo>
                    <a:pt x="-2493" y="29392"/>
                    <a:pt x="-991" y="55181"/>
                    <a:pt x="7147" y="67325"/>
                  </a:cubicBezTo>
                  <a:cubicBezTo>
                    <a:pt x="10777" y="72834"/>
                    <a:pt x="15409" y="75337"/>
                    <a:pt x="19917" y="7796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89FF8AEE-CB3C-48C3-82DB-3ECD921668FD}"/>
                </a:ext>
              </a:extLst>
            </p:cNvPr>
            <p:cNvSpPr/>
            <p:nvPr/>
          </p:nvSpPr>
          <p:spPr>
            <a:xfrm>
              <a:off x="8697232" y="4169793"/>
              <a:ext cx="541875" cy="468403"/>
            </a:xfrm>
            <a:custGeom>
              <a:avLst/>
              <a:gdLst>
                <a:gd name="connsiteX0" fmla="*/ 499753 w 541875"/>
                <a:gd name="connsiteY0" fmla="*/ 465274 h 468403"/>
                <a:gd name="connsiteX1" fmla="*/ 523665 w 541875"/>
                <a:gd name="connsiteY1" fmla="*/ 468404 h 468403"/>
                <a:gd name="connsiteX2" fmla="*/ 541693 w 541875"/>
                <a:gd name="connsiteY2" fmla="*/ 456135 h 468403"/>
                <a:gd name="connsiteX3" fmla="*/ 530175 w 541875"/>
                <a:gd name="connsiteY3" fmla="*/ 427716 h 468403"/>
                <a:gd name="connsiteX4" fmla="*/ 498501 w 541875"/>
                <a:gd name="connsiteY4" fmla="*/ 407810 h 468403"/>
                <a:gd name="connsiteX5" fmla="*/ 431273 w 541875"/>
                <a:gd name="connsiteY5" fmla="*/ 391785 h 468403"/>
                <a:gd name="connsiteX6" fmla="*/ 426515 w 541875"/>
                <a:gd name="connsiteY6" fmla="*/ 392286 h 468403"/>
                <a:gd name="connsiteX7" fmla="*/ 418002 w 541875"/>
                <a:gd name="connsiteY7" fmla="*/ 396167 h 468403"/>
                <a:gd name="connsiteX8" fmla="*/ 401602 w 541875"/>
                <a:gd name="connsiteY8" fmla="*/ 404931 h 468403"/>
                <a:gd name="connsiteX9" fmla="*/ 396219 w 541875"/>
                <a:gd name="connsiteY9" fmla="*/ 400799 h 468403"/>
                <a:gd name="connsiteX10" fmla="*/ 357784 w 541875"/>
                <a:gd name="connsiteY10" fmla="*/ 391159 h 468403"/>
                <a:gd name="connsiteX11" fmla="*/ 334248 w 541875"/>
                <a:gd name="connsiteY11" fmla="*/ 382145 h 468403"/>
                <a:gd name="connsiteX12" fmla="*/ 310211 w 541875"/>
                <a:gd name="connsiteY12" fmla="*/ 360612 h 468403"/>
                <a:gd name="connsiteX13" fmla="*/ 297942 w 541875"/>
                <a:gd name="connsiteY13" fmla="*/ 365244 h 468403"/>
                <a:gd name="connsiteX14" fmla="*/ 298067 w 541875"/>
                <a:gd name="connsiteY14" fmla="*/ 362866 h 468403"/>
                <a:gd name="connsiteX15" fmla="*/ 312965 w 541875"/>
                <a:gd name="connsiteY15" fmla="*/ 285246 h 468403"/>
                <a:gd name="connsiteX16" fmla="*/ 317222 w 541875"/>
                <a:gd name="connsiteY16" fmla="*/ 247938 h 468403"/>
                <a:gd name="connsiteX17" fmla="*/ 298943 w 541875"/>
                <a:gd name="connsiteY17" fmla="*/ 236671 h 468403"/>
                <a:gd name="connsiteX18" fmla="*/ 294311 w 541875"/>
                <a:gd name="connsiteY18" fmla="*/ 237046 h 468403"/>
                <a:gd name="connsiteX19" fmla="*/ 268145 w 541875"/>
                <a:gd name="connsiteY19" fmla="*/ 213134 h 468403"/>
                <a:gd name="connsiteX20" fmla="*/ 235971 w 541875"/>
                <a:gd name="connsiteY20" fmla="*/ 178581 h 468403"/>
                <a:gd name="connsiteX21" fmla="*/ 223076 w 541875"/>
                <a:gd name="connsiteY21" fmla="*/ 168190 h 468403"/>
                <a:gd name="connsiteX22" fmla="*/ 156473 w 541875"/>
                <a:gd name="connsiteY22" fmla="*/ 103590 h 468403"/>
                <a:gd name="connsiteX23" fmla="*/ 99760 w 541875"/>
                <a:gd name="connsiteY23" fmla="*/ 48380 h 468403"/>
                <a:gd name="connsiteX24" fmla="*/ 75598 w 541875"/>
                <a:gd name="connsiteY24" fmla="*/ 26972 h 468403"/>
                <a:gd name="connsiteX25" fmla="*/ 11875 w 541875"/>
                <a:gd name="connsiteY25" fmla="*/ 681 h 468403"/>
                <a:gd name="connsiteX26" fmla="*/ 482 w 541875"/>
                <a:gd name="connsiteY26" fmla="*/ 10572 h 468403"/>
                <a:gd name="connsiteX27" fmla="*/ 48181 w 541875"/>
                <a:gd name="connsiteY27" fmla="*/ 76423 h 468403"/>
                <a:gd name="connsiteX28" fmla="*/ 56695 w 541875"/>
                <a:gd name="connsiteY28" fmla="*/ 84561 h 468403"/>
                <a:gd name="connsiteX29" fmla="*/ 62202 w 541875"/>
                <a:gd name="connsiteY29" fmla="*/ 90695 h 468403"/>
                <a:gd name="connsiteX30" fmla="*/ 124048 w 541875"/>
                <a:gd name="connsiteY30" fmla="*/ 180835 h 468403"/>
                <a:gd name="connsiteX31" fmla="*/ 157600 w 541875"/>
                <a:gd name="connsiteY31" fmla="*/ 319298 h 468403"/>
                <a:gd name="connsiteX32" fmla="*/ 194031 w 541875"/>
                <a:gd name="connsiteY32" fmla="*/ 335949 h 468403"/>
                <a:gd name="connsiteX33" fmla="*/ 255626 w 541875"/>
                <a:gd name="connsiteY33" fmla="*/ 368124 h 468403"/>
                <a:gd name="connsiteX34" fmla="*/ 280539 w 541875"/>
                <a:gd name="connsiteY34" fmla="*/ 390033 h 468403"/>
                <a:gd name="connsiteX35" fmla="*/ 283920 w 541875"/>
                <a:gd name="connsiteY35" fmla="*/ 389532 h 468403"/>
                <a:gd name="connsiteX36" fmla="*/ 303575 w 541875"/>
                <a:gd name="connsiteY36" fmla="*/ 430345 h 468403"/>
                <a:gd name="connsiteX37" fmla="*/ 350147 w 541875"/>
                <a:gd name="connsiteY37" fmla="*/ 440611 h 468403"/>
                <a:gd name="connsiteX38" fmla="*/ 363668 w 541875"/>
                <a:gd name="connsiteY38" fmla="*/ 439860 h 468403"/>
                <a:gd name="connsiteX39" fmla="*/ 398096 w 541875"/>
                <a:gd name="connsiteY39" fmla="*/ 430720 h 468403"/>
                <a:gd name="connsiteX40" fmla="*/ 401852 w 541875"/>
                <a:gd name="connsiteY40" fmla="*/ 435227 h 468403"/>
                <a:gd name="connsiteX41" fmla="*/ 464699 w 541875"/>
                <a:gd name="connsiteY41" fmla="*/ 461643 h 468403"/>
                <a:gd name="connsiteX42" fmla="*/ 499753 w 541875"/>
                <a:gd name="connsiteY42" fmla="*/ 465149 h 4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41875" h="468403">
                  <a:moveTo>
                    <a:pt x="499753" y="465274"/>
                  </a:moveTo>
                  <a:cubicBezTo>
                    <a:pt x="508642" y="466901"/>
                    <a:pt x="517030" y="468404"/>
                    <a:pt x="523665" y="468404"/>
                  </a:cubicBezTo>
                  <a:cubicBezTo>
                    <a:pt x="537937" y="468404"/>
                    <a:pt x="541067" y="460642"/>
                    <a:pt x="541693" y="456135"/>
                  </a:cubicBezTo>
                  <a:cubicBezTo>
                    <a:pt x="543196" y="444993"/>
                    <a:pt x="535058" y="433600"/>
                    <a:pt x="530175" y="427716"/>
                  </a:cubicBezTo>
                  <a:cubicBezTo>
                    <a:pt x="521787" y="418201"/>
                    <a:pt x="508391" y="407810"/>
                    <a:pt x="498501" y="407810"/>
                  </a:cubicBezTo>
                  <a:cubicBezTo>
                    <a:pt x="490740" y="407810"/>
                    <a:pt x="453182" y="397920"/>
                    <a:pt x="431273" y="391785"/>
                  </a:cubicBezTo>
                  <a:cubicBezTo>
                    <a:pt x="429645" y="391285"/>
                    <a:pt x="428018" y="391535"/>
                    <a:pt x="426515" y="392286"/>
                  </a:cubicBezTo>
                  <a:cubicBezTo>
                    <a:pt x="423886" y="393538"/>
                    <a:pt x="420881" y="394915"/>
                    <a:pt x="418002" y="396167"/>
                  </a:cubicBezTo>
                  <a:cubicBezTo>
                    <a:pt x="411992" y="398796"/>
                    <a:pt x="406109" y="401425"/>
                    <a:pt x="401602" y="404931"/>
                  </a:cubicBezTo>
                  <a:cubicBezTo>
                    <a:pt x="399974" y="403554"/>
                    <a:pt x="398347" y="402176"/>
                    <a:pt x="396219" y="400799"/>
                  </a:cubicBezTo>
                  <a:cubicBezTo>
                    <a:pt x="383198" y="392411"/>
                    <a:pt x="369177" y="391660"/>
                    <a:pt x="357784" y="391159"/>
                  </a:cubicBezTo>
                  <a:cubicBezTo>
                    <a:pt x="344138" y="390408"/>
                    <a:pt x="337378" y="389782"/>
                    <a:pt x="334248" y="382145"/>
                  </a:cubicBezTo>
                  <a:cubicBezTo>
                    <a:pt x="326361" y="363366"/>
                    <a:pt x="315844" y="360612"/>
                    <a:pt x="310211" y="360612"/>
                  </a:cubicBezTo>
                  <a:cubicBezTo>
                    <a:pt x="305954" y="360612"/>
                    <a:pt x="301697" y="362365"/>
                    <a:pt x="297942" y="365244"/>
                  </a:cubicBezTo>
                  <a:cubicBezTo>
                    <a:pt x="297942" y="364368"/>
                    <a:pt x="298067" y="363742"/>
                    <a:pt x="298067" y="362866"/>
                  </a:cubicBezTo>
                  <a:cubicBezTo>
                    <a:pt x="298067" y="328437"/>
                    <a:pt x="303951" y="298016"/>
                    <a:pt x="312965" y="285246"/>
                  </a:cubicBezTo>
                  <a:cubicBezTo>
                    <a:pt x="320977" y="273853"/>
                    <a:pt x="322730" y="258580"/>
                    <a:pt x="317222" y="247938"/>
                  </a:cubicBezTo>
                  <a:cubicBezTo>
                    <a:pt x="313465" y="240802"/>
                    <a:pt x="306831" y="236671"/>
                    <a:pt x="298943" y="236671"/>
                  </a:cubicBezTo>
                  <a:cubicBezTo>
                    <a:pt x="297692" y="236671"/>
                    <a:pt x="296439" y="236671"/>
                    <a:pt x="294311" y="237046"/>
                  </a:cubicBezTo>
                  <a:cubicBezTo>
                    <a:pt x="287426" y="237046"/>
                    <a:pt x="278036" y="225403"/>
                    <a:pt x="268145" y="213134"/>
                  </a:cubicBezTo>
                  <a:cubicBezTo>
                    <a:pt x="259132" y="201867"/>
                    <a:pt x="248866" y="189222"/>
                    <a:pt x="235971" y="178581"/>
                  </a:cubicBezTo>
                  <a:lnTo>
                    <a:pt x="223076" y="168190"/>
                  </a:lnTo>
                  <a:cubicBezTo>
                    <a:pt x="199790" y="149411"/>
                    <a:pt x="179509" y="133011"/>
                    <a:pt x="156473" y="103590"/>
                  </a:cubicBezTo>
                  <a:cubicBezTo>
                    <a:pt x="138320" y="80304"/>
                    <a:pt x="116912" y="62527"/>
                    <a:pt x="99760" y="48380"/>
                  </a:cubicBezTo>
                  <a:cubicBezTo>
                    <a:pt x="90246" y="40368"/>
                    <a:pt x="81858" y="33482"/>
                    <a:pt x="75598" y="26972"/>
                  </a:cubicBezTo>
                  <a:cubicBezTo>
                    <a:pt x="55818" y="6565"/>
                    <a:pt x="26397" y="-2699"/>
                    <a:pt x="11875" y="681"/>
                  </a:cubicBezTo>
                  <a:cubicBezTo>
                    <a:pt x="3737" y="2559"/>
                    <a:pt x="1233" y="7817"/>
                    <a:pt x="482" y="10572"/>
                  </a:cubicBezTo>
                  <a:cubicBezTo>
                    <a:pt x="-3274" y="24593"/>
                    <a:pt x="15130" y="45250"/>
                    <a:pt x="48181" y="76423"/>
                  </a:cubicBezTo>
                  <a:cubicBezTo>
                    <a:pt x="52312" y="80304"/>
                    <a:pt x="55442" y="83184"/>
                    <a:pt x="56695" y="84561"/>
                  </a:cubicBezTo>
                  <a:cubicBezTo>
                    <a:pt x="57570" y="85688"/>
                    <a:pt x="59574" y="87816"/>
                    <a:pt x="62202" y="90695"/>
                  </a:cubicBezTo>
                  <a:cubicBezTo>
                    <a:pt x="103266" y="135014"/>
                    <a:pt x="124048" y="165311"/>
                    <a:pt x="124048" y="180835"/>
                  </a:cubicBezTo>
                  <a:cubicBezTo>
                    <a:pt x="124048" y="208627"/>
                    <a:pt x="143453" y="305903"/>
                    <a:pt x="157600" y="319298"/>
                  </a:cubicBezTo>
                  <a:cubicBezTo>
                    <a:pt x="162733" y="324056"/>
                    <a:pt x="174125" y="328563"/>
                    <a:pt x="194031" y="335949"/>
                  </a:cubicBezTo>
                  <a:cubicBezTo>
                    <a:pt x="216691" y="344462"/>
                    <a:pt x="250994" y="357232"/>
                    <a:pt x="255626" y="368124"/>
                  </a:cubicBezTo>
                  <a:cubicBezTo>
                    <a:pt x="261260" y="381394"/>
                    <a:pt x="271150" y="390033"/>
                    <a:pt x="280539" y="390033"/>
                  </a:cubicBezTo>
                  <a:cubicBezTo>
                    <a:pt x="281291" y="390033"/>
                    <a:pt x="282543" y="389908"/>
                    <a:pt x="283920" y="389532"/>
                  </a:cubicBezTo>
                  <a:cubicBezTo>
                    <a:pt x="281667" y="403929"/>
                    <a:pt x="288302" y="418326"/>
                    <a:pt x="303575" y="430345"/>
                  </a:cubicBezTo>
                  <a:cubicBezTo>
                    <a:pt x="311087" y="436229"/>
                    <a:pt x="330993" y="440611"/>
                    <a:pt x="350147" y="440611"/>
                  </a:cubicBezTo>
                  <a:cubicBezTo>
                    <a:pt x="354654" y="440611"/>
                    <a:pt x="359161" y="440360"/>
                    <a:pt x="363668" y="439860"/>
                  </a:cubicBezTo>
                  <a:cubicBezTo>
                    <a:pt x="379442" y="437982"/>
                    <a:pt x="390585" y="434852"/>
                    <a:pt x="398096" y="430720"/>
                  </a:cubicBezTo>
                  <a:cubicBezTo>
                    <a:pt x="399223" y="432223"/>
                    <a:pt x="400350" y="433725"/>
                    <a:pt x="401852" y="435227"/>
                  </a:cubicBezTo>
                  <a:cubicBezTo>
                    <a:pt x="419129" y="453130"/>
                    <a:pt x="432775" y="464648"/>
                    <a:pt x="464699" y="461643"/>
                  </a:cubicBezTo>
                  <a:cubicBezTo>
                    <a:pt x="475090" y="460516"/>
                    <a:pt x="487735" y="462895"/>
                    <a:pt x="499753" y="465149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EEE6C706-2D22-42AE-A74D-CFAC957449B0}"/>
                </a:ext>
              </a:extLst>
            </p:cNvPr>
            <p:cNvSpPr/>
            <p:nvPr/>
          </p:nvSpPr>
          <p:spPr>
            <a:xfrm>
              <a:off x="9344981" y="4636569"/>
              <a:ext cx="50432" cy="51579"/>
            </a:xfrm>
            <a:custGeom>
              <a:avLst/>
              <a:gdLst>
                <a:gd name="connsiteX0" fmla="*/ 25021 w 50432"/>
                <a:gd name="connsiteY0" fmla="*/ 0 h 51579"/>
                <a:gd name="connsiteX1" fmla="*/ 608 w 50432"/>
                <a:gd name="connsiteY1" fmla="*/ 19655 h 51579"/>
                <a:gd name="connsiteX2" fmla="*/ 5616 w 50432"/>
                <a:gd name="connsiteY2" fmla="*/ 41063 h 51579"/>
                <a:gd name="connsiteX3" fmla="*/ 27776 w 50432"/>
                <a:gd name="connsiteY3" fmla="*/ 51580 h 51579"/>
                <a:gd name="connsiteX4" fmla="*/ 50311 w 50432"/>
                <a:gd name="connsiteY4" fmla="*/ 29671 h 51579"/>
                <a:gd name="connsiteX5" fmla="*/ 43675 w 50432"/>
                <a:gd name="connsiteY5" fmla="*/ 8013 h 51579"/>
                <a:gd name="connsiteX6" fmla="*/ 25021 w 50432"/>
                <a:gd name="connsiteY6" fmla="*/ 0 h 51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32" h="51579">
                  <a:moveTo>
                    <a:pt x="25021" y="0"/>
                  </a:moveTo>
                  <a:cubicBezTo>
                    <a:pt x="13003" y="0"/>
                    <a:pt x="3112" y="8013"/>
                    <a:pt x="608" y="19655"/>
                  </a:cubicBezTo>
                  <a:cubicBezTo>
                    <a:pt x="-1019" y="27417"/>
                    <a:pt x="608" y="35054"/>
                    <a:pt x="5616" y="41063"/>
                  </a:cubicBezTo>
                  <a:cubicBezTo>
                    <a:pt x="10874" y="47573"/>
                    <a:pt x="19387" y="51580"/>
                    <a:pt x="27776" y="51580"/>
                  </a:cubicBezTo>
                  <a:cubicBezTo>
                    <a:pt x="40295" y="51580"/>
                    <a:pt x="49183" y="43067"/>
                    <a:pt x="50311" y="29671"/>
                  </a:cubicBezTo>
                  <a:cubicBezTo>
                    <a:pt x="51187" y="18654"/>
                    <a:pt x="47181" y="11768"/>
                    <a:pt x="43675" y="8013"/>
                  </a:cubicBezTo>
                  <a:cubicBezTo>
                    <a:pt x="39043" y="2880"/>
                    <a:pt x="32157" y="0"/>
                    <a:pt x="25021" y="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6F74ECFF-BADF-48AB-9C75-785F8981E33F}"/>
                </a:ext>
              </a:extLst>
            </p:cNvPr>
            <p:cNvSpPr/>
            <p:nvPr/>
          </p:nvSpPr>
          <p:spPr>
            <a:xfrm>
              <a:off x="9467311" y="4599011"/>
              <a:ext cx="100622" cy="94270"/>
            </a:xfrm>
            <a:custGeom>
              <a:avLst/>
              <a:gdLst>
                <a:gd name="connsiteX0" fmla="*/ 15742 w 100622"/>
                <a:gd name="connsiteY0" fmla="*/ 94271 h 94270"/>
                <a:gd name="connsiteX1" fmla="*/ 60310 w 100622"/>
                <a:gd name="connsiteY1" fmla="*/ 67479 h 94270"/>
                <a:gd name="connsiteX2" fmla="*/ 100622 w 100622"/>
                <a:gd name="connsiteY2" fmla="*/ 36807 h 94270"/>
                <a:gd name="connsiteX3" fmla="*/ 58933 w 100622"/>
                <a:gd name="connsiteY3" fmla="*/ 0 h 94270"/>
                <a:gd name="connsiteX4" fmla="*/ 37776 w 100622"/>
                <a:gd name="connsiteY4" fmla="*/ 11643 h 94270"/>
                <a:gd name="connsiteX5" fmla="*/ 23253 w 100622"/>
                <a:gd name="connsiteY5" fmla="*/ 31173 h 94270"/>
                <a:gd name="connsiteX6" fmla="*/ 218 w 100622"/>
                <a:gd name="connsiteY6" fmla="*/ 78371 h 94270"/>
                <a:gd name="connsiteX7" fmla="*/ 15742 w 100622"/>
                <a:gd name="connsiteY7" fmla="*/ 94145 h 9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622" h="94270">
                  <a:moveTo>
                    <a:pt x="15742" y="94271"/>
                  </a:moveTo>
                  <a:cubicBezTo>
                    <a:pt x="30890" y="94271"/>
                    <a:pt x="53174" y="74365"/>
                    <a:pt x="60310" y="67479"/>
                  </a:cubicBezTo>
                  <a:cubicBezTo>
                    <a:pt x="69575" y="65852"/>
                    <a:pt x="100622" y="58590"/>
                    <a:pt x="100622" y="36807"/>
                  </a:cubicBezTo>
                  <a:cubicBezTo>
                    <a:pt x="100622" y="19655"/>
                    <a:pt x="78338" y="0"/>
                    <a:pt x="58933" y="0"/>
                  </a:cubicBezTo>
                  <a:cubicBezTo>
                    <a:pt x="50045" y="0"/>
                    <a:pt x="42532" y="4132"/>
                    <a:pt x="37776" y="11643"/>
                  </a:cubicBezTo>
                  <a:cubicBezTo>
                    <a:pt x="33644" y="18028"/>
                    <a:pt x="28386" y="24788"/>
                    <a:pt x="23253" y="31173"/>
                  </a:cubicBezTo>
                  <a:cubicBezTo>
                    <a:pt x="10358" y="47323"/>
                    <a:pt x="-1786" y="62471"/>
                    <a:pt x="218" y="78371"/>
                  </a:cubicBezTo>
                  <a:cubicBezTo>
                    <a:pt x="1469" y="88261"/>
                    <a:pt x="7229" y="94145"/>
                    <a:pt x="15742" y="9414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EF737AB0-6BAB-40D3-8395-4D1205F504CB}"/>
                </a:ext>
              </a:extLst>
            </p:cNvPr>
            <p:cNvSpPr/>
            <p:nvPr/>
          </p:nvSpPr>
          <p:spPr>
            <a:xfrm>
              <a:off x="9335656" y="4366098"/>
              <a:ext cx="144139" cy="165058"/>
            </a:xfrm>
            <a:custGeom>
              <a:avLst/>
              <a:gdLst>
                <a:gd name="connsiteX0" fmla="*/ 73908 w 144139"/>
                <a:gd name="connsiteY0" fmla="*/ 105842 h 165058"/>
                <a:gd name="connsiteX1" fmla="*/ 84549 w 144139"/>
                <a:gd name="connsiteY1" fmla="*/ 140270 h 165058"/>
                <a:gd name="connsiteX2" fmla="*/ 133250 w 144139"/>
                <a:gd name="connsiteY2" fmla="*/ 165059 h 165058"/>
                <a:gd name="connsiteX3" fmla="*/ 136630 w 144139"/>
                <a:gd name="connsiteY3" fmla="*/ 165059 h 165058"/>
                <a:gd name="connsiteX4" fmla="*/ 142639 w 144139"/>
                <a:gd name="connsiteY4" fmla="*/ 158298 h 165058"/>
                <a:gd name="connsiteX5" fmla="*/ 111967 w 144139"/>
                <a:gd name="connsiteY5" fmla="*/ 71539 h 165058"/>
                <a:gd name="connsiteX6" fmla="*/ 89182 w 144139"/>
                <a:gd name="connsiteY6" fmla="*/ 52885 h 165058"/>
                <a:gd name="connsiteX7" fmla="*/ 95692 w 144139"/>
                <a:gd name="connsiteY7" fmla="*/ 53637 h 165058"/>
                <a:gd name="connsiteX8" fmla="*/ 140636 w 144139"/>
                <a:gd name="connsiteY8" fmla="*/ 41868 h 165058"/>
                <a:gd name="connsiteX9" fmla="*/ 142014 w 144139"/>
                <a:gd name="connsiteY9" fmla="*/ 20210 h 165058"/>
                <a:gd name="connsiteX10" fmla="*/ 108962 w 144139"/>
                <a:gd name="connsiteY10" fmla="*/ 6314 h 165058"/>
                <a:gd name="connsiteX11" fmla="*/ 70152 w 144139"/>
                <a:gd name="connsiteY11" fmla="*/ 10946 h 165058"/>
                <a:gd name="connsiteX12" fmla="*/ 40481 w 144139"/>
                <a:gd name="connsiteY12" fmla="*/ 1055 h 165058"/>
                <a:gd name="connsiteX13" fmla="*/ 34472 w 144139"/>
                <a:gd name="connsiteY13" fmla="*/ 429 h 165058"/>
                <a:gd name="connsiteX14" fmla="*/ 16695 w 144139"/>
                <a:gd name="connsiteY14" fmla="*/ 34983 h 165058"/>
                <a:gd name="connsiteX15" fmla="*/ 14441 w 144139"/>
                <a:gd name="connsiteY15" fmla="*/ 51634 h 165058"/>
                <a:gd name="connsiteX16" fmla="*/ 6554 w 144139"/>
                <a:gd name="connsiteY16" fmla="*/ 75545 h 165058"/>
                <a:gd name="connsiteX17" fmla="*/ 10059 w 144139"/>
                <a:gd name="connsiteY17" fmla="*/ 117736 h 165058"/>
                <a:gd name="connsiteX18" fmla="*/ 20200 w 144139"/>
                <a:gd name="connsiteY18" fmla="*/ 121116 h 165058"/>
                <a:gd name="connsiteX19" fmla="*/ 53752 w 144139"/>
                <a:gd name="connsiteY19" fmla="*/ 100960 h 165058"/>
                <a:gd name="connsiteX20" fmla="*/ 70152 w 144139"/>
                <a:gd name="connsiteY20" fmla="*/ 88190 h 165058"/>
                <a:gd name="connsiteX21" fmla="*/ 73783 w 144139"/>
                <a:gd name="connsiteY21" fmla="*/ 106092 h 16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4139" h="165058">
                  <a:moveTo>
                    <a:pt x="73908" y="105842"/>
                  </a:moveTo>
                  <a:cubicBezTo>
                    <a:pt x="74033" y="114731"/>
                    <a:pt x="74284" y="124746"/>
                    <a:pt x="84549" y="140270"/>
                  </a:cubicBezTo>
                  <a:cubicBezTo>
                    <a:pt x="99322" y="162680"/>
                    <a:pt x="123484" y="165059"/>
                    <a:pt x="133250" y="165059"/>
                  </a:cubicBezTo>
                  <a:cubicBezTo>
                    <a:pt x="135378" y="165059"/>
                    <a:pt x="136630" y="165059"/>
                    <a:pt x="136630" y="165059"/>
                  </a:cubicBezTo>
                  <a:cubicBezTo>
                    <a:pt x="140010" y="164683"/>
                    <a:pt x="142639" y="161804"/>
                    <a:pt x="142639" y="158298"/>
                  </a:cubicBezTo>
                  <a:cubicBezTo>
                    <a:pt x="142389" y="151287"/>
                    <a:pt x="139384" y="89192"/>
                    <a:pt x="111967" y="71539"/>
                  </a:cubicBezTo>
                  <a:cubicBezTo>
                    <a:pt x="99322" y="63402"/>
                    <a:pt x="92186" y="56766"/>
                    <a:pt x="89182" y="52885"/>
                  </a:cubicBezTo>
                  <a:cubicBezTo>
                    <a:pt x="90934" y="52885"/>
                    <a:pt x="93062" y="53261"/>
                    <a:pt x="95692" y="53637"/>
                  </a:cubicBezTo>
                  <a:cubicBezTo>
                    <a:pt x="116224" y="57267"/>
                    <a:pt x="133375" y="52760"/>
                    <a:pt x="140636" y="41868"/>
                  </a:cubicBezTo>
                  <a:cubicBezTo>
                    <a:pt x="144767" y="35609"/>
                    <a:pt x="145268" y="27847"/>
                    <a:pt x="142014" y="20210"/>
                  </a:cubicBezTo>
                  <a:cubicBezTo>
                    <a:pt x="138133" y="10946"/>
                    <a:pt x="126990" y="6314"/>
                    <a:pt x="108962" y="6314"/>
                  </a:cubicBezTo>
                  <a:cubicBezTo>
                    <a:pt x="93313" y="6314"/>
                    <a:pt x="75911" y="9694"/>
                    <a:pt x="70152" y="10946"/>
                  </a:cubicBezTo>
                  <a:cubicBezTo>
                    <a:pt x="60387" y="12949"/>
                    <a:pt x="45239" y="4060"/>
                    <a:pt x="40481" y="1055"/>
                  </a:cubicBezTo>
                  <a:cubicBezTo>
                    <a:pt x="38729" y="-71"/>
                    <a:pt x="36475" y="-322"/>
                    <a:pt x="34472" y="429"/>
                  </a:cubicBezTo>
                  <a:cubicBezTo>
                    <a:pt x="20200" y="5938"/>
                    <a:pt x="18823" y="18082"/>
                    <a:pt x="16695" y="34983"/>
                  </a:cubicBezTo>
                  <a:cubicBezTo>
                    <a:pt x="16194" y="39865"/>
                    <a:pt x="15442" y="45374"/>
                    <a:pt x="14441" y="51634"/>
                  </a:cubicBezTo>
                  <a:cubicBezTo>
                    <a:pt x="12939" y="60272"/>
                    <a:pt x="9684" y="68034"/>
                    <a:pt x="6554" y="75545"/>
                  </a:cubicBezTo>
                  <a:cubicBezTo>
                    <a:pt x="670" y="89692"/>
                    <a:pt x="-6090" y="105717"/>
                    <a:pt x="10059" y="117736"/>
                  </a:cubicBezTo>
                  <a:cubicBezTo>
                    <a:pt x="13064" y="119989"/>
                    <a:pt x="16444" y="121116"/>
                    <a:pt x="20200" y="121116"/>
                  </a:cubicBezTo>
                  <a:cubicBezTo>
                    <a:pt x="31468" y="121116"/>
                    <a:pt x="42860" y="110850"/>
                    <a:pt x="53752" y="100960"/>
                  </a:cubicBezTo>
                  <a:cubicBezTo>
                    <a:pt x="59010" y="96202"/>
                    <a:pt x="67899" y="88190"/>
                    <a:pt x="70152" y="88190"/>
                  </a:cubicBezTo>
                  <a:cubicBezTo>
                    <a:pt x="73532" y="95076"/>
                    <a:pt x="73532" y="100209"/>
                    <a:pt x="73783" y="106092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F12C26AE-7B7C-4F79-ACD0-52F5ECA6D632}"/>
                </a:ext>
              </a:extLst>
            </p:cNvPr>
            <p:cNvSpPr/>
            <p:nvPr/>
          </p:nvSpPr>
          <p:spPr>
            <a:xfrm>
              <a:off x="9372687" y="4300801"/>
              <a:ext cx="151930" cy="59591"/>
            </a:xfrm>
            <a:custGeom>
              <a:avLst/>
              <a:gdLst>
                <a:gd name="connsiteX0" fmla="*/ 29867 w 151930"/>
                <a:gd name="connsiteY0" fmla="*/ 59467 h 59591"/>
                <a:gd name="connsiteX1" fmla="*/ 35125 w 151930"/>
                <a:gd name="connsiteY1" fmla="*/ 59216 h 59591"/>
                <a:gd name="connsiteX2" fmla="*/ 74685 w 151930"/>
                <a:gd name="connsiteY2" fmla="*/ 54209 h 59591"/>
                <a:gd name="connsiteX3" fmla="*/ 124137 w 151930"/>
                <a:gd name="connsiteY3" fmla="*/ 48450 h 59591"/>
                <a:gd name="connsiteX4" fmla="*/ 151930 w 151930"/>
                <a:gd name="connsiteY4" fmla="*/ 10516 h 59591"/>
                <a:gd name="connsiteX5" fmla="*/ 150177 w 151930"/>
                <a:gd name="connsiteY5" fmla="*/ 4006 h 59591"/>
                <a:gd name="connsiteX6" fmla="*/ 142665 w 151930"/>
                <a:gd name="connsiteY6" fmla="*/ 0 h 59591"/>
                <a:gd name="connsiteX7" fmla="*/ 60038 w 151930"/>
                <a:gd name="connsiteY7" fmla="*/ 16651 h 59591"/>
                <a:gd name="connsiteX8" fmla="*/ 57409 w 151930"/>
                <a:gd name="connsiteY8" fmla="*/ 16901 h 59591"/>
                <a:gd name="connsiteX9" fmla="*/ 15218 w 151930"/>
                <a:gd name="connsiteY9" fmla="*/ 11017 h 59591"/>
                <a:gd name="connsiteX10" fmla="*/ 8959 w 151930"/>
                <a:gd name="connsiteY10" fmla="*/ 13270 h 59591"/>
                <a:gd name="connsiteX11" fmla="*/ 2199 w 151930"/>
                <a:gd name="connsiteY11" fmla="*/ 44694 h 59591"/>
                <a:gd name="connsiteX12" fmla="*/ 29991 w 151930"/>
                <a:gd name="connsiteY12" fmla="*/ 59592 h 5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930" h="59591">
                  <a:moveTo>
                    <a:pt x="29867" y="59467"/>
                  </a:moveTo>
                  <a:cubicBezTo>
                    <a:pt x="31619" y="59467"/>
                    <a:pt x="33372" y="59467"/>
                    <a:pt x="35125" y="59216"/>
                  </a:cubicBezTo>
                  <a:cubicBezTo>
                    <a:pt x="45390" y="58090"/>
                    <a:pt x="60038" y="56087"/>
                    <a:pt x="74685" y="54209"/>
                  </a:cubicBezTo>
                  <a:cubicBezTo>
                    <a:pt x="94842" y="51454"/>
                    <a:pt x="117752" y="48450"/>
                    <a:pt x="124137" y="48450"/>
                  </a:cubicBezTo>
                  <a:cubicBezTo>
                    <a:pt x="138660" y="48450"/>
                    <a:pt x="151930" y="21158"/>
                    <a:pt x="151930" y="10516"/>
                  </a:cubicBezTo>
                  <a:cubicBezTo>
                    <a:pt x="151930" y="7887"/>
                    <a:pt x="151304" y="5759"/>
                    <a:pt x="150177" y="4006"/>
                  </a:cubicBezTo>
                  <a:cubicBezTo>
                    <a:pt x="148550" y="1377"/>
                    <a:pt x="145795" y="0"/>
                    <a:pt x="142665" y="0"/>
                  </a:cubicBezTo>
                  <a:cubicBezTo>
                    <a:pt x="132900" y="0"/>
                    <a:pt x="67800" y="13646"/>
                    <a:pt x="60038" y="16651"/>
                  </a:cubicBezTo>
                  <a:cubicBezTo>
                    <a:pt x="60038" y="16651"/>
                    <a:pt x="59412" y="16901"/>
                    <a:pt x="57409" y="16901"/>
                  </a:cubicBezTo>
                  <a:cubicBezTo>
                    <a:pt x="45265" y="16901"/>
                    <a:pt x="15469" y="11017"/>
                    <a:pt x="15218" y="11017"/>
                  </a:cubicBezTo>
                  <a:cubicBezTo>
                    <a:pt x="12840" y="10391"/>
                    <a:pt x="10461" y="11392"/>
                    <a:pt x="8959" y="13270"/>
                  </a:cubicBezTo>
                  <a:cubicBezTo>
                    <a:pt x="195" y="23662"/>
                    <a:pt x="-2308" y="35054"/>
                    <a:pt x="2199" y="44694"/>
                  </a:cubicBezTo>
                  <a:cubicBezTo>
                    <a:pt x="6580" y="54083"/>
                    <a:pt x="16971" y="59592"/>
                    <a:pt x="29991" y="59592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B0E62009-7E68-4F0F-B6B9-8D8EA31246A8}"/>
                </a:ext>
              </a:extLst>
            </p:cNvPr>
            <p:cNvSpPr/>
            <p:nvPr/>
          </p:nvSpPr>
          <p:spPr>
            <a:xfrm>
              <a:off x="9572774" y="4272632"/>
              <a:ext cx="60537" cy="112298"/>
            </a:xfrm>
            <a:custGeom>
              <a:avLst/>
              <a:gdLst>
                <a:gd name="connsiteX0" fmla="*/ 918 w 60537"/>
                <a:gd name="connsiteY0" fmla="*/ 73864 h 112298"/>
                <a:gd name="connsiteX1" fmla="*/ 14314 w 60537"/>
                <a:gd name="connsiteY1" fmla="*/ 111547 h 112298"/>
                <a:gd name="connsiteX2" fmla="*/ 19446 w 60537"/>
                <a:gd name="connsiteY2" fmla="*/ 112298 h 112298"/>
                <a:gd name="connsiteX3" fmla="*/ 56253 w 60537"/>
                <a:gd name="connsiteY3" fmla="*/ 59091 h 112298"/>
                <a:gd name="connsiteX4" fmla="*/ 51246 w 60537"/>
                <a:gd name="connsiteY4" fmla="*/ 1502 h 112298"/>
                <a:gd name="connsiteX5" fmla="*/ 45111 w 60537"/>
                <a:gd name="connsiteY5" fmla="*/ 0 h 112298"/>
                <a:gd name="connsiteX6" fmla="*/ 1043 w 60537"/>
                <a:gd name="connsiteY6" fmla="*/ 73864 h 11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37" h="112298">
                  <a:moveTo>
                    <a:pt x="918" y="73864"/>
                  </a:moveTo>
                  <a:cubicBezTo>
                    <a:pt x="-3214" y="102032"/>
                    <a:pt x="7553" y="109544"/>
                    <a:pt x="14314" y="111547"/>
                  </a:cubicBezTo>
                  <a:cubicBezTo>
                    <a:pt x="15941" y="112048"/>
                    <a:pt x="17693" y="112298"/>
                    <a:pt x="19446" y="112298"/>
                  </a:cubicBezTo>
                  <a:cubicBezTo>
                    <a:pt x="41856" y="112298"/>
                    <a:pt x="53249" y="71611"/>
                    <a:pt x="56253" y="59091"/>
                  </a:cubicBezTo>
                  <a:cubicBezTo>
                    <a:pt x="58257" y="50828"/>
                    <a:pt x="67145" y="9515"/>
                    <a:pt x="51246" y="1502"/>
                  </a:cubicBezTo>
                  <a:cubicBezTo>
                    <a:pt x="49368" y="501"/>
                    <a:pt x="47240" y="0"/>
                    <a:pt x="45111" y="0"/>
                  </a:cubicBezTo>
                  <a:cubicBezTo>
                    <a:pt x="24955" y="0"/>
                    <a:pt x="5174" y="44443"/>
                    <a:pt x="1043" y="73864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EF189712-C4B2-4D77-A755-649C7BB484DF}"/>
                </a:ext>
              </a:extLst>
            </p:cNvPr>
            <p:cNvSpPr/>
            <p:nvPr/>
          </p:nvSpPr>
          <p:spPr>
            <a:xfrm>
              <a:off x="9072382" y="4122275"/>
              <a:ext cx="284099" cy="359054"/>
            </a:xfrm>
            <a:custGeom>
              <a:avLst/>
              <a:gdLst>
                <a:gd name="connsiteX0" fmla="*/ 121849 w 284099"/>
                <a:gd name="connsiteY0" fmla="*/ 108042 h 359054"/>
                <a:gd name="connsiteX1" fmla="*/ 116716 w 284099"/>
                <a:gd name="connsiteY1" fmla="*/ 117682 h 359054"/>
                <a:gd name="connsiteX2" fmla="*/ 82413 w 284099"/>
                <a:gd name="connsiteY2" fmla="*/ 132580 h 359054"/>
                <a:gd name="connsiteX3" fmla="*/ 52116 w 284099"/>
                <a:gd name="connsiteY3" fmla="*/ 172266 h 359054"/>
                <a:gd name="connsiteX4" fmla="*/ 50989 w 284099"/>
                <a:gd name="connsiteY4" fmla="*/ 175396 h 359054"/>
                <a:gd name="connsiteX5" fmla="*/ 39097 w 284099"/>
                <a:gd name="connsiteY5" fmla="*/ 168260 h 359054"/>
                <a:gd name="connsiteX6" fmla="*/ 15184 w 284099"/>
                <a:gd name="connsiteY6" fmla="*/ 157243 h 359054"/>
                <a:gd name="connsiteX7" fmla="*/ 5669 w 284099"/>
                <a:gd name="connsiteY7" fmla="*/ 161500 h 359054"/>
                <a:gd name="connsiteX8" fmla="*/ 18314 w 284099"/>
                <a:gd name="connsiteY8" fmla="*/ 274048 h 359054"/>
                <a:gd name="connsiteX9" fmla="*/ 93430 w 284099"/>
                <a:gd name="connsiteY9" fmla="*/ 348914 h 359054"/>
                <a:gd name="connsiteX10" fmla="*/ 142005 w 284099"/>
                <a:gd name="connsiteY10" fmla="*/ 354047 h 359054"/>
                <a:gd name="connsiteX11" fmla="*/ 177560 w 284099"/>
                <a:gd name="connsiteY11" fmla="*/ 359055 h 359054"/>
                <a:gd name="connsiteX12" fmla="*/ 212489 w 284099"/>
                <a:gd name="connsiteY12" fmla="*/ 348664 h 359054"/>
                <a:gd name="connsiteX13" fmla="*/ 217372 w 284099"/>
                <a:gd name="connsiteY13" fmla="*/ 333640 h 359054"/>
                <a:gd name="connsiteX14" fmla="*/ 216996 w 284099"/>
                <a:gd name="connsiteY14" fmla="*/ 330761 h 359054"/>
                <a:gd name="connsiteX15" fmla="*/ 231643 w 284099"/>
                <a:gd name="connsiteY15" fmla="*/ 251764 h 359054"/>
                <a:gd name="connsiteX16" fmla="*/ 242536 w 284099"/>
                <a:gd name="connsiteY16" fmla="*/ 240747 h 359054"/>
                <a:gd name="connsiteX17" fmla="*/ 267574 w 284099"/>
                <a:gd name="connsiteY17" fmla="*/ 171765 h 359054"/>
                <a:gd name="connsiteX18" fmla="*/ 253803 w 284099"/>
                <a:gd name="connsiteY18" fmla="*/ 139841 h 359054"/>
                <a:gd name="connsiteX19" fmla="*/ 247668 w 284099"/>
                <a:gd name="connsiteY19" fmla="*/ 105163 h 359054"/>
                <a:gd name="connsiteX20" fmla="*/ 264569 w 284099"/>
                <a:gd name="connsiteY20" fmla="*/ 91391 h 359054"/>
                <a:gd name="connsiteX21" fmla="*/ 284099 w 284099"/>
                <a:gd name="connsiteY21" fmla="*/ 65226 h 359054"/>
                <a:gd name="connsiteX22" fmla="*/ 275712 w 284099"/>
                <a:gd name="connsiteY22" fmla="*/ 56212 h 359054"/>
                <a:gd name="connsiteX23" fmla="*/ 267574 w 284099"/>
                <a:gd name="connsiteY23" fmla="*/ 58465 h 359054"/>
                <a:gd name="connsiteX24" fmla="*/ 257434 w 284099"/>
                <a:gd name="connsiteY24" fmla="*/ 61345 h 359054"/>
                <a:gd name="connsiteX25" fmla="*/ 240407 w 284099"/>
                <a:gd name="connsiteY25" fmla="*/ 13270 h 359054"/>
                <a:gd name="connsiteX26" fmla="*/ 227387 w 284099"/>
                <a:gd name="connsiteY26" fmla="*/ 0 h 359054"/>
                <a:gd name="connsiteX27" fmla="*/ 188202 w 284099"/>
                <a:gd name="connsiteY27" fmla="*/ 37182 h 359054"/>
                <a:gd name="connsiteX28" fmla="*/ 192458 w 284099"/>
                <a:gd name="connsiteY28" fmla="*/ 57589 h 359054"/>
                <a:gd name="connsiteX29" fmla="*/ 194962 w 284099"/>
                <a:gd name="connsiteY29" fmla="*/ 64224 h 359054"/>
                <a:gd name="connsiteX30" fmla="*/ 176433 w 284099"/>
                <a:gd name="connsiteY30" fmla="*/ 66728 h 359054"/>
                <a:gd name="connsiteX31" fmla="*/ 122099 w 284099"/>
                <a:gd name="connsiteY31" fmla="*/ 107666 h 3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4099" h="359054">
                  <a:moveTo>
                    <a:pt x="121849" y="108042"/>
                  </a:moveTo>
                  <a:cubicBezTo>
                    <a:pt x="120096" y="112048"/>
                    <a:pt x="118094" y="116555"/>
                    <a:pt x="116716" y="117682"/>
                  </a:cubicBezTo>
                  <a:cubicBezTo>
                    <a:pt x="108829" y="124693"/>
                    <a:pt x="100942" y="127071"/>
                    <a:pt x="82413" y="132580"/>
                  </a:cubicBezTo>
                  <a:cubicBezTo>
                    <a:pt x="62883" y="138339"/>
                    <a:pt x="56623" y="157994"/>
                    <a:pt x="52116" y="172266"/>
                  </a:cubicBezTo>
                  <a:lnTo>
                    <a:pt x="50989" y="175396"/>
                  </a:lnTo>
                  <a:cubicBezTo>
                    <a:pt x="47860" y="174144"/>
                    <a:pt x="42602" y="170513"/>
                    <a:pt x="39097" y="168260"/>
                  </a:cubicBezTo>
                  <a:cubicBezTo>
                    <a:pt x="30583" y="162626"/>
                    <a:pt x="22446" y="157243"/>
                    <a:pt x="15184" y="157243"/>
                  </a:cubicBezTo>
                  <a:cubicBezTo>
                    <a:pt x="11303" y="157243"/>
                    <a:pt x="8048" y="158745"/>
                    <a:pt x="5669" y="161500"/>
                  </a:cubicBezTo>
                  <a:cubicBezTo>
                    <a:pt x="-7476" y="177149"/>
                    <a:pt x="4543" y="236866"/>
                    <a:pt x="18314" y="274048"/>
                  </a:cubicBezTo>
                  <a:cubicBezTo>
                    <a:pt x="35340" y="319869"/>
                    <a:pt x="79283" y="348914"/>
                    <a:pt x="93430" y="348914"/>
                  </a:cubicBezTo>
                  <a:cubicBezTo>
                    <a:pt x="104322" y="348914"/>
                    <a:pt x="126982" y="348914"/>
                    <a:pt x="142005" y="354047"/>
                  </a:cubicBezTo>
                  <a:cubicBezTo>
                    <a:pt x="149141" y="356425"/>
                    <a:pt x="163288" y="359055"/>
                    <a:pt x="177560" y="359055"/>
                  </a:cubicBezTo>
                  <a:cubicBezTo>
                    <a:pt x="194461" y="359055"/>
                    <a:pt x="206229" y="355549"/>
                    <a:pt x="212489" y="348664"/>
                  </a:cubicBezTo>
                  <a:cubicBezTo>
                    <a:pt x="216245" y="344657"/>
                    <a:pt x="217872" y="339399"/>
                    <a:pt x="217372" y="333640"/>
                  </a:cubicBezTo>
                  <a:lnTo>
                    <a:pt x="216996" y="330761"/>
                  </a:lnTo>
                  <a:cubicBezTo>
                    <a:pt x="214742" y="306473"/>
                    <a:pt x="211613" y="273172"/>
                    <a:pt x="231643" y="251764"/>
                  </a:cubicBezTo>
                  <a:cubicBezTo>
                    <a:pt x="235274" y="247883"/>
                    <a:pt x="239030" y="244252"/>
                    <a:pt x="242536" y="240747"/>
                  </a:cubicBezTo>
                  <a:cubicBezTo>
                    <a:pt x="261064" y="222469"/>
                    <a:pt x="278466" y="205317"/>
                    <a:pt x="267574" y="171765"/>
                  </a:cubicBezTo>
                  <a:cubicBezTo>
                    <a:pt x="263568" y="159496"/>
                    <a:pt x="258309" y="148980"/>
                    <a:pt x="253803" y="139841"/>
                  </a:cubicBezTo>
                  <a:cubicBezTo>
                    <a:pt x="243913" y="120186"/>
                    <a:pt x="240908" y="112048"/>
                    <a:pt x="247668" y="105163"/>
                  </a:cubicBezTo>
                  <a:cubicBezTo>
                    <a:pt x="253177" y="99529"/>
                    <a:pt x="259186" y="95272"/>
                    <a:pt x="264569" y="91391"/>
                  </a:cubicBezTo>
                  <a:cubicBezTo>
                    <a:pt x="274585" y="84130"/>
                    <a:pt x="284099" y="77119"/>
                    <a:pt x="284099" y="65226"/>
                  </a:cubicBezTo>
                  <a:cubicBezTo>
                    <a:pt x="284099" y="59091"/>
                    <a:pt x="279718" y="56212"/>
                    <a:pt x="275712" y="56212"/>
                  </a:cubicBezTo>
                  <a:cubicBezTo>
                    <a:pt x="273083" y="56212"/>
                    <a:pt x="270454" y="57339"/>
                    <a:pt x="267574" y="58465"/>
                  </a:cubicBezTo>
                  <a:cubicBezTo>
                    <a:pt x="264445" y="59842"/>
                    <a:pt x="260688" y="61345"/>
                    <a:pt x="257434" y="61345"/>
                  </a:cubicBezTo>
                  <a:cubicBezTo>
                    <a:pt x="244789" y="61345"/>
                    <a:pt x="241283" y="31173"/>
                    <a:pt x="240407" y="13270"/>
                  </a:cubicBezTo>
                  <a:cubicBezTo>
                    <a:pt x="240032" y="5258"/>
                    <a:pt x="234898" y="0"/>
                    <a:pt x="227387" y="0"/>
                  </a:cubicBezTo>
                  <a:cubicBezTo>
                    <a:pt x="213366" y="0"/>
                    <a:pt x="190330" y="19530"/>
                    <a:pt x="188202" y="37182"/>
                  </a:cubicBezTo>
                  <a:cubicBezTo>
                    <a:pt x="187325" y="45070"/>
                    <a:pt x="190080" y="52080"/>
                    <a:pt x="192458" y="57589"/>
                  </a:cubicBezTo>
                  <a:cubicBezTo>
                    <a:pt x="193459" y="59968"/>
                    <a:pt x="194962" y="63598"/>
                    <a:pt x="194962" y="64224"/>
                  </a:cubicBezTo>
                  <a:cubicBezTo>
                    <a:pt x="194712" y="64475"/>
                    <a:pt x="192082" y="66728"/>
                    <a:pt x="176433" y="66728"/>
                  </a:cubicBezTo>
                  <a:cubicBezTo>
                    <a:pt x="140002" y="66728"/>
                    <a:pt x="128735" y="92268"/>
                    <a:pt x="122099" y="107666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FCA73522-C7D5-44AA-80C0-22EB5F58C389}"/>
                </a:ext>
              </a:extLst>
            </p:cNvPr>
            <p:cNvSpPr/>
            <p:nvPr/>
          </p:nvSpPr>
          <p:spPr>
            <a:xfrm>
              <a:off x="9352938" y="3746570"/>
              <a:ext cx="150474" cy="263156"/>
            </a:xfrm>
            <a:custGeom>
              <a:avLst/>
              <a:gdLst>
                <a:gd name="connsiteX0" fmla="*/ 4545 w 150474"/>
                <a:gd name="connsiteY0" fmla="*/ 117807 h 263156"/>
                <a:gd name="connsiteX1" fmla="*/ 38598 w 150474"/>
                <a:gd name="connsiteY1" fmla="*/ 160248 h 263156"/>
                <a:gd name="connsiteX2" fmla="*/ 56250 w 150474"/>
                <a:gd name="connsiteY2" fmla="*/ 181655 h 263156"/>
                <a:gd name="connsiteX3" fmla="*/ 44357 w 150474"/>
                <a:gd name="connsiteY3" fmla="*/ 193799 h 263156"/>
                <a:gd name="connsiteX4" fmla="*/ 4170 w 150474"/>
                <a:gd name="connsiteY4" fmla="*/ 249761 h 263156"/>
                <a:gd name="connsiteX5" fmla="*/ 5922 w 150474"/>
                <a:gd name="connsiteY5" fmla="*/ 260027 h 263156"/>
                <a:gd name="connsiteX6" fmla="*/ 12808 w 150474"/>
                <a:gd name="connsiteY6" fmla="*/ 263156 h 263156"/>
                <a:gd name="connsiteX7" fmla="*/ 87298 w 150474"/>
                <a:gd name="connsiteY7" fmla="*/ 192172 h 263156"/>
                <a:gd name="connsiteX8" fmla="*/ 118096 w 150474"/>
                <a:gd name="connsiteY8" fmla="*/ 178275 h 263156"/>
                <a:gd name="connsiteX9" fmla="*/ 142884 w 150474"/>
                <a:gd name="connsiteY9" fmla="*/ 167008 h 263156"/>
                <a:gd name="connsiteX10" fmla="*/ 149770 w 150474"/>
                <a:gd name="connsiteY10" fmla="*/ 153362 h 263156"/>
                <a:gd name="connsiteX11" fmla="*/ 149770 w 150474"/>
                <a:gd name="connsiteY11" fmla="*/ 147603 h 263156"/>
                <a:gd name="connsiteX12" fmla="*/ 145137 w 150474"/>
                <a:gd name="connsiteY12" fmla="*/ 143972 h 263156"/>
                <a:gd name="connsiteX13" fmla="*/ 100318 w 150474"/>
                <a:gd name="connsiteY13" fmla="*/ 130702 h 263156"/>
                <a:gd name="connsiteX14" fmla="*/ 73652 w 150474"/>
                <a:gd name="connsiteY14" fmla="*/ 131328 h 263156"/>
                <a:gd name="connsiteX15" fmla="*/ 67267 w 150474"/>
                <a:gd name="connsiteY15" fmla="*/ 133706 h 263156"/>
                <a:gd name="connsiteX16" fmla="*/ 69646 w 150474"/>
                <a:gd name="connsiteY16" fmla="*/ 116805 h 263156"/>
                <a:gd name="connsiteX17" fmla="*/ 93182 w 150474"/>
                <a:gd name="connsiteY17" fmla="*/ 82878 h 263156"/>
                <a:gd name="connsiteX18" fmla="*/ 108957 w 150474"/>
                <a:gd name="connsiteY18" fmla="*/ 45946 h 263156"/>
                <a:gd name="connsiteX19" fmla="*/ 65640 w 150474"/>
                <a:gd name="connsiteY19" fmla="*/ 0 h 263156"/>
                <a:gd name="connsiteX20" fmla="*/ 51367 w 150474"/>
                <a:gd name="connsiteY20" fmla="*/ 21283 h 263156"/>
                <a:gd name="connsiteX21" fmla="*/ 40852 w 150474"/>
                <a:gd name="connsiteY21" fmla="*/ 50453 h 263156"/>
                <a:gd name="connsiteX22" fmla="*/ 27956 w 150474"/>
                <a:gd name="connsiteY22" fmla="*/ 60218 h 263156"/>
                <a:gd name="connsiteX23" fmla="*/ 4420 w 150474"/>
                <a:gd name="connsiteY23" fmla="*/ 117807 h 26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0474" h="263156">
                  <a:moveTo>
                    <a:pt x="4545" y="117807"/>
                  </a:moveTo>
                  <a:cubicBezTo>
                    <a:pt x="11556" y="134332"/>
                    <a:pt x="26579" y="148730"/>
                    <a:pt x="38598" y="160248"/>
                  </a:cubicBezTo>
                  <a:cubicBezTo>
                    <a:pt x="44982" y="166382"/>
                    <a:pt x="58378" y="179152"/>
                    <a:pt x="56250" y="181655"/>
                  </a:cubicBezTo>
                  <a:cubicBezTo>
                    <a:pt x="53496" y="185036"/>
                    <a:pt x="49239" y="189167"/>
                    <a:pt x="44357" y="193799"/>
                  </a:cubicBezTo>
                  <a:cubicBezTo>
                    <a:pt x="29083" y="208822"/>
                    <a:pt x="7926" y="229479"/>
                    <a:pt x="4170" y="249761"/>
                  </a:cubicBezTo>
                  <a:cubicBezTo>
                    <a:pt x="3919" y="251388"/>
                    <a:pt x="2918" y="256271"/>
                    <a:pt x="5922" y="260027"/>
                  </a:cubicBezTo>
                  <a:cubicBezTo>
                    <a:pt x="7550" y="262030"/>
                    <a:pt x="10054" y="263156"/>
                    <a:pt x="12808" y="263156"/>
                  </a:cubicBezTo>
                  <a:cubicBezTo>
                    <a:pt x="29083" y="263156"/>
                    <a:pt x="76031" y="209323"/>
                    <a:pt x="87298" y="192172"/>
                  </a:cubicBezTo>
                  <a:cubicBezTo>
                    <a:pt x="94810" y="180779"/>
                    <a:pt x="106578" y="179527"/>
                    <a:pt x="118096" y="178275"/>
                  </a:cubicBezTo>
                  <a:cubicBezTo>
                    <a:pt x="127986" y="177148"/>
                    <a:pt x="138252" y="176147"/>
                    <a:pt x="142884" y="167008"/>
                  </a:cubicBezTo>
                  <a:lnTo>
                    <a:pt x="149770" y="153362"/>
                  </a:lnTo>
                  <a:cubicBezTo>
                    <a:pt x="150646" y="151609"/>
                    <a:pt x="150771" y="149481"/>
                    <a:pt x="149770" y="147603"/>
                  </a:cubicBezTo>
                  <a:cubicBezTo>
                    <a:pt x="148893" y="145725"/>
                    <a:pt x="147141" y="144473"/>
                    <a:pt x="145137" y="143972"/>
                  </a:cubicBezTo>
                  <a:cubicBezTo>
                    <a:pt x="144887" y="143972"/>
                    <a:pt x="120224" y="138589"/>
                    <a:pt x="100318" y="130702"/>
                  </a:cubicBezTo>
                  <a:cubicBezTo>
                    <a:pt x="92055" y="127572"/>
                    <a:pt x="81163" y="129450"/>
                    <a:pt x="73652" y="131328"/>
                  </a:cubicBezTo>
                  <a:cubicBezTo>
                    <a:pt x="70897" y="132079"/>
                    <a:pt x="68018" y="132705"/>
                    <a:pt x="67267" y="133706"/>
                  </a:cubicBezTo>
                  <a:cubicBezTo>
                    <a:pt x="67267" y="133456"/>
                    <a:pt x="66140" y="130326"/>
                    <a:pt x="69646" y="116805"/>
                  </a:cubicBezTo>
                  <a:cubicBezTo>
                    <a:pt x="74778" y="97776"/>
                    <a:pt x="84544" y="89889"/>
                    <a:pt x="93182" y="82878"/>
                  </a:cubicBezTo>
                  <a:cubicBezTo>
                    <a:pt x="103072" y="74866"/>
                    <a:pt x="113338" y="66603"/>
                    <a:pt x="108957" y="45946"/>
                  </a:cubicBezTo>
                  <a:cubicBezTo>
                    <a:pt x="101570" y="11267"/>
                    <a:pt x="76657" y="0"/>
                    <a:pt x="65640" y="0"/>
                  </a:cubicBezTo>
                  <a:cubicBezTo>
                    <a:pt x="51869" y="0"/>
                    <a:pt x="51618" y="12770"/>
                    <a:pt x="51367" y="21283"/>
                  </a:cubicBezTo>
                  <a:cubicBezTo>
                    <a:pt x="51117" y="31048"/>
                    <a:pt x="50992" y="42065"/>
                    <a:pt x="40852" y="50453"/>
                  </a:cubicBezTo>
                  <a:cubicBezTo>
                    <a:pt x="36469" y="53958"/>
                    <a:pt x="32213" y="57088"/>
                    <a:pt x="27956" y="60218"/>
                  </a:cubicBezTo>
                  <a:cubicBezTo>
                    <a:pt x="9928" y="73238"/>
                    <a:pt x="-8725" y="86634"/>
                    <a:pt x="4420" y="117807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29CBE0D3-CBAF-41C1-B959-65F7557FC3C9}"/>
                </a:ext>
              </a:extLst>
            </p:cNvPr>
            <p:cNvSpPr/>
            <p:nvPr/>
          </p:nvSpPr>
          <p:spPr>
            <a:xfrm>
              <a:off x="9418159" y="3981307"/>
              <a:ext cx="86614" cy="68856"/>
            </a:xfrm>
            <a:custGeom>
              <a:avLst/>
              <a:gdLst>
                <a:gd name="connsiteX0" fmla="*/ 19073 w 86614"/>
                <a:gd name="connsiteY0" fmla="*/ 66353 h 68856"/>
                <a:gd name="connsiteX1" fmla="*/ 42234 w 86614"/>
                <a:gd name="connsiteY1" fmla="*/ 67604 h 68856"/>
                <a:gd name="connsiteX2" fmla="*/ 65269 w 86614"/>
                <a:gd name="connsiteY2" fmla="*/ 68856 h 68856"/>
                <a:gd name="connsiteX3" fmla="*/ 85550 w 86614"/>
                <a:gd name="connsiteY3" fmla="*/ 62096 h 68856"/>
                <a:gd name="connsiteX4" fmla="*/ 84299 w 86614"/>
                <a:gd name="connsiteY4" fmla="*/ 50828 h 68856"/>
                <a:gd name="connsiteX5" fmla="*/ 80543 w 86614"/>
                <a:gd name="connsiteY5" fmla="*/ 45070 h 68856"/>
                <a:gd name="connsiteX6" fmla="*/ 29589 w 86614"/>
                <a:gd name="connsiteY6" fmla="*/ 0 h 68856"/>
                <a:gd name="connsiteX7" fmla="*/ 18697 w 86614"/>
                <a:gd name="connsiteY7" fmla="*/ 2253 h 68856"/>
                <a:gd name="connsiteX8" fmla="*/ 544 w 86614"/>
                <a:gd name="connsiteY8" fmla="*/ 51454 h 68856"/>
                <a:gd name="connsiteX9" fmla="*/ 18947 w 86614"/>
                <a:gd name="connsiteY9" fmla="*/ 66478 h 6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614" h="68856">
                  <a:moveTo>
                    <a:pt x="19073" y="66353"/>
                  </a:moveTo>
                  <a:cubicBezTo>
                    <a:pt x="25958" y="66353"/>
                    <a:pt x="34096" y="66979"/>
                    <a:pt x="42234" y="67604"/>
                  </a:cubicBezTo>
                  <a:cubicBezTo>
                    <a:pt x="50496" y="68230"/>
                    <a:pt x="58634" y="68856"/>
                    <a:pt x="65269" y="68856"/>
                  </a:cubicBezTo>
                  <a:cubicBezTo>
                    <a:pt x="73907" y="68856"/>
                    <a:pt x="82420" y="68105"/>
                    <a:pt x="85550" y="62096"/>
                  </a:cubicBezTo>
                  <a:cubicBezTo>
                    <a:pt x="86552" y="60093"/>
                    <a:pt x="87804" y="56087"/>
                    <a:pt x="84299" y="50828"/>
                  </a:cubicBezTo>
                  <a:cubicBezTo>
                    <a:pt x="83172" y="49201"/>
                    <a:pt x="82045" y="47198"/>
                    <a:pt x="80543" y="45070"/>
                  </a:cubicBezTo>
                  <a:cubicBezTo>
                    <a:pt x="70026" y="28294"/>
                    <a:pt x="52249" y="0"/>
                    <a:pt x="29589" y="0"/>
                  </a:cubicBezTo>
                  <a:cubicBezTo>
                    <a:pt x="25834" y="0"/>
                    <a:pt x="22202" y="751"/>
                    <a:pt x="18697" y="2253"/>
                  </a:cubicBezTo>
                  <a:cubicBezTo>
                    <a:pt x="9308" y="6260"/>
                    <a:pt x="-2711" y="35430"/>
                    <a:pt x="544" y="51454"/>
                  </a:cubicBezTo>
                  <a:cubicBezTo>
                    <a:pt x="2547" y="60969"/>
                    <a:pt x="9183" y="66478"/>
                    <a:pt x="18947" y="66478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CC2E0BF3-C33F-4475-A84C-734D9BD4B9AB}"/>
                </a:ext>
              </a:extLst>
            </p:cNvPr>
            <p:cNvSpPr/>
            <p:nvPr/>
          </p:nvSpPr>
          <p:spPr>
            <a:xfrm>
              <a:off x="9489562" y="3942122"/>
              <a:ext cx="54082" cy="67604"/>
            </a:xfrm>
            <a:custGeom>
              <a:avLst/>
              <a:gdLst>
                <a:gd name="connsiteX0" fmla="*/ 25540 w 54082"/>
                <a:gd name="connsiteY0" fmla="*/ 0 h 67604"/>
                <a:gd name="connsiteX1" fmla="*/ 8138 w 54082"/>
                <a:gd name="connsiteY1" fmla="*/ 16025 h 67604"/>
                <a:gd name="connsiteX2" fmla="*/ 0 w 54082"/>
                <a:gd name="connsiteY2" fmla="*/ 43818 h 67604"/>
                <a:gd name="connsiteX3" fmla="*/ 25039 w 54082"/>
                <a:gd name="connsiteY3" fmla="*/ 67605 h 67604"/>
                <a:gd name="connsiteX4" fmla="*/ 31549 w 54082"/>
                <a:gd name="connsiteY4" fmla="*/ 61094 h 67604"/>
                <a:gd name="connsiteX5" fmla="*/ 31174 w 54082"/>
                <a:gd name="connsiteY5" fmla="*/ 60218 h 67604"/>
                <a:gd name="connsiteX6" fmla="*/ 31174 w 54082"/>
                <a:gd name="connsiteY6" fmla="*/ 8263 h 67604"/>
                <a:gd name="connsiteX7" fmla="*/ 31800 w 54082"/>
                <a:gd name="connsiteY7" fmla="*/ 6635 h 67604"/>
                <a:gd name="connsiteX8" fmla="*/ 25289 w 54082"/>
                <a:gd name="connsiteY8" fmla="*/ 125 h 6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82" h="67604">
                  <a:moveTo>
                    <a:pt x="25540" y="0"/>
                  </a:moveTo>
                  <a:cubicBezTo>
                    <a:pt x="18404" y="0"/>
                    <a:pt x="12144" y="8763"/>
                    <a:pt x="8138" y="16025"/>
                  </a:cubicBezTo>
                  <a:cubicBezTo>
                    <a:pt x="5634" y="20407"/>
                    <a:pt x="0" y="32049"/>
                    <a:pt x="0" y="43818"/>
                  </a:cubicBezTo>
                  <a:cubicBezTo>
                    <a:pt x="0" y="58716"/>
                    <a:pt x="9389" y="67605"/>
                    <a:pt x="25039" y="67605"/>
                  </a:cubicBezTo>
                  <a:cubicBezTo>
                    <a:pt x="28670" y="67605"/>
                    <a:pt x="31549" y="64600"/>
                    <a:pt x="31549" y="61094"/>
                  </a:cubicBezTo>
                  <a:cubicBezTo>
                    <a:pt x="31549" y="60719"/>
                    <a:pt x="31298" y="60594"/>
                    <a:pt x="31174" y="60218"/>
                  </a:cubicBezTo>
                  <a:cubicBezTo>
                    <a:pt x="65477" y="55210"/>
                    <a:pt x="57715" y="15774"/>
                    <a:pt x="31174" y="8263"/>
                  </a:cubicBezTo>
                  <a:cubicBezTo>
                    <a:pt x="31298" y="7637"/>
                    <a:pt x="31800" y="7261"/>
                    <a:pt x="31800" y="6635"/>
                  </a:cubicBezTo>
                  <a:cubicBezTo>
                    <a:pt x="31800" y="3005"/>
                    <a:pt x="28920" y="125"/>
                    <a:pt x="25289" y="125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E46E2996-F43A-4AAB-80F4-18AF25D962C7}"/>
                </a:ext>
              </a:extLst>
            </p:cNvPr>
            <p:cNvSpPr/>
            <p:nvPr/>
          </p:nvSpPr>
          <p:spPr>
            <a:xfrm>
              <a:off x="9409025" y="4042670"/>
              <a:ext cx="157918" cy="124048"/>
            </a:xfrm>
            <a:custGeom>
              <a:avLst/>
              <a:gdLst>
                <a:gd name="connsiteX0" fmla="*/ 117595 w 157918"/>
                <a:gd name="connsiteY0" fmla="*/ 1735 h 124048"/>
                <a:gd name="connsiteX1" fmla="*/ 112337 w 157918"/>
                <a:gd name="connsiteY1" fmla="*/ 107 h 124048"/>
                <a:gd name="connsiteX2" fmla="*/ 107705 w 157918"/>
                <a:gd name="connsiteY2" fmla="*/ 2987 h 124048"/>
                <a:gd name="connsiteX3" fmla="*/ 80537 w 157918"/>
                <a:gd name="connsiteY3" fmla="*/ 36413 h 124048"/>
                <a:gd name="connsiteX4" fmla="*/ 72526 w 157918"/>
                <a:gd name="connsiteY4" fmla="*/ 32783 h 124048"/>
                <a:gd name="connsiteX5" fmla="*/ 63136 w 157918"/>
                <a:gd name="connsiteY5" fmla="*/ 27775 h 124048"/>
                <a:gd name="connsiteX6" fmla="*/ 50741 w 157918"/>
                <a:gd name="connsiteY6" fmla="*/ 25146 h 124048"/>
                <a:gd name="connsiteX7" fmla="*/ 4670 w 157918"/>
                <a:gd name="connsiteY7" fmla="*/ 53815 h 124048"/>
                <a:gd name="connsiteX8" fmla="*/ 1541 w 157918"/>
                <a:gd name="connsiteY8" fmla="*/ 74722 h 124048"/>
                <a:gd name="connsiteX9" fmla="*/ 33465 w 157918"/>
                <a:gd name="connsiteY9" fmla="*/ 84863 h 124048"/>
                <a:gd name="connsiteX10" fmla="*/ 70522 w 157918"/>
                <a:gd name="connsiteY10" fmla="*/ 96256 h 124048"/>
                <a:gd name="connsiteX11" fmla="*/ 72024 w 157918"/>
                <a:gd name="connsiteY11" fmla="*/ 99511 h 124048"/>
                <a:gd name="connsiteX12" fmla="*/ 96563 w 157918"/>
                <a:gd name="connsiteY12" fmla="*/ 124049 h 124048"/>
                <a:gd name="connsiteX13" fmla="*/ 112462 w 157918"/>
                <a:gd name="connsiteY13" fmla="*/ 121545 h 124048"/>
                <a:gd name="connsiteX14" fmla="*/ 149770 w 157918"/>
                <a:gd name="connsiteY14" fmla="*/ 88243 h 124048"/>
                <a:gd name="connsiteX15" fmla="*/ 156280 w 157918"/>
                <a:gd name="connsiteY15" fmla="*/ 50435 h 124048"/>
                <a:gd name="connsiteX16" fmla="*/ 117720 w 157918"/>
                <a:gd name="connsiteY16" fmla="*/ 1610 h 12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7918" h="124048">
                  <a:moveTo>
                    <a:pt x="117595" y="1735"/>
                  </a:moveTo>
                  <a:cubicBezTo>
                    <a:pt x="116093" y="358"/>
                    <a:pt x="114215" y="-268"/>
                    <a:pt x="112337" y="107"/>
                  </a:cubicBezTo>
                  <a:cubicBezTo>
                    <a:pt x="110459" y="358"/>
                    <a:pt x="108706" y="1359"/>
                    <a:pt x="107705" y="2987"/>
                  </a:cubicBezTo>
                  <a:cubicBezTo>
                    <a:pt x="97063" y="19137"/>
                    <a:pt x="85295" y="36413"/>
                    <a:pt x="80537" y="36413"/>
                  </a:cubicBezTo>
                  <a:cubicBezTo>
                    <a:pt x="78910" y="36413"/>
                    <a:pt x="75905" y="34786"/>
                    <a:pt x="72526" y="32783"/>
                  </a:cubicBezTo>
                  <a:cubicBezTo>
                    <a:pt x="69896" y="31280"/>
                    <a:pt x="66767" y="29528"/>
                    <a:pt x="63136" y="27775"/>
                  </a:cubicBezTo>
                  <a:cubicBezTo>
                    <a:pt x="59380" y="26022"/>
                    <a:pt x="55249" y="25146"/>
                    <a:pt x="50741" y="25146"/>
                  </a:cubicBezTo>
                  <a:cubicBezTo>
                    <a:pt x="32964" y="25146"/>
                    <a:pt x="13309" y="39794"/>
                    <a:pt x="4670" y="53815"/>
                  </a:cubicBezTo>
                  <a:cubicBezTo>
                    <a:pt x="-1464" y="63956"/>
                    <a:pt x="-462" y="70716"/>
                    <a:pt x="1541" y="74722"/>
                  </a:cubicBezTo>
                  <a:cubicBezTo>
                    <a:pt x="6173" y="83987"/>
                    <a:pt x="18817" y="84362"/>
                    <a:pt x="33465" y="84863"/>
                  </a:cubicBezTo>
                  <a:cubicBezTo>
                    <a:pt x="48488" y="85364"/>
                    <a:pt x="65639" y="85865"/>
                    <a:pt x="70522" y="96256"/>
                  </a:cubicBezTo>
                  <a:lnTo>
                    <a:pt x="72024" y="99511"/>
                  </a:lnTo>
                  <a:cubicBezTo>
                    <a:pt x="79411" y="115285"/>
                    <a:pt x="83417" y="124049"/>
                    <a:pt x="96563" y="124049"/>
                  </a:cubicBezTo>
                  <a:cubicBezTo>
                    <a:pt x="100819" y="124049"/>
                    <a:pt x="105952" y="123047"/>
                    <a:pt x="112462" y="121545"/>
                  </a:cubicBezTo>
                  <a:cubicBezTo>
                    <a:pt x="128737" y="117789"/>
                    <a:pt x="142383" y="101889"/>
                    <a:pt x="149770" y="88243"/>
                  </a:cubicBezTo>
                  <a:cubicBezTo>
                    <a:pt x="157406" y="74096"/>
                    <a:pt x="159910" y="60325"/>
                    <a:pt x="156280" y="50435"/>
                  </a:cubicBezTo>
                  <a:cubicBezTo>
                    <a:pt x="148768" y="30154"/>
                    <a:pt x="118972" y="2862"/>
                    <a:pt x="117720" y="1610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9DBD4763-1568-4D66-B866-DE94054D73A4}"/>
                </a:ext>
              </a:extLst>
            </p:cNvPr>
            <p:cNvSpPr/>
            <p:nvPr/>
          </p:nvSpPr>
          <p:spPr>
            <a:xfrm>
              <a:off x="9657641" y="4347335"/>
              <a:ext cx="540368" cy="360093"/>
            </a:xfrm>
            <a:custGeom>
              <a:avLst/>
              <a:gdLst>
                <a:gd name="connsiteX0" fmla="*/ 198487 w 540368"/>
                <a:gd name="connsiteY0" fmla="*/ 263194 h 360093"/>
                <a:gd name="connsiteX1" fmla="*/ 208252 w 540368"/>
                <a:gd name="connsiteY1" fmla="*/ 276089 h 360093"/>
                <a:gd name="connsiteX2" fmla="*/ 237047 w 540368"/>
                <a:gd name="connsiteY2" fmla="*/ 274837 h 360093"/>
                <a:gd name="connsiteX3" fmla="*/ 261334 w 540368"/>
                <a:gd name="connsiteY3" fmla="*/ 273334 h 360093"/>
                <a:gd name="connsiteX4" fmla="*/ 316044 w 540368"/>
                <a:gd name="connsiteY4" fmla="*/ 333177 h 360093"/>
                <a:gd name="connsiteX5" fmla="*/ 357483 w 540368"/>
                <a:gd name="connsiteY5" fmla="*/ 285478 h 360093"/>
                <a:gd name="connsiteX6" fmla="*/ 368500 w 540368"/>
                <a:gd name="connsiteY6" fmla="*/ 265697 h 360093"/>
                <a:gd name="connsiteX7" fmla="*/ 399923 w 540368"/>
                <a:gd name="connsiteY7" fmla="*/ 255056 h 360093"/>
                <a:gd name="connsiteX8" fmla="*/ 419078 w 540368"/>
                <a:gd name="connsiteY8" fmla="*/ 265447 h 360093"/>
                <a:gd name="connsiteX9" fmla="*/ 468153 w 540368"/>
                <a:gd name="connsiteY9" fmla="*/ 335055 h 360093"/>
                <a:gd name="connsiteX10" fmla="*/ 526243 w 540368"/>
                <a:gd name="connsiteY10" fmla="*/ 360093 h 360093"/>
                <a:gd name="connsiteX11" fmla="*/ 540139 w 540368"/>
                <a:gd name="connsiteY11" fmla="*/ 349452 h 360093"/>
                <a:gd name="connsiteX12" fmla="*/ 504084 w 540368"/>
                <a:gd name="connsiteY12" fmla="*/ 269078 h 360093"/>
                <a:gd name="connsiteX13" fmla="*/ 457387 w 540368"/>
                <a:gd name="connsiteY13" fmla="*/ 201724 h 360093"/>
                <a:gd name="connsiteX14" fmla="*/ 430721 w 540368"/>
                <a:gd name="connsiteY14" fmla="*/ 170300 h 360093"/>
                <a:gd name="connsiteX15" fmla="*/ 414070 w 540368"/>
                <a:gd name="connsiteY15" fmla="*/ 159033 h 360093"/>
                <a:gd name="connsiteX16" fmla="*/ 402677 w 540368"/>
                <a:gd name="connsiteY16" fmla="*/ 143008 h 360093"/>
                <a:gd name="connsiteX17" fmla="*/ 351223 w 540368"/>
                <a:gd name="connsiteY17" fmla="*/ 97563 h 360093"/>
                <a:gd name="connsiteX18" fmla="*/ 301646 w 540368"/>
                <a:gd name="connsiteY18" fmla="*/ 73651 h 360093"/>
                <a:gd name="connsiteX19" fmla="*/ 272727 w 540368"/>
                <a:gd name="connsiteY19" fmla="*/ 54997 h 360093"/>
                <a:gd name="connsiteX20" fmla="*/ 186719 w 540368"/>
                <a:gd name="connsiteY20" fmla="*/ 36468 h 360093"/>
                <a:gd name="connsiteX21" fmla="*/ 142776 w 540368"/>
                <a:gd name="connsiteY21" fmla="*/ 46985 h 360093"/>
                <a:gd name="connsiteX22" fmla="*/ 122244 w 540368"/>
                <a:gd name="connsiteY22" fmla="*/ 35342 h 360093"/>
                <a:gd name="connsiteX23" fmla="*/ 90696 w 540368"/>
                <a:gd name="connsiteY23" fmla="*/ 28957 h 360093"/>
                <a:gd name="connsiteX24" fmla="*/ 70915 w 540368"/>
                <a:gd name="connsiteY24" fmla="*/ 20193 h 360093"/>
                <a:gd name="connsiteX25" fmla="*/ 15955 w 540368"/>
                <a:gd name="connsiteY25" fmla="*/ 18190 h 360093"/>
                <a:gd name="connsiteX26" fmla="*/ 9946 w 540368"/>
                <a:gd name="connsiteY26" fmla="*/ 24951 h 360093"/>
                <a:gd name="connsiteX27" fmla="*/ 556 w 540368"/>
                <a:gd name="connsiteY27" fmla="*/ 44481 h 360093"/>
                <a:gd name="connsiteX28" fmla="*/ 33357 w 540368"/>
                <a:gd name="connsiteY28" fmla="*/ 58878 h 360093"/>
                <a:gd name="connsiteX29" fmla="*/ 42872 w 540368"/>
                <a:gd name="connsiteY29" fmla="*/ 60756 h 360093"/>
                <a:gd name="connsiteX30" fmla="*/ 69663 w 540368"/>
                <a:gd name="connsiteY30" fmla="*/ 68017 h 360093"/>
                <a:gd name="connsiteX31" fmla="*/ 63904 w 540368"/>
                <a:gd name="connsiteY31" fmla="*/ 78283 h 360093"/>
                <a:gd name="connsiteX32" fmla="*/ 43873 w 540368"/>
                <a:gd name="connsiteY32" fmla="*/ 131740 h 360093"/>
                <a:gd name="connsiteX33" fmla="*/ 54139 w 540368"/>
                <a:gd name="connsiteY33" fmla="*/ 140128 h 360093"/>
                <a:gd name="connsiteX34" fmla="*/ 81556 w 540368"/>
                <a:gd name="connsiteY34" fmla="*/ 138376 h 360093"/>
                <a:gd name="connsiteX35" fmla="*/ 103340 w 540368"/>
                <a:gd name="connsiteY35" fmla="*/ 135997 h 360093"/>
                <a:gd name="connsiteX36" fmla="*/ 109224 w 540368"/>
                <a:gd name="connsiteY36" fmla="*/ 136373 h 360093"/>
                <a:gd name="connsiteX37" fmla="*/ 109850 w 540368"/>
                <a:gd name="connsiteY37" fmla="*/ 140379 h 360093"/>
                <a:gd name="connsiteX38" fmla="*/ 150788 w 540368"/>
                <a:gd name="connsiteY38" fmla="*/ 161912 h 360093"/>
                <a:gd name="connsiteX39" fmla="*/ 207626 w 540368"/>
                <a:gd name="connsiteY39" fmla="*/ 193085 h 360093"/>
                <a:gd name="connsiteX40" fmla="*/ 211257 w 540368"/>
                <a:gd name="connsiteY40" fmla="*/ 197717 h 360093"/>
                <a:gd name="connsiteX41" fmla="*/ 234292 w 540368"/>
                <a:gd name="connsiteY41" fmla="*/ 233147 h 360093"/>
                <a:gd name="connsiteX42" fmla="*/ 198487 w 540368"/>
                <a:gd name="connsiteY42" fmla="*/ 263068 h 36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40368" h="360093">
                  <a:moveTo>
                    <a:pt x="198487" y="263194"/>
                  </a:moveTo>
                  <a:cubicBezTo>
                    <a:pt x="197861" y="269704"/>
                    <a:pt x="201617" y="274837"/>
                    <a:pt x="208252" y="276089"/>
                  </a:cubicBezTo>
                  <a:cubicBezTo>
                    <a:pt x="214637" y="277340"/>
                    <a:pt x="225904" y="276089"/>
                    <a:pt x="237047" y="274837"/>
                  </a:cubicBezTo>
                  <a:cubicBezTo>
                    <a:pt x="247062" y="273585"/>
                    <a:pt x="258580" y="272959"/>
                    <a:pt x="261334" y="273334"/>
                  </a:cubicBezTo>
                  <a:cubicBezTo>
                    <a:pt x="265966" y="285854"/>
                    <a:pt x="288626" y="336431"/>
                    <a:pt x="316044" y="333177"/>
                  </a:cubicBezTo>
                  <a:cubicBezTo>
                    <a:pt x="335198" y="330923"/>
                    <a:pt x="347592" y="305759"/>
                    <a:pt x="357483" y="285478"/>
                  </a:cubicBezTo>
                  <a:cubicBezTo>
                    <a:pt x="361489" y="277215"/>
                    <a:pt x="365370" y="269328"/>
                    <a:pt x="368500" y="265697"/>
                  </a:cubicBezTo>
                  <a:cubicBezTo>
                    <a:pt x="372881" y="260564"/>
                    <a:pt x="386528" y="255056"/>
                    <a:pt x="399923" y="255056"/>
                  </a:cubicBezTo>
                  <a:cubicBezTo>
                    <a:pt x="406433" y="255056"/>
                    <a:pt x="417450" y="256433"/>
                    <a:pt x="419078" y="265447"/>
                  </a:cubicBezTo>
                  <a:cubicBezTo>
                    <a:pt x="423084" y="286354"/>
                    <a:pt x="434852" y="315399"/>
                    <a:pt x="468153" y="335055"/>
                  </a:cubicBezTo>
                  <a:cubicBezTo>
                    <a:pt x="496948" y="352081"/>
                    <a:pt x="515351" y="360093"/>
                    <a:pt x="526243" y="360093"/>
                  </a:cubicBezTo>
                  <a:cubicBezTo>
                    <a:pt x="533754" y="360093"/>
                    <a:pt x="539013" y="356087"/>
                    <a:pt x="540139" y="349452"/>
                  </a:cubicBezTo>
                  <a:cubicBezTo>
                    <a:pt x="542518" y="334429"/>
                    <a:pt x="526118" y="278843"/>
                    <a:pt x="504084" y="269078"/>
                  </a:cubicBezTo>
                  <a:cubicBezTo>
                    <a:pt x="487934" y="261942"/>
                    <a:pt x="457387" y="217873"/>
                    <a:pt x="457387" y="201724"/>
                  </a:cubicBezTo>
                  <a:cubicBezTo>
                    <a:pt x="457387" y="185574"/>
                    <a:pt x="443115" y="177561"/>
                    <a:pt x="430721" y="170300"/>
                  </a:cubicBezTo>
                  <a:cubicBezTo>
                    <a:pt x="424586" y="166795"/>
                    <a:pt x="418327" y="163289"/>
                    <a:pt x="414070" y="159033"/>
                  </a:cubicBezTo>
                  <a:cubicBezTo>
                    <a:pt x="410565" y="155527"/>
                    <a:pt x="406684" y="149518"/>
                    <a:pt x="402677" y="143008"/>
                  </a:cubicBezTo>
                  <a:cubicBezTo>
                    <a:pt x="392286" y="126482"/>
                    <a:pt x="378014" y="103822"/>
                    <a:pt x="351223" y="97563"/>
                  </a:cubicBezTo>
                  <a:cubicBezTo>
                    <a:pt x="328938" y="92305"/>
                    <a:pt x="318047" y="84918"/>
                    <a:pt x="301646" y="73651"/>
                  </a:cubicBezTo>
                  <a:cubicBezTo>
                    <a:pt x="293634" y="68142"/>
                    <a:pt x="284620" y="62008"/>
                    <a:pt x="272727" y="54997"/>
                  </a:cubicBezTo>
                  <a:cubicBezTo>
                    <a:pt x="249691" y="41351"/>
                    <a:pt x="212008" y="36468"/>
                    <a:pt x="186719" y="36468"/>
                  </a:cubicBezTo>
                  <a:cubicBezTo>
                    <a:pt x="161430" y="36468"/>
                    <a:pt x="147784" y="39974"/>
                    <a:pt x="142776" y="46985"/>
                  </a:cubicBezTo>
                  <a:cubicBezTo>
                    <a:pt x="138520" y="43604"/>
                    <a:pt x="132135" y="39348"/>
                    <a:pt x="122244" y="35342"/>
                  </a:cubicBezTo>
                  <a:cubicBezTo>
                    <a:pt x="110101" y="30584"/>
                    <a:pt x="99334" y="29708"/>
                    <a:pt x="90696" y="28957"/>
                  </a:cubicBezTo>
                  <a:cubicBezTo>
                    <a:pt x="77926" y="27955"/>
                    <a:pt x="73419" y="27204"/>
                    <a:pt x="70915" y="20193"/>
                  </a:cubicBezTo>
                  <a:cubicBezTo>
                    <a:pt x="61776" y="-5096"/>
                    <a:pt x="37864" y="-7600"/>
                    <a:pt x="15955" y="18190"/>
                  </a:cubicBezTo>
                  <a:cubicBezTo>
                    <a:pt x="13827" y="20694"/>
                    <a:pt x="11823" y="22947"/>
                    <a:pt x="9946" y="24951"/>
                  </a:cubicBezTo>
                  <a:cubicBezTo>
                    <a:pt x="3185" y="32462"/>
                    <a:pt x="-1697" y="37845"/>
                    <a:pt x="556" y="44481"/>
                  </a:cubicBezTo>
                  <a:cubicBezTo>
                    <a:pt x="2935" y="51867"/>
                    <a:pt x="11949" y="54371"/>
                    <a:pt x="33357" y="58878"/>
                  </a:cubicBezTo>
                  <a:lnTo>
                    <a:pt x="42872" y="60756"/>
                  </a:lnTo>
                  <a:cubicBezTo>
                    <a:pt x="55266" y="63260"/>
                    <a:pt x="68036" y="65889"/>
                    <a:pt x="69663" y="68017"/>
                  </a:cubicBezTo>
                  <a:cubicBezTo>
                    <a:pt x="69663" y="68268"/>
                    <a:pt x="69663" y="70521"/>
                    <a:pt x="63904" y="78283"/>
                  </a:cubicBezTo>
                  <a:cubicBezTo>
                    <a:pt x="59397" y="84292"/>
                    <a:pt x="37363" y="115215"/>
                    <a:pt x="43873" y="131740"/>
                  </a:cubicBezTo>
                  <a:cubicBezTo>
                    <a:pt x="45626" y="136247"/>
                    <a:pt x="49257" y="139252"/>
                    <a:pt x="54139" y="140128"/>
                  </a:cubicBezTo>
                  <a:cubicBezTo>
                    <a:pt x="60274" y="141380"/>
                    <a:pt x="70539" y="140003"/>
                    <a:pt x="81556" y="138376"/>
                  </a:cubicBezTo>
                  <a:cubicBezTo>
                    <a:pt x="89318" y="137249"/>
                    <a:pt x="97331" y="135997"/>
                    <a:pt x="103340" y="135997"/>
                  </a:cubicBezTo>
                  <a:cubicBezTo>
                    <a:pt x="107597" y="135997"/>
                    <a:pt x="109224" y="136623"/>
                    <a:pt x="109224" y="136373"/>
                  </a:cubicBezTo>
                  <a:cubicBezTo>
                    <a:pt x="109850" y="137750"/>
                    <a:pt x="109850" y="138877"/>
                    <a:pt x="109850" y="140379"/>
                  </a:cubicBezTo>
                  <a:cubicBezTo>
                    <a:pt x="110226" y="152398"/>
                    <a:pt x="116735" y="155903"/>
                    <a:pt x="150788" y="161912"/>
                  </a:cubicBezTo>
                  <a:cubicBezTo>
                    <a:pt x="188472" y="168672"/>
                    <a:pt x="199613" y="182819"/>
                    <a:pt x="207626" y="193085"/>
                  </a:cubicBezTo>
                  <a:cubicBezTo>
                    <a:pt x="208878" y="194713"/>
                    <a:pt x="210130" y="196215"/>
                    <a:pt x="211257" y="197717"/>
                  </a:cubicBezTo>
                  <a:cubicBezTo>
                    <a:pt x="224777" y="213742"/>
                    <a:pt x="233166" y="227764"/>
                    <a:pt x="234292" y="233147"/>
                  </a:cubicBezTo>
                  <a:cubicBezTo>
                    <a:pt x="217892" y="233398"/>
                    <a:pt x="199739" y="250674"/>
                    <a:pt x="198487" y="263068"/>
                  </a:cubicBezTo>
                  <a:close/>
                </a:path>
              </a:pathLst>
            </a:custGeom>
            <a:solidFill>
              <a:srgbClr val="AEC7D2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164" name="手繪多邊形: 圖案 163">
            <a:extLst>
              <a:ext uri="{FF2B5EF4-FFF2-40B4-BE49-F238E27FC236}">
                <a16:creationId xmlns:a16="http://schemas.microsoft.com/office/drawing/2014/main" id="{F7BC550A-C2E0-4982-9DE2-91B6F17D63D1}"/>
              </a:ext>
            </a:extLst>
          </p:cNvPr>
          <p:cNvSpPr/>
          <p:nvPr/>
        </p:nvSpPr>
        <p:spPr>
          <a:xfrm>
            <a:off x="649787" y="1601133"/>
            <a:ext cx="1524855" cy="1524855"/>
          </a:xfrm>
          <a:custGeom>
            <a:avLst/>
            <a:gdLst>
              <a:gd name="connsiteX0" fmla="*/ 1524855 w 1524854"/>
              <a:gd name="connsiteY0" fmla="*/ 762427 h 1524854"/>
              <a:gd name="connsiteX1" fmla="*/ 762427 w 1524854"/>
              <a:gd name="connsiteY1" fmla="*/ 1524855 h 1524854"/>
              <a:gd name="connsiteX2" fmla="*/ 0 w 1524854"/>
              <a:gd name="connsiteY2" fmla="*/ 762427 h 1524854"/>
              <a:gd name="connsiteX3" fmla="*/ 762427 w 1524854"/>
              <a:gd name="connsiteY3" fmla="*/ 0 h 1524854"/>
              <a:gd name="connsiteX4" fmla="*/ 1524855 w 1524854"/>
              <a:gd name="connsiteY4" fmla="*/ 762427 h 1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854" h="1524854">
                <a:moveTo>
                  <a:pt x="1524855" y="762427"/>
                </a:moveTo>
                <a:cubicBezTo>
                  <a:pt x="1524855" y="1183504"/>
                  <a:pt x="1183504" y="1524855"/>
                  <a:pt x="762427" y="1524855"/>
                </a:cubicBezTo>
                <a:cubicBezTo>
                  <a:pt x="341350" y="1524855"/>
                  <a:pt x="0" y="1183504"/>
                  <a:pt x="0" y="762427"/>
                </a:cubicBezTo>
                <a:cubicBezTo>
                  <a:pt x="0" y="341350"/>
                  <a:pt x="341350" y="0"/>
                  <a:pt x="762427" y="0"/>
                </a:cubicBezTo>
                <a:cubicBezTo>
                  <a:pt x="1183504" y="0"/>
                  <a:pt x="1524855" y="341350"/>
                  <a:pt x="1524855" y="76242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65" name="手繪多邊形: 圖案 164">
            <a:extLst>
              <a:ext uri="{FF2B5EF4-FFF2-40B4-BE49-F238E27FC236}">
                <a16:creationId xmlns:a16="http://schemas.microsoft.com/office/drawing/2014/main" id="{5E044870-78AC-44C7-A33A-F4B44C108CCA}"/>
              </a:ext>
            </a:extLst>
          </p:cNvPr>
          <p:cNvSpPr/>
          <p:nvPr/>
        </p:nvSpPr>
        <p:spPr>
          <a:xfrm>
            <a:off x="2126943" y="2815633"/>
            <a:ext cx="1524855" cy="1524855"/>
          </a:xfrm>
          <a:custGeom>
            <a:avLst/>
            <a:gdLst>
              <a:gd name="connsiteX0" fmla="*/ 1524855 w 1524854"/>
              <a:gd name="connsiteY0" fmla="*/ 762427 h 1524854"/>
              <a:gd name="connsiteX1" fmla="*/ 762427 w 1524854"/>
              <a:gd name="connsiteY1" fmla="*/ 1524855 h 1524854"/>
              <a:gd name="connsiteX2" fmla="*/ 0 w 1524854"/>
              <a:gd name="connsiteY2" fmla="*/ 762427 h 1524854"/>
              <a:gd name="connsiteX3" fmla="*/ 762427 w 1524854"/>
              <a:gd name="connsiteY3" fmla="*/ 0 h 1524854"/>
              <a:gd name="connsiteX4" fmla="*/ 1524855 w 1524854"/>
              <a:gd name="connsiteY4" fmla="*/ 762427 h 1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854" h="1524854">
                <a:moveTo>
                  <a:pt x="1524855" y="762427"/>
                </a:moveTo>
                <a:cubicBezTo>
                  <a:pt x="1524855" y="1183504"/>
                  <a:pt x="1183504" y="1524855"/>
                  <a:pt x="762427" y="1524855"/>
                </a:cubicBezTo>
                <a:cubicBezTo>
                  <a:pt x="341350" y="1524855"/>
                  <a:pt x="0" y="1183504"/>
                  <a:pt x="0" y="762427"/>
                </a:cubicBezTo>
                <a:cubicBezTo>
                  <a:pt x="0" y="341350"/>
                  <a:pt x="341350" y="0"/>
                  <a:pt x="762427" y="0"/>
                </a:cubicBezTo>
                <a:cubicBezTo>
                  <a:pt x="1183504" y="0"/>
                  <a:pt x="1524855" y="341350"/>
                  <a:pt x="1524855" y="76242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66" name="手繪多邊形: 圖案 165">
            <a:extLst>
              <a:ext uri="{FF2B5EF4-FFF2-40B4-BE49-F238E27FC236}">
                <a16:creationId xmlns:a16="http://schemas.microsoft.com/office/drawing/2014/main" id="{EB3A06DF-2646-4313-9544-B3FBCFB15A29}"/>
              </a:ext>
            </a:extLst>
          </p:cNvPr>
          <p:cNvSpPr/>
          <p:nvPr/>
        </p:nvSpPr>
        <p:spPr>
          <a:xfrm>
            <a:off x="4424241" y="3012687"/>
            <a:ext cx="1524855" cy="1524855"/>
          </a:xfrm>
          <a:custGeom>
            <a:avLst/>
            <a:gdLst>
              <a:gd name="connsiteX0" fmla="*/ 1524855 w 1524854"/>
              <a:gd name="connsiteY0" fmla="*/ 762427 h 1524854"/>
              <a:gd name="connsiteX1" fmla="*/ 762428 w 1524854"/>
              <a:gd name="connsiteY1" fmla="*/ 1524855 h 1524854"/>
              <a:gd name="connsiteX2" fmla="*/ 0 w 1524854"/>
              <a:gd name="connsiteY2" fmla="*/ 762427 h 1524854"/>
              <a:gd name="connsiteX3" fmla="*/ 762428 w 1524854"/>
              <a:gd name="connsiteY3" fmla="*/ 0 h 1524854"/>
              <a:gd name="connsiteX4" fmla="*/ 1524855 w 1524854"/>
              <a:gd name="connsiteY4" fmla="*/ 762427 h 1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854" h="1524854">
                <a:moveTo>
                  <a:pt x="1524855" y="762427"/>
                </a:moveTo>
                <a:cubicBezTo>
                  <a:pt x="1524855" y="1183504"/>
                  <a:pt x="1183504" y="1524855"/>
                  <a:pt x="762428" y="1524855"/>
                </a:cubicBezTo>
                <a:cubicBezTo>
                  <a:pt x="341350" y="1524855"/>
                  <a:pt x="0" y="1183504"/>
                  <a:pt x="0" y="762427"/>
                </a:cubicBezTo>
                <a:cubicBezTo>
                  <a:pt x="0" y="341350"/>
                  <a:pt x="341351" y="0"/>
                  <a:pt x="762428" y="0"/>
                </a:cubicBezTo>
                <a:cubicBezTo>
                  <a:pt x="1183505" y="0"/>
                  <a:pt x="1524855" y="341350"/>
                  <a:pt x="1524855" y="76242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67" name="手繪多邊形: 圖案 166">
            <a:extLst>
              <a:ext uri="{FF2B5EF4-FFF2-40B4-BE49-F238E27FC236}">
                <a16:creationId xmlns:a16="http://schemas.microsoft.com/office/drawing/2014/main" id="{0523A072-0FCE-42F0-A60B-EFA0D27A3450}"/>
              </a:ext>
            </a:extLst>
          </p:cNvPr>
          <p:cNvSpPr/>
          <p:nvPr/>
        </p:nvSpPr>
        <p:spPr>
          <a:xfrm>
            <a:off x="6770133" y="1204945"/>
            <a:ext cx="1524855" cy="1524855"/>
          </a:xfrm>
          <a:custGeom>
            <a:avLst/>
            <a:gdLst>
              <a:gd name="connsiteX0" fmla="*/ 1524854 w 1524854"/>
              <a:gd name="connsiteY0" fmla="*/ 762427 h 1524854"/>
              <a:gd name="connsiteX1" fmla="*/ 762427 w 1524854"/>
              <a:gd name="connsiteY1" fmla="*/ 1524855 h 1524854"/>
              <a:gd name="connsiteX2" fmla="*/ -1 w 1524854"/>
              <a:gd name="connsiteY2" fmla="*/ 762427 h 1524854"/>
              <a:gd name="connsiteX3" fmla="*/ 762427 w 1524854"/>
              <a:gd name="connsiteY3" fmla="*/ 0 h 1524854"/>
              <a:gd name="connsiteX4" fmla="*/ 1524854 w 1524854"/>
              <a:gd name="connsiteY4" fmla="*/ 762427 h 1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854" h="1524854">
                <a:moveTo>
                  <a:pt x="1524854" y="762427"/>
                </a:moveTo>
                <a:cubicBezTo>
                  <a:pt x="1524854" y="1183504"/>
                  <a:pt x="1183504" y="1524855"/>
                  <a:pt x="762427" y="1524855"/>
                </a:cubicBezTo>
                <a:cubicBezTo>
                  <a:pt x="341349" y="1524855"/>
                  <a:pt x="-1" y="1183504"/>
                  <a:pt x="-1" y="762427"/>
                </a:cubicBezTo>
                <a:cubicBezTo>
                  <a:pt x="-1" y="341350"/>
                  <a:pt x="341349" y="0"/>
                  <a:pt x="762427" y="0"/>
                </a:cubicBezTo>
                <a:cubicBezTo>
                  <a:pt x="1183504" y="0"/>
                  <a:pt x="1524854" y="341350"/>
                  <a:pt x="1524854" y="76242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68" name="手繪多邊形: 圖案 167">
            <a:extLst>
              <a:ext uri="{FF2B5EF4-FFF2-40B4-BE49-F238E27FC236}">
                <a16:creationId xmlns:a16="http://schemas.microsoft.com/office/drawing/2014/main" id="{798437D5-4B9F-474F-922B-744A8D048D16}"/>
              </a:ext>
            </a:extLst>
          </p:cNvPr>
          <p:cNvSpPr/>
          <p:nvPr/>
        </p:nvSpPr>
        <p:spPr>
          <a:xfrm>
            <a:off x="8937462" y="1765011"/>
            <a:ext cx="2195140" cy="2195140"/>
          </a:xfrm>
          <a:custGeom>
            <a:avLst/>
            <a:gdLst>
              <a:gd name="connsiteX0" fmla="*/ 2195140 w 2195139"/>
              <a:gd name="connsiteY0" fmla="*/ 1097570 h 2195139"/>
              <a:gd name="connsiteX1" fmla="*/ 1097570 w 2195139"/>
              <a:gd name="connsiteY1" fmla="*/ 2195140 h 2195139"/>
              <a:gd name="connsiteX2" fmla="*/ 1 w 2195139"/>
              <a:gd name="connsiteY2" fmla="*/ 1097570 h 2195139"/>
              <a:gd name="connsiteX3" fmla="*/ 1097570 w 2195139"/>
              <a:gd name="connsiteY3" fmla="*/ 0 h 2195139"/>
              <a:gd name="connsiteX4" fmla="*/ 2195140 w 2195139"/>
              <a:gd name="connsiteY4" fmla="*/ 1097570 h 219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5139" h="2195139">
                <a:moveTo>
                  <a:pt x="2195140" y="1097570"/>
                </a:moveTo>
                <a:cubicBezTo>
                  <a:pt x="2195140" y="1703741"/>
                  <a:pt x="1703741" y="2195140"/>
                  <a:pt x="1097570" y="2195140"/>
                </a:cubicBezTo>
                <a:cubicBezTo>
                  <a:pt x="491399" y="2195140"/>
                  <a:pt x="1" y="1703741"/>
                  <a:pt x="1" y="1097570"/>
                </a:cubicBezTo>
                <a:cubicBezTo>
                  <a:pt x="1" y="491399"/>
                  <a:pt x="491400" y="0"/>
                  <a:pt x="1097570" y="0"/>
                </a:cubicBezTo>
                <a:cubicBezTo>
                  <a:pt x="1703742" y="0"/>
                  <a:pt x="2195140" y="491399"/>
                  <a:pt x="2195140" y="109757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92C425F5-BFFF-49DD-86CE-B5C3A3F29DC8}"/>
              </a:ext>
            </a:extLst>
          </p:cNvPr>
          <p:cNvSpPr txBox="1"/>
          <p:nvPr/>
        </p:nvSpPr>
        <p:spPr>
          <a:xfrm>
            <a:off x="687172" y="2061444"/>
            <a:ext cx="1499128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b="1" dirty="0">
                <a:solidFill>
                  <a:srgbClr val="032E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美中衝突</a:t>
            </a: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3ACD9C2B-202B-4080-B55C-9A7B2A43ABCA}"/>
              </a:ext>
            </a:extLst>
          </p:cNvPr>
          <p:cNvSpPr txBox="1"/>
          <p:nvPr/>
        </p:nvSpPr>
        <p:spPr>
          <a:xfrm>
            <a:off x="2142920" y="3283831"/>
            <a:ext cx="1499128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b="1" dirty="0">
                <a:solidFill>
                  <a:srgbClr val="032E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氣候變遷</a:t>
            </a: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D8E3B92-3E16-4A21-B4B6-8115FB4D0EF0}"/>
              </a:ext>
            </a:extLst>
          </p:cNvPr>
          <p:cNvSpPr txBox="1"/>
          <p:nvPr/>
        </p:nvSpPr>
        <p:spPr>
          <a:xfrm>
            <a:off x="3434665" y="3383986"/>
            <a:ext cx="184731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spc="-584">
                <a:solidFill>
                  <a:srgbClr val="032E46"/>
                </a:solidFill>
                <a:latin typeface="MS Gothic"/>
                <a:ea typeface="MS Gothic"/>
                <a:sym typeface="MS Gothic"/>
                <a:rtl val="0"/>
              </a:rPr>
              <a:t>​</a:t>
            </a: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9A56849E-D527-4EB6-AE54-568A8DAF19D4}"/>
              </a:ext>
            </a:extLst>
          </p:cNvPr>
          <p:cNvSpPr txBox="1"/>
          <p:nvPr/>
        </p:nvSpPr>
        <p:spPr>
          <a:xfrm>
            <a:off x="4473182" y="3497944"/>
            <a:ext cx="1499128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b="1" dirty="0">
                <a:solidFill>
                  <a:srgbClr val="032E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疫情衝擊</a:t>
            </a:r>
          </a:p>
        </p:txBody>
      </p: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5C8CEBCC-5677-40C1-861F-C9CA6F3E4B45}"/>
              </a:ext>
            </a:extLst>
          </p:cNvPr>
          <p:cNvSpPr txBox="1"/>
          <p:nvPr/>
        </p:nvSpPr>
        <p:spPr>
          <a:xfrm>
            <a:off x="6789740" y="1681657"/>
            <a:ext cx="1499128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b="1" dirty="0">
                <a:solidFill>
                  <a:srgbClr val="032E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俄烏戰爭</a:t>
            </a:r>
          </a:p>
        </p:txBody>
      </p:sp>
      <p:sp>
        <p:nvSpPr>
          <p:cNvPr id="174" name="文字方塊 173">
            <a:extLst>
              <a:ext uri="{FF2B5EF4-FFF2-40B4-BE49-F238E27FC236}">
                <a16:creationId xmlns:a16="http://schemas.microsoft.com/office/drawing/2014/main" id="{28B2BC35-504E-4EEB-8FCF-9C67A6442A5B}"/>
              </a:ext>
            </a:extLst>
          </p:cNvPr>
          <p:cNvSpPr txBox="1"/>
          <p:nvPr/>
        </p:nvSpPr>
        <p:spPr>
          <a:xfrm>
            <a:off x="7948134" y="1927863"/>
            <a:ext cx="184731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spc="-584">
                <a:solidFill>
                  <a:srgbClr val="032E46"/>
                </a:solidFill>
                <a:latin typeface="MS Gothic"/>
                <a:ea typeface="MS Gothic"/>
                <a:sym typeface="MS Gothic"/>
                <a:rtl val="0"/>
              </a:rPr>
              <a:t>​</a:t>
            </a:r>
          </a:p>
        </p:txBody>
      </p:sp>
      <p:sp>
        <p:nvSpPr>
          <p:cNvPr id="175" name="文字方塊 174">
            <a:extLst>
              <a:ext uri="{FF2B5EF4-FFF2-40B4-BE49-F238E27FC236}">
                <a16:creationId xmlns:a16="http://schemas.microsoft.com/office/drawing/2014/main" id="{64263FC6-FF91-4258-836E-6E65218B06D5}"/>
              </a:ext>
            </a:extLst>
          </p:cNvPr>
          <p:cNvSpPr txBox="1"/>
          <p:nvPr/>
        </p:nvSpPr>
        <p:spPr>
          <a:xfrm>
            <a:off x="8905488" y="2518149"/>
            <a:ext cx="2204450" cy="577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3153" b="1" dirty="0">
                <a:solidFill>
                  <a:srgbClr val="CE55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供應鏈移轉</a:t>
            </a: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141A95D3-D2FD-4F14-A0E8-517D109BF75A}"/>
              </a:ext>
            </a:extLst>
          </p:cNvPr>
          <p:cNvSpPr txBox="1"/>
          <p:nvPr/>
        </p:nvSpPr>
        <p:spPr>
          <a:xfrm>
            <a:off x="10935623" y="2630823"/>
            <a:ext cx="184731" cy="577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3153" spc="-735">
                <a:solidFill>
                  <a:srgbClr val="CE5548"/>
                </a:solidFill>
                <a:latin typeface="MS Gothic"/>
                <a:ea typeface="MS Gothic"/>
                <a:sym typeface="MS Gothic"/>
                <a:rtl val="0"/>
              </a:rPr>
              <a:t>​</a:t>
            </a:r>
          </a:p>
        </p:txBody>
      </p:sp>
      <p:sp>
        <p:nvSpPr>
          <p:cNvPr id="177" name="手繪多邊形: 圖案 176">
            <a:extLst>
              <a:ext uri="{FF2B5EF4-FFF2-40B4-BE49-F238E27FC236}">
                <a16:creationId xmlns:a16="http://schemas.microsoft.com/office/drawing/2014/main" id="{9440BC9D-C4FC-43F5-8F0A-EBBBBA964ACC}"/>
              </a:ext>
            </a:extLst>
          </p:cNvPr>
          <p:cNvSpPr/>
          <p:nvPr/>
        </p:nvSpPr>
        <p:spPr>
          <a:xfrm>
            <a:off x="7473826" y="4369783"/>
            <a:ext cx="2127284" cy="2127284"/>
          </a:xfrm>
          <a:custGeom>
            <a:avLst/>
            <a:gdLst>
              <a:gd name="connsiteX0" fmla="*/ 2127285 w 2127284"/>
              <a:gd name="connsiteY0" fmla="*/ 1063642 h 2127284"/>
              <a:gd name="connsiteX1" fmla="*/ 1063642 w 2127284"/>
              <a:gd name="connsiteY1" fmla="*/ 2127285 h 2127284"/>
              <a:gd name="connsiteX2" fmla="*/ 0 w 2127284"/>
              <a:gd name="connsiteY2" fmla="*/ 1063642 h 2127284"/>
              <a:gd name="connsiteX3" fmla="*/ 1063642 w 2127284"/>
              <a:gd name="connsiteY3" fmla="*/ 0 h 2127284"/>
              <a:gd name="connsiteX4" fmla="*/ 2127285 w 2127284"/>
              <a:gd name="connsiteY4" fmla="*/ 1063642 h 21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284" h="2127284">
                <a:moveTo>
                  <a:pt x="2127285" y="1063642"/>
                </a:moveTo>
                <a:cubicBezTo>
                  <a:pt x="2127285" y="1651076"/>
                  <a:pt x="1651076" y="2127285"/>
                  <a:pt x="1063642" y="2127285"/>
                </a:cubicBezTo>
                <a:cubicBezTo>
                  <a:pt x="476209" y="2127285"/>
                  <a:pt x="0" y="1651076"/>
                  <a:pt x="0" y="1063642"/>
                </a:cubicBezTo>
                <a:cubicBezTo>
                  <a:pt x="0" y="476209"/>
                  <a:pt x="476209" y="0"/>
                  <a:pt x="1063642" y="0"/>
                </a:cubicBezTo>
                <a:cubicBezTo>
                  <a:pt x="1651076" y="0"/>
                  <a:pt x="2127285" y="476209"/>
                  <a:pt x="2127285" y="1063642"/>
                </a:cubicBezTo>
                <a:close/>
              </a:path>
            </a:pathLst>
          </a:custGeom>
          <a:solidFill>
            <a:srgbClr val="0E9D94"/>
          </a:solidFill>
          <a:ln w="12518" cap="flat">
            <a:noFill/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78" name="手繪多邊形: 圖案 177">
            <a:extLst>
              <a:ext uri="{FF2B5EF4-FFF2-40B4-BE49-F238E27FC236}">
                <a16:creationId xmlns:a16="http://schemas.microsoft.com/office/drawing/2014/main" id="{C0C3B736-38FB-4715-92CA-411D5BCC8C39}"/>
              </a:ext>
            </a:extLst>
          </p:cNvPr>
          <p:cNvSpPr/>
          <p:nvPr/>
        </p:nvSpPr>
        <p:spPr>
          <a:xfrm>
            <a:off x="7542557" y="4438514"/>
            <a:ext cx="1989823" cy="1989823"/>
          </a:xfrm>
          <a:custGeom>
            <a:avLst/>
            <a:gdLst>
              <a:gd name="connsiteX0" fmla="*/ 1989823 w 1989822"/>
              <a:gd name="connsiteY0" fmla="*/ 994911 h 1989822"/>
              <a:gd name="connsiteX1" fmla="*/ 994912 w 1989822"/>
              <a:gd name="connsiteY1" fmla="*/ 1989823 h 1989822"/>
              <a:gd name="connsiteX2" fmla="*/ 1 w 1989822"/>
              <a:gd name="connsiteY2" fmla="*/ 994911 h 1989822"/>
              <a:gd name="connsiteX3" fmla="*/ 994912 w 1989822"/>
              <a:gd name="connsiteY3" fmla="*/ 0 h 1989822"/>
              <a:gd name="connsiteX4" fmla="*/ 1989823 w 1989822"/>
              <a:gd name="connsiteY4" fmla="*/ 994911 h 198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22" h="1989822">
                <a:moveTo>
                  <a:pt x="1989823" y="994911"/>
                </a:moveTo>
                <a:cubicBezTo>
                  <a:pt x="1989823" y="1544386"/>
                  <a:pt x="1544386" y="1989823"/>
                  <a:pt x="994912" y="1989823"/>
                </a:cubicBezTo>
                <a:cubicBezTo>
                  <a:pt x="445438" y="1989823"/>
                  <a:pt x="1" y="1544386"/>
                  <a:pt x="1" y="994911"/>
                </a:cubicBezTo>
                <a:cubicBezTo>
                  <a:pt x="1" y="445437"/>
                  <a:pt x="445438" y="0"/>
                  <a:pt x="994912" y="0"/>
                </a:cubicBezTo>
                <a:cubicBezTo>
                  <a:pt x="1544386" y="0"/>
                  <a:pt x="1989823" y="445437"/>
                  <a:pt x="1989823" y="994911"/>
                </a:cubicBezTo>
                <a:close/>
              </a:path>
            </a:pathLst>
          </a:custGeom>
          <a:noFill/>
          <a:ln w="2666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79" name="文字方塊 178">
            <a:extLst>
              <a:ext uri="{FF2B5EF4-FFF2-40B4-BE49-F238E27FC236}">
                <a16:creationId xmlns:a16="http://schemas.microsoft.com/office/drawing/2014/main" id="{53FC261B-6C6F-4BC2-9F26-1F8161DBD75A}"/>
              </a:ext>
            </a:extLst>
          </p:cNvPr>
          <p:cNvSpPr txBox="1"/>
          <p:nvPr/>
        </p:nvSpPr>
        <p:spPr>
          <a:xfrm>
            <a:off x="7843221" y="4649691"/>
            <a:ext cx="332142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1873" dirty="0">
                <a:solidFill>
                  <a:srgbClr val="F0E428"/>
                </a:solidFill>
                <a:latin typeface="Source Han Sans TW"/>
                <a:ea typeface="Source Han Sans TW"/>
                <a:sym typeface="Source Han Sans TW"/>
                <a:rtl val="0"/>
              </a:rPr>
              <a:t>D</a:t>
            </a:r>
          </a:p>
        </p:txBody>
      </p:sp>
      <p:sp>
        <p:nvSpPr>
          <p:cNvPr id="180" name="文字方塊 179">
            <a:extLst>
              <a:ext uri="{FF2B5EF4-FFF2-40B4-BE49-F238E27FC236}">
                <a16:creationId xmlns:a16="http://schemas.microsoft.com/office/drawing/2014/main" id="{BEC516F5-FD1E-4445-975E-3EB5EF9F97A7}"/>
              </a:ext>
            </a:extLst>
          </p:cNvPr>
          <p:cNvSpPr txBox="1"/>
          <p:nvPr/>
        </p:nvSpPr>
        <p:spPr>
          <a:xfrm>
            <a:off x="8024004" y="4650150"/>
            <a:ext cx="1087990" cy="66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1873" spc="19" dirty="0">
                <a:solidFill>
                  <a:srgbClr val="FFFFFF"/>
                </a:solidFill>
                <a:latin typeface="Source Han Sans TW"/>
                <a:ea typeface="Source Han Sans TW"/>
                <a:sym typeface="Source Han Sans TW"/>
                <a:rtl val="0"/>
              </a:rPr>
              <a:t>e</a:t>
            </a:r>
            <a:r>
              <a:rPr lang="zh-TW" altLang="en-US" sz="1873" dirty="0">
                <a:solidFill>
                  <a:srgbClr val="FFFFFF"/>
                </a:solidFill>
                <a:latin typeface="Source Han Sans TW"/>
                <a:ea typeface="Source Han Sans TW"/>
                <a:sym typeface="Source Han Sans TW"/>
                <a:rtl val="0"/>
              </a:rPr>
              <a:t>-Carbon</a:t>
            </a:r>
          </a:p>
          <a:p>
            <a:pPr defTabSz="853983"/>
            <a:endParaRPr lang="zh-TW" altLang="en-US" sz="1873" spc="19" dirty="0">
              <a:solidFill>
                <a:srgbClr val="FFFFFF"/>
              </a:solidFill>
              <a:latin typeface="Source Han Sans TW"/>
              <a:ea typeface="Source Han Sans TW"/>
              <a:sym typeface="Source Han Sans TW"/>
              <a:rtl val="0"/>
            </a:endParaRPr>
          </a:p>
        </p:txBody>
      </p:sp>
      <p:sp>
        <p:nvSpPr>
          <p:cNvPr id="181" name="文字方塊 180">
            <a:extLst>
              <a:ext uri="{FF2B5EF4-FFF2-40B4-BE49-F238E27FC236}">
                <a16:creationId xmlns:a16="http://schemas.microsoft.com/office/drawing/2014/main" id="{7CB469C8-A354-45C1-BFC7-9011D2156061}"/>
              </a:ext>
            </a:extLst>
          </p:cNvPr>
          <p:cNvSpPr txBox="1"/>
          <p:nvPr/>
        </p:nvSpPr>
        <p:spPr>
          <a:xfrm>
            <a:off x="7749952" y="5024895"/>
            <a:ext cx="1550424" cy="50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661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淨零碳排</a:t>
            </a:r>
          </a:p>
        </p:txBody>
      </p:sp>
      <p:grpSp>
        <p:nvGrpSpPr>
          <p:cNvPr id="182" name="圖形 4">
            <a:extLst>
              <a:ext uri="{FF2B5EF4-FFF2-40B4-BE49-F238E27FC236}">
                <a16:creationId xmlns:a16="http://schemas.microsoft.com/office/drawing/2014/main" id="{3E1BC8BC-3026-4530-9F56-8D1A21B903AB}"/>
              </a:ext>
            </a:extLst>
          </p:cNvPr>
          <p:cNvGrpSpPr/>
          <p:nvPr/>
        </p:nvGrpSpPr>
        <p:grpSpPr>
          <a:xfrm>
            <a:off x="8316709" y="5590089"/>
            <a:ext cx="539532" cy="710176"/>
            <a:chOff x="8316708" y="5590088"/>
            <a:chExt cx="539532" cy="710175"/>
          </a:xfrm>
          <a:solidFill>
            <a:srgbClr val="032E46"/>
          </a:solidFill>
        </p:grpSpPr>
        <p:sp>
          <p:nvSpPr>
            <p:cNvPr id="183" name="手繪多邊形: 圖案 182">
              <a:extLst>
                <a:ext uri="{FF2B5EF4-FFF2-40B4-BE49-F238E27FC236}">
                  <a16:creationId xmlns:a16="http://schemas.microsoft.com/office/drawing/2014/main" id="{4C241F96-680D-4EC7-A211-62DBAA0DA785}"/>
                </a:ext>
              </a:extLst>
            </p:cNvPr>
            <p:cNvSpPr/>
            <p:nvPr/>
          </p:nvSpPr>
          <p:spPr>
            <a:xfrm>
              <a:off x="8588921" y="5884747"/>
              <a:ext cx="267319" cy="152735"/>
            </a:xfrm>
            <a:custGeom>
              <a:avLst/>
              <a:gdLst>
                <a:gd name="connsiteX0" fmla="*/ 252515 w 267319"/>
                <a:gd name="connsiteY0" fmla="*/ 111547 h 152735"/>
                <a:gd name="connsiteX1" fmla="*/ 19030 w 267319"/>
                <a:gd name="connsiteY1" fmla="*/ 0 h 152735"/>
                <a:gd name="connsiteX2" fmla="*/ 20657 w 267319"/>
                <a:gd name="connsiteY2" fmla="*/ 4257 h 152735"/>
                <a:gd name="connsiteX3" fmla="*/ 0 w 267319"/>
                <a:gd name="connsiteY3" fmla="*/ 84130 h 152735"/>
                <a:gd name="connsiteX4" fmla="*/ 237617 w 267319"/>
                <a:gd name="connsiteY4" fmla="*/ 151108 h 152735"/>
                <a:gd name="connsiteX5" fmla="*/ 264534 w 267319"/>
                <a:gd name="connsiteY5" fmla="*/ 141343 h 152735"/>
                <a:gd name="connsiteX6" fmla="*/ 266286 w 267319"/>
                <a:gd name="connsiteY6" fmla="*/ 136711 h 152735"/>
                <a:gd name="connsiteX7" fmla="*/ 252515 w 267319"/>
                <a:gd name="connsiteY7" fmla="*/ 111547 h 15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319" h="152735">
                  <a:moveTo>
                    <a:pt x="252515" y="111547"/>
                  </a:moveTo>
                  <a:lnTo>
                    <a:pt x="19030" y="0"/>
                  </a:lnTo>
                  <a:cubicBezTo>
                    <a:pt x="19530" y="1377"/>
                    <a:pt x="20157" y="2879"/>
                    <a:pt x="20657" y="4257"/>
                  </a:cubicBezTo>
                  <a:cubicBezTo>
                    <a:pt x="30172" y="33552"/>
                    <a:pt x="21033" y="64349"/>
                    <a:pt x="0" y="84130"/>
                  </a:cubicBezTo>
                  <a:lnTo>
                    <a:pt x="237617" y="151108"/>
                  </a:lnTo>
                  <a:cubicBezTo>
                    <a:pt x="248759" y="155365"/>
                    <a:pt x="260903" y="150983"/>
                    <a:pt x="264534" y="141343"/>
                  </a:cubicBezTo>
                  <a:lnTo>
                    <a:pt x="266286" y="136711"/>
                  </a:lnTo>
                  <a:cubicBezTo>
                    <a:pt x="269917" y="127071"/>
                    <a:pt x="263657" y="115804"/>
                    <a:pt x="252515" y="111547"/>
                  </a:cubicBez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E4419428-C52E-4AF5-8804-AF2576D88DC2}"/>
                </a:ext>
              </a:extLst>
            </p:cNvPr>
            <p:cNvSpPr/>
            <p:nvPr/>
          </p:nvSpPr>
          <p:spPr>
            <a:xfrm>
              <a:off x="8421437" y="5590088"/>
              <a:ext cx="135936" cy="275003"/>
            </a:xfrm>
            <a:custGeom>
              <a:avLst/>
              <a:gdLst>
                <a:gd name="connsiteX0" fmla="*/ 54810 w 135936"/>
                <a:gd name="connsiteY0" fmla="*/ 275003 h 275003"/>
                <a:gd name="connsiteX1" fmla="*/ 91242 w 135936"/>
                <a:gd name="connsiteY1" fmla="*/ 249589 h 275003"/>
                <a:gd name="connsiteX2" fmla="*/ 135936 w 135936"/>
                <a:gd name="connsiteY2" fmla="*/ 248713 h 275003"/>
                <a:gd name="connsiteX3" fmla="*/ 41540 w 135936"/>
                <a:gd name="connsiteY3" fmla="*/ 15978 h 275003"/>
                <a:gd name="connsiteX4" fmla="*/ 17252 w 135936"/>
                <a:gd name="connsiteY4" fmla="*/ 705 h 275003"/>
                <a:gd name="connsiteX5" fmla="*/ 12495 w 135936"/>
                <a:gd name="connsiteY5" fmla="*/ 2207 h 275003"/>
                <a:gd name="connsiteX6" fmla="*/ 1103 w 135936"/>
                <a:gd name="connsiteY6" fmla="*/ 28498 h 275003"/>
                <a:gd name="connsiteX7" fmla="*/ 54810 w 135936"/>
                <a:gd name="connsiteY7" fmla="*/ 275003 h 27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936" h="275003">
                  <a:moveTo>
                    <a:pt x="54810" y="275003"/>
                  </a:moveTo>
                  <a:cubicBezTo>
                    <a:pt x="63950" y="263485"/>
                    <a:pt x="76344" y="254471"/>
                    <a:pt x="91242" y="249589"/>
                  </a:cubicBezTo>
                  <a:cubicBezTo>
                    <a:pt x="106265" y="244706"/>
                    <a:pt x="121789" y="244706"/>
                    <a:pt x="135936" y="248713"/>
                  </a:cubicBezTo>
                  <a:lnTo>
                    <a:pt x="41540" y="15978"/>
                  </a:lnTo>
                  <a:cubicBezTo>
                    <a:pt x="38035" y="4586"/>
                    <a:pt x="27143" y="-2300"/>
                    <a:pt x="17252" y="705"/>
                  </a:cubicBezTo>
                  <a:lnTo>
                    <a:pt x="12495" y="2207"/>
                  </a:lnTo>
                  <a:cubicBezTo>
                    <a:pt x="2730" y="5212"/>
                    <a:pt x="-2402" y="17105"/>
                    <a:pt x="1103" y="28498"/>
                  </a:cubicBezTo>
                  <a:lnTo>
                    <a:pt x="54810" y="275003"/>
                  </a:ln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85" name="手繪多邊形: 圖案 184">
              <a:extLst>
                <a:ext uri="{FF2B5EF4-FFF2-40B4-BE49-F238E27FC236}">
                  <a16:creationId xmlns:a16="http://schemas.microsoft.com/office/drawing/2014/main" id="{A51C1603-C229-4CED-A22B-C1B77AF97804}"/>
                </a:ext>
              </a:extLst>
            </p:cNvPr>
            <p:cNvSpPr/>
            <p:nvPr/>
          </p:nvSpPr>
          <p:spPr>
            <a:xfrm>
              <a:off x="8484510" y="5859583"/>
              <a:ext cx="104160" cy="104160"/>
            </a:xfrm>
            <a:custGeom>
              <a:avLst/>
              <a:gdLst>
                <a:gd name="connsiteX0" fmla="*/ 104161 w 104160"/>
                <a:gd name="connsiteY0" fmla="*/ 52080 h 104160"/>
                <a:gd name="connsiteX1" fmla="*/ 52081 w 104160"/>
                <a:gd name="connsiteY1" fmla="*/ 104161 h 104160"/>
                <a:gd name="connsiteX2" fmla="*/ 1 w 104160"/>
                <a:gd name="connsiteY2" fmla="*/ 52080 h 104160"/>
                <a:gd name="connsiteX3" fmla="*/ 52081 w 104160"/>
                <a:gd name="connsiteY3" fmla="*/ 0 h 104160"/>
                <a:gd name="connsiteX4" fmla="*/ 104161 w 104160"/>
                <a:gd name="connsiteY4" fmla="*/ 52080 h 10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60" h="104160">
                  <a:moveTo>
                    <a:pt x="104161" y="52080"/>
                  </a:moveTo>
                  <a:cubicBezTo>
                    <a:pt x="104161" y="80844"/>
                    <a:pt x="80844" y="104161"/>
                    <a:pt x="52081" y="104161"/>
                  </a:cubicBezTo>
                  <a:cubicBezTo>
                    <a:pt x="23318" y="104161"/>
                    <a:pt x="1" y="80844"/>
                    <a:pt x="1" y="52080"/>
                  </a:cubicBezTo>
                  <a:cubicBezTo>
                    <a:pt x="1" y="23317"/>
                    <a:pt x="23318" y="0"/>
                    <a:pt x="52081" y="0"/>
                  </a:cubicBezTo>
                  <a:cubicBezTo>
                    <a:pt x="80844" y="0"/>
                    <a:pt x="104161" y="23317"/>
                    <a:pt x="104161" y="52080"/>
                  </a:cubicBez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86" name="手繪多邊形: 圖案 185">
              <a:extLst>
                <a:ext uri="{FF2B5EF4-FFF2-40B4-BE49-F238E27FC236}">
                  <a16:creationId xmlns:a16="http://schemas.microsoft.com/office/drawing/2014/main" id="{49C8DBFF-4930-4C0E-8A70-2C270201EA4F}"/>
                </a:ext>
              </a:extLst>
            </p:cNvPr>
            <p:cNvSpPr/>
            <p:nvPr/>
          </p:nvSpPr>
          <p:spPr>
            <a:xfrm>
              <a:off x="8316708" y="5926561"/>
              <a:ext cx="300006" cy="373702"/>
            </a:xfrm>
            <a:custGeom>
              <a:avLst/>
              <a:gdLst>
                <a:gd name="connsiteX0" fmla="*/ 221010 w 300006"/>
                <a:gd name="connsiteY0" fmla="*/ 59968 h 373702"/>
                <a:gd name="connsiteX1" fmla="*/ 186206 w 300006"/>
                <a:gd name="connsiteY1" fmla="*/ 52832 h 373702"/>
                <a:gd name="connsiteX2" fmla="*/ 146645 w 300006"/>
                <a:gd name="connsiteY2" fmla="*/ 7512 h 373702"/>
                <a:gd name="connsiteX3" fmla="*/ 144641 w 300006"/>
                <a:gd name="connsiteY3" fmla="*/ 0 h 373702"/>
                <a:gd name="connsiteX4" fmla="*/ 5051 w 300006"/>
                <a:gd name="connsiteY4" fmla="*/ 218337 h 373702"/>
                <a:gd name="connsiteX5" fmla="*/ 6553 w 300006"/>
                <a:gd name="connsiteY5" fmla="*/ 247006 h 373702"/>
                <a:gd name="connsiteX6" fmla="*/ 10560 w 300006"/>
                <a:gd name="connsiteY6" fmla="*/ 250011 h 373702"/>
                <a:gd name="connsiteX7" fmla="*/ 38603 w 300006"/>
                <a:gd name="connsiteY7" fmla="*/ 244127 h 373702"/>
                <a:gd name="connsiteX8" fmla="*/ 177443 w 300006"/>
                <a:gd name="connsiteY8" fmla="*/ 91892 h 373702"/>
                <a:gd name="connsiteX9" fmla="*/ 142138 w 300006"/>
                <a:gd name="connsiteY9" fmla="*/ 373702 h 373702"/>
                <a:gd name="connsiteX10" fmla="*/ 300007 w 300006"/>
                <a:gd name="connsiteY10" fmla="*/ 373702 h 373702"/>
                <a:gd name="connsiteX11" fmla="*/ 271587 w 300006"/>
                <a:gd name="connsiteY11" fmla="*/ 44193 h 373702"/>
                <a:gd name="connsiteX12" fmla="*/ 220884 w 300006"/>
                <a:gd name="connsiteY12" fmla="*/ 59968 h 3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006" h="373702">
                  <a:moveTo>
                    <a:pt x="221010" y="59968"/>
                  </a:moveTo>
                  <a:cubicBezTo>
                    <a:pt x="208616" y="59968"/>
                    <a:pt x="196847" y="57338"/>
                    <a:pt x="186206" y="52832"/>
                  </a:cubicBezTo>
                  <a:cubicBezTo>
                    <a:pt x="168053" y="44068"/>
                    <a:pt x="153280" y="28168"/>
                    <a:pt x="146645" y="7512"/>
                  </a:cubicBezTo>
                  <a:cubicBezTo>
                    <a:pt x="145894" y="5008"/>
                    <a:pt x="145143" y="2504"/>
                    <a:pt x="144641" y="0"/>
                  </a:cubicBezTo>
                  <a:lnTo>
                    <a:pt x="5051" y="218337"/>
                  </a:lnTo>
                  <a:cubicBezTo>
                    <a:pt x="-2210" y="227852"/>
                    <a:pt x="-1584" y="240747"/>
                    <a:pt x="6553" y="247006"/>
                  </a:cubicBezTo>
                  <a:lnTo>
                    <a:pt x="10560" y="250011"/>
                  </a:lnTo>
                  <a:cubicBezTo>
                    <a:pt x="18697" y="256271"/>
                    <a:pt x="31341" y="253641"/>
                    <a:pt x="38603" y="244127"/>
                  </a:cubicBezTo>
                  <a:lnTo>
                    <a:pt x="177443" y="91892"/>
                  </a:lnTo>
                  <a:lnTo>
                    <a:pt x="142138" y="373702"/>
                  </a:lnTo>
                  <a:lnTo>
                    <a:pt x="300007" y="373702"/>
                  </a:lnTo>
                  <a:cubicBezTo>
                    <a:pt x="300007" y="373702"/>
                    <a:pt x="271587" y="44193"/>
                    <a:pt x="271587" y="44193"/>
                  </a:cubicBezTo>
                  <a:cubicBezTo>
                    <a:pt x="257566" y="53958"/>
                    <a:pt x="240039" y="59968"/>
                    <a:pt x="220884" y="59968"/>
                  </a:cubicBez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187" name="手繪多邊形: 圖案 186">
            <a:extLst>
              <a:ext uri="{FF2B5EF4-FFF2-40B4-BE49-F238E27FC236}">
                <a16:creationId xmlns:a16="http://schemas.microsoft.com/office/drawing/2014/main" id="{1543F09E-2C8B-4506-AE2D-639DF252FC8F}"/>
              </a:ext>
            </a:extLst>
          </p:cNvPr>
          <p:cNvSpPr/>
          <p:nvPr/>
        </p:nvSpPr>
        <p:spPr>
          <a:xfrm>
            <a:off x="5129457" y="4369783"/>
            <a:ext cx="2127284" cy="2127284"/>
          </a:xfrm>
          <a:custGeom>
            <a:avLst/>
            <a:gdLst>
              <a:gd name="connsiteX0" fmla="*/ 2127285 w 2127284"/>
              <a:gd name="connsiteY0" fmla="*/ 1063642 h 2127284"/>
              <a:gd name="connsiteX1" fmla="*/ 1063643 w 2127284"/>
              <a:gd name="connsiteY1" fmla="*/ 2127285 h 2127284"/>
              <a:gd name="connsiteX2" fmla="*/ 0 w 2127284"/>
              <a:gd name="connsiteY2" fmla="*/ 1063642 h 2127284"/>
              <a:gd name="connsiteX3" fmla="*/ 1063643 w 2127284"/>
              <a:gd name="connsiteY3" fmla="*/ 0 h 2127284"/>
              <a:gd name="connsiteX4" fmla="*/ 2127285 w 2127284"/>
              <a:gd name="connsiteY4" fmla="*/ 1063642 h 21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284" h="2127284">
                <a:moveTo>
                  <a:pt x="2127285" y="1063642"/>
                </a:moveTo>
                <a:cubicBezTo>
                  <a:pt x="2127285" y="1651076"/>
                  <a:pt x="1651076" y="2127285"/>
                  <a:pt x="1063643" y="2127285"/>
                </a:cubicBezTo>
                <a:cubicBezTo>
                  <a:pt x="476209" y="2127285"/>
                  <a:pt x="0" y="1651076"/>
                  <a:pt x="0" y="1063642"/>
                </a:cubicBezTo>
                <a:cubicBezTo>
                  <a:pt x="0" y="476209"/>
                  <a:pt x="476209" y="0"/>
                  <a:pt x="1063643" y="0"/>
                </a:cubicBezTo>
                <a:cubicBezTo>
                  <a:pt x="1651076" y="0"/>
                  <a:pt x="2127285" y="476209"/>
                  <a:pt x="2127285" y="1063642"/>
                </a:cubicBezTo>
                <a:close/>
              </a:path>
            </a:pathLst>
          </a:custGeom>
          <a:solidFill>
            <a:srgbClr val="D58F00"/>
          </a:solidFill>
          <a:ln w="12518" cap="flat">
            <a:noFill/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88" name="手繪多邊形: 圖案 187">
            <a:extLst>
              <a:ext uri="{FF2B5EF4-FFF2-40B4-BE49-F238E27FC236}">
                <a16:creationId xmlns:a16="http://schemas.microsoft.com/office/drawing/2014/main" id="{F53643B9-DAAE-43B0-9518-83EB46B851EE}"/>
              </a:ext>
            </a:extLst>
          </p:cNvPr>
          <p:cNvSpPr/>
          <p:nvPr/>
        </p:nvSpPr>
        <p:spPr>
          <a:xfrm>
            <a:off x="5198187" y="4438514"/>
            <a:ext cx="1989823" cy="1989823"/>
          </a:xfrm>
          <a:custGeom>
            <a:avLst/>
            <a:gdLst>
              <a:gd name="connsiteX0" fmla="*/ 1989823 w 1989822"/>
              <a:gd name="connsiteY0" fmla="*/ 994911 h 1989822"/>
              <a:gd name="connsiteX1" fmla="*/ 994911 w 1989822"/>
              <a:gd name="connsiteY1" fmla="*/ 1989823 h 1989822"/>
              <a:gd name="connsiteX2" fmla="*/ 0 w 1989822"/>
              <a:gd name="connsiteY2" fmla="*/ 994911 h 1989822"/>
              <a:gd name="connsiteX3" fmla="*/ 994911 w 1989822"/>
              <a:gd name="connsiteY3" fmla="*/ 0 h 1989822"/>
              <a:gd name="connsiteX4" fmla="*/ 1989823 w 1989822"/>
              <a:gd name="connsiteY4" fmla="*/ 994911 h 198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22" h="1989822">
                <a:moveTo>
                  <a:pt x="1989823" y="994911"/>
                </a:moveTo>
                <a:cubicBezTo>
                  <a:pt x="1989823" y="1544386"/>
                  <a:pt x="1544386" y="1989823"/>
                  <a:pt x="994911" y="1989823"/>
                </a:cubicBezTo>
                <a:cubicBezTo>
                  <a:pt x="445437" y="1989823"/>
                  <a:pt x="0" y="1544386"/>
                  <a:pt x="0" y="994911"/>
                </a:cubicBezTo>
                <a:cubicBezTo>
                  <a:pt x="0" y="445437"/>
                  <a:pt x="445437" y="0"/>
                  <a:pt x="994911" y="0"/>
                </a:cubicBezTo>
                <a:cubicBezTo>
                  <a:pt x="1544386" y="0"/>
                  <a:pt x="1989823" y="445437"/>
                  <a:pt x="1989823" y="994911"/>
                </a:cubicBezTo>
                <a:close/>
              </a:path>
            </a:pathLst>
          </a:custGeom>
          <a:noFill/>
          <a:ln w="2666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55F1105E-810F-4955-917D-D4F458A311C9}"/>
              </a:ext>
            </a:extLst>
          </p:cNvPr>
          <p:cNvSpPr txBox="1"/>
          <p:nvPr/>
        </p:nvSpPr>
        <p:spPr>
          <a:xfrm>
            <a:off x="5759506" y="4369508"/>
            <a:ext cx="707951" cy="668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3747" spc="-113" dirty="0">
                <a:solidFill>
                  <a:srgbClr val="F0E428"/>
                </a:solidFill>
                <a:latin typeface="Source Han Sans TW"/>
                <a:ea typeface="Source Han Sans TW"/>
                <a:sym typeface="Source Han Sans TW"/>
                <a:rtl val="0"/>
              </a:rPr>
              <a:t>D</a:t>
            </a:r>
            <a:r>
              <a:rPr lang="zh-TW" altLang="en-US" sz="3747" dirty="0">
                <a:solidFill>
                  <a:srgbClr val="FFFFFF"/>
                </a:solidFill>
                <a:latin typeface="Source Han Sans TW"/>
                <a:ea typeface="Source Han Sans TW"/>
                <a:sym typeface="Source Han Sans TW"/>
                <a:rtl val="0"/>
              </a:rPr>
              <a:t>X</a:t>
            </a:r>
          </a:p>
        </p:txBody>
      </p:sp>
      <p:sp>
        <p:nvSpPr>
          <p:cNvPr id="190" name="文字方塊 189">
            <a:extLst>
              <a:ext uri="{FF2B5EF4-FFF2-40B4-BE49-F238E27FC236}">
                <a16:creationId xmlns:a16="http://schemas.microsoft.com/office/drawing/2014/main" id="{645BCA5A-DA1D-4170-846B-87BCB6CA059B}"/>
              </a:ext>
            </a:extLst>
          </p:cNvPr>
          <p:cNvSpPr txBox="1"/>
          <p:nvPr/>
        </p:nvSpPr>
        <p:spPr>
          <a:xfrm>
            <a:off x="6388226" y="4507221"/>
            <a:ext cx="184731" cy="668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3747" spc="-867">
                <a:solidFill>
                  <a:srgbClr val="FFFFFF"/>
                </a:solidFill>
                <a:latin typeface="MS Gothic"/>
                <a:ea typeface="MS Gothic"/>
                <a:sym typeface="MS Gothic"/>
                <a:rtl val="0"/>
              </a:rPr>
              <a:t>​</a:t>
            </a:r>
          </a:p>
        </p:txBody>
      </p:sp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37A47539-30CA-4A02-97DF-836475C28EF9}"/>
              </a:ext>
            </a:extLst>
          </p:cNvPr>
          <p:cNvSpPr txBox="1"/>
          <p:nvPr/>
        </p:nvSpPr>
        <p:spPr>
          <a:xfrm>
            <a:off x="5377540" y="5024895"/>
            <a:ext cx="1550424" cy="50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661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數位轉型</a:t>
            </a:r>
          </a:p>
        </p:txBody>
      </p:sp>
      <p:grpSp>
        <p:nvGrpSpPr>
          <p:cNvPr id="192" name="圖形 4">
            <a:extLst>
              <a:ext uri="{FF2B5EF4-FFF2-40B4-BE49-F238E27FC236}">
                <a16:creationId xmlns:a16="http://schemas.microsoft.com/office/drawing/2014/main" id="{2D4CDACF-B0D2-47D8-8353-7B5D7B40A318}"/>
              </a:ext>
            </a:extLst>
          </p:cNvPr>
          <p:cNvGrpSpPr/>
          <p:nvPr/>
        </p:nvGrpSpPr>
        <p:grpSpPr>
          <a:xfrm>
            <a:off x="5988274" y="5632691"/>
            <a:ext cx="448575" cy="615399"/>
            <a:chOff x="5988274" y="5632691"/>
            <a:chExt cx="448574" cy="615398"/>
          </a:xfrm>
          <a:solidFill>
            <a:srgbClr val="032E46"/>
          </a:solidFill>
        </p:grpSpPr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8B7EA6E6-1F46-41E9-BB43-B17920B16EDE}"/>
                </a:ext>
              </a:extLst>
            </p:cNvPr>
            <p:cNvSpPr/>
            <p:nvPr/>
          </p:nvSpPr>
          <p:spPr>
            <a:xfrm>
              <a:off x="6097819" y="5852942"/>
              <a:ext cx="23296" cy="23296"/>
            </a:xfrm>
            <a:custGeom>
              <a:avLst/>
              <a:gdLst>
                <a:gd name="connsiteX0" fmla="*/ 17407 w 23296"/>
                <a:gd name="connsiteY0" fmla="*/ 1508 h 23296"/>
                <a:gd name="connsiteX1" fmla="*/ 1508 w 23296"/>
                <a:gd name="connsiteY1" fmla="*/ 5890 h 23296"/>
                <a:gd name="connsiteX2" fmla="*/ 5890 w 23296"/>
                <a:gd name="connsiteY2" fmla="*/ 21789 h 23296"/>
                <a:gd name="connsiteX3" fmla="*/ 21789 w 23296"/>
                <a:gd name="connsiteY3" fmla="*/ 17407 h 23296"/>
                <a:gd name="connsiteX4" fmla="*/ 17407 w 23296"/>
                <a:gd name="connsiteY4" fmla="*/ 1508 h 2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6" h="23296">
                  <a:moveTo>
                    <a:pt x="17407" y="1508"/>
                  </a:moveTo>
                  <a:cubicBezTo>
                    <a:pt x="11774" y="-1622"/>
                    <a:pt x="4638" y="256"/>
                    <a:pt x="1508" y="5890"/>
                  </a:cubicBezTo>
                  <a:cubicBezTo>
                    <a:pt x="-1622" y="11523"/>
                    <a:pt x="256" y="18659"/>
                    <a:pt x="5890" y="21789"/>
                  </a:cubicBezTo>
                  <a:cubicBezTo>
                    <a:pt x="11523" y="24919"/>
                    <a:pt x="18659" y="23041"/>
                    <a:pt x="21789" y="17407"/>
                  </a:cubicBezTo>
                  <a:cubicBezTo>
                    <a:pt x="24919" y="11774"/>
                    <a:pt x="23041" y="4638"/>
                    <a:pt x="17407" y="1508"/>
                  </a:cubicBez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3E62F40C-EC1C-4125-B6FA-0D790651E790}"/>
                </a:ext>
              </a:extLst>
            </p:cNvPr>
            <p:cNvSpPr/>
            <p:nvPr/>
          </p:nvSpPr>
          <p:spPr>
            <a:xfrm>
              <a:off x="6208253" y="5761939"/>
              <a:ext cx="49561" cy="49561"/>
            </a:xfrm>
            <a:custGeom>
              <a:avLst/>
              <a:gdLst>
                <a:gd name="connsiteX0" fmla="*/ 37050 w 49561"/>
                <a:gd name="connsiteY0" fmla="*/ 3247 h 49561"/>
                <a:gd name="connsiteX1" fmla="*/ 3248 w 49561"/>
                <a:gd name="connsiteY1" fmla="*/ 12512 h 49561"/>
                <a:gd name="connsiteX2" fmla="*/ 12512 w 49561"/>
                <a:gd name="connsiteY2" fmla="*/ 46314 h 49561"/>
                <a:gd name="connsiteX3" fmla="*/ 46314 w 49561"/>
                <a:gd name="connsiteY3" fmla="*/ 37050 h 49561"/>
                <a:gd name="connsiteX4" fmla="*/ 37050 w 49561"/>
                <a:gd name="connsiteY4" fmla="*/ 3247 h 4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61" h="49561">
                  <a:moveTo>
                    <a:pt x="37050" y="3247"/>
                  </a:moveTo>
                  <a:cubicBezTo>
                    <a:pt x="25156" y="-3513"/>
                    <a:pt x="10008" y="618"/>
                    <a:pt x="3248" y="12512"/>
                  </a:cubicBezTo>
                  <a:cubicBezTo>
                    <a:pt x="-3513" y="24405"/>
                    <a:pt x="618" y="39553"/>
                    <a:pt x="12512" y="46314"/>
                  </a:cubicBezTo>
                  <a:cubicBezTo>
                    <a:pt x="24405" y="53074"/>
                    <a:pt x="39554" y="48943"/>
                    <a:pt x="46314" y="37050"/>
                  </a:cubicBezTo>
                  <a:cubicBezTo>
                    <a:pt x="53074" y="25156"/>
                    <a:pt x="48943" y="10008"/>
                    <a:pt x="37050" y="3247"/>
                  </a:cubicBez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5998499B-3676-4E0A-8FD8-8710E9696E43}"/>
                </a:ext>
              </a:extLst>
            </p:cNvPr>
            <p:cNvSpPr/>
            <p:nvPr/>
          </p:nvSpPr>
          <p:spPr>
            <a:xfrm>
              <a:off x="5988274" y="5632691"/>
              <a:ext cx="448574" cy="615398"/>
            </a:xfrm>
            <a:custGeom>
              <a:avLst/>
              <a:gdLst>
                <a:gd name="connsiteX0" fmla="*/ 417777 w 448574"/>
                <a:gd name="connsiteY0" fmla="*/ 226015 h 615398"/>
                <a:gd name="connsiteX1" fmla="*/ 422034 w 448574"/>
                <a:gd name="connsiteY1" fmla="*/ 194967 h 615398"/>
                <a:gd name="connsiteX2" fmla="*/ 397997 w 448574"/>
                <a:gd name="connsiteY2" fmla="*/ 106205 h 615398"/>
                <a:gd name="connsiteX3" fmla="*/ 423161 w 448574"/>
                <a:gd name="connsiteY3" fmla="*/ 82043 h 615398"/>
                <a:gd name="connsiteX4" fmla="*/ 173024 w 448574"/>
                <a:gd name="connsiteY4" fmla="*/ 41 h 615398"/>
                <a:gd name="connsiteX5" fmla="*/ 33309 w 448574"/>
                <a:gd name="connsiteY5" fmla="*/ 86424 h 615398"/>
                <a:gd name="connsiteX6" fmla="*/ 383 w 448574"/>
                <a:gd name="connsiteY6" fmla="*/ 203105 h 615398"/>
                <a:gd name="connsiteX7" fmla="*/ 90522 w 448574"/>
                <a:gd name="connsiteY7" fmla="*/ 363102 h 615398"/>
                <a:gd name="connsiteX8" fmla="*/ 38442 w 448574"/>
                <a:gd name="connsiteY8" fmla="*/ 587198 h 615398"/>
                <a:gd name="connsiteX9" fmla="*/ 149989 w 448574"/>
                <a:gd name="connsiteY9" fmla="*/ 613739 h 615398"/>
                <a:gd name="connsiteX10" fmla="*/ 278813 w 448574"/>
                <a:gd name="connsiteY10" fmla="*/ 608856 h 615398"/>
                <a:gd name="connsiteX11" fmla="*/ 311488 w 448574"/>
                <a:gd name="connsiteY11" fmla="*/ 451363 h 615398"/>
                <a:gd name="connsiteX12" fmla="*/ 398748 w 448574"/>
                <a:gd name="connsiteY12" fmla="*/ 451738 h 615398"/>
                <a:gd name="connsiteX13" fmla="*/ 400500 w 448574"/>
                <a:gd name="connsiteY13" fmla="*/ 419439 h 615398"/>
                <a:gd name="connsiteX14" fmla="*/ 413396 w 448574"/>
                <a:gd name="connsiteY14" fmla="*/ 396028 h 615398"/>
                <a:gd name="connsiteX15" fmla="*/ 415524 w 448574"/>
                <a:gd name="connsiteY15" fmla="*/ 388015 h 615398"/>
                <a:gd name="connsiteX16" fmla="*/ 408889 w 448574"/>
                <a:gd name="connsiteY16" fmla="*/ 374870 h 615398"/>
                <a:gd name="connsiteX17" fmla="*/ 420156 w 448574"/>
                <a:gd name="connsiteY17" fmla="*/ 357718 h 615398"/>
                <a:gd name="connsiteX18" fmla="*/ 420657 w 448574"/>
                <a:gd name="connsiteY18" fmla="*/ 336561 h 615398"/>
                <a:gd name="connsiteX19" fmla="*/ 448575 w 448574"/>
                <a:gd name="connsiteY19" fmla="*/ 321663 h 615398"/>
                <a:gd name="connsiteX20" fmla="*/ 418028 w 448574"/>
                <a:gd name="connsiteY20" fmla="*/ 226015 h 615398"/>
                <a:gd name="connsiteX21" fmla="*/ 172899 w 448574"/>
                <a:gd name="connsiteY21" fmla="*/ 250177 h 615398"/>
                <a:gd name="connsiteX22" fmla="*/ 163385 w 448574"/>
                <a:gd name="connsiteY22" fmla="*/ 266953 h 615398"/>
                <a:gd name="connsiteX23" fmla="*/ 153620 w 448574"/>
                <a:gd name="connsiteY23" fmla="*/ 264199 h 615398"/>
                <a:gd name="connsiteX24" fmla="*/ 144606 w 448574"/>
                <a:gd name="connsiteY24" fmla="*/ 271210 h 615398"/>
                <a:gd name="connsiteX25" fmla="*/ 144856 w 448574"/>
                <a:gd name="connsiteY25" fmla="*/ 281350 h 615398"/>
                <a:gd name="connsiteX26" fmla="*/ 126202 w 448574"/>
                <a:gd name="connsiteY26" fmla="*/ 286483 h 615398"/>
                <a:gd name="connsiteX27" fmla="*/ 121194 w 448574"/>
                <a:gd name="connsiteY27" fmla="*/ 277720 h 615398"/>
                <a:gd name="connsiteX28" fmla="*/ 109927 w 448574"/>
                <a:gd name="connsiteY28" fmla="*/ 276343 h 615398"/>
                <a:gd name="connsiteX29" fmla="*/ 102916 w 448574"/>
                <a:gd name="connsiteY29" fmla="*/ 283604 h 615398"/>
                <a:gd name="connsiteX30" fmla="*/ 86140 w 448574"/>
                <a:gd name="connsiteY30" fmla="*/ 274089 h 615398"/>
                <a:gd name="connsiteX31" fmla="*/ 88894 w 448574"/>
                <a:gd name="connsiteY31" fmla="*/ 264324 h 615398"/>
                <a:gd name="connsiteX32" fmla="*/ 81884 w 448574"/>
                <a:gd name="connsiteY32" fmla="*/ 255310 h 615398"/>
                <a:gd name="connsiteX33" fmla="*/ 71743 w 448574"/>
                <a:gd name="connsiteY33" fmla="*/ 255561 h 615398"/>
                <a:gd name="connsiteX34" fmla="*/ 66610 w 448574"/>
                <a:gd name="connsiteY34" fmla="*/ 236907 h 615398"/>
                <a:gd name="connsiteX35" fmla="*/ 75374 w 448574"/>
                <a:gd name="connsiteY35" fmla="*/ 231899 h 615398"/>
                <a:gd name="connsiteX36" fmla="*/ 76751 w 448574"/>
                <a:gd name="connsiteY36" fmla="*/ 220632 h 615398"/>
                <a:gd name="connsiteX37" fmla="*/ 69490 w 448574"/>
                <a:gd name="connsiteY37" fmla="*/ 213621 h 615398"/>
                <a:gd name="connsiteX38" fmla="*/ 79004 w 448574"/>
                <a:gd name="connsiteY38" fmla="*/ 196845 h 615398"/>
                <a:gd name="connsiteX39" fmla="*/ 88769 w 448574"/>
                <a:gd name="connsiteY39" fmla="*/ 199599 h 615398"/>
                <a:gd name="connsiteX40" fmla="*/ 97783 w 448574"/>
                <a:gd name="connsiteY40" fmla="*/ 192588 h 615398"/>
                <a:gd name="connsiteX41" fmla="*/ 97533 w 448574"/>
                <a:gd name="connsiteY41" fmla="*/ 182448 h 615398"/>
                <a:gd name="connsiteX42" fmla="*/ 116186 w 448574"/>
                <a:gd name="connsiteY42" fmla="*/ 177315 h 615398"/>
                <a:gd name="connsiteX43" fmla="*/ 121194 w 448574"/>
                <a:gd name="connsiteY43" fmla="*/ 186078 h 615398"/>
                <a:gd name="connsiteX44" fmla="*/ 132462 w 448574"/>
                <a:gd name="connsiteY44" fmla="*/ 187455 h 615398"/>
                <a:gd name="connsiteX45" fmla="*/ 139473 w 448574"/>
                <a:gd name="connsiteY45" fmla="*/ 180194 h 615398"/>
                <a:gd name="connsiteX46" fmla="*/ 156248 w 448574"/>
                <a:gd name="connsiteY46" fmla="*/ 189709 h 615398"/>
                <a:gd name="connsiteX47" fmla="*/ 153494 w 448574"/>
                <a:gd name="connsiteY47" fmla="*/ 199474 h 615398"/>
                <a:gd name="connsiteX48" fmla="*/ 160505 w 448574"/>
                <a:gd name="connsiteY48" fmla="*/ 208488 h 615398"/>
                <a:gd name="connsiteX49" fmla="*/ 170646 w 448574"/>
                <a:gd name="connsiteY49" fmla="*/ 208238 h 615398"/>
                <a:gd name="connsiteX50" fmla="*/ 175779 w 448574"/>
                <a:gd name="connsiteY50" fmla="*/ 226891 h 615398"/>
                <a:gd name="connsiteX51" fmla="*/ 167015 w 448574"/>
                <a:gd name="connsiteY51" fmla="*/ 231899 h 615398"/>
                <a:gd name="connsiteX52" fmla="*/ 165638 w 448574"/>
                <a:gd name="connsiteY52" fmla="*/ 243166 h 615398"/>
                <a:gd name="connsiteX53" fmla="*/ 172899 w 448574"/>
                <a:gd name="connsiteY53" fmla="*/ 250177 h 615398"/>
                <a:gd name="connsiteX54" fmla="*/ 327388 w 448574"/>
                <a:gd name="connsiteY54" fmla="*/ 186704 h 615398"/>
                <a:gd name="connsiteX55" fmla="*/ 314868 w 448574"/>
                <a:gd name="connsiteY55" fmla="*/ 208613 h 615398"/>
                <a:gd name="connsiteX56" fmla="*/ 293210 w 448574"/>
                <a:gd name="connsiteY56" fmla="*/ 202354 h 615398"/>
                <a:gd name="connsiteX57" fmla="*/ 279439 w 448574"/>
                <a:gd name="connsiteY57" fmla="*/ 212995 h 615398"/>
                <a:gd name="connsiteX58" fmla="*/ 280064 w 448574"/>
                <a:gd name="connsiteY58" fmla="*/ 235530 h 615398"/>
                <a:gd name="connsiteX59" fmla="*/ 255777 w 448574"/>
                <a:gd name="connsiteY59" fmla="*/ 242165 h 615398"/>
                <a:gd name="connsiteX60" fmla="*/ 244885 w 448574"/>
                <a:gd name="connsiteY60" fmla="*/ 222385 h 615398"/>
                <a:gd name="connsiteX61" fmla="*/ 227608 w 448574"/>
                <a:gd name="connsiteY61" fmla="*/ 220256 h 615398"/>
                <a:gd name="connsiteX62" fmla="*/ 212085 w 448574"/>
                <a:gd name="connsiteY62" fmla="*/ 236656 h 615398"/>
                <a:gd name="connsiteX63" fmla="*/ 190176 w 448574"/>
                <a:gd name="connsiteY63" fmla="*/ 224137 h 615398"/>
                <a:gd name="connsiteX64" fmla="*/ 196435 w 448574"/>
                <a:gd name="connsiteY64" fmla="*/ 202478 h 615398"/>
                <a:gd name="connsiteX65" fmla="*/ 185794 w 448574"/>
                <a:gd name="connsiteY65" fmla="*/ 188707 h 615398"/>
                <a:gd name="connsiteX66" fmla="*/ 163259 w 448574"/>
                <a:gd name="connsiteY66" fmla="*/ 189333 h 615398"/>
                <a:gd name="connsiteX67" fmla="*/ 156624 w 448574"/>
                <a:gd name="connsiteY67" fmla="*/ 165046 h 615398"/>
                <a:gd name="connsiteX68" fmla="*/ 176404 w 448574"/>
                <a:gd name="connsiteY68" fmla="*/ 154154 h 615398"/>
                <a:gd name="connsiteX69" fmla="*/ 178533 w 448574"/>
                <a:gd name="connsiteY69" fmla="*/ 136877 h 615398"/>
                <a:gd name="connsiteX70" fmla="*/ 162133 w 448574"/>
                <a:gd name="connsiteY70" fmla="*/ 121353 h 615398"/>
                <a:gd name="connsiteX71" fmla="*/ 174652 w 448574"/>
                <a:gd name="connsiteY71" fmla="*/ 99445 h 615398"/>
                <a:gd name="connsiteX72" fmla="*/ 196310 w 448574"/>
                <a:gd name="connsiteY72" fmla="*/ 105704 h 615398"/>
                <a:gd name="connsiteX73" fmla="*/ 210081 w 448574"/>
                <a:gd name="connsiteY73" fmla="*/ 95063 h 615398"/>
                <a:gd name="connsiteX74" fmla="*/ 209456 w 448574"/>
                <a:gd name="connsiteY74" fmla="*/ 72528 h 615398"/>
                <a:gd name="connsiteX75" fmla="*/ 233743 w 448574"/>
                <a:gd name="connsiteY75" fmla="*/ 65893 h 615398"/>
                <a:gd name="connsiteX76" fmla="*/ 244635 w 448574"/>
                <a:gd name="connsiteY76" fmla="*/ 85673 h 615398"/>
                <a:gd name="connsiteX77" fmla="*/ 261912 w 448574"/>
                <a:gd name="connsiteY77" fmla="*/ 87802 h 615398"/>
                <a:gd name="connsiteX78" fmla="*/ 277436 w 448574"/>
                <a:gd name="connsiteY78" fmla="*/ 71401 h 615398"/>
                <a:gd name="connsiteX79" fmla="*/ 299344 w 448574"/>
                <a:gd name="connsiteY79" fmla="*/ 83920 h 615398"/>
                <a:gd name="connsiteX80" fmla="*/ 293085 w 448574"/>
                <a:gd name="connsiteY80" fmla="*/ 105579 h 615398"/>
                <a:gd name="connsiteX81" fmla="*/ 303726 w 448574"/>
                <a:gd name="connsiteY81" fmla="*/ 119225 h 615398"/>
                <a:gd name="connsiteX82" fmla="*/ 326261 w 448574"/>
                <a:gd name="connsiteY82" fmla="*/ 118599 h 615398"/>
                <a:gd name="connsiteX83" fmla="*/ 332896 w 448574"/>
                <a:gd name="connsiteY83" fmla="*/ 142887 h 615398"/>
                <a:gd name="connsiteX84" fmla="*/ 313116 w 448574"/>
                <a:gd name="connsiteY84" fmla="*/ 153778 h 615398"/>
                <a:gd name="connsiteX85" fmla="*/ 310987 w 448574"/>
                <a:gd name="connsiteY85" fmla="*/ 171055 h 615398"/>
                <a:gd name="connsiteX86" fmla="*/ 327388 w 448574"/>
                <a:gd name="connsiteY86" fmla="*/ 186579 h 61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48574" h="615398">
                  <a:moveTo>
                    <a:pt x="417777" y="226015"/>
                  </a:moveTo>
                  <a:cubicBezTo>
                    <a:pt x="419780" y="216250"/>
                    <a:pt x="421408" y="205859"/>
                    <a:pt x="422034" y="194967"/>
                  </a:cubicBezTo>
                  <a:cubicBezTo>
                    <a:pt x="418403" y="162792"/>
                    <a:pt x="417777" y="153403"/>
                    <a:pt x="397997" y="106205"/>
                  </a:cubicBezTo>
                  <a:cubicBezTo>
                    <a:pt x="423161" y="91808"/>
                    <a:pt x="423161" y="82043"/>
                    <a:pt x="423161" y="82043"/>
                  </a:cubicBezTo>
                  <a:cubicBezTo>
                    <a:pt x="396119" y="53123"/>
                    <a:pt x="307983" y="-1712"/>
                    <a:pt x="173024" y="41"/>
                  </a:cubicBezTo>
                  <a:cubicBezTo>
                    <a:pt x="107548" y="917"/>
                    <a:pt x="68613" y="27709"/>
                    <a:pt x="33309" y="86424"/>
                  </a:cubicBezTo>
                  <a:cubicBezTo>
                    <a:pt x="13778" y="118975"/>
                    <a:pt x="-2747" y="165171"/>
                    <a:pt x="383" y="203105"/>
                  </a:cubicBezTo>
                  <a:cubicBezTo>
                    <a:pt x="17534" y="323415"/>
                    <a:pt x="58222" y="334307"/>
                    <a:pt x="90522" y="363102"/>
                  </a:cubicBezTo>
                  <a:cubicBezTo>
                    <a:pt x="104919" y="451488"/>
                    <a:pt x="38442" y="587198"/>
                    <a:pt x="38442" y="587198"/>
                  </a:cubicBezTo>
                  <a:cubicBezTo>
                    <a:pt x="38442" y="587198"/>
                    <a:pt x="66735" y="608355"/>
                    <a:pt x="149989" y="613739"/>
                  </a:cubicBezTo>
                  <a:cubicBezTo>
                    <a:pt x="236372" y="619372"/>
                    <a:pt x="241881" y="608856"/>
                    <a:pt x="278813" y="608856"/>
                  </a:cubicBezTo>
                  <a:cubicBezTo>
                    <a:pt x="274055" y="590828"/>
                    <a:pt x="236372" y="502066"/>
                    <a:pt x="311488" y="451363"/>
                  </a:cubicBezTo>
                  <a:cubicBezTo>
                    <a:pt x="332145" y="458624"/>
                    <a:pt x="380344" y="476402"/>
                    <a:pt x="398748" y="451738"/>
                  </a:cubicBezTo>
                  <a:cubicBezTo>
                    <a:pt x="406760" y="440972"/>
                    <a:pt x="399749" y="431207"/>
                    <a:pt x="400500" y="419439"/>
                  </a:cubicBezTo>
                  <a:cubicBezTo>
                    <a:pt x="401001" y="410049"/>
                    <a:pt x="406760" y="402287"/>
                    <a:pt x="413396" y="396028"/>
                  </a:cubicBezTo>
                  <a:cubicBezTo>
                    <a:pt x="413396" y="396028"/>
                    <a:pt x="415398" y="389517"/>
                    <a:pt x="415524" y="388015"/>
                  </a:cubicBezTo>
                  <a:cubicBezTo>
                    <a:pt x="415899" y="381755"/>
                    <a:pt x="414272" y="377749"/>
                    <a:pt x="408889" y="374870"/>
                  </a:cubicBezTo>
                  <a:cubicBezTo>
                    <a:pt x="414647" y="372491"/>
                    <a:pt x="421909" y="365355"/>
                    <a:pt x="420156" y="357718"/>
                  </a:cubicBezTo>
                  <a:cubicBezTo>
                    <a:pt x="412895" y="347453"/>
                    <a:pt x="415649" y="343697"/>
                    <a:pt x="420657" y="336561"/>
                  </a:cubicBezTo>
                  <a:cubicBezTo>
                    <a:pt x="429170" y="336060"/>
                    <a:pt x="448575" y="331052"/>
                    <a:pt x="448575" y="321663"/>
                  </a:cubicBezTo>
                  <a:cubicBezTo>
                    <a:pt x="435805" y="286608"/>
                    <a:pt x="419029" y="263448"/>
                    <a:pt x="418028" y="226015"/>
                  </a:cubicBezTo>
                  <a:close/>
                  <a:moveTo>
                    <a:pt x="172899" y="250177"/>
                  </a:moveTo>
                  <a:lnTo>
                    <a:pt x="163385" y="266953"/>
                  </a:lnTo>
                  <a:lnTo>
                    <a:pt x="153620" y="264199"/>
                  </a:lnTo>
                  <a:cubicBezTo>
                    <a:pt x="150865" y="266953"/>
                    <a:pt x="147860" y="269207"/>
                    <a:pt x="144606" y="271210"/>
                  </a:cubicBezTo>
                  <a:lnTo>
                    <a:pt x="144856" y="281350"/>
                  </a:lnTo>
                  <a:lnTo>
                    <a:pt x="126202" y="286483"/>
                  </a:lnTo>
                  <a:lnTo>
                    <a:pt x="121194" y="277720"/>
                  </a:lnTo>
                  <a:cubicBezTo>
                    <a:pt x="117438" y="277720"/>
                    <a:pt x="113683" y="277219"/>
                    <a:pt x="109927" y="276343"/>
                  </a:cubicBezTo>
                  <a:lnTo>
                    <a:pt x="102916" y="283604"/>
                  </a:lnTo>
                  <a:lnTo>
                    <a:pt x="86140" y="274089"/>
                  </a:lnTo>
                  <a:lnTo>
                    <a:pt x="88894" y="264324"/>
                  </a:lnTo>
                  <a:cubicBezTo>
                    <a:pt x="86140" y="261570"/>
                    <a:pt x="83887" y="258565"/>
                    <a:pt x="81884" y="255310"/>
                  </a:cubicBezTo>
                  <a:lnTo>
                    <a:pt x="71743" y="255561"/>
                  </a:lnTo>
                  <a:lnTo>
                    <a:pt x="66610" y="236907"/>
                  </a:lnTo>
                  <a:lnTo>
                    <a:pt x="75374" y="231899"/>
                  </a:lnTo>
                  <a:cubicBezTo>
                    <a:pt x="75374" y="228143"/>
                    <a:pt x="75874" y="224387"/>
                    <a:pt x="76751" y="220632"/>
                  </a:cubicBezTo>
                  <a:lnTo>
                    <a:pt x="69490" y="213621"/>
                  </a:lnTo>
                  <a:lnTo>
                    <a:pt x="79004" y="196845"/>
                  </a:lnTo>
                  <a:lnTo>
                    <a:pt x="88769" y="199599"/>
                  </a:lnTo>
                  <a:cubicBezTo>
                    <a:pt x="91523" y="196845"/>
                    <a:pt x="94528" y="194592"/>
                    <a:pt x="97783" y="192588"/>
                  </a:cubicBezTo>
                  <a:lnTo>
                    <a:pt x="97533" y="182448"/>
                  </a:lnTo>
                  <a:lnTo>
                    <a:pt x="116186" y="177315"/>
                  </a:lnTo>
                  <a:lnTo>
                    <a:pt x="121194" y="186078"/>
                  </a:lnTo>
                  <a:cubicBezTo>
                    <a:pt x="124950" y="186078"/>
                    <a:pt x="128831" y="186579"/>
                    <a:pt x="132462" y="187455"/>
                  </a:cubicBezTo>
                  <a:lnTo>
                    <a:pt x="139473" y="180194"/>
                  </a:lnTo>
                  <a:lnTo>
                    <a:pt x="156248" y="189709"/>
                  </a:lnTo>
                  <a:lnTo>
                    <a:pt x="153494" y="199474"/>
                  </a:lnTo>
                  <a:cubicBezTo>
                    <a:pt x="156248" y="202228"/>
                    <a:pt x="158502" y="205233"/>
                    <a:pt x="160505" y="208488"/>
                  </a:cubicBezTo>
                  <a:lnTo>
                    <a:pt x="170646" y="208238"/>
                  </a:lnTo>
                  <a:lnTo>
                    <a:pt x="175779" y="226891"/>
                  </a:lnTo>
                  <a:lnTo>
                    <a:pt x="167015" y="231899"/>
                  </a:lnTo>
                  <a:cubicBezTo>
                    <a:pt x="167015" y="235655"/>
                    <a:pt x="166514" y="239411"/>
                    <a:pt x="165638" y="243166"/>
                  </a:cubicBezTo>
                  <a:lnTo>
                    <a:pt x="172899" y="250177"/>
                  </a:lnTo>
                  <a:close/>
                  <a:moveTo>
                    <a:pt x="327388" y="186704"/>
                  </a:moveTo>
                  <a:lnTo>
                    <a:pt x="314868" y="208613"/>
                  </a:lnTo>
                  <a:lnTo>
                    <a:pt x="293210" y="202354"/>
                  </a:lnTo>
                  <a:cubicBezTo>
                    <a:pt x="289078" y="206485"/>
                    <a:pt x="284446" y="210115"/>
                    <a:pt x="279439" y="212995"/>
                  </a:cubicBezTo>
                  <a:lnTo>
                    <a:pt x="280064" y="235530"/>
                  </a:lnTo>
                  <a:lnTo>
                    <a:pt x="255777" y="242165"/>
                  </a:lnTo>
                  <a:lnTo>
                    <a:pt x="244885" y="222385"/>
                  </a:lnTo>
                  <a:cubicBezTo>
                    <a:pt x="239126" y="222385"/>
                    <a:pt x="233368" y="221633"/>
                    <a:pt x="227608" y="220256"/>
                  </a:cubicBezTo>
                  <a:lnTo>
                    <a:pt x="212085" y="236656"/>
                  </a:lnTo>
                  <a:lnTo>
                    <a:pt x="190176" y="224137"/>
                  </a:lnTo>
                  <a:lnTo>
                    <a:pt x="196435" y="202478"/>
                  </a:lnTo>
                  <a:cubicBezTo>
                    <a:pt x="192304" y="198347"/>
                    <a:pt x="188674" y="193715"/>
                    <a:pt x="185794" y="188707"/>
                  </a:cubicBezTo>
                  <a:lnTo>
                    <a:pt x="163259" y="189333"/>
                  </a:lnTo>
                  <a:lnTo>
                    <a:pt x="156624" y="165046"/>
                  </a:lnTo>
                  <a:lnTo>
                    <a:pt x="176404" y="154154"/>
                  </a:lnTo>
                  <a:cubicBezTo>
                    <a:pt x="176404" y="148395"/>
                    <a:pt x="177156" y="142636"/>
                    <a:pt x="178533" y="136877"/>
                  </a:cubicBezTo>
                  <a:lnTo>
                    <a:pt x="162133" y="121353"/>
                  </a:lnTo>
                  <a:lnTo>
                    <a:pt x="174652" y="99445"/>
                  </a:lnTo>
                  <a:lnTo>
                    <a:pt x="196310" y="105704"/>
                  </a:lnTo>
                  <a:cubicBezTo>
                    <a:pt x="200442" y="101573"/>
                    <a:pt x="205074" y="97942"/>
                    <a:pt x="210081" y="95063"/>
                  </a:cubicBezTo>
                  <a:lnTo>
                    <a:pt x="209456" y="72528"/>
                  </a:lnTo>
                  <a:lnTo>
                    <a:pt x="233743" y="65893"/>
                  </a:lnTo>
                  <a:lnTo>
                    <a:pt x="244635" y="85673"/>
                  </a:lnTo>
                  <a:cubicBezTo>
                    <a:pt x="250394" y="85673"/>
                    <a:pt x="256153" y="86424"/>
                    <a:pt x="261912" y="87802"/>
                  </a:cubicBezTo>
                  <a:lnTo>
                    <a:pt x="277436" y="71401"/>
                  </a:lnTo>
                  <a:lnTo>
                    <a:pt x="299344" y="83920"/>
                  </a:lnTo>
                  <a:lnTo>
                    <a:pt x="293085" y="105579"/>
                  </a:lnTo>
                  <a:cubicBezTo>
                    <a:pt x="297216" y="109711"/>
                    <a:pt x="300847" y="114343"/>
                    <a:pt x="303726" y="119225"/>
                  </a:cubicBezTo>
                  <a:lnTo>
                    <a:pt x="326261" y="118599"/>
                  </a:lnTo>
                  <a:lnTo>
                    <a:pt x="332896" y="142887"/>
                  </a:lnTo>
                  <a:lnTo>
                    <a:pt x="313116" y="153778"/>
                  </a:lnTo>
                  <a:cubicBezTo>
                    <a:pt x="313116" y="159537"/>
                    <a:pt x="312365" y="165296"/>
                    <a:pt x="310987" y="171055"/>
                  </a:cubicBezTo>
                  <a:lnTo>
                    <a:pt x="327388" y="186579"/>
                  </a:ln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196" name="手繪多邊形: 圖案 195">
            <a:extLst>
              <a:ext uri="{FF2B5EF4-FFF2-40B4-BE49-F238E27FC236}">
                <a16:creationId xmlns:a16="http://schemas.microsoft.com/office/drawing/2014/main" id="{C436FE24-420B-48C3-9AC8-FA9EE45BA9DE}"/>
              </a:ext>
            </a:extLst>
          </p:cNvPr>
          <p:cNvSpPr/>
          <p:nvPr/>
        </p:nvSpPr>
        <p:spPr>
          <a:xfrm>
            <a:off x="2785086" y="4369783"/>
            <a:ext cx="2127284" cy="2127284"/>
          </a:xfrm>
          <a:custGeom>
            <a:avLst/>
            <a:gdLst>
              <a:gd name="connsiteX0" fmla="*/ 2127285 w 2127284"/>
              <a:gd name="connsiteY0" fmla="*/ 1063642 h 2127284"/>
              <a:gd name="connsiteX1" fmla="*/ 1063643 w 2127284"/>
              <a:gd name="connsiteY1" fmla="*/ 2127285 h 2127284"/>
              <a:gd name="connsiteX2" fmla="*/ 0 w 2127284"/>
              <a:gd name="connsiteY2" fmla="*/ 1063642 h 2127284"/>
              <a:gd name="connsiteX3" fmla="*/ 1063643 w 2127284"/>
              <a:gd name="connsiteY3" fmla="*/ 0 h 2127284"/>
              <a:gd name="connsiteX4" fmla="*/ 2127285 w 2127284"/>
              <a:gd name="connsiteY4" fmla="*/ 1063642 h 21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284" h="2127284">
                <a:moveTo>
                  <a:pt x="2127285" y="1063642"/>
                </a:moveTo>
                <a:cubicBezTo>
                  <a:pt x="2127285" y="1651076"/>
                  <a:pt x="1651076" y="2127285"/>
                  <a:pt x="1063643" y="2127285"/>
                </a:cubicBezTo>
                <a:cubicBezTo>
                  <a:pt x="476209" y="2127285"/>
                  <a:pt x="0" y="1651076"/>
                  <a:pt x="0" y="1063642"/>
                </a:cubicBezTo>
                <a:cubicBezTo>
                  <a:pt x="0" y="476209"/>
                  <a:pt x="476209" y="0"/>
                  <a:pt x="1063643" y="0"/>
                </a:cubicBezTo>
                <a:cubicBezTo>
                  <a:pt x="1651076" y="0"/>
                  <a:pt x="2127285" y="476209"/>
                  <a:pt x="2127285" y="1063642"/>
                </a:cubicBezTo>
                <a:close/>
              </a:path>
            </a:pathLst>
          </a:custGeom>
          <a:solidFill>
            <a:srgbClr val="1088A0"/>
          </a:solidFill>
          <a:ln w="12518" cap="flat">
            <a:noFill/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97" name="手繪多邊形: 圖案 196">
            <a:extLst>
              <a:ext uri="{FF2B5EF4-FFF2-40B4-BE49-F238E27FC236}">
                <a16:creationId xmlns:a16="http://schemas.microsoft.com/office/drawing/2014/main" id="{5FB5E81A-7E57-4FA6-881D-F8275C7E7087}"/>
              </a:ext>
            </a:extLst>
          </p:cNvPr>
          <p:cNvSpPr/>
          <p:nvPr/>
        </p:nvSpPr>
        <p:spPr>
          <a:xfrm>
            <a:off x="2853817" y="4438514"/>
            <a:ext cx="1989823" cy="1989823"/>
          </a:xfrm>
          <a:custGeom>
            <a:avLst/>
            <a:gdLst>
              <a:gd name="connsiteX0" fmla="*/ 1989823 w 1989822"/>
              <a:gd name="connsiteY0" fmla="*/ 994911 h 1989822"/>
              <a:gd name="connsiteX1" fmla="*/ 994911 w 1989822"/>
              <a:gd name="connsiteY1" fmla="*/ 1989823 h 1989822"/>
              <a:gd name="connsiteX2" fmla="*/ 0 w 1989822"/>
              <a:gd name="connsiteY2" fmla="*/ 994911 h 1989822"/>
              <a:gd name="connsiteX3" fmla="*/ 994911 w 1989822"/>
              <a:gd name="connsiteY3" fmla="*/ 0 h 1989822"/>
              <a:gd name="connsiteX4" fmla="*/ 1989823 w 1989822"/>
              <a:gd name="connsiteY4" fmla="*/ 994911 h 198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22" h="1989822">
                <a:moveTo>
                  <a:pt x="1989823" y="994911"/>
                </a:moveTo>
                <a:cubicBezTo>
                  <a:pt x="1989823" y="1544386"/>
                  <a:pt x="1544386" y="1989823"/>
                  <a:pt x="994911" y="1989823"/>
                </a:cubicBezTo>
                <a:cubicBezTo>
                  <a:pt x="445437" y="1989823"/>
                  <a:pt x="0" y="1544386"/>
                  <a:pt x="0" y="994911"/>
                </a:cubicBezTo>
                <a:cubicBezTo>
                  <a:pt x="0" y="445437"/>
                  <a:pt x="445437" y="0"/>
                  <a:pt x="994911" y="0"/>
                </a:cubicBezTo>
                <a:cubicBezTo>
                  <a:pt x="1544386" y="0"/>
                  <a:pt x="1989823" y="445437"/>
                  <a:pt x="1989823" y="994911"/>
                </a:cubicBezTo>
                <a:close/>
              </a:path>
            </a:pathLst>
          </a:custGeom>
          <a:noFill/>
          <a:ln w="26664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98" name="文字方塊 197">
            <a:extLst>
              <a:ext uri="{FF2B5EF4-FFF2-40B4-BE49-F238E27FC236}">
                <a16:creationId xmlns:a16="http://schemas.microsoft.com/office/drawing/2014/main" id="{589450C3-0351-411F-A8C2-5C2438CB28F6}"/>
              </a:ext>
            </a:extLst>
          </p:cNvPr>
          <p:cNvSpPr txBox="1"/>
          <p:nvPr/>
        </p:nvSpPr>
        <p:spPr>
          <a:xfrm>
            <a:off x="3147971" y="4649691"/>
            <a:ext cx="1209690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1873" dirty="0">
                <a:solidFill>
                  <a:srgbClr val="F0E428"/>
                </a:solidFill>
                <a:latin typeface="Source Han Sans TW"/>
                <a:ea typeface="Source Han Sans TW"/>
                <a:sym typeface="Source Han Sans TW"/>
                <a:rtl val="0"/>
              </a:rPr>
              <a:t>D</a:t>
            </a:r>
            <a:r>
              <a:rPr lang="en-US" altLang="zh-TW" sz="1873" dirty="0" err="1">
                <a:solidFill>
                  <a:prstClr val="white"/>
                </a:solidFill>
                <a:latin typeface="Source Han Sans TW"/>
                <a:ea typeface="Source Han Sans TW"/>
                <a:sym typeface="Source Han Sans TW"/>
                <a:rtl val="0"/>
              </a:rPr>
              <a:t>ispersion</a:t>
            </a:r>
            <a:r>
              <a:rPr lang="en-US" altLang="zh-TW" sz="1873" dirty="0">
                <a:solidFill>
                  <a:prstClr val="white"/>
                </a:solidFill>
                <a:latin typeface="Source Han Sans TW"/>
                <a:ea typeface="Source Han Sans TW"/>
                <a:sym typeface="Source Han Sans TW"/>
                <a:rtl val="0"/>
              </a:rPr>
              <a:t>​</a:t>
            </a:r>
            <a:endParaRPr lang="zh-TW" altLang="en-US" sz="1873" dirty="0">
              <a:solidFill>
                <a:prstClr val="white"/>
              </a:solidFill>
              <a:latin typeface="Source Han Sans TW"/>
              <a:ea typeface="Source Han Sans TW"/>
              <a:sym typeface="Source Han Sans TW"/>
              <a:rtl val="0"/>
            </a:endParaRPr>
          </a:p>
        </p:txBody>
      </p:sp>
      <p:sp>
        <p:nvSpPr>
          <p:cNvPr id="199" name="文字方塊 198">
            <a:extLst>
              <a:ext uri="{FF2B5EF4-FFF2-40B4-BE49-F238E27FC236}">
                <a16:creationId xmlns:a16="http://schemas.microsoft.com/office/drawing/2014/main" id="{85C27D49-4231-41BD-A58A-F3047A03473A}"/>
              </a:ext>
            </a:extLst>
          </p:cNvPr>
          <p:cNvSpPr txBox="1"/>
          <p:nvPr/>
        </p:nvSpPr>
        <p:spPr>
          <a:xfrm>
            <a:off x="4401534" y="4724807"/>
            <a:ext cx="184731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1873" spc="-435">
                <a:solidFill>
                  <a:srgbClr val="FFFFFF"/>
                </a:solidFill>
                <a:latin typeface="MS Gothic"/>
                <a:ea typeface="MS Gothic"/>
                <a:sym typeface="MS Gothic"/>
                <a:rtl val="0"/>
              </a:rPr>
              <a:t>​</a:t>
            </a:r>
          </a:p>
        </p:txBody>
      </p:sp>
      <p:sp>
        <p:nvSpPr>
          <p:cNvPr id="200" name="文字方塊 199">
            <a:extLst>
              <a:ext uri="{FF2B5EF4-FFF2-40B4-BE49-F238E27FC236}">
                <a16:creationId xmlns:a16="http://schemas.microsoft.com/office/drawing/2014/main" id="{5D47F91F-56B5-4E8B-9991-5A0701C26696}"/>
              </a:ext>
            </a:extLst>
          </p:cNvPr>
          <p:cNvSpPr txBox="1"/>
          <p:nvPr/>
        </p:nvSpPr>
        <p:spPr>
          <a:xfrm>
            <a:off x="2901466" y="5024895"/>
            <a:ext cx="1891865" cy="50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661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供應鏈重組</a:t>
            </a:r>
          </a:p>
        </p:txBody>
      </p:sp>
      <p:sp>
        <p:nvSpPr>
          <p:cNvPr id="201" name="文字方塊 200">
            <a:extLst>
              <a:ext uri="{FF2B5EF4-FFF2-40B4-BE49-F238E27FC236}">
                <a16:creationId xmlns:a16="http://schemas.microsoft.com/office/drawing/2014/main" id="{AC903B9D-F9A8-4C19-B8B4-560D360FFCAD}"/>
              </a:ext>
            </a:extLst>
          </p:cNvPr>
          <p:cNvSpPr txBox="1"/>
          <p:nvPr/>
        </p:nvSpPr>
        <p:spPr>
          <a:xfrm>
            <a:off x="4612485" y="5125051"/>
            <a:ext cx="184731" cy="50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661" spc="-620">
                <a:solidFill>
                  <a:srgbClr val="FFFFFF"/>
                </a:solidFill>
                <a:latin typeface="MS Gothic"/>
                <a:ea typeface="MS Gothic"/>
                <a:sym typeface="MS Gothic"/>
                <a:rtl val="0"/>
              </a:rPr>
              <a:t>​</a:t>
            </a:r>
          </a:p>
        </p:txBody>
      </p:sp>
      <p:grpSp>
        <p:nvGrpSpPr>
          <p:cNvPr id="202" name="圖形 4">
            <a:extLst>
              <a:ext uri="{FF2B5EF4-FFF2-40B4-BE49-F238E27FC236}">
                <a16:creationId xmlns:a16="http://schemas.microsoft.com/office/drawing/2014/main" id="{DC60826D-5E34-4856-BFEB-764CD90CFEE0}"/>
              </a:ext>
            </a:extLst>
          </p:cNvPr>
          <p:cNvGrpSpPr/>
          <p:nvPr/>
        </p:nvGrpSpPr>
        <p:grpSpPr>
          <a:xfrm>
            <a:off x="3509329" y="5634485"/>
            <a:ext cx="728985" cy="632536"/>
            <a:chOff x="3509328" y="5634485"/>
            <a:chExt cx="728986" cy="632536"/>
          </a:xfrm>
          <a:solidFill>
            <a:srgbClr val="032E46"/>
          </a:solidFill>
        </p:grpSpPr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D9668F36-E03B-4705-B2F1-93B3303C3E9B}"/>
                </a:ext>
              </a:extLst>
            </p:cNvPr>
            <p:cNvSpPr/>
            <p:nvPr/>
          </p:nvSpPr>
          <p:spPr>
            <a:xfrm>
              <a:off x="3944861" y="5973773"/>
              <a:ext cx="293453" cy="293249"/>
            </a:xfrm>
            <a:custGeom>
              <a:avLst/>
              <a:gdLst>
                <a:gd name="connsiteX0" fmla="*/ 128213 w 293453"/>
                <a:gd name="connsiteY0" fmla="*/ 260263 h 293249"/>
                <a:gd name="connsiteX1" fmla="*/ 154253 w 293453"/>
                <a:gd name="connsiteY1" fmla="*/ 234223 h 293249"/>
                <a:gd name="connsiteX2" fmla="*/ 153376 w 293453"/>
                <a:gd name="connsiteY2" fmla="*/ 162737 h 293249"/>
                <a:gd name="connsiteX3" fmla="*/ 162766 w 293453"/>
                <a:gd name="connsiteY3" fmla="*/ 153348 h 293249"/>
                <a:gd name="connsiteX4" fmla="*/ 234251 w 293453"/>
                <a:gd name="connsiteY4" fmla="*/ 154099 h 293249"/>
                <a:gd name="connsiteX5" fmla="*/ 269556 w 293453"/>
                <a:gd name="connsiteY5" fmla="*/ 118794 h 293249"/>
                <a:gd name="connsiteX6" fmla="*/ 269556 w 293453"/>
                <a:gd name="connsiteY6" fmla="*/ 118794 h 293249"/>
                <a:gd name="connsiteX7" fmla="*/ 279071 w 293453"/>
                <a:gd name="connsiteY7" fmla="*/ 109280 h 293249"/>
                <a:gd name="connsiteX8" fmla="*/ 277193 w 293453"/>
                <a:gd name="connsiteY8" fmla="*/ 36543 h 293249"/>
                <a:gd name="connsiteX9" fmla="*/ 267052 w 293453"/>
                <a:gd name="connsiteY9" fmla="*/ 26402 h 293249"/>
                <a:gd name="connsiteX10" fmla="*/ 256911 w 293453"/>
                <a:gd name="connsiteY10" fmla="*/ 16261 h 293249"/>
                <a:gd name="connsiteX11" fmla="*/ 184174 w 293453"/>
                <a:gd name="connsiteY11" fmla="*/ 14383 h 293249"/>
                <a:gd name="connsiteX12" fmla="*/ 174659 w 293453"/>
                <a:gd name="connsiteY12" fmla="*/ 23898 h 293249"/>
                <a:gd name="connsiteX13" fmla="*/ 174659 w 293453"/>
                <a:gd name="connsiteY13" fmla="*/ 23898 h 293249"/>
                <a:gd name="connsiteX14" fmla="*/ 139355 w 293453"/>
                <a:gd name="connsiteY14" fmla="*/ 59203 h 293249"/>
                <a:gd name="connsiteX15" fmla="*/ 140106 w 293453"/>
                <a:gd name="connsiteY15" fmla="*/ 130688 h 293249"/>
                <a:gd name="connsiteX16" fmla="*/ 130716 w 293453"/>
                <a:gd name="connsiteY16" fmla="*/ 140077 h 293249"/>
                <a:gd name="connsiteX17" fmla="*/ 59231 w 293453"/>
                <a:gd name="connsiteY17" fmla="*/ 139201 h 293249"/>
                <a:gd name="connsiteX18" fmla="*/ 33191 w 293453"/>
                <a:gd name="connsiteY18" fmla="*/ 165241 h 293249"/>
                <a:gd name="connsiteX19" fmla="*/ 33191 w 293453"/>
                <a:gd name="connsiteY19" fmla="*/ 165241 h 293249"/>
                <a:gd name="connsiteX20" fmla="*/ 14412 w 293453"/>
                <a:gd name="connsiteY20" fmla="*/ 184020 h 293249"/>
                <a:gd name="connsiteX21" fmla="*/ 16039 w 293453"/>
                <a:gd name="connsiteY21" fmla="*/ 256758 h 293249"/>
                <a:gd name="connsiteX22" fmla="*/ 16039 w 293453"/>
                <a:gd name="connsiteY22" fmla="*/ 256758 h 293249"/>
                <a:gd name="connsiteX23" fmla="*/ 16039 w 293453"/>
                <a:gd name="connsiteY23" fmla="*/ 256758 h 293249"/>
                <a:gd name="connsiteX24" fmla="*/ 16039 w 293453"/>
                <a:gd name="connsiteY24" fmla="*/ 256758 h 293249"/>
                <a:gd name="connsiteX25" fmla="*/ 26055 w 293453"/>
                <a:gd name="connsiteY25" fmla="*/ 266898 h 293249"/>
                <a:gd name="connsiteX26" fmla="*/ 36070 w 293453"/>
                <a:gd name="connsiteY26" fmla="*/ 276914 h 293249"/>
                <a:gd name="connsiteX27" fmla="*/ 36070 w 293453"/>
                <a:gd name="connsiteY27" fmla="*/ 276914 h 293249"/>
                <a:gd name="connsiteX28" fmla="*/ 36070 w 293453"/>
                <a:gd name="connsiteY28" fmla="*/ 277164 h 293249"/>
                <a:gd name="connsiteX29" fmla="*/ 36070 w 293453"/>
                <a:gd name="connsiteY29" fmla="*/ 277164 h 293249"/>
                <a:gd name="connsiteX30" fmla="*/ 108808 w 293453"/>
                <a:gd name="connsiteY30" fmla="*/ 278792 h 293249"/>
                <a:gd name="connsiteX31" fmla="*/ 127587 w 293453"/>
                <a:gd name="connsiteY31" fmla="*/ 260013 h 293249"/>
                <a:gd name="connsiteX32" fmla="*/ 127587 w 293453"/>
                <a:gd name="connsiteY32" fmla="*/ 260013 h 293249"/>
                <a:gd name="connsiteX33" fmla="*/ 164018 w 293453"/>
                <a:gd name="connsiteY33" fmla="*/ 83991 h 293249"/>
                <a:gd name="connsiteX34" fmla="*/ 197194 w 293453"/>
                <a:gd name="connsiteY34" fmla="*/ 50815 h 293249"/>
                <a:gd name="connsiteX35" fmla="*/ 198822 w 293453"/>
                <a:gd name="connsiteY35" fmla="*/ 49187 h 293249"/>
                <a:gd name="connsiteX36" fmla="*/ 207084 w 293453"/>
                <a:gd name="connsiteY36" fmla="*/ 40925 h 293249"/>
                <a:gd name="connsiteX37" fmla="*/ 208837 w 293453"/>
                <a:gd name="connsiteY37" fmla="*/ 39172 h 293249"/>
                <a:gd name="connsiteX38" fmla="*/ 231998 w 293453"/>
                <a:gd name="connsiteY38" fmla="*/ 41049 h 293249"/>
                <a:gd name="connsiteX39" fmla="*/ 242138 w 293453"/>
                <a:gd name="connsiteY39" fmla="*/ 51190 h 293249"/>
                <a:gd name="connsiteX40" fmla="*/ 252279 w 293453"/>
                <a:gd name="connsiteY40" fmla="*/ 61331 h 293249"/>
                <a:gd name="connsiteX41" fmla="*/ 254157 w 293453"/>
                <a:gd name="connsiteY41" fmla="*/ 84492 h 293249"/>
                <a:gd name="connsiteX42" fmla="*/ 252404 w 293453"/>
                <a:gd name="connsiteY42" fmla="*/ 86244 h 293249"/>
                <a:gd name="connsiteX43" fmla="*/ 244141 w 293453"/>
                <a:gd name="connsiteY43" fmla="*/ 94507 h 293249"/>
                <a:gd name="connsiteX44" fmla="*/ 242514 w 293453"/>
                <a:gd name="connsiteY44" fmla="*/ 96134 h 293249"/>
                <a:gd name="connsiteX45" fmla="*/ 209338 w 293453"/>
                <a:gd name="connsiteY45" fmla="*/ 129311 h 293249"/>
                <a:gd name="connsiteX46" fmla="*/ 187304 w 293453"/>
                <a:gd name="connsiteY46" fmla="*/ 128560 h 293249"/>
                <a:gd name="connsiteX47" fmla="*/ 189933 w 293453"/>
                <a:gd name="connsiteY47" fmla="*/ 125931 h 293249"/>
                <a:gd name="connsiteX48" fmla="*/ 189933 w 293453"/>
                <a:gd name="connsiteY48" fmla="*/ 103271 h 293249"/>
                <a:gd name="connsiteX49" fmla="*/ 167273 w 293453"/>
                <a:gd name="connsiteY49" fmla="*/ 103271 h 293249"/>
                <a:gd name="connsiteX50" fmla="*/ 164644 w 293453"/>
                <a:gd name="connsiteY50" fmla="*/ 105900 h 293249"/>
                <a:gd name="connsiteX51" fmla="*/ 163893 w 293453"/>
                <a:gd name="connsiteY51" fmla="*/ 83866 h 293249"/>
                <a:gd name="connsiteX52" fmla="*/ 61610 w 293453"/>
                <a:gd name="connsiteY52" fmla="*/ 252501 h 293249"/>
                <a:gd name="connsiteX53" fmla="*/ 61610 w 293453"/>
                <a:gd name="connsiteY53" fmla="*/ 252501 h 293249"/>
                <a:gd name="connsiteX54" fmla="*/ 61359 w 293453"/>
                <a:gd name="connsiteY54" fmla="*/ 252251 h 293249"/>
                <a:gd name="connsiteX55" fmla="*/ 51344 w 293453"/>
                <a:gd name="connsiteY55" fmla="*/ 242235 h 293249"/>
                <a:gd name="connsiteX56" fmla="*/ 41329 w 293453"/>
                <a:gd name="connsiteY56" fmla="*/ 232220 h 293249"/>
                <a:gd name="connsiteX57" fmla="*/ 41078 w 293453"/>
                <a:gd name="connsiteY57" fmla="*/ 231969 h 293249"/>
                <a:gd name="connsiteX58" fmla="*/ 41078 w 293453"/>
                <a:gd name="connsiteY58" fmla="*/ 231969 h 293249"/>
                <a:gd name="connsiteX59" fmla="*/ 39325 w 293453"/>
                <a:gd name="connsiteY59" fmla="*/ 208934 h 293249"/>
                <a:gd name="connsiteX60" fmla="*/ 72502 w 293453"/>
                <a:gd name="connsiteY60" fmla="*/ 175758 h 293249"/>
                <a:gd name="connsiteX61" fmla="*/ 74129 w 293453"/>
                <a:gd name="connsiteY61" fmla="*/ 174130 h 293249"/>
                <a:gd name="connsiteX62" fmla="*/ 82392 w 293453"/>
                <a:gd name="connsiteY62" fmla="*/ 165867 h 293249"/>
                <a:gd name="connsiteX63" fmla="*/ 84144 w 293453"/>
                <a:gd name="connsiteY63" fmla="*/ 164115 h 293249"/>
                <a:gd name="connsiteX64" fmla="*/ 106053 w 293453"/>
                <a:gd name="connsiteY64" fmla="*/ 164991 h 293249"/>
                <a:gd name="connsiteX65" fmla="*/ 103049 w 293453"/>
                <a:gd name="connsiteY65" fmla="*/ 167996 h 293249"/>
                <a:gd name="connsiteX66" fmla="*/ 103049 w 293453"/>
                <a:gd name="connsiteY66" fmla="*/ 190656 h 293249"/>
                <a:gd name="connsiteX67" fmla="*/ 125709 w 293453"/>
                <a:gd name="connsiteY67" fmla="*/ 190656 h 293249"/>
                <a:gd name="connsiteX68" fmla="*/ 128713 w 293453"/>
                <a:gd name="connsiteY68" fmla="*/ 187651 h 293249"/>
                <a:gd name="connsiteX69" fmla="*/ 129590 w 293453"/>
                <a:gd name="connsiteY69" fmla="*/ 209560 h 293249"/>
                <a:gd name="connsiteX70" fmla="*/ 127837 w 293453"/>
                <a:gd name="connsiteY70" fmla="*/ 211313 h 293249"/>
                <a:gd name="connsiteX71" fmla="*/ 119574 w 293453"/>
                <a:gd name="connsiteY71" fmla="*/ 219575 h 293249"/>
                <a:gd name="connsiteX72" fmla="*/ 117947 w 293453"/>
                <a:gd name="connsiteY72" fmla="*/ 221203 h 293249"/>
                <a:gd name="connsiteX73" fmla="*/ 84771 w 293453"/>
                <a:gd name="connsiteY73" fmla="*/ 254379 h 293249"/>
                <a:gd name="connsiteX74" fmla="*/ 61610 w 293453"/>
                <a:gd name="connsiteY74" fmla="*/ 252626 h 2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93453" h="293249">
                  <a:moveTo>
                    <a:pt x="128213" y="260263"/>
                  </a:moveTo>
                  <a:lnTo>
                    <a:pt x="154253" y="234223"/>
                  </a:lnTo>
                  <a:cubicBezTo>
                    <a:pt x="173658" y="214818"/>
                    <a:pt x="173157" y="183770"/>
                    <a:pt x="153376" y="162737"/>
                  </a:cubicBezTo>
                  <a:lnTo>
                    <a:pt x="162766" y="153348"/>
                  </a:lnTo>
                  <a:cubicBezTo>
                    <a:pt x="183673" y="173129"/>
                    <a:pt x="214846" y="173629"/>
                    <a:pt x="234251" y="154099"/>
                  </a:cubicBezTo>
                  <a:lnTo>
                    <a:pt x="269556" y="118794"/>
                  </a:lnTo>
                  <a:lnTo>
                    <a:pt x="269556" y="118794"/>
                  </a:lnTo>
                  <a:cubicBezTo>
                    <a:pt x="269556" y="118794"/>
                    <a:pt x="279071" y="109280"/>
                    <a:pt x="279071" y="109280"/>
                  </a:cubicBezTo>
                  <a:cubicBezTo>
                    <a:pt x="298976" y="89374"/>
                    <a:pt x="298100" y="57450"/>
                    <a:pt x="277193" y="36543"/>
                  </a:cubicBezTo>
                  <a:lnTo>
                    <a:pt x="267052" y="26402"/>
                  </a:lnTo>
                  <a:lnTo>
                    <a:pt x="256911" y="16261"/>
                  </a:lnTo>
                  <a:cubicBezTo>
                    <a:pt x="236004" y="-4646"/>
                    <a:pt x="204080" y="-5522"/>
                    <a:pt x="184174" y="14383"/>
                  </a:cubicBezTo>
                  <a:lnTo>
                    <a:pt x="174659" y="23898"/>
                  </a:lnTo>
                  <a:lnTo>
                    <a:pt x="174659" y="23898"/>
                  </a:lnTo>
                  <a:lnTo>
                    <a:pt x="139355" y="59203"/>
                  </a:lnTo>
                  <a:cubicBezTo>
                    <a:pt x="119825" y="78733"/>
                    <a:pt x="120325" y="109781"/>
                    <a:pt x="140106" y="130688"/>
                  </a:cubicBezTo>
                  <a:lnTo>
                    <a:pt x="130716" y="140077"/>
                  </a:lnTo>
                  <a:cubicBezTo>
                    <a:pt x="109809" y="120297"/>
                    <a:pt x="78761" y="119796"/>
                    <a:pt x="59231" y="139201"/>
                  </a:cubicBezTo>
                  <a:lnTo>
                    <a:pt x="33191" y="165241"/>
                  </a:lnTo>
                  <a:lnTo>
                    <a:pt x="33191" y="165241"/>
                  </a:lnTo>
                  <a:lnTo>
                    <a:pt x="14412" y="184020"/>
                  </a:lnTo>
                  <a:cubicBezTo>
                    <a:pt x="-5494" y="203926"/>
                    <a:pt x="-4618" y="235725"/>
                    <a:pt x="16039" y="256758"/>
                  </a:cubicBezTo>
                  <a:cubicBezTo>
                    <a:pt x="16039" y="256758"/>
                    <a:pt x="16039" y="256758"/>
                    <a:pt x="16039" y="256758"/>
                  </a:cubicBezTo>
                  <a:cubicBezTo>
                    <a:pt x="16039" y="256758"/>
                    <a:pt x="16039" y="256758"/>
                    <a:pt x="16039" y="256758"/>
                  </a:cubicBezTo>
                  <a:lnTo>
                    <a:pt x="16039" y="256758"/>
                  </a:lnTo>
                  <a:cubicBezTo>
                    <a:pt x="16039" y="256758"/>
                    <a:pt x="26055" y="266898"/>
                    <a:pt x="26055" y="266898"/>
                  </a:cubicBezTo>
                  <a:lnTo>
                    <a:pt x="36070" y="276914"/>
                  </a:lnTo>
                  <a:lnTo>
                    <a:pt x="36070" y="276914"/>
                  </a:lnTo>
                  <a:cubicBezTo>
                    <a:pt x="36070" y="276914"/>
                    <a:pt x="36070" y="277039"/>
                    <a:pt x="36070" y="277164"/>
                  </a:cubicBezTo>
                  <a:cubicBezTo>
                    <a:pt x="36070" y="277164"/>
                    <a:pt x="36070" y="277164"/>
                    <a:pt x="36070" y="277164"/>
                  </a:cubicBezTo>
                  <a:cubicBezTo>
                    <a:pt x="56978" y="297946"/>
                    <a:pt x="88902" y="298698"/>
                    <a:pt x="108808" y="278792"/>
                  </a:cubicBezTo>
                  <a:lnTo>
                    <a:pt x="127587" y="260013"/>
                  </a:lnTo>
                  <a:lnTo>
                    <a:pt x="127587" y="260013"/>
                  </a:lnTo>
                  <a:close/>
                  <a:moveTo>
                    <a:pt x="164018" y="83991"/>
                  </a:moveTo>
                  <a:lnTo>
                    <a:pt x="197194" y="50815"/>
                  </a:lnTo>
                  <a:lnTo>
                    <a:pt x="198822" y="49187"/>
                  </a:lnTo>
                  <a:lnTo>
                    <a:pt x="207084" y="40925"/>
                  </a:lnTo>
                  <a:lnTo>
                    <a:pt x="208837" y="39172"/>
                  </a:lnTo>
                  <a:cubicBezTo>
                    <a:pt x="216098" y="31911"/>
                    <a:pt x="225989" y="35040"/>
                    <a:pt x="231998" y="41049"/>
                  </a:cubicBezTo>
                  <a:lnTo>
                    <a:pt x="242138" y="51190"/>
                  </a:lnTo>
                  <a:lnTo>
                    <a:pt x="252279" y="61331"/>
                  </a:lnTo>
                  <a:cubicBezTo>
                    <a:pt x="258288" y="67340"/>
                    <a:pt x="261544" y="77231"/>
                    <a:pt x="254157" y="84492"/>
                  </a:cubicBezTo>
                  <a:lnTo>
                    <a:pt x="252404" y="86244"/>
                  </a:lnTo>
                  <a:lnTo>
                    <a:pt x="244141" y="94507"/>
                  </a:lnTo>
                  <a:lnTo>
                    <a:pt x="242514" y="96134"/>
                  </a:lnTo>
                  <a:lnTo>
                    <a:pt x="209338" y="129311"/>
                  </a:lnTo>
                  <a:cubicBezTo>
                    <a:pt x="202703" y="135946"/>
                    <a:pt x="193563" y="133943"/>
                    <a:pt x="187304" y="128560"/>
                  </a:cubicBezTo>
                  <a:lnTo>
                    <a:pt x="189933" y="125931"/>
                  </a:lnTo>
                  <a:cubicBezTo>
                    <a:pt x="196193" y="119671"/>
                    <a:pt x="196193" y="109405"/>
                    <a:pt x="189933" y="103271"/>
                  </a:cubicBezTo>
                  <a:cubicBezTo>
                    <a:pt x="183673" y="97136"/>
                    <a:pt x="173407" y="97011"/>
                    <a:pt x="167273" y="103271"/>
                  </a:cubicBezTo>
                  <a:lnTo>
                    <a:pt x="164644" y="105900"/>
                  </a:lnTo>
                  <a:cubicBezTo>
                    <a:pt x="159260" y="99640"/>
                    <a:pt x="157257" y="90501"/>
                    <a:pt x="163893" y="83866"/>
                  </a:cubicBezTo>
                  <a:close/>
                  <a:moveTo>
                    <a:pt x="61610" y="252501"/>
                  </a:moveTo>
                  <a:lnTo>
                    <a:pt x="61610" y="252501"/>
                  </a:lnTo>
                  <a:cubicBezTo>
                    <a:pt x="61610" y="252501"/>
                    <a:pt x="61359" y="252376"/>
                    <a:pt x="61359" y="252251"/>
                  </a:cubicBezTo>
                  <a:lnTo>
                    <a:pt x="51344" y="242235"/>
                  </a:lnTo>
                  <a:lnTo>
                    <a:pt x="41329" y="232220"/>
                  </a:lnTo>
                  <a:cubicBezTo>
                    <a:pt x="41329" y="232220"/>
                    <a:pt x="41203" y="231969"/>
                    <a:pt x="41078" y="231969"/>
                  </a:cubicBezTo>
                  <a:lnTo>
                    <a:pt x="41078" y="231969"/>
                  </a:lnTo>
                  <a:cubicBezTo>
                    <a:pt x="34944" y="225710"/>
                    <a:pt x="32440" y="215819"/>
                    <a:pt x="39325" y="208934"/>
                  </a:cubicBezTo>
                  <a:lnTo>
                    <a:pt x="72502" y="175758"/>
                  </a:lnTo>
                  <a:lnTo>
                    <a:pt x="74129" y="174130"/>
                  </a:lnTo>
                  <a:lnTo>
                    <a:pt x="82392" y="165867"/>
                  </a:lnTo>
                  <a:lnTo>
                    <a:pt x="84144" y="164115"/>
                  </a:lnTo>
                  <a:cubicBezTo>
                    <a:pt x="91030" y="157229"/>
                    <a:pt x="99919" y="159608"/>
                    <a:pt x="106053" y="164991"/>
                  </a:cubicBezTo>
                  <a:lnTo>
                    <a:pt x="103049" y="167996"/>
                  </a:lnTo>
                  <a:cubicBezTo>
                    <a:pt x="96789" y="174255"/>
                    <a:pt x="96789" y="184521"/>
                    <a:pt x="103049" y="190656"/>
                  </a:cubicBezTo>
                  <a:cubicBezTo>
                    <a:pt x="109308" y="196915"/>
                    <a:pt x="119574" y="196915"/>
                    <a:pt x="125709" y="190656"/>
                  </a:cubicBezTo>
                  <a:lnTo>
                    <a:pt x="128713" y="187651"/>
                  </a:lnTo>
                  <a:cubicBezTo>
                    <a:pt x="133971" y="193786"/>
                    <a:pt x="136350" y="202674"/>
                    <a:pt x="129590" y="209560"/>
                  </a:cubicBezTo>
                  <a:lnTo>
                    <a:pt x="127837" y="211313"/>
                  </a:lnTo>
                  <a:lnTo>
                    <a:pt x="119574" y="219575"/>
                  </a:lnTo>
                  <a:lnTo>
                    <a:pt x="117947" y="221203"/>
                  </a:lnTo>
                  <a:lnTo>
                    <a:pt x="84771" y="254379"/>
                  </a:lnTo>
                  <a:cubicBezTo>
                    <a:pt x="77759" y="261390"/>
                    <a:pt x="67869" y="258761"/>
                    <a:pt x="61610" y="252626"/>
                  </a:cubicBezTo>
                  <a:close/>
                </a:path>
              </a:pathLst>
            </a:custGeom>
            <a:solidFill>
              <a:srgbClr val="032E46"/>
            </a:solidFill>
            <a:ln w="12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53983"/>
              <a:endParaRPr lang="zh-TW" altLang="en-US" sz="140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grpSp>
          <p:nvGrpSpPr>
            <p:cNvPr id="204" name="圖形 4">
              <a:extLst>
                <a:ext uri="{FF2B5EF4-FFF2-40B4-BE49-F238E27FC236}">
                  <a16:creationId xmlns:a16="http://schemas.microsoft.com/office/drawing/2014/main" id="{6AA39BAE-B3F6-4E08-9F14-8BD91A4F8B80}"/>
                </a:ext>
              </a:extLst>
            </p:cNvPr>
            <p:cNvGrpSpPr/>
            <p:nvPr/>
          </p:nvGrpSpPr>
          <p:grpSpPr>
            <a:xfrm>
              <a:off x="3509328" y="5634485"/>
              <a:ext cx="527689" cy="516547"/>
              <a:chOff x="3509328" y="5634485"/>
              <a:chExt cx="527689" cy="516547"/>
            </a:xfrm>
            <a:solidFill>
              <a:srgbClr val="032E46"/>
            </a:solidFill>
          </p:grpSpPr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770885DE-3656-425F-98B6-039AF6A14939}"/>
                  </a:ext>
                </a:extLst>
              </p:cNvPr>
              <p:cNvSpPr/>
              <p:nvPr/>
            </p:nvSpPr>
            <p:spPr>
              <a:xfrm>
                <a:off x="3784377" y="6020581"/>
                <a:ext cx="82252" cy="120561"/>
              </a:xfrm>
              <a:custGeom>
                <a:avLst/>
                <a:gdLst>
                  <a:gd name="connsiteX0" fmla="*/ 0 w 82252"/>
                  <a:gd name="connsiteY0" fmla="*/ 0 h 120561"/>
                  <a:gd name="connsiteX1" fmla="*/ 0 w 82252"/>
                  <a:gd name="connsiteY1" fmla="*/ 120561 h 120561"/>
                  <a:gd name="connsiteX2" fmla="*/ 82252 w 82252"/>
                  <a:gd name="connsiteY2" fmla="*/ 20031 h 120561"/>
                  <a:gd name="connsiteX3" fmla="*/ 0 w 82252"/>
                  <a:gd name="connsiteY3" fmla="*/ 125 h 12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52" h="120561">
                    <a:moveTo>
                      <a:pt x="0" y="0"/>
                    </a:moveTo>
                    <a:lnTo>
                      <a:pt x="0" y="120561"/>
                    </a:lnTo>
                    <a:cubicBezTo>
                      <a:pt x="33802" y="109419"/>
                      <a:pt x="63098" y="72237"/>
                      <a:pt x="82252" y="20031"/>
                    </a:cubicBezTo>
                    <a:cubicBezTo>
                      <a:pt x="56713" y="9014"/>
                      <a:pt x="29045" y="2003"/>
                      <a:pt x="0" y="125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A60189AE-0ACC-4563-9789-1756FFC02B73}"/>
                  </a:ext>
                </a:extLst>
              </p:cNvPr>
              <p:cNvSpPr/>
              <p:nvPr/>
            </p:nvSpPr>
            <p:spPr>
              <a:xfrm>
                <a:off x="3784377" y="5900271"/>
                <a:ext cx="106164" cy="113299"/>
              </a:xfrm>
              <a:custGeom>
                <a:avLst/>
                <a:gdLst>
                  <a:gd name="connsiteX0" fmla="*/ 106164 w 106164"/>
                  <a:gd name="connsiteY0" fmla="*/ 0 h 113299"/>
                  <a:gd name="connsiteX1" fmla="*/ 0 w 106164"/>
                  <a:gd name="connsiteY1" fmla="*/ 0 h 113299"/>
                  <a:gd name="connsiteX2" fmla="*/ 0 w 106164"/>
                  <a:gd name="connsiteY2" fmla="*/ 92017 h 113299"/>
                  <a:gd name="connsiteX3" fmla="*/ 90890 w 106164"/>
                  <a:gd name="connsiteY3" fmla="*/ 113300 h 113299"/>
                  <a:gd name="connsiteX4" fmla="*/ 106164 w 106164"/>
                  <a:gd name="connsiteY4" fmla="*/ 0 h 113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164" h="113299">
                    <a:moveTo>
                      <a:pt x="106164" y="0"/>
                    </a:moveTo>
                    <a:lnTo>
                      <a:pt x="0" y="0"/>
                    </a:lnTo>
                    <a:lnTo>
                      <a:pt x="0" y="92017"/>
                    </a:lnTo>
                    <a:cubicBezTo>
                      <a:pt x="32050" y="94020"/>
                      <a:pt x="62597" y="101407"/>
                      <a:pt x="90890" y="113300"/>
                    </a:cubicBezTo>
                    <a:cubicBezTo>
                      <a:pt x="100280" y="79373"/>
                      <a:pt x="105663" y="40938"/>
                      <a:pt x="106164" y="0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7832A6DD-5502-477A-AAE1-6F585EBE2473}"/>
                  </a:ext>
                </a:extLst>
              </p:cNvPr>
              <p:cNvSpPr/>
              <p:nvPr/>
            </p:nvSpPr>
            <p:spPr>
              <a:xfrm>
                <a:off x="3784377" y="5765688"/>
                <a:ext cx="105913" cy="110670"/>
              </a:xfrm>
              <a:custGeom>
                <a:avLst/>
                <a:gdLst>
                  <a:gd name="connsiteX0" fmla="*/ 0 w 105913"/>
                  <a:gd name="connsiteY0" fmla="*/ 20031 h 110670"/>
                  <a:gd name="connsiteX1" fmla="*/ 0 w 105913"/>
                  <a:gd name="connsiteY1" fmla="*/ 110671 h 110670"/>
                  <a:gd name="connsiteX2" fmla="*/ 105914 w 105913"/>
                  <a:gd name="connsiteY2" fmla="*/ 110671 h 110670"/>
                  <a:gd name="connsiteX3" fmla="*/ 87886 w 105913"/>
                  <a:gd name="connsiteY3" fmla="*/ 0 h 110670"/>
                  <a:gd name="connsiteX4" fmla="*/ 0 w 105913"/>
                  <a:gd name="connsiteY4" fmla="*/ 20031 h 11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913" h="110670">
                    <a:moveTo>
                      <a:pt x="0" y="20031"/>
                    </a:moveTo>
                    <a:lnTo>
                      <a:pt x="0" y="110671"/>
                    </a:lnTo>
                    <a:lnTo>
                      <a:pt x="105914" y="110671"/>
                    </a:lnTo>
                    <a:cubicBezTo>
                      <a:pt x="104412" y="70359"/>
                      <a:pt x="98027" y="32801"/>
                      <a:pt x="87886" y="0"/>
                    </a:cubicBezTo>
                    <a:cubicBezTo>
                      <a:pt x="60469" y="11142"/>
                      <a:pt x="30923" y="18153"/>
                      <a:pt x="0" y="20031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9A483440-53F8-4DDA-9062-10B5C32E864B}"/>
                  </a:ext>
                </a:extLst>
              </p:cNvPr>
              <p:cNvSpPr/>
              <p:nvPr/>
            </p:nvSpPr>
            <p:spPr>
              <a:xfrm>
                <a:off x="3672079" y="6020206"/>
                <a:ext cx="88386" cy="122564"/>
              </a:xfrm>
              <a:custGeom>
                <a:avLst/>
                <a:gdLst>
                  <a:gd name="connsiteX0" fmla="*/ 88387 w 88386"/>
                  <a:gd name="connsiteY0" fmla="*/ 122564 h 122564"/>
                  <a:gd name="connsiteX1" fmla="*/ 88387 w 88386"/>
                  <a:gd name="connsiteY1" fmla="*/ 0 h 122564"/>
                  <a:gd name="connsiteX2" fmla="*/ 0 w 88386"/>
                  <a:gd name="connsiteY2" fmla="*/ 18904 h 122564"/>
                  <a:gd name="connsiteX3" fmla="*/ 88387 w 88386"/>
                  <a:gd name="connsiteY3" fmla="*/ 122564 h 12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86" h="122564">
                    <a:moveTo>
                      <a:pt x="88387" y="122564"/>
                    </a:moveTo>
                    <a:lnTo>
                      <a:pt x="88387" y="0"/>
                    </a:lnTo>
                    <a:cubicBezTo>
                      <a:pt x="57089" y="876"/>
                      <a:pt x="27292" y="7512"/>
                      <a:pt x="0" y="18904"/>
                    </a:cubicBezTo>
                    <a:cubicBezTo>
                      <a:pt x="20282" y="74866"/>
                      <a:pt x="52080" y="113926"/>
                      <a:pt x="88387" y="122564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A1B297F7-351D-48E8-8CCB-5869290D0670}"/>
                  </a:ext>
                </a:extLst>
              </p:cNvPr>
              <p:cNvSpPr/>
              <p:nvPr/>
            </p:nvSpPr>
            <p:spPr>
              <a:xfrm>
                <a:off x="3648919" y="5767315"/>
                <a:ext cx="111547" cy="109043"/>
              </a:xfrm>
              <a:custGeom>
                <a:avLst/>
                <a:gdLst>
                  <a:gd name="connsiteX0" fmla="*/ 0 w 111547"/>
                  <a:gd name="connsiteY0" fmla="*/ 109043 h 109043"/>
                  <a:gd name="connsiteX1" fmla="*/ 111547 w 111547"/>
                  <a:gd name="connsiteY1" fmla="*/ 109043 h 109043"/>
                  <a:gd name="connsiteX2" fmla="*/ 111547 w 111547"/>
                  <a:gd name="connsiteY2" fmla="*/ 18904 h 109043"/>
                  <a:gd name="connsiteX3" fmla="*/ 17527 w 111547"/>
                  <a:gd name="connsiteY3" fmla="*/ 0 h 109043"/>
                  <a:gd name="connsiteX4" fmla="*/ 125 w 111547"/>
                  <a:gd name="connsiteY4" fmla="*/ 109043 h 10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547" h="109043">
                    <a:moveTo>
                      <a:pt x="0" y="109043"/>
                    </a:moveTo>
                    <a:lnTo>
                      <a:pt x="111547" y="109043"/>
                    </a:lnTo>
                    <a:lnTo>
                      <a:pt x="111547" y="18904"/>
                    </a:lnTo>
                    <a:cubicBezTo>
                      <a:pt x="78371" y="18153"/>
                      <a:pt x="46822" y="11518"/>
                      <a:pt x="17527" y="0"/>
                    </a:cubicBezTo>
                    <a:cubicBezTo>
                      <a:pt x="7637" y="32300"/>
                      <a:pt x="1502" y="69482"/>
                      <a:pt x="125" y="109043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95418434-E044-4078-8946-3C9BC282A995}"/>
                  </a:ext>
                </a:extLst>
              </p:cNvPr>
              <p:cNvSpPr/>
              <p:nvPr/>
            </p:nvSpPr>
            <p:spPr>
              <a:xfrm>
                <a:off x="3784377" y="5648131"/>
                <a:ext cx="78496" cy="109293"/>
              </a:xfrm>
              <a:custGeom>
                <a:avLst/>
                <a:gdLst>
                  <a:gd name="connsiteX0" fmla="*/ 0 w 78496"/>
                  <a:gd name="connsiteY0" fmla="*/ 0 h 109293"/>
                  <a:gd name="connsiteX1" fmla="*/ 0 w 78496"/>
                  <a:gd name="connsiteY1" fmla="*/ 109294 h 109293"/>
                  <a:gd name="connsiteX2" fmla="*/ 78496 w 78496"/>
                  <a:gd name="connsiteY2" fmla="*/ 90890 h 109293"/>
                  <a:gd name="connsiteX3" fmla="*/ 0 w 78496"/>
                  <a:gd name="connsiteY3" fmla="*/ 125 h 10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96" h="109293">
                    <a:moveTo>
                      <a:pt x="0" y="0"/>
                    </a:moveTo>
                    <a:lnTo>
                      <a:pt x="0" y="109294"/>
                    </a:lnTo>
                    <a:cubicBezTo>
                      <a:pt x="27668" y="107416"/>
                      <a:pt x="54084" y="101031"/>
                      <a:pt x="78496" y="90890"/>
                    </a:cubicBezTo>
                    <a:cubicBezTo>
                      <a:pt x="59217" y="43818"/>
                      <a:pt x="31549" y="10517"/>
                      <a:pt x="0" y="125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31DED2B2-1CE1-4943-AC39-BADD6D36ED8D}"/>
                  </a:ext>
                </a:extLst>
              </p:cNvPr>
              <p:cNvSpPr/>
              <p:nvPr/>
            </p:nvSpPr>
            <p:spPr>
              <a:xfrm>
                <a:off x="3675710" y="5646504"/>
                <a:ext cx="84756" cy="111296"/>
              </a:xfrm>
              <a:custGeom>
                <a:avLst/>
                <a:gdLst>
                  <a:gd name="connsiteX0" fmla="*/ 84756 w 84756"/>
                  <a:gd name="connsiteY0" fmla="*/ 111297 h 111296"/>
                  <a:gd name="connsiteX1" fmla="*/ 84756 w 84756"/>
                  <a:gd name="connsiteY1" fmla="*/ 0 h 111296"/>
                  <a:gd name="connsiteX2" fmla="*/ 0 w 84756"/>
                  <a:gd name="connsiteY2" fmla="*/ 93895 h 111296"/>
                  <a:gd name="connsiteX3" fmla="*/ 84756 w 84756"/>
                  <a:gd name="connsiteY3" fmla="*/ 111297 h 11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56" h="111296">
                    <a:moveTo>
                      <a:pt x="84756" y="111297"/>
                    </a:moveTo>
                    <a:lnTo>
                      <a:pt x="84756" y="0"/>
                    </a:lnTo>
                    <a:cubicBezTo>
                      <a:pt x="50453" y="8263"/>
                      <a:pt x="20407" y="43191"/>
                      <a:pt x="0" y="93895"/>
                    </a:cubicBezTo>
                    <a:cubicBezTo>
                      <a:pt x="26416" y="104411"/>
                      <a:pt x="54960" y="110420"/>
                      <a:pt x="84756" y="111297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87EFD262-0C37-4E59-9889-68E6F3E7144F}"/>
                  </a:ext>
                </a:extLst>
              </p:cNvPr>
              <p:cNvSpPr/>
              <p:nvPr/>
            </p:nvSpPr>
            <p:spPr>
              <a:xfrm>
                <a:off x="3648543" y="5900271"/>
                <a:ext cx="111922" cy="111672"/>
              </a:xfrm>
              <a:custGeom>
                <a:avLst/>
                <a:gdLst>
                  <a:gd name="connsiteX0" fmla="*/ 14898 w 111922"/>
                  <a:gd name="connsiteY0" fmla="*/ 111673 h 111672"/>
                  <a:gd name="connsiteX1" fmla="*/ 111923 w 111922"/>
                  <a:gd name="connsiteY1" fmla="*/ 91516 h 111672"/>
                  <a:gd name="connsiteX2" fmla="*/ 111923 w 111922"/>
                  <a:gd name="connsiteY2" fmla="*/ 0 h 111672"/>
                  <a:gd name="connsiteX3" fmla="*/ 0 w 111922"/>
                  <a:gd name="connsiteY3" fmla="*/ 0 h 111672"/>
                  <a:gd name="connsiteX4" fmla="*/ 14898 w 111922"/>
                  <a:gd name="connsiteY4" fmla="*/ 111673 h 11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22" h="111672">
                    <a:moveTo>
                      <a:pt x="14898" y="111673"/>
                    </a:moveTo>
                    <a:cubicBezTo>
                      <a:pt x="45069" y="99529"/>
                      <a:pt x="77745" y="92393"/>
                      <a:pt x="111923" y="91516"/>
                    </a:cubicBezTo>
                    <a:lnTo>
                      <a:pt x="111923" y="0"/>
                    </a:lnTo>
                    <a:lnTo>
                      <a:pt x="0" y="0"/>
                    </a:lnTo>
                    <a:cubicBezTo>
                      <a:pt x="376" y="40312"/>
                      <a:pt x="5759" y="78246"/>
                      <a:pt x="14898" y="111673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BC29C0EA-C629-4E7E-B328-9E68A6ADDC6F}"/>
                  </a:ext>
                </a:extLst>
              </p:cNvPr>
              <p:cNvSpPr/>
              <p:nvPr/>
            </p:nvSpPr>
            <p:spPr>
              <a:xfrm>
                <a:off x="3509328" y="5900271"/>
                <a:ext cx="127947" cy="168510"/>
              </a:xfrm>
              <a:custGeom>
                <a:avLst/>
                <a:gdLst>
                  <a:gd name="connsiteX0" fmla="*/ 127948 w 127947"/>
                  <a:gd name="connsiteY0" fmla="*/ 123941 h 168510"/>
                  <a:gd name="connsiteX1" fmla="*/ 111672 w 127947"/>
                  <a:gd name="connsiteY1" fmla="*/ 0 h 168510"/>
                  <a:gd name="connsiteX2" fmla="*/ 0 w 127947"/>
                  <a:gd name="connsiteY2" fmla="*/ 0 h 168510"/>
                  <a:gd name="connsiteX3" fmla="*/ 66478 w 127947"/>
                  <a:gd name="connsiteY3" fmla="*/ 168510 h 168510"/>
                  <a:gd name="connsiteX4" fmla="*/ 127948 w 127947"/>
                  <a:gd name="connsiteY4" fmla="*/ 123941 h 16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947" h="168510">
                    <a:moveTo>
                      <a:pt x="127948" y="123941"/>
                    </a:moveTo>
                    <a:cubicBezTo>
                      <a:pt x="117932" y="86759"/>
                      <a:pt x="112048" y="44569"/>
                      <a:pt x="111672" y="0"/>
                    </a:cubicBezTo>
                    <a:lnTo>
                      <a:pt x="0" y="0"/>
                    </a:lnTo>
                    <a:cubicBezTo>
                      <a:pt x="1628" y="64600"/>
                      <a:pt x="26541" y="123440"/>
                      <a:pt x="66478" y="168510"/>
                    </a:cubicBezTo>
                    <a:cubicBezTo>
                      <a:pt x="84756" y="150983"/>
                      <a:pt x="105413" y="135960"/>
                      <a:pt x="127948" y="123941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080DD8B6-A7C3-4581-8375-927320FADB2F}"/>
                  </a:ext>
                </a:extLst>
              </p:cNvPr>
              <p:cNvSpPr/>
              <p:nvPr/>
            </p:nvSpPr>
            <p:spPr>
              <a:xfrm>
                <a:off x="3826568" y="5634485"/>
                <a:ext cx="113425" cy="91766"/>
              </a:xfrm>
              <a:custGeom>
                <a:avLst/>
                <a:gdLst>
                  <a:gd name="connsiteX0" fmla="*/ 0 w 113425"/>
                  <a:gd name="connsiteY0" fmla="*/ 0 h 91766"/>
                  <a:gd name="connsiteX1" fmla="*/ 62597 w 113425"/>
                  <a:gd name="connsiteY1" fmla="*/ 91767 h 91766"/>
                  <a:gd name="connsiteX2" fmla="*/ 113425 w 113425"/>
                  <a:gd name="connsiteY2" fmla="*/ 54084 h 91766"/>
                  <a:gd name="connsiteX3" fmla="*/ 0 w 113425"/>
                  <a:gd name="connsiteY3" fmla="*/ 0 h 91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425" h="91766">
                    <a:moveTo>
                      <a:pt x="0" y="0"/>
                    </a:moveTo>
                    <a:cubicBezTo>
                      <a:pt x="24913" y="18654"/>
                      <a:pt x="46697" y="50704"/>
                      <a:pt x="62597" y="91767"/>
                    </a:cubicBezTo>
                    <a:cubicBezTo>
                      <a:pt x="81125" y="81376"/>
                      <a:pt x="98276" y="68731"/>
                      <a:pt x="113425" y="54084"/>
                    </a:cubicBezTo>
                    <a:cubicBezTo>
                      <a:pt x="81125" y="27543"/>
                      <a:pt x="42440" y="8638"/>
                      <a:pt x="0" y="0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C4FB7647-CCFD-4196-AEDE-5DC7F019FDDC}"/>
                  </a:ext>
                </a:extLst>
              </p:cNvPr>
              <p:cNvSpPr/>
              <p:nvPr/>
            </p:nvSpPr>
            <p:spPr>
              <a:xfrm>
                <a:off x="3901308" y="5900145"/>
                <a:ext cx="135709" cy="174269"/>
              </a:xfrm>
              <a:custGeom>
                <a:avLst/>
                <a:gdLst>
                  <a:gd name="connsiteX0" fmla="*/ 16776 w 135709"/>
                  <a:gd name="connsiteY0" fmla="*/ 125 h 174269"/>
                  <a:gd name="connsiteX1" fmla="*/ 0 w 135709"/>
                  <a:gd name="connsiteY1" fmla="*/ 125944 h 174269"/>
                  <a:gd name="connsiteX2" fmla="*/ 63848 w 135709"/>
                  <a:gd name="connsiteY2" fmla="*/ 174269 h 174269"/>
                  <a:gd name="connsiteX3" fmla="*/ 135710 w 135709"/>
                  <a:gd name="connsiteY3" fmla="*/ 0 h 174269"/>
                  <a:gd name="connsiteX4" fmla="*/ 16901 w 135709"/>
                  <a:gd name="connsiteY4" fmla="*/ 0 h 17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709" h="174269">
                    <a:moveTo>
                      <a:pt x="16776" y="125"/>
                    </a:moveTo>
                    <a:cubicBezTo>
                      <a:pt x="16275" y="45571"/>
                      <a:pt x="10266" y="88512"/>
                      <a:pt x="0" y="125944"/>
                    </a:cubicBezTo>
                    <a:cubicBezTo>
                      <a:pt x="23536" y="138965"/>
                      <a:pt x="44944" y="155365"/>
                      <a:pt x="63848" y="174269"/>
                    </a:cubicBezTo>
                    <a:cubicBezTo>
                      <a:pt x="106915" y="128574"/>
                      <a:pt x="133957" y="67354"/>
                      <a:pt x="135710" y="0"/>
                    </a:cubicBezTo>
                    <a:lnTo>
                      <a:pt x="16901" y="0"/>
                    </a:ln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57ACC21A-72DA-47E0-87F6-F204FF35E203}"/>
                  </a:ext>
                </a:extLst>
              </p:cNvPr>
              <p:cNvSpPr/>
              <p:nvPr/>
            </p:nvSpPr>
            <p:spPr>
              <a:xfrm>
                <a:off x="3600218" y="5636739"/>
                <a:ext cx="109293" cy="91390"/>
              </a:xfrm>
              <a:custGeom>
                <a:avLst/>
                <a:gdLst>
                  <a:gd name="connsiteX0" fmla="*/ 49076 w 109293"/>
                  <a:gd name="connsiteY0" fmla="*/ 91391 h 91390"/>
                  <a:gd name="connsiteX1" fmla="*/ 109294 w 109293"/>
                  <a:gd name="connsiteY1" fmla="*/ 0 h 91390"/>
                  <a:gd name="connsiteX2" fmla="*/ 0 w 109293"/>
                  <a:gd name="connsiteY2" fmla="*/ 56713 h 91390"/>
                  <a:gd name="connsiteX3" fmla="*/ 48951 w 109293"/>
                  <a:gd name="connsiteY3" fmla="*/ 91391 h 91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293" h="91390">
                    <a:moveTo>
                      <a:pt x="49076" y="91391"/>
                    </a:moveTo>
                    <a:cubicBezTo>
                      <a:pt x="64474" y="51079"/>
                      <a:pt x="85257" y="19279"/>
                      <a:pt x="109294" y="0"/>
                    </a:cubicBezTo>
                    <a:cubicBezTo>
                      <a:pt x="68231" y="10141"/>
                      <a:pt x="31048" y="29921"/>
                      <a:pt x="0" y="56713"/>
                    </a:cubicBezTo>
                    <a:cubicBezTo>
                      <a:pt x="14898" y="70108"/>
                      <a:pt x="31298" y="81751"/>
                      <a:pt x="48951" y="91391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5673567C-85BD-4F2B-BA22-724405675D12}"/>
                  </a:ext>
                </a:extLst>
              </p:cNvPr>
              <p:cNvSpPr/>
              <p:nvPr/>
            </p:nvSpPr>
            <p:spPr>
              <a:xfrm>
                <a:off x="3898429" y="5707473"/>
                <a:ext cx="137962" cy="168760"/>
              </a:xfrm>
              <a:custGeom>
                <a:avLst/>
                <a:gdLst>
                  <a:gd name="connsiteX0" fmla="*/ 0 w 137962"/>
                  <a:gd name="connsiteY0" fmla="*/ 45821 h 168760"/>
                  <a:gd name="connsiteX1" fmla="*/ 19405 w 137962"/>
                  <a:gd name="connsiteY1" fmla="*/ 168760 h 168760"/>
                  <a:gd name="connsiteX2" fmla="*/ 137963 w 137962"/>
                  <a:gd name="connsiteY2" fmla="*/ 168760 h 168760"/>
                  <a:gd name="connsiteX3" fmla="*/ 62471 w 137962"/>
                  <a:gd name="connsiteY3" fmla="*/ 0 h 168760"/>
                  <a:gd name="connsiteX4" fmla="*/ 0 w 137962"/>
                  <a:gd name="connsiteY4" fmla="*/ 45821 h 168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62" h="168760">
                    <a:moveTo>
                      <a:pt x="0" y="45821"/>
                    </a:moveTo>
                    <a:cubicBezTo>
                      <a:pt x="11017" y="82252"/>
                      <a:pt x="17777" y="124192"/>
                      <a:pt x="19405" y="168760"/>
                    </a:cubicBezTo>
                    <a:lnTo>
                      <a:pt x="137963" y="168760"/>
                    </a:lnTo>
                    <a:cubicBezTo>
                      <a:pt x="133832" y="103159"/>
                      <a:pt x="105789" y="44068"/>
                      <a:pt x="62471" y="0"/>
                    </a:cubicBezTo>
                    <a:cubicBezTo>
                      <a:pt x="43943" y="18028"/>
                      <a:pt x="22910" y="33426"/>
                      <a:pt x="0" y="45821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5F6938BD-A37A-4FA2-9437-1DC8BCE56A6C}"/>
                  </a:ext>
                </a:extLst>
              </p:cNvPr>
              <p:cNvSpPr/>
              <p:nvPr/>
            </p:nvSpPr>
            <p:spPr>
              <a:xfrm>
                <a:off x="3509703" y="5713106"/>
                <a:ext cx="130451" cy="163252"/>
              </a:xfrm>
              <a:custGeom>
                <a:avLst/>
                <a:gdLst>
                  <a:gd name="connsiteX0" fmla="*/ 111547 w 130451"/>
                  <a:gd name="connsiteY0" fmla="*/ 163252 h 163252"/>
                  <a:gd name="connsiteX1" fmla="*/ 130451 w 130451"/>
                  <a:gd name="connsiteY1" fmla="*/ 42190 h 163252"/>
                  <a:gd name="connsiteX2" fmla="*/ 70233 w 130451"/>
                  <a:gd name="connsiteY2" fmla="*/ 0 h 163252"/>
                  <a:gd name="connsiteX3" fmla="*/ 0 w 130451"/>
                  <a:gd name="connsiteY3" fmla="*/ 163127 h 163252"/>
                  <a:gd name="connsiteX4" fmla="*/ 111547 w 130451"/>
                  <a:gd name="connsiteY4" fmla="*/ 163127 h 163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451" h="163252">
                    <a:moveTo>
                      <a:pt x="111547" y="163252"/>
                    </a:moveTo>
                    <a:cubicBezTo>
                      <a:pt x="113050" y="119435"/>
                      <a:pt x="119685" y="78246"/>
                      <a:pt x="130451" y="42190"/>
                    </a:cubicBezTo>
                    <a:cubicBezTo>
                      <a:pt x="108543" y="30798"/>
                      <a:pt x="88261" y="16651"/>
                      <a:pt x="70233" y="0"/>
                    </a:cubicBezTo>
                    <a:cubicBezTo>
                      <a:pt x="29921" y="43317"/>
                      <a:pt x="4006" y="100280"/>
                      <a:pt x="0" y="163127"/>
                    </a:cubicBezTo>
                    <a:lnTo>
                      <a:pt x="111547" y="163127"/>
                    </a:ln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FACB77A0-F4B7-4479-8A05-3C9E778F6210}"/>
                  </a:ext>
                </a:extLst>
              </p:cNvPr>
              <p:cNvSpPr/>
              <p:nvPr/>
            </p:nvSpPr>
            <p:spPr>
              <a:xfrm>
                <a:off x="3831450" y="6053758"/>
                <a:ext cx="113174" cy="97275"/>
              </a:xfrm>
              <a:custGeom>
                <a:avLst/>
                <a:gdLst>
                  <a:gd name="connsiteX0" fmla="*/ 61094 w 113174"/>
                  <a:gd name="connsiteY0" fmla="*/ 0 h 97275"/>
                  <a:gd name="connsiteX1" fmla="*/ 0 w 113174"/>
                  <a:gd name="connsiteY1" fmla="*/ 97275 h 97275"/>
                  <a:gd name="connsiteX2" fmla="*/ 113175 w 113174"/>
                  <a:gd name="connsiteY2" fmla="*/ 40312 h 97275"/>
                  <a:gd name="connsiteX3" fmla="*/ 61094 w 113174"/>
                  <a:gd name="connsiteY3" fmla="*/ 0 h 9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174" h="97275">
                    <a:moveTo>
                      <a:pt x="61094" y="0"/>
                    </a:moveTo>
                    <a:cubicBezTo>
                      <a:pt x="45946" y="42691"/>
                      <a:pt x="24788" y="76618"/>
                      <a:pt x="0" y="97275"/>
                    </a:cubicBezTo>
                    <a:cubicBezTo>
                      <a:pt x="42566" y="87635"/>
                      <a:pt x="81125" y="67730"/>
                      <a:pt x="113175" y="40312"/>
                    </a:cubicBezTo>
                    <a:cubicBezTo>
                      <a:pt x="97776" y="24788"/>
                      <a:pt x="80249" y="11142"/>
                      <a:pt x="61094" y="0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578116B9-BE84-44DA-A2FD-6568141EEE48}"/>
                  </a:ext>
                </a:extLst>
              </p:cNvPr>
              <p:cNvSpPr/>
              <p:nvPr/>
            </p:nvSpPr>
            <p:spPr>
              <a:xfrm>
                <a:off x="3595586" y="6051755"/>
                <a:ext cx="109168" cy="96774"/>
              </a:xfrm>
              <a:custGeom>
                <a:avLst/>
                <a:gdLst>
                  <a:gd name="connsiteX0" fmla="*/ 50203 w 109168"/>
                  <a:gd name="connsiteY0" fmla="*/ 0 h 96774"/>
                  <a:gd name="connsiteX1" fmla="*/ 0 w 109168"/>
                  <a:gd name="connsiteY1" fmla="*/ 37057 h 96774"/>
                  <a:gd name="connsiteX2" fmla="*/ 109169 w 109168"/>
                  <a:gd name="connsiteY2" fmla="*/ 96774 h 96774"/>
                  <a:gd name="connsiteX3" fmla="*/ 50203 w 109168"/>
                  <a:gd name="connsiteY3" fmla="*/ 0 h 9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168" h="96774">
                    <a:moveTo>
                      <a:pt x="50203" y="0"/>
                    </a:moveTo>
                    <a:cubicBezTo>
                      <a:pt x="31924" y="10266"/>
                      <a:pt x="15023" y="22660"/>
                      <a:pt x="0" y="37057"/>
                    </a:cubicBezTo>
                    <a:cubicBezTo>
                      <a:pt x="30672" y="64975"/>
                      <a:pt x="67855" y="85758"/>
                      <a:pt x="109169" y="96774"/>
                    </a:cubicBezTo>
                    <a:cubicBezTo>
                      <a:pt x="85257" y="75617"/>
                      <a:pt x="64850" y="41940"/>
                      <a:pt x="50203" y="0"/>
                    </a:cubicBezTo>
                    <a:close/>
                  </a:path>
                </a:pathLst>
              </a:custGeom>
              <a:solidFill>
                <a:srgbClr val="032E46"/>
              </a:solidFill>
              <a:ln w="125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53983"/>
                <a:endParaRPr lang="zh-TW" altLang="en-US" sz="14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</p:grpSp>
      <p:sp>
        <p:nvSpPr>
          <p:cNvPr id="222" name="手繪多邊形: 圖案 68">
            <a:extLst>
              <a:ext uri="{FF2B5EF4-FFF2-40B4-BE49-F238E27FC236}">
                <a16:creationId xmlns:a16="http://schemas.microsoft.com/office/drawing/2014/main" id="{124ED11B-AF87-4AD2-B562-F3825628C206}"/>
              </a:ext>
            </a:extLst>
          </p:cNvPr>
          <p:cNvSpPr/>
          <p:nvPr/>
        </p:nvSpPr>
        <p:spPr>
          <a:xfrm>
            <a:off x="4717851" y="1262793"/>
            <a:ext cx="1524855" cy="1524855"/>
          </a:xfrm>
          <a:custGeom>
            <a:avLst/>
            <a:gdLst>
              <a:gd name="connsiteX0" fmla="*/ 1524854 w 1524854"/>
              <a:gd name="connsiteY0" fmla="*/ 762427 h 1524854"/>
              <a:gd name="connsiteX1" fmla="*/ 762427 w 1524854"/>
              <a:gd name="connsiteY1" fmla="*/ 1524855 h 1524854"/>
              <a:gd name="connsiteX2" fmla="*/ -1 w 1524854"/>
              <a:gd name="connsiteY2" fmla="*/ 762427 h 1524854"/>
              <a:gd name="connsiteX3" fmla="*/ 762427 w 1524854"/>
              <a:gd name="connsiteY3" fmla="*/ 0 h 1524854"/>
              <a:gd name="connsiteX4" fmla="*/ 1524854 w 1524854"/>
              <a:gd name="connsiteY4" fmla="*/ 762427 h 1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854" h="1524854">
                <a:moveTo>
                  <a:pt x="1524854" y="762427"/>
                </a:moveTo>
                <a:cubicBezTo>
                  <a:pt x="1524854" y="1183504"/>
                  <a:pt x="1183504" y="1524855"/>
                  <a:pt x="762427" y="1524855"/>
                </a:cubicBezTo>
                <a:cubicBezTo>
                  <a:pt x="341349" y="1524855"/>
                  <a:pt x="-1" y="1183504"/>
                  <a:pt x="-1" y="762427"/>
                </a:cubicBezTo>
                <a:cubicBezTo>
                  <a:pt x="-1" y="341350"/>
                  <a:pt x="341349" y="0"/>
                  <a:pt x="762427" y="0"/>
                </a:cubicBezTo>
                <a:cubicBezTo>
                  <a:pt x="1183504" y="0"/>
                  <a:pt x="1524854" y="341350"/>
                  <a:pt x="1524854" y="76242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23" name="文字方塊 222">
            <a:extLst>
              <a:ext uri="{FF2B5EF4-FFF2-40B4-BE49-F238E27FC236}">
                <a16:creationId xmlns:a16="http://schemas.microsoft.com/office/drawing/2014/main" id="{9C3F5DBC-88F0-4C7B-A32F-F349C47CC00B}"/>
              </a:ext>
            </a:extLst>
          </p:cNvPr>
          <p:cNvSpPr txBox="1"/>
          <p:nvPr/>
        </p:nvSpPr>
        <p:spPr>
          <a:xfrm>
            <a:off x="5069012" y="1739506"/>
            <a:ext cx="841897" cy="486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3983"/>
            <a:r>
              <a:rPr lang="zh-TW" altLang="en-US" sz="2563" b="1" dirty="0">
                <a:solidFill>
                  <a:srgbClr val="032E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通膨</a:t>
            </a:r>
          </a:p>
        </p:txBody>
      </p:sp>
      <p:sp>
        <p:nvSpPr>
          <p:cNvPr id="226" name="手繪多邊形: 圖案 225">
            <a:extLst>
              <a:ext uri="{FF2B5EF4-FFF2-40B4-BE49-F238E27FC236}">
                <a16:creationId xmlns:a16="http://schemas.microsoft.com/office/drawing/2014/main" id="{CD0A622F-EBBE-456E-AD53-EDBFE26B1015}"/>
              </a:ext>
            </a:extLst>
          </p:cNvPr>
          <p:cNvSpPr/>
          <p:nvPr/>
        </p:nvSpPr>
        <p:spPr>
          <a:xfrm>
            <a:off x="7456351" y="2578025"/>
            <a:ext cx="1524855" cy="1524855"/>
          </a:xfrm>
          <a:custGeom>
            <a:avLst/>
            <a:gdLst>
              <a:gd name="connsiteX0" fmla="*/ 1524854 w 1524854"/>
              <a:gd name="connsiteY0" fmla="*/ 762427 h 1524854"/>
              <a:gd name="connsiteX1" fmla="*/ 762427 w 1524854"/>
              <a:gd name="connsiteY1" fmla="*/ 1524855 h 1524854"/>
              <a:gd name="connsiteX2" fmla="*/ -1 w 1524854"/>
              <a:gd name="connsiteY2" fmla="*/ 762427 h 1524854"/>
              <a:gd name="connsiteX3" fmla="*/ 762427 w 1524854"/>
              <a:gd name="connsiteY3" fmla="*/ 0 h 1524854"/>
              <a:gd name="connsiteX4" fmla="*/ 1524854 w 1524854"/>
              <a:gd name="connsiteY4" fmla="*/ 762427 h 1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854" h="1524854">
                <a:moveTo>
                  <a:pt x="1524854" y="762427"/>
                </a:moveTo>
                <a:cubicBezTo>
                  <a:pt x="1524854" y="1183504"/>
                  <a:pt x="1183504" y="1524855"/>
                  <a:pt x="762427" y="1524855"/>
                </a:cubicBezTo>
                <a:cubicBezTo>
                  <a:pt x="341349" y="1524855"/>
                  <a:pt x="-1" y="1183504"/>
                  <a:pt x="-1" y="762427"/>
                </a:cubicBezTo>
                <a:cubicBezTo>
                  <a:pt x="-1" y="341350"/>
                  <a:pt x="341349" y="0"/>
                  <a:pt x="762427" y="0"/>
                </a:cubicBezTo>
                <a:cubicBezTo>
                  <a:pt x="1183504" y="0"/>
                  <a:pt x="1524854" y="341350"/>
                  <a:pt x="1524854" y="76242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53203" cap="flat">
            <a:solidFill>
              <a:srgbClr val="D58F00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defTabSz="853983"/>
            <a:endParaRPr lang="zh-TW" altLang="en-US" sz="140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27" name="文字方塊 226">
            <a:extLst>
              <a:ext uri="{FF2B5EF4-FFF2-40B4-BE49-F238E27FC236}">
                <a16:creationId xmlns:a16="http://schemas.microsoft.com/office/drawing/2014/main" id="{E43C3E48-6F8A-41AD-8936-E94FA53200D1}"/>
              </a:ext>
            </a:extLst>
          </p:cNvPr>
          <p:cNvSpPr txBox="1"/>
          <p:nvPr/>
        </p:nvSpPr>
        <p:spPr>
          <a:xfrm>
            <a:off x="7420686" y="2938772"/>
            <a:ext cx="1596184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3983"/>
            <a:r>
              <a:rPr lang="zh-TW" altLang="en-US" sz="2563" b="1" dirty="0">
                <a:solidFill>
                  <a:srgbClr val="032E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TW"/>
                <a:rtl val="0"/>
              </a:rPr>
              <a:t>中國經濟下行</a:t>
            </a:r>
          </a:p>
        </p:txBody>
      </p:sp>
    </p:spTree>
    <p:extLst>
      <p:ext uri="{BB962C8B-B14F-4D97-AF65-F5344CB8AC3E}">
        <p14:creationId xmlns:p14="http://schemas.microsoft.com/office/powerpoint/2010/main" val="115415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8">
            <a:extLst>
              <a:ext uri="{FF2B5EF4-FFF2-40B4-BE49-F238E27FC236}">
                <a16:creationId xmlns:a16="http://schemas.microsoft.com/office/drawing/2014/main" id="{F4501BF1-734D-4B97-B5D3-CDB2A56DB188}"/>
              </a:ext>
            </a:extLst>
          </p:cNvPr>
          <p:cNvSpPr/>
          <p:nvPr/>
        </p:nvSpPr>
        <p:spPr>
          <a:xfrm>
            <a:off x="2002761" y="2137026"/>
            <a:ext cx="8487154" cy="19284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77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藉由供應鏈重組契機</a:t>
            </a:r>
          </a:p>
          <a:p>
            <a:pPr marL="0" marR="0" lvl="0" indent="0" algn="ctr" defTabSz="914400" rtl="0" eaLnBrk="1" fontAlgn="auto" latinLnBrk="0" hangingPunct="1">
              <a:lnSpc>
                <a:spcPts val="77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強化產業轉型升級、擴大布局</a:t>
            </a:r>
          </a:p>
        </p:txBody>
      </p:sp>
    </p:spTree>
    <p:extLst>
      <p:ext uri="{BB962C8B-B14F-4D97-AF65-F5344CB8AC3E}">
        <p14:creationId xmlns:p14="http://schemas.microsoft.com/office/powerpoint/2010/main" val="140211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297490-D74E-44AC-A8A7-CACC293E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4098" y="64654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3B1B8-6E42-4689-BAAC-406886556C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BA4E53D-9978-4576-A300-F527F614C910}"/>
              </a:ext>
            </a:extLst>
          </p:cNvPr>
          <p:cNvSpPr txBox="1"/>
          <p:nvPr/>
        </p:nvSpPr>
        <p:spPr>
          <a:xfrm>
            <a:off x="2366529" y="27408"/>
            <a:ext cx="7761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協調發展六大核心戰略產業</a:t>
            </a:r>
            <a:endParaRPr kumimoji="0" lang="en-US" altLang="zh-TW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1484F929-5414-4216-85BC-2CC1EDDED033}"/>
              </a:ext>
            </a:extLst>
          </p:cNvPr>
          <p:cNvSpPr/>
          <p:nvPr/>
        </p:nvSpPr>
        <p:spPr>
          <a:xfrm>
            <a:off x="1823365" y="75457"/>
            <a:ext cx="708783" cy="698737"/>
          </a:xfrm>
          <a:prstGeom prst="ellipse">
            <a:avLst/>
          </a:prstGeom>
          <a:solidFill>
            <a:srgbClr val="B3D6AC"/>
          </a:solidFill>
          <a:ln w="158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31" name="群組 130">
            <a:extLst>
              <a:ext uri="{FF2B5EF4-FFF2-40B4-BE49-F238E27FC236}">
                <a16:creationId xmlns:a16="http://schemas.microsoft.com/office/drawing/2014/main" id="{462F743B-33B7-4BFF-AF05-77BFF67EADF4}"/>
              </a:ext>
            </a:extLst>
          </p:cNvPr>
          <p:cNvGrpSpPr/>
          <p:nvPr/>
        </p:nvGrpSpPr>
        <p:grpSpPr>
          <a:xfrm>
            <a:off x="6698" y="956585"/>
            <a:ext cx="7920001" cy="5375653"/>
            <a:chOff x="-231846" y="664651"/>
            <a:chExt cx="5448164" cy="4000046"/>
          </a:xfrm>
        </p:grpSpPr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62F06FE0-3343-4FDD-BB43-8E55BCD30B12}"/>
                </a:ext>
              </a:extLst>
            </p:cNvPr>
            <p:cNvGrpSpPr/>
            <p:nvPr/>
          </p:nvGrpSpPr>
          <p:grpSpPr>
            <a:xfrm>
              <a:off x="-231846" y="3909510"/>
              <a:ext cx="5448164" cy="755187"/>
              <a:chOff x="721974" y="5483368"/>
              <a:chExt cx="7313724" cy="817550"/>
            </a:xfrm>
          </p:grpSpPr>
          <p:sp>
            <p:nvSpPr>
              <p:cNvPr id="187" name="梯形 186">
                <a:extLst>
                  <a:ext uri="{FF2B5EF4-FFF2-40B4-BE49-F238E27FC236}">
                    <a16:creationId xmlns:a16="http://schemas.microsoft.com/office/drawing/2014/main" id="{C63DDD7D-1241-416A-9332-9B59C971E998}"/>
                  </a:ext>
                </a:extLst>
              </p:cNvPr>
              <p:cNvSpPr/>
              <p:nvPr/>
            </p:nvSpPr>
            <p:spPr>
              <a:xfrm>
                <a:off x="721974" y="5483368"/>
                <a:ext cx="7313724" cy="817550"/>
              </a:xfrm>
              <a:prstGeom prst="trapezoid">
                <a:avLst>
                  <a:gd name="adj" fmla="val 73333"/>
                </a:avLst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Helvetica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02756C69-355E-42A6-B524-84F46AA08ADA}"/>
                  </a:ext>
                </a:extLst>
              </p:cNvPr>
              <p:cNvSpPr/>
              <p:nvPr/>
            </p:nvSpPr>
            <p:spPr>
              <a:xfrm>
                <a:off x="1036808" y="5589240"/>
                <a:ext cx="6797825" cy="669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3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臺灣品牌、金融、人才</a:t>
                </a:r>
                <a:r>
                  <a:rPr kumimoji="0" lang="en-US" altLang="zh-TW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(</a:t>
                </a:r>
                <a:r>
                  <a:rPr kumimoji="0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數位、雙語</a:t>
                </a:r>
                <a:r>
                  <a:rPr kumimoji="0" lang="en-US" altLang="zh-TW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)</a:t>
                </a:r>
                <a:r>
                  <a:rPr kumimoji="0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、法規</a:t>
                </a:r>
                <a:endParaRPr kumimoji="0" lang="en-US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Helvetica"/>
                </a:endParaRPr>
              </a:p>
              <a:p>
                <a:pPr marL="0" marR="0" lvl="0" indent="0" algn="ctr" defTabSz="9143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落實前瞻基礎</a:t>
                </a:r>
                <a:r>
                  <a:rPr kumimoji="0" lang="en-US" altLang="zh-TW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2.0</a:t>
                </a:r>
                <a:r>
                  <a:rPr kumimoji="0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rPr>
                  <a:t> 、兆元投資等要素</a:t>
                </a:r>
                <a:endParaRPr kumimoji="0" lang="en-US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Helvetica"/>
                </a:endParaRPr>
              </a:p>
            </p:txBody>
          </p:sp>
        </p:grp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8CED84AE-41A8-4E28-BFBF-AE4042A95C6F}"/>
                </a:ext>
              </a:extLst>
            </p:cNvPr>
            <p:cNvGrpSpPr/>
            <p:nvPr/>
          </p:nvGrpSpPr>
          <p:grpSpPr>
            <a:xfrm>
              <a:off x="323919" y="2975034"/>
              <a:ext cx="4363510" cy="904808"/>
              <a:chOff x="1454809" y="4247173"/>
              <a:chExt cx="5921392" cy="1206410"/>
            </a:xfrm>
          </p:grpSpPr>
          <p:grpSp>
            <p:nvGrpSpPr>
              <p:cNvPr id="155" name="群組 154">
                <a:extLst>
                  <a:ext uri="{FF2B5EF4-FFF2-40B4-BE49-F238E27FC236}">
                    <a16:creationId xmlns:a16="http://schemas.microsoft.com/office/drawing/2014/main" id="{28A3477A-CFFF-4DF0-9E37-58B2F94E191C}"/>
                  </a:ext>
                </a:extLst>
              </p:cNvPr>
              <p:cNvGrpSpPr/>
              <p:nvPr/>
            </p:nvGrpSpPr>
            <p:grpSpPr>
              <a:xfrm>
                <a:off x="1598116" y="4288892"/>
                <a:ext cx="5644348" cy="1164691"/>
                <a:chOff x="778031" y="4869160"/>
                <a:chExt cx="6020593" cy="1006556"/>
              </a:xfrm>
            </p:grpSpPr>
            <p:sp>
              <p:nvSpPr>
                <p:cNvPr id="157" name="矩形 156">
                  <a:extLst>
                    <a:ext uri="{FF2B5EF4-FFF2-40B4-BE49-F238E27FC236}">
                      <a16:creationId xmlns:a16="http://schemas.microsoft.com/office/drawing/2014/main" id="{21137867-5494-4037-BB31-F0DCD0C3B059}"/>
                    </a:ext>
                  </a:extLst>
                </p:cNvPr>
                <p:cNvSpPr/>
                <p:nvPr/>
              </p:nvSpPr>
              <p:spPr>
                <a:xfrm>
                  <a:off x="778031" y="5682301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亞洲</a:t>
                  </a:r>
                  <a:r>
                    <a:rPr kumimoji="0" lang="en-US" altLang="zh-TW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·</a:t>
                  </a: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矽谷</a:t>
                  </a:r>
                </a:p>
              </p:txBody>
            </p:sp>
            <p:sp>
              <p:nvSpPr>
                <p:cNvPr id="158" name="等腰三角形 157">
                  <a:extLst>
                    <a:ext uri="{FF2B5EF4-FFF2-40B4-BE49-F238E27FC236}">
                      <a16:creationId xmlns:a16="http://schemas.microsoft.com/office/drawing/2014/main" id="{B52504B3-C847-4B83-9DE8-D806FC0E824A}"/>
                    </a:ext>
                  </a:extLst>
                </p:cNvPr>
                <p:cNvSpPr/>
                <p:nvPr/>
              </p:nvSpPr>
              <p:spPr>
                <a:xfrm rot="10800000">
                  <a:off x="1516175" y="5055855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59" name="等腰三角形 158">
                  <a:extLst>
                    <a:ext uri="{FF2B5EF4-FFF2-40B4-BE49-F238E27FC236}">
                      <a16:creationId xmlns:a16="http://schemas.microsoft.com/office/drawing/2014/main" id="{61E8F8C5-C8D3-4F36-984F-907AA2CFF839}"/>
                    </a:ext>
                  </a:extLst>
                </p:cNvPr>
                <p:cNvSpPr/>
                <p:nvPr/>
              </p:nvSpPr>
              <p:spPr>
                <a:xfrm>
                  <a:off x="1057537" y="5015574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0" name="等腰三角形 159">
                  <a:extLst>
                    <a:ext uri="{FF2B5EF4-FFF2-40B4-BE49-F238E27FC236}">
                      <a16:creationId xmlns:a16="http://schemas.microsoft.com/office/drawing/2014/main" id="{C26495AC-90C6-47AF-B93F-56E04646ABA2}"/>
                    </a:ext>
                  </a:extLst>
                </p:cNvPr>
                <p:cNvSpPr/>
                <p:nvPr/>
              </p:nvSpPr>
              <p:spPr>
                <a:xfrm>
                  <a:off x="1978205" y="5019120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1" name="等腰三角形 160">
                  <a:extLst>
                    <a:ext uri="{FF2B5EF4-FFF2-40B4-BE49-F238E27FC236}">
                      <a16:creationId xmlns:a16="http://schemas.microsoft.com/office/drawing/2014/main" id="{CC86E57A-A245-4DE6-911A-2C8BA4441DDA}"/>
                    </a:ext>
                  </a:extLst>
                </p:cNvPr>
                <p:cNvSpPr/>
                <p:nvPr/>
              </p:nvSpPr>
              <p:spPr>
                <a:xfrm rot="10800000">
                  <a:off x="2447118" y="5041071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2" name="等腰三角形 161">
                  <a:extLst>
                    <a:ext uri="{FF2B5EF4-FFF2-40B4-BE49-F238E27FC236}">
                      <a16:creationId xmlns:a16="http://schemas.microsoft.com/office/drawing/2014/main" id="{96975D3A-56AB-47D5-A10E-742422C3C909}"/>
                    </a:ext>
                  </a:extLst>
                </p:cNvPr>
                <p:cNvSpPr/>
                <p:nvPr/>
              </p:nvSpPr>
              <p:spPr>
                <a:xfrm>
                  <a:off x="2901086" y="5028308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3" name="等腰三角形 162">
                  <a:extLst>
                    <a:ext uri="{FF2B5EF4-FFF2-40B4-BE49-F238E27FC236}">
                      <a16:creationId xmlns:a16="http://schemas.microsoft.com/office/drawing/2014/main" id="{064DCB34-8D7F-4B0B-A264-C969DECC1917}"/>
                    </a:ext>
                  </a:extLst>
                </p:cNvPr>
                <p:cNvSpPr/>
                <p:nvPr/>
              </p:nvSpPr>
              <p:spPr>
                <a:xfrm rot="10800000">
                  <a:off x="3375482" y="5055855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4" name="等腰三角形 163">
                  <a:extLst>
                    <a:ext uri="{FF2B5EF4-FFF2-40B4-BE49-F238E27FC236}">
                      <a16:creationId xmlns:a16="http://schemas.microsoft.com/office/drawing/2014/main" id="{382EE6B9-D785-4606-BE39-6F134EE187E9}"/>
                    </a:ext>
                  </a:extLst>
                </p:cNvPr>
                <p:cNvSpPr/>
                <p:nvPr/>
              </p:nvSpPr>
              <p:spPr>
                <a:xfrm>
                  <a:off x="3846794" y="5015574"/>
                  <a:ext cx="792088" cy="648072"/>
                </a:xfrm>
                <a:prstGeom prst="triangle">
                  <a:avLst/>
                </a:prstGeom>
                <a:solidFill>
                  <a:srgbClr val="EEECE1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5" name="等腰三角形 164">
                  <a:extLst>
                    <a:ext uri="{FF2B5EF4-FFF2-40B4-BE49-F238E27FC236}">
                      <a16:creationId xmlns:a16="http://schemas.microsoft.com/office/drawing/2014/main" id="{BD31236C-287B-4232-BFBD-FBB90D647F0D}"/>
                    </a:ext>
                  </a:extLst>
                </p:cNvPr>
                <p:cNvSpPr/>
                <p:nvPr/>
              </p:nvSpPr>
              <p:spPr>
                <a:xfrm>
                  <a:off x="4863495" y="5046752"/>
                  <a:ext cx="792088" cy="648072"/>
                </a:xfrm>
                <a:prstGeom prst="triangle">
                  <a:avLst/>
                </a:prstGeom>
                <a:solidFill>
                  <a:srgbClr val="C0504D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6" name="等腰三角形 165">
                  <a:extLst>
                    <a:ext uri="{FF2B5EF4-FFF2-40B4-BE49-F238E27FC236}">
                      <a16:creationId xmlns:a16="http://schemas.microsoft.com/office/drawing/2014/main" id="{066A715B-D145-4591-9320-36417879967B}"/>
                    </a:ext>
                  </a:extLst>
                </p:cNvPr>
                <p:cNvSpPr/>
                <p:nvPr/>
              </p:nvSpPr>
              <p:spPr>
                <a:xfrm rot="10800000">
                  <a:off x="5301489" y="5059477"/>
                  <a:ext cx="792088" cy="648072"/>
                </a:xfrm>
                <a:prstGeom prst="triangle">
                  <a:avLst/>
                </a:prstGeom>
                <a:solidFill>
                  <a:srgbClr val="C0504D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67" name="等腰三角形 166">
                  <a:extLst>
                    <a:ext uri="{FF2B5EF4-FFF2-40B4-BE49-F238E27FC236}">
                      <a16:creationId xmlns:a16="http://schemas.microsoft.com/office/drawing/2014/main" id="{D5C866F3-E026-425B-9946-1232DAD1DC5E}"/>
                    </a:ext>
                  </a:extLst>
                </p:cNvPr>
                <p:cNvSpPr/>
                <p:nvPr/>
              </p:nvSpPr>
              <p:spPr>
                <a:xfrm>
                  <a:off x="5745924" y="5046752"/>
                  <a:ext cx="792088" cy="648072"/>
                </a:xfrm>
                <a:prstGeom prst="triangle">
                  <a:avLst/>
                </a:prstGeom>
                <a:solidFill>
                  <a:srgbClr val="C0504D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pic>
              <p:nvPicPr>
                <p:cNvPr id="168" name="Picture 2" descr="D:\Users\sinbafox\AppData\Local\Microsoft\Windows\Temporary Internet Files\Content.Outlook\Y7L12MAG\亞洲矽谷.png">
                  <a:extLst>
                    <a:ext uri="{FF2B5EF4-FFF2-40B4-BE49-F238E27FC236}">
                      <a16:creationId xmlns:a16="http://schemas.microsoft.com/office/drawing/2014/main" id="{DE1A5FD3-306B-42AE-A30F-8EEFBDE743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3739" y="5229373"/>
                  <a:ext cx="454320" cy="43427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9" name="Picture 4">
                  <a:extLst>
                    <a:ext uri="{FF2B5EF4-FFF2-40B4-BE49-F238E27FC236}">
                      <a16:creationId xmlns:a16="http://schemas.microsoft.com/office/drawing/2014/main" id="{3B22B4C0-FE27-4BC1-AC94-BD38271604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0511" y="5073039"/>
                  <a:ext cx="423414" cy="4334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170" name="矩形 169">
                  <a:extLst>
                    <a:ext uri="{FF2B5EF4-FFF2-40B4-BE49-F238E27FC236}">
                      <a16:creationId xmlns:a16="http://schemas.microsoft.com/office/drawing/2014/main" id="{3ACD1456-1C98-44C2-A52D-D7A804B49518}"/>
                    </a:ext>
                  </a:extLst>
                </p:cNvPr>
                <p:cNvSpPr/>
                <p:nvPr/>
              </p:nvSpPr>
              <p:spPr>
                <a:xfrm>
                  <a:off x="1273698" y="4872397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智慧機械</a:t>
                  </a:r>
                </a:p>
              </p:txBody>
            </p:sp>
            <p:pic>
              <p:nvPicPr>
                <p:cNvPr id="171" name="圖片 170">
                  <a:extLst>
                    <a:ext uri="{FF2B5EF4-FFF2-40B4-BE49-F238E27FC236}">
                      <a16:creationId xmlns:a16="http://schemas.microsoft.com/office/drawing/2014/main" id="{7B6815B5-FA77-4F29-A623-5245B438B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253" y="5251748"/>
                  <a:ext cx="398309" cy="398309"/>
                </a:xfrm>
                <a:prstGeom prst="rect">
                  <a:avLst/>
                </a:prstGeom>
                <a:noFill/>
              </p:spPr>
            </p:pic>
            <p:sp>
              <p:nvSpPr>
                <p:cNvPr id="172" name="矩形 171">
                  <a:extLst>
                    <a:ext uri="{FF2B5EF4-FFF2-40B4-BE49-F238E27FC236}">
                      <a16:creationId xmlns:a16="http://schemas.microsoft.com/office/drawing/2014/main" id="{3EB214D2-6BCC-4CDE-8D08-8515AB62A55A}"/>
                    </a:ext>
                  </a:extLst>
                </p:cNvPr>
                <p:cNvSpPr/>
                <p:nvPr/>
              </p:nvSpPr>
              <p:spPr>
                <a:xfrm>
                  <a:off x="1748163" y="5678892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生醫</a:t>
                  </a:r>
                </a:p>
              </p:txBody>
            </p:sp>
            <p:pic>
              <p:nvPicPr>
                <p:cNvPr id="173" name="Picture 2">
                  <a:extLst>
                    <a:ext uri="{FF2B5EF4-FFF2-40B4-BE49-F238E27FC236}">
                      <a16:creationId xmlns:a16="http://schemas.microsoft.com/office/drawing/2014/main" id="{B7BC7745-FC41-453E-A815-E2FBA1ACF0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3431" y="5018951"/>
                  <a:ext cx="579456" cy="4163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174" name="矩形 173">
                  <a:extLst>
                    <a:ext uri="{FF2B5EF4-FFF2-40B4-BE49-F238E27FC236}">
                      <a16:creationId xmlns:a16="http://schemas.microsoft.com/office/drawing/2014/main" id="{9F8A5D58-AE97-400E-A866-1FD68563EA2A}"/>
                    </a:ext>
                  </a:extLst>
                </p:cNvPr>
                <p:cNvSpPr/>
                <p:nvPr/>
              </p:nvSpPr>
              <p:spPr>
                <a:xfrm>
                  <a:off x="2267697" y="4869160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國防</a:t>
                  </a:r>
                </a:p>
              </p:txBody>
            </p:sp>
            <p:pic>
              <p:nvPicPr>
                <p:cNvPr id="175" name="Picture 2">
                  <a:extLst>
                    <a:ext uri="{FF2B5EF4-FFF2-40B4-BE49-F238E27FC236}">
                      <a16:creationId xmlns:a16="http://schemas.microsoft.com/office/drawing/2014/main" id="{E8A7992B-18D5-4140-984F-9C7C482883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53301">
                  <a:off x="3115037" y="5248385"/>
                  <a:ext cx="445356" cy="4063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176" name="矩形 175">
                  <a:extLst>
                    <a:ext uri="{FF2B5EF4-FFF2-40B4-BE49-F238E27FC236}">
                      <a16:creationId xmlns:a16="http://schemas.microsoft.com/office/drawing/2014/main" id="{9044564C-B18A-47F9-885C-26CBD8624006}"/>
                    </a:ext>
                  </a:extLst>
                </p:cNvPr>
                <p:cNvSpPr/>
                <p:nvPr/>
              </p:nvSpPr>
              <p:spPr>
                <a:xfrm>
                  <a:off x="2705277" y="5659840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綠能</a:t>
                  </a:r>
                </a:p>
              </p:txBody>
            </p:sp>
            <p:pic>
              <p:nvPicPr>
                <p:cNvPr id="177" name="圖片 176">
                  <a:extLst>
                    <a:ext uri="{FF2B5EF4-FFF2-40B4-BE49-F238E27FC236}">
                      <a16:creationId xmlns:a16="http://schemas.microsoft.com/office/drawing/2014/main" id="{0274AFB8-595E-4F71-9BD6-82E80FAFC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6600" y="5094817"/>
                  <a:ext cx="361490" cy="361491"/>
                </a:xfrm>
                <a:prstGeom prst="rect">
                  <a:avLst/>
                </a:prstGeom>
                <a:noFill/>
              </p:spPr>
            </p:pic>
            <p:sp>
              <p:nvSpPr>
                <p:cNvPr id="178" name="矩形 177">
                  <a:extLst>
                    <a:ext uri="{FF2B5EF4-FFF2-40B4-BE49-F238E27FC236}">
                      <a16:creationId xmlns:a16="http://schemas.microsoft.com/office/drawing/2014/main" id="{DDE4797B-850C-48A4-8C11-36F4F0155DB7}"/>
                    </a:ext>
                  </a:extLst>
                </p:cNvPr>
                <p:cNvSpPr/>
                <p:nvPr/>
              </p:nvSpPr>
              <p:spPr>
                <a:xfrm>
                  <a:off x="3137328" y="4869864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新農業</a:t>
                  </a:r>
                </a:p>
              </p:txBody>
            </p:sp>
            <p:pic>
              <p:nvPicPr>
                <p:cNvPr id="179" name="Picture 3">
                  <a:extLst>
                    <a:ext uri="{FF2B5EF4-FFF2-40B4-BE49-F238E27FC236}">
                      <a16:creationId xmlns:a16="http://schemas.microsoft.com/office/drawing/2014/main" id="{E6E9F4AD-023D-49B4-A29A-D070C16FDE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45180" y="5238671"/>
                  <a:ext cx="381555" cy="3899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0" name="矩形 179">
                  <a:extLst>
                    <a:ext uri="{FF2B5EF4-FFF2-40B4-BE49-F238E27FC236}">
                      <a16:creationId xmlns:a16="http://schemas.microsoft.com/office/drawing/2014/main" id="{FDA58825-BC3C-4286-BD02-14AF2AB97C01}"/>
                    </a:ext>
                  </a:extLst>
                </p:cNvPr>
                <p:cNvSpPr/>
                <p:nvPr/>
              </p:nvSpPr>
              <p:spPr>
                <a:xfrm>
                  <a:off x="3666414" y="5669134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循環經濟</a:t>
                  </a:r>
                </a:p>
              </p:txBody>
            </p:sp>
            <p:sp>
              <p:nvSpPr>
                <p:cNvPr id="181" name="矩形 180">
                  <a:extLst>
                    <a:ext uri="{FF2B5EF4-FFF2-40B4-BE49-F238E27FC236}">
                      <a16:creationId xmlns:a16="http://schemas.microsoft.com/office/drawing/2014/main" id="{8071B818-3DC2-4CD4-BF4A-22A0026561D4}"/>
                    </a:ext>
                  </a:extLst>
                </p:cNvPr>
                <p:cNvSpPr/>
                <p:nvPr/>
              </p:nvSpPr>
              <p:spPr>
                <a:xfrm>
                  <a:off x="5078891" y="4882943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AI</a:t>
                  </a:r>
                  <a:endParaRPr kumimoji="0" lang="zh-TW" altLang="en-US" sz="1466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82" name="矩形 181">
                  <a:extLst>
                    <a:ext uri="{FF2B5EF4-FFF2-40B4-BE49-F238E27FC236}">
                      <a16:creationId xmlns:a16="http://schemas.microsoft.com/office/drawing/2014/main" id="{C82E0C34-718A-4DF8-B91C-67A7589C20EE}"/>
                    </a:ext>
                  </a:extLst>
                </p:cNvPr>
                <p:cNvSpPr/>
                <p:nvPr/>
              </p:nvSpPr>
              <p:spPr>
                <a:xfrm>
                  <a:off x="5510036" y="5665217"/>
                  <a:ext cx="1288588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資安</a:t>
                  </a:r>
                </a:p>
              </p:txBody>
            </p:sp>
            <p:pic>
              <p:nvPicPr>
                <p:cNvPr id="183" name="Picture 2" descr="D:\Users\sinbafox\Downloads\ai.png">
                  <a:extLst>
                    <a:ext uri="{FF2B5EF4-FFF2-40B4-BE49-F238E27FC236}">
                      <a16:creationId xmlns:a16="http://schemas.microsoft.com/office/drawing/2014/main" id="{0E10B062-2F98-4B93-BDA9-D8D06ADB8B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3385" y="5128315"/>
                  <a:ext cx="359562" cy="3595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4" name="圖片 183">
                  <a:extLst>
                    <a:ext uri="{FF2B5EF4-FFF2-40B4-BE49-F238E27FC236}">
                      <a16:creationId xmlns:a16="http://schemas.microsoft.com/office/drawing/2014/main" id="{B034E31B-9F35-4CFA-ACDA-BE3624AFC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7776" y="5310568"/>
                  <a:ext cx="338453" cy="338453"/>
                </a:xfrm>
                <a:prstGeom prst="rect">
                  <a:avLst/>
                </a:prstGeom>
              </p:spPr>
            </p:pic>
            <p:pic>
              <p:nvPicPr>
                <p:cNvPr id="185" name="Picture 3" descr="D:\Users\sinbafox\Downloads\5g.png">
                  <a:extLst>
                    <a:ext uri="{FF2B5EF4-FFF2-40B4-BE49-F238E27FC236}">
                      <a16:creationId xmlns:a16="http://schemas.microsoft.com/office/drawing/2014/main" id="{3AEE314D-361F-446B-B352-AB1699FE50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5343" y="5266531"/>
                  <a:ext cx="423060" cy="4230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6" name="矩形 185">
                  <a:extLst>
                    <a:ext uri="{FF2B5EF4-FFF2-40B4-BE49-F238E27FC236}">
                      <a16:creationId xmlns:a16="http://schemas.microsoft.com/office/drawing/2014/main" id="{C36FC7C1-15F6-40F7-A6B0-B8B1F123768F}"/>
                    </a:ext>
                  </a:extLst>
                </p:cNvPr>
                <p:cNvSpPr/>
                <p:nvPr/>
              </p:nvSpPr>
              <p:spPr>
                <a:xfrm>
                  <a:off x="4804988" y="5665218"/>
                  <a:ext cx="777585" cy="193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5G</a:t>
                  </a:r>
                  <a:endParaRPr kumimoji="0" lang="zh-TW" altLang="en-US" sz="1466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</p:grpSp>
          <p:sp>
            <p:nvSpPr>
              <p:cNvPr id="156" name="梯形 155">
                <a:extLst>
                  <a:ext uri="{FF2B5EF4-FFF2-40B4-BE49-F238E27FC236}">
                    <a16:creationId xmlns:a16="http://schemas.microsoft.com/office/drawing/2014/main" id="{8B7685AA-538E-43BD-A7A9-2DE1B4D1F8F0}"/>
                  </a:ext>
                </a:extLst>
              </p:cNvPr>
              <p:cNvSpPr/>
              <p:nvPr/>
            </p:nvSpPr>
            <p:spPr>
              <a:xfrm>
                <a:off x="1454809" y="4247173"/>
                <a:ext cx="5921392" cy="1178660"/>
              </a:xfrm>
              <a:prstGeom prst="trapezoid">
                <a:avLst>
                  <a:gd name="adj" fmla="val 74208"/>
                </a:avLst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Helvetica"/>
                </a:endParaRPr>
              </a:p>
            </p:txBody>
          </p:sp>
        </p:grpSp>
        <p:grpSp>
          <p:nvGrpSpPr>
            <p:cNvPr id="134" name="群組 133">
              <a:extLst>
                <a:ext uri="{FF2B5EF4-FFF2-40B4-BE49-F238E27FC236}">
                  <a16:creationId xmlns:a16="http://schemas.microsoft.com/office/drawing/2014/main" id="{61D654E0-65F4-416D-9D50-1380451BA2F8}"/>
                </a:ext>
              </a:extLst>
            </p:cNvPr>
            <p:cNvGrpSpPr/>
            <p:nvPr/>
          </p:nvGrpSpPr>
          <p:grpSpPr>
            <a:xfrm>
              <a:off x="1000405" y="664651"/>
              <a:ext cx="3102814" cy="2252754"/>
              <a:chOff x="2792495" y="1171771"/>
              <a:chExt cx="3547592" cy="2636337"/>
            </a:xfrm>
          </p:grpSpPr>
          <p:grpSp>
            <p:nvGrpSpPr>
              <p:cNvPr id="135" name="群組 134">
                <a:extLst>
                  <a:ext uri="{FF2B5EF4-FFF2-40B4-BE49-F238E27FC236}">
                    <a16:creationId xmlns:a16="http://schemas.microsoft.com/office/drawing/2014/main" id="{C7FCE935-D4C6-4E8B-A220-8A73639CE2D7}"/>
                  </a:ext>
                </a:extLst>
              </p:cNvPr>
              <p:cNvGrpSpPr/>
              <p:nvPr/>
            </p:nvGrpSpPr>
            <p:grpSpPr>
              <a:xfrm>
                <a:off x="2926536" y="1301522"/>
                <a:ext cx="3413551" cy="2506586"/>
                <a:chOff x="2206588" y="782848"/>
                <a:chExt cx="3413551" cy="2506586"/>
              </a:xfrm>
            </p:grpSpPr>
            <p:sp>
              <p:nvSpPr>
                <p:cNvPr id="137" name="矩形 136">
                  <a:extLst>
                    <a:ext uri="{FF2B5EF4-FFF2-40B4-BE49-F238E27FC236}">
                      <a16:creationId xmlns:a16="http://schemas.microsoft.com/office/drawing/2014/main" id="{84B3A656-A3A9-44CD-BB8D-0DFD7894DB19}"/>
                    </a:ext>
                  </a:extLst>
                </p:cNvPr>
                <p:cNvSpPr/>
                <p:nvPr/>
              </p:nvSpPr>
              <p:spPr>
                <a:xfrm>
                  <a:off x="2206588" y="3012598"/>
                  <a:ext cx="1030305" cy="2768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臺灣精準健康</a:t>
                  </a:r>
                </a:p>
              </p:txBody>
            </p:sp>
            <p:sp>
              <p:nvSpPr>
                <p:cNvPr id="138" name="矩形 137">
                  <a:extLst>
                    <a:ext uri="{FF2B5EF4-FFF2-40B4-BE49-F238E27FC236}">
                      <a16:creationId xmlns:a16="http://schemas.microsoft.com/office/drawing/2014/main" id="{4FCF0DA1-EAAD-402F-B22F-3DD060E68FF3}"/>
                    </a:ext>
                  </a:extLst>
                </p:cNvPr>
                <p:cNvSpPr/>
                <p:nvPr/>
              </p:nvSpPr>
              <p:spPr>
                <a:xfrm>
                  <a:off x="2767247" y="1444341"/>
                  <a:ext cx="2100217" cy="2768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資訊及數位</a:t>
                  </a:r>
                </a:p>
              </p:txBody>
            </p:sp>
            <p:sp>
              <p:nvSpPr>
                <p:cNvPr id="139" name="矩形 138">
                  <a:extLst>
                    <a:ext uri="{FF2B5EF4-FFF2-40B4-BE49-F238E27FC236}">
                      <a16:creationId xmlns:a16="http://schemas.microsoft.com/office/drawing/2014/main" id="{C5AC1ED1-7186-4FC7-9661-EFAF6515F095}"/>
                    </a:ext>
                  </a:extLst>
                </p:cNvPr>
                <p:cNvSpPr/>
                <p:nvPr/>
              </p:nvSpPr>
              <p:spPr>
                <a:xfrm>
                  <a:off x="2827529" y="3000894"/>
                  <a:ext cx="2037338" cy="2768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綠電及再生能源</a:t>
                  </a:r>
                </a:p>
              </p:txBody>
            </p:sp>
            <p:sp>
              <p:nvSpPr>
                <p:cNvPr id="140" name="矩形 139">
                  <a:extLst>
                    <a:ext uri="{FF2B5EF4-FFF2-40B4-BE49-F238E27FC236}">
                      <a16:creationId xmlns:a16="http://schemas.microsoft.com/office/drawing/2014/main" id="{AF4488AC-5181-4F68-AFAF-A3B56EC54D7C}"/>
                    </a:ext>
                  </a:extLst>
                </p:cNvPr>
                <p:cNvSpPr/>
                <p:nvPr/>
              </p:nvSpPr>
              <p:spPr>
                <a:xfrm>
                  <a:off x="4135695" y="2999096"/>
                  <a:ext cx="1484444" cy="2768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民生及戰備</a:t>
                  </a:r>
                </a:p>
              </p:txBody>
            </p:sp>
            <p:sp>
              <p:nvSpPr>
                <p:cNvPr id="141" name="等腰三角形 140">
                  <a:extLst>
                    <a:ext uri="{FF2B5EF4-FFF2-40B4-BE49-F238E27FC236}">
                      <a16:creationId xmlns:a16="http://schemas.microsoft.com/office/drawing/2014/main" id="{74EB431B-1B90-49DC-BCBE-BC526968E35C}"/>
                    </a:ext>
                  </a:extLst>
                </p:cNvPr>
                <p:cNvSpPr/>
                <p:nvPr/>
              </p:nvSpPr>
              <p:spPr>
                <a:xfrm>
                  <a:off x="3363843" y="782848"/>
                  <a:ext cx="886796" cy="692269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4BACC6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BACC6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BACC6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BACC6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42" name="等腰三角形 141">
                  <a:extLst>
                    <a:ext uri="{FF2B5EF4-FFF2-40B4-BE49-F238E27FC236}">
                      <a16:creationId xmlns:a16="http://schemas.microsoft.com/office/drawing/2014/main" id="{2CEC0D18-BDA0-47EB-82AA-BAF82AC4E546}"/>
                    </a:ext>
                  </a:extLst>
                </p:cNvPr>
                <p:cNvSpPr/>
                <p:nvPr/>
              </p:nvSpPr>
              <p:spPr>
                <a:xfrm>
                  <a:off x="3903726" y="1605391"/>
                  <a:ext cx="886796" cy="673798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sp>
              <p:nvSpPr>
                <p:cNvPr id="143" name="矩形 142">
                  <a:extLst>
                    <a:ext uri="{FF2B5EF4-FFF2-40B4-BE49-F238E27FC236}">
                      <a16:creationId xmlns:a16="http://schemas.microsoft.com/office/drawing/2014/main" id="{8BC347B7-D107-447D-A9D0-249C468573CC}"/>
                    </a:ext>
                  </a:extLst>
                </p:cNvPr>
                <p:cNvSpPr/>
                <p:nvPr/>
              </p:nvSpPr>
              <p:spPr>
                <a:xfrm>
                  <a:off x="3688158" y="2223529"/>
                  <a:ext cx="1316413" cy="2768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資安卓越</a:t>
                  </a:r>
                </a:p>
              </p:txBody>
            </p:sp>
            <p:sp>
              <p:nvSpPr>
                <p:cNvPr id="144" name="等腰三角形 143">
                  <a:extLst>
                    <a:ext uri="{FF2B5EF4-FFF2-40B4-BE49-F238E27FC236}">
                      <a16:creationId xmlns:a16="http://schemas.microsoft.com/office/drawing/2014/main" id="{8C360FCE-AE43-4692-BD1C-F96CF7E5BC94}"/>
                    </a:ext>
                  </a:extLst>
                </p:cNvPr>
                <p:cNvSpPr/>
                <p:nvPr/>
              </p:nvSpPr>
              <p:spPr>
                <a:xfrm>
                  <a:off x="2299966" y="2345313"/>
                  <a:ext cx="886796" cy="697000"/>
                </a:xfrm>
                <a:prstGeom prst="triangle">
                  <a:avLst>
                    <a:gd name="adj" fmla="val 52418"/>
                  </a:avLst>
                </a:prstGeom>
                <a:solidFill>
                  <a:schemeClr val="accent6">
                    <a:lumMod val="75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pic>
              <p:nvPicPr>
                <p:cNvPr id="145" name="圖片 144">
                  <a:extLst>
                    <a:ext uri="{FF2B5EF4-FFF2-40B4-BE49-F238E27FC236}">
                      <a16:creationId xmlns:a16="http://schemas.microsoft.com/office/drawing/2014/main" id="{776E771E-5B85-494D-8249-D4DF53D5B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6882" y="2636972"/>
                  <a:ext cx="418248" cy="373580"/>
                </a:xfrm>
                <a:prstGeom prst="rect">
                  <a:avLst/>
                </a:prstGeom>
              </p:spPr>
            </p:pic>
            <p:sp>
              <p:nvSpPr>
                <p:cNvPr id="146" name="等腰三角形 145">
                  <a:extLst>
                    <a:ext uri="{FF2B5EF4-FFF2-40B4-BE49-F238E27FC236}">
                      <a16:creationId xmlns:a16="http://schemas.microsoft.com/office/drawing/2014/main" id="{DC697FFD-57DC-420A-87A0-6FAB31A17DFA}"/>
                    </a:ext>
                  </a:extLst>
                </p:cNvPr>
                <p:cNvSpPr/>
                <p:nvPr/>
              </p:nvSpPr>
              <p:spPr>
                <a:xfrm>
                  <a:off x="2854131" y="1578300"/>
                  <a:ext cx="886796" cy="697001"/>
                </a:xfrm>
                <a:prstGeom prst="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6350" cap="flat" cmpd="sng" algn="ctr">
                  <a:solidFill>
                    <a:srgbClr val="4F81B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pic>
              <p:nvPicPr>
                <p:cNvPr id="147" name="圖片 146">
                  <a:extLst>
                    <a:ext uri="{FF2B5EF4-FFF2-40B4-BE49-F238E27FC236}">
                      <a16:creationId xmlns:a16="http://schemas.microsoft.com/office/drawing/2014/main" id="{5DC1A106-8439-40BF-8B65-818030114D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9246" y="1841313"/>
                  <a:ext cx="406073" cy="362705"/>
                </a:xfrm>
                <a:prstGeom prst="rect">
                  <a:avLst/>
                </a:prstGeom>
              </p:spPr>
            </p:pic>
            <p:sp>
              <p:nvSpPr>
                <p:cNvPr id="148" name="矩形 147">
                  <a:extLst>
                    <a:ext uri="{FF2B5EF4-FFF2-40B4-BE49-F238E27FC236}">
                      <a16:creationId xmlns:a16="http://schemas.microsoft.com/office/drawing/2014/main" id="{A47A5BA4-1EDA-4C1C-AFEB-F9033D0CEB63}"/>
                    </a:ext>
                  </a:extLst>
                </p:cNvPr>
                <p:cNvSpPr/>
                <p:nvPr/>
              </p:nvSpPr>
              <p:spPr>
                <a:xfrm>
                  <a:off x="2597165" y="2258594"/>
                  <a:ext cx="1383554" cy="2768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6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Helvetica"/>
                    </a:rPr>
                    <a:t>國防及戰略</a:t>
                  </a:r>
                </a:p>
              </p:txBody>
            </p:sp>
            <p:sp>
              <p:nvSpPr>
                <p:cNvPr id="149" name="等腰三角形 148">
                  <a:extLst>
                    <a:ext uri="{FF2B5EF4-FFF2-40B4-BE49-F238E27FC236}">
                      <a16:creationId xmlns:a16="http://schemas.microsoft.com/office/drawing/2014/main" id="{3495577D-1906-4CC9-A3D5-DF9F5C2A5337}"/>
                    </a:ext>
                  </a:extLst>
                </p:cNvPr>
                <p:cNvSpPr/>
                <p:nvPr/>
              </p:nvSpPr>
              <p:spPr>
                <a:xfrm>
                  <a:off x="3390475" y="2338812"/>
                  <a:ext cx="886796" cy="679337"/>
                </a:xfrm>
                <a:prstGeom prst="triangle">
                  <a:avLst/>
                </a:prstGeom>
                <a:solidFill>
                  <a:srgbClr val="61D836">
                    <a:lumMod val="75000"/>
                  </a:srgbClr>
                </a:solidFill>
                <a:ln w="6350" cap="flat" cmpd="sng" algn="ctr">
                  <a:solidFill>
                    <a:srgbClr val="9BBB5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pic>
              <p:nvPicPr>
                <p:cNvPr id="150" name="圖片 149">
                  <a:extLst>
                    <a:ext uri="{FF2B5EF4-FFF2-40B4-BE49-F238E27FC236}">
                      <a16:creationId xmlns:a16="http://schemas.microsoft.com/office/drawing/2014/main" id="{C8B40B1B-E1DA-430B-8BC2-8E7EFD912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3749" y="2611484"/>
                  <a:ext cx="400112" cy="357380"/>
                </a:xfrm>
                <a:prstGeom prst="rect">
                  <a:avLst/>
                </a:prstGeom>
              </p:spPr>
            </p:pic>
            <p:sp>
              <p:nvSpPr>
                <p:cNvPr id="151" name="等腰三角形 150">
                  <a:extLst>
                    <a:ext uri="{FF2B5EF4-FFF2-40B4-BE49-F238E27FC236}">
                      <a16:creationId xmlns:a16="http://schemas.microsoft.com/office/drawing/2014/main" id="{28798C66-5494-4B7B-915D-694482FE932D}"/>
                    </a:ext>
                  </a:extLst>
                </p:cNvPr>
                <p:cNvSpPr/>
                <p:nvPr/>
              </p:nvSpPr>
              <p:spPr>
                <a:xfrm>
                  <a:off x="4404166" y="2358537"/>
                  <a:ext cx="886796" cy="679336"/>
                </a:xfrm>
                <a:prstGeom prst="triangle">
                  <a:avLst>
                    <a:gd name="adj" fmla="val 49197"/>
                  </a:avLst>
                </a:prstGeom>
                <a:gradFill rotWithShape="1">
                  <a:gsLst>
                    <a:gs pos="0">
                      <a:srgbClr val="8064A2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8064A2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8064A2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8064A2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9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Helvetica"/>
                  </a:endParaRPr>
                </a:p>
              </p:txBody>
            </p:sp>
            <p:pic>
              <p:nvPicPr>
                <p:cNvPr id="152" name="圖片 151">
                  <a:extLst>
                    <a:ext uri="{FF2B5EF4-FFF2-40B4-BE49-F238E27FC236}">
                      <a16:creationId xmlns:a16="http://schemas.microsoft.com/office/drawing/2014/main" id="{4B982753-E5B8-41FB-9F3E-E57FBA3DE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4622" y="2605308"/>
                  <a:ext cx="425959" cy="380468"/>
                </a:xfrm>
                <a:prstGeom prst="rect">
                  <a:avLst/>
                </a:prstGeom>
              </p:spPr>
            </p:pic>
            <p:pic>
              <p:nvPicPr>
                <p:cNvPr id="153" name="Picture 2" descr="D:\Users\sinbafox\Downloads\ram.png">
                  <a:extLst>
                    <a:ext uri="{FF2B5EF4-FFF2-40B4-BE49-F238E27FC236}">
                      <a16:creationId xmlns:a16="http://schemas.microsoft.com/office/drawing/2014/main" id="{297F0228-BEEB-4945-AAD1-A057EEF1BB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9715" y="1052054"/>
                  <a:ext cx="424155" cy="3788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4" name="Picture 3" descr="D:\Users\sinbafox\Downloads\cyber-security (2).png">
                  <a:extLst>
                    <a:ext uri="{FF2B5EF4-FFF2-40B4-BE49-F238E27FC236}">
                      <a16:creationId xmlns:a16="http://schemas.microsoft.com/office/drawing/2014/main" id="{745528BB-4378-4052-81AA-6006BBD708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8264" y="1870452"/>
                  <a:ext cx="432997" cy="3867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36" name="等腰三角形 135">
                <a:extLst>
                  <a:ext uri="{FF2B5EF4-FFF2-40B4-BE49-F238E27FC236}">
                    <a16:creationId xmlns:a16="http://schemas.microsoft.com/office/drawing/2014/main" id="{D0FDF121-1829-4FB5-8D43-E1DEA7856F21}"/>
                  </a:ext>
                </a:extLst>
              </p:cNvPr>
              <p:cNvSpPr/>
              <p:nvPr/>
            </p:nvSpPr>
            <p:spPr>
              <a:xfrm>
                <a:off x="2792495" y="1171771"/>
                <a:ext cx="3462394" cy="2617394"/>
              </a:xfrm>
              <a:prstGeom prst="triangle">
                <a:avLst/>
              </a:prstGeom>
              <a:noFill/>
              <a:ln w="127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Helvetica"/>
                </a:endParaRPr>
              </a:p>
            </p:txBody>
          </p:sp>
        </p:grpSp>
      </p:grpSp>
      <p:sp>
        <p:nvSpPr>
          <p:cNvPr id="192" name="AutoShape 7">
            <a:extLst>
              <a:ext uri="{FF2B5EF4-FFF2-40B4-BE49-F238E27FC236}">
                <a16:creationId xmlns:a16="http://schemas.microsoft.com/office/drawing/2014/main" id="{44BE1F00-A2E7-4EF8-A8F4-9CAD672BDF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71943" y="5550942"/>
            <a:ext cx="1440000" cy="522452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F79646">
                  <a:satMod val="103000"/>
                  <a:lumMod val="102000"/>
                  <a:tint val="94000"/>
                </a:srgbClr>
              </a:gs>
              <a:gs pos="50000">
                <a:srgbClr val="F79646">
                  <a:satMod val="110000"/>
                  <a:lumMod val="100000"/>
                  <a:shade val="100000"/>
                </a:srgbClr>
              </a:gs>
              <a:gs pos="100000">
                <a:srgbClr val="F79646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79646"/>
            </a:solidFill>
            <a:prstDash val="solid"/>
            <a:miter lim="800000"/>
            <a:headEnd/>
            <a:tailEnd/>
          </a:ln>
          <a:effectLst/>
        </p:spPr>
        <p:txBody>
          <a:bodyPr wrap="none" lIns="91411" tIns="45706" rIns="91411" bIns="45706" anchor="ctr"/>
          <a:lstStyle/>
          <a:p>
            <a:pPr marL="0" marR="0" lvl="0" indent="0" algn="ctr" defTabSz="91409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6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優環境</a:t>
            </a:r>
            <a:endParaRPr kumimoji="0" lang="zh-TW" altLang="zh-TW" sz="2666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98" name="矩形 197">
            <a:extLst>
              <a:ext uri="{FF2B5EF4-FFF2-40B4-BE49-F238E27FC236}">
                <a16:creationId xmlns:a16="http://schemas.microsoft.com/office/drawing/2014/main" id="{DB86BB30-8E96-4BAF-88B1-309464F36C78}"/>
              </a:ext>
            </a:extLst>
          </p:cNvPr>
          <p:cNvSpPr/>
          <p:nvPr/>
        </p:nvSpPr>
        <p:spPr>
          <a:xfrm>
            <a:off x="9184699" y="5581349"/>
            <a:ext cx="2044576" cy="424703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marL="0" marR="0" lvl="0" indent="0" algn="just" defTabSz="914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共通</a:t>
            </a:r>
            <a:r>
              <a:rPr kumimoji="0" lang="zh-TW" altLang="zh-TW" sz="216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基礎環境</a:t>
            </a:r>
            <a:endParaRPr kumimoji="0" lang="zh-TW" altLang="en-US" sz="216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99" name="AutoShape 7">
            <a:extLst>
              <a:ext uri="{FF2B5EF4-FFF2-40B4-BE49-F238E27FC236}">
                <a16:creationId xmlns:a16="http://schemas.microsoft.com/office/drawing/2014/main" id="{DF7C18F6-FA26-4520-B2DC-972A371C8EE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87517" y="4025654"/>
            <a:ext cx="1663753" cy="518400"/>
          </a:xfrm>
          <a:prstGeom prst="roundRect">
            <a:avLst>
              <a:gd name="adj" fmla="val 11741"/>
            </a:avLst>
          </a:prstGeom>
          <a:gradFill rotWithShape="1">
            <a:gsLst>
              <a:gs pos="0">
                <a:srgbClr val="9BBB59">
                  <a:satMod val="103000"/>
                  <a:lumMod val="102000"/>
                  <a:tint val="94000"/>
                </a:srgbClr>
              </a:gs>
              <a:gs pos="50000">
                <a:srgbClr val="9BBB59">
                  <a:satMod val="110000"/>
                  <a:lumMod val="100000"/>
                  <a:shade val="100000"/>
                </a:srgbClr>
              </a:gs>
              <a:gs pos="100000">
                <a:srgbClr val="9BBB5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9BBB59"/>
            </a:solidFill>
            <a:prstDash val="solid"/>
            <a:miter lim="800000"/>
            <a:headEnd/>
            <a:tailEnd/>
          </a:ln>
          <a:effectLst/>
        </p:spPr>
        <p:txBody>
          <a:bodyPr wrap="none" lIns="82270" tIns="41135" rIns="82270" bIns="41135" anchor="ctr"/>
          <a:lstStyle/>
          <a:p>
            <a:pPr marL="0" marR="0" lvl="0" indent="0" algn="ctr" defTabSz="8226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基礎再加值</a:t>
            </a:r>
            <a:endParaRPr kumimoji="0" lang="zh-TW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0" name="矩形 199">
            <a:extLst>
              <a:ext uri="{FF2B5EF4-FFF2-40B4-BE49-F238E27FC236}">
                <a16:creationId xmlns:a16="http://schemas.microsoft.com/office/drawing/2014/main" id="{FD0AC59F-10CD-4157-8F99-4290864BB104}"/>
              </a:ext>
            </a:extLst>
          </p:cNvPr>
          <p:cNvSpPr/>
          <p:nvPr/>
        </p:nvSpPr>
        <p:spPr>
          <a:xfrm>
            <a:off x="8620196" y="4085636"/>
            <a:ext cx="2493524" cy="415472"/>
          </a:xfrm>
          <a:prstGeom prst="rect">
            <a:avLst/>
          </a:prstGeom>
        </p:spPr>
        <p:txBody>
          <a:bodyPr wrap="square" lIns="82270" tIns="41135" rIns="82270" bIns="41135">
            <a:spAutoFit/>
          </a:bodyPr>
          <a:lstStyle/>
          <a:p>
            <a:pPr marL="0" marR="0" lvl="0" indent="0" algn="just" defTabSz="8226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16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5+2</a:t>
            </a:r>
            <a:r>
              <a:rPr kumimoji="0" lang="zh-TW" alt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產業創新</a:t>
            </a:r>
            <a:endParaRPr kumimoji="0" lang="en-US" altLang="zh-TW" sz="216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462A98F8-4D5D-4305-AAE1-70070D30B7F6}"/>
              </a:ext>
            </a:extLst>
          </p:cNvPr>
          <p:cNvSpPr/>
          <p:nvPr/>
        </p:nvSpPr>
        <p:spPr>
          <a:xfrm>
            <a:off x="7150923" y="4480598"/>
            <a:ext cx="4466351" cy="752470"/>
          </a:xfrm>
          <a:prstGeom prst="rect">
            <a:avLst/>
          </a:prstGeom>
          <a:noFill/>
          <a:ln w="25400" cap="rnd" cmpd="sng" algn="ctr">
            <a:noFill/>
            <a:prstDash val="sysDot"/>
          </a:ln>
          <a:effectLst/>
        </p:spPr>
        <p:txBody>
          <a:bodyPr lIns="109693" tIns="54845" rIns="109693" bIns="54845" rtlCol="0" anchor="ctr"/>
          <a:lstStyle/>
          <a:p>
            <a:pPr marL="0" marR="0" lvl="0" indent="0" algn="just" defTabSz="1094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Times New Roman" panose="02020603050405020304" pitchFamily="18" charset="0"/>
              </a:rPr>
              <a:t>以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Times New Roman" panose="02020603050405020304" pitchFamily="18" charset="0"/>
              </a:rPr>
              <a:t>5G</a:t>
            </a: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Times New Roman" panose="02020603050405020304" pitchFamily="18" charset="0"/>
              </a:rPr>
              <a:t>AI</a:t>
            </a: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Times New Roman" panose="02020603050405020304" pitchFamily="18" charset="0"/>
              </a:rPr>
              <a:t>與資安等前瞻科技帶動創新，</a:t>
            </a: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1094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Times New Roman" panose="02020603050405020304" pitchFamily="18" charset="0"/>
              </a:rPr>
              <a:t>提升整體產業產值</a:t>
            </a:r>
          </a:p>
        </p:txBody>
      </p:sp>
      <p:sp>
        <p:nvSpPr>
          <p:cNvPr id="202" name="AutoShape 8">
            <a:extLst>
              <a:ext uri="{FF2B5EF4-FFF2-40B4-BE49-F238E27FC236}">
                <a16:creationId xmlns:a16="http://schemas.microsoft.com/office/drawing/2014/main" id="{0EA23C62-015B-44F4-8667-9FD9F79D89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4173" y="963596"/>
            <a:ext cx="1722586" cy="506430"/>
          </a:xfrm>
          <a:prstGeom prst="roundRect">
            <a:avLst>
              <a:gd name="adj" fmla="val 7718"/>
            </a:avLst>
          </a:prstGeom>
          <a:gradFill rotWithShape="1">
            <a:gsLst>
              <a:gs pos="0">
                <a:srgbClr val="C0504D">
                  <a:satMod val="103000"/>
                  <a:lumMod val="102000"/>
                  <a:tint val="94000"/>
                </a:srgbClr>
              </a:gs>
              <a:gs pos="50000">
                <a:srgbClr val="C0504D">
                  <a:satMod val="110000"/>
                  <a:lumMod val="100000"/>
                  <a:shade val="100000"/>
                </a:srgbClr>
              </a:gs>
              <a:gs pos="100000">
                <a:srgbClr val="C0504D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C0504D"/>
            </a:solidFill>
            <a:prstDash val="solid"/>
            <a:miter lim="800000"/>
          </a:ln>
          <a:effectLst/>
        </p:spPr>
        <p:txBody>
          <a:bodyPr wrap="none" lIns="82270" tIns="41135" rIns="82270" bIns="41135" anchor="ctr"/>
          <a:lstStyle/>
          <a:p>
            <a:pPr marL="0" marR="0" lvl="0" indent="0" algn="ctr" defTabSz="8226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格局再進化</a:t>
            </a:r>
          </a:p>
        </p:txBody>
      </p:sp>
      <p:sp>
        <p:nvSpPr>
          <p:cNvPr id="203" name="矩形 202">
            <a:extLst>
              <a:ext uri="{FF2B5EF4-FFF2-40B4-BE49-F238E27FC236}">
                <a16:creationId xmlns:a16="http://schemas.microsoft.com/office/drawing/2014/main" id="{468E1636-19F8-4B1A-B724-961D0524ABD5}"/>
              </a:ext>
            </a:extLst>
          </p:cNvPr>
          <p:cNvSpPr/>
          <p:nvPr/>
        </p:nvSpPr>
        <p:spPr>
          <a:xfrm>
            <a:off x="6914277" y="998625"/>
            <a:ext cx="1830064" cy="415472"/>
          </a:xfrm>
          <a:prstGeom prst="rect">
            <a:avLst/>
          </a:prstGeom>
        </p:spPr>
        <p:txBody>
          <a:bodyPr wrap="none" lIns="82270" tIns="41135" rIns="82270" bIns="41135">
            <a:spAutoFit/>
          </a:bodyPr>
          <a:lstStyle/>
          <a:p>
            <a:pPr marL="0" marR="0" lvl="0" indent="0" algn="l" defTabSz="8226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六大核心戰略</a:t>
            </a:r>
          </a:p>
        </p:txBody>
      </p:sp>
      <p:sp>
        <p:nvSpPr>
          <p:cNvPr id="204" name="文字方塊 203">
            <a:extLst>
              <a:ext uri="{FF2B5EF4-FFF2-40B4-BE49-F238E27FC236}">
                <a16:creationId xmlns:a16="http://schemas.microsoft.com/office/drawing/2014/main" id="{9F383FA8-5321-40FC-895B-454DF468B5CF}"/>
              </a:ext>
            </a:extLst>
          </p:cNvPr>
          <p:cNvSpPr txBox="1"/>
          <p:nvPr/>
        </p:nvSpPr>
        <p:spPr>
          <a:xfrm>
            <a:off x="5476789" y="1505252"/>
            <a:ext cx="6770122" cy="1946532"/>
          </a:xfrm>
          <a:prstGeom prst="rect">
            <a:avLst/>
          </a:prstGeom>
        </p:spPr>
        <p:txBody>
          <a:bodyPr wrap="square" lIns="82270" tIns="41135" rIns="82270" bIns="41135">
            <a:spAutoFit/>
          </a:bodyPr>
          <a:lstStyle>
            <a:defPPr>
              <a:defRPr lang="zh-TW"/>
            </a:defPPr>
            <a:lvl1pPr defTabSz="822696">
              <a:defRPr sz="216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285750" marR="0" lvl="0" indent="-180000" algn="l" defTabSz="822696" rtl="0" eaLnBrk="1" fontAlgn="auto" latinLnBrk="0" hangingPunct="1">
              <a:lnSpc>
                <a:spcPts val="2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促成默克、美光等國際大廠在臺布局先進半導體，維持技術領先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180000" algn="l" defTabSz="822696" rtl="0" eaLnBrk="1" fontAlgn="auto" latinLnBrk="0" hangingPunct="1">
              <a:lnSpc>
                <a:spcPts val="2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成立亞洲第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間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RAN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聯盟認證之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OTIC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實驗室，接軌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5G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國際標準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180000" algn="l" defTabSz="822696" rtl="0" eaLnBrk="1" fontAlgn="auto" latinLnBrk="0" hangingPunct="1">
              <a:lnSpc>
                <a:spcPts val="2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產創條例納入資安投資抵減，提升產業在全球供應鏈之信賴程度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180000" algn="l" defTabSz="822696" rtl="0" eaLnBrk="1" fontAlgn="auto" latinLnBrk="0" hangingPunct="1">
              <a:lnSpc>
                <a:spcPts val="2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生技條例修正納入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CDMO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租稅優惠，搶攻國際商機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180000" algn="l" defTabSz="822696" rtl="0" eaLnBrk="1" fontAlgn="auto" latinLnBrk="0" hangingPunct="1">
              <a:lnSpc>
                <a:spcPts val="2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國衛院新建生物製劑廠，擴增緊急疫苗量產能力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180000" algn="l" defTabSz="822696" rtl="0" eaLnBrk="1" fontAlgn="auto" latinLnBrk="0" hangingPunct="1">
              <a:lnSpc>
                <a:spcPts val="22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獲洛馬、奇異等大廠同意技轉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項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F16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型機維修中心所需之相關技術</a:t>
            </a:r>
          </a:p>
        </p:txBody>
      </p:sp>
    </p:spTree>
    <p:extLst>
      <p:ext uri="{BB962C8B-B14F-4D97-AF65-F5344CB8AC3E}">
        <p14:creationId xmlns:p14="http://schemas.microsoft.com/office/powerpoint/2010/main" val="268617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DC6BE"/>
        </a:solidFill>
        <a:ln w="12700" cap="flat" cmpd="sng" algn="ctr">
          <a:noFill/>
          <a:prstDash val="solid"/>
          <a:miter lim="800000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kern="0" cap="none" spc="0" normalizeH="0" baseline="0" noProof="0" dirty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/>
            <a:ea typeface="Arial Unicode MS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4127</Words>
  <Application>Microsoft Office PowerPoint</Application>
  <PresentationFormat>寬螢幕</PresentationFormat>
  <Paragraphs>558</Paragraphs>
  <Slides>31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31</vt:i4>
      </vt:variant>
    </vt:vector>
  </HeadingPairs>
  <TitlesOfParts>
    <vt:vector size="52" baseType="lpstr">
      <vt:lpstr>Microsoft YaHei</vt:lpstr>
      <vt:lpstr>Microsoft YaHei</vt:lpstr>
      <vt:lpstr>MS Gothic</vt:lpstr>
      <vt:lpstr>Source Han Sans TW</vt:lpstr>
      <vt:lpstr>微軟正黑體</vt:lpstr>
      <vt:lpstr>微軟正黑體</vt:lpstr>
      <vt:lpstr>新細明體</vt:lpstr>
      <vt:lpstr>Arial</vt:lpstr>
      <vt:lpstr>Arial</vt:lpstr>
      <vt:lpstr>Calibri</vt:lpstr>
      <vt:lpstr>Calibri Light</vt:lpstr>
      <vt:lpstr>Ink Free</vt:lpstr>
      <vt:lpstr>Tahoma</vt:lpstr>
      <vt:lpstr>Times New Roman</vt:lpstr>
      <vt:lpstr>Wingdings</vt:lpstr>
      <vt:lpstr>Office 佈景主題</vt:lpstr>
      <vt:lpstr>6_Contents Slide Master</vt:lpstr>
      <vt:lpstr>7_Contents Slide Master</vt:lpstr>
      <vt:lpstr>3_Office 佈景主題</vt:lpstr>
      <vt:lpstr>3_自訂設計</vt:lpstr>
      <vt:lpstr>4_Office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王甄文</dc:creator>
  <cp:lastModifiedBy>徐如賓</cp:lastModifiedBy>
  <cp:revision>530</cp:revision>
  <cp:lastPrinted>2022-10-11T10:13:41Z</cp:lastPrinted>
  <dcterms:created xsi:type="dcterms:W3CDTF">2022-03-07T03:49:27Z</dcterms:created>
  <dcterms:modified xsi:type="dcterms:W3CDTF">2022-10-11T12:10:15Z</dcterms:modified>
</cp:coreProperties>
</file>