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 autoAdjust="0"/>
    <p:restoredTop sz="94660"/>
  </p:normalViewPr>
  <p:slideViewPr>
    <p:cSldViewPr>
      <p:cViewPr varScale="1">
        <p:scale>
          <a:sx n="105" d="100"/>
          <a:sy n="105" d="100"/>
        </p:scale>
        <p:origin x="-21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53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1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86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9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3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51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51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77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02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8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7711-F6EE-499B-A0E5-838265593C45}" type="datetimeFigureOut">
              <a:rPr lang="zh-TW" altLang="en-US" smtClean="0"/>
              <a:t>2017/4/5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29DE2-6438-413C-9FE1-9B169C2866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7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9144000" cy="682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3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7"/>
            <a:ext cx="9144000" cy="68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9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6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4"/>
            <a:ext cx="9144000" cy="6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4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2"/>
            <a:ext cx="9144000" cy="6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" y="0"/>
            <a:ext cx="9138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7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"/>
            <a:ext cx="9144000" cy="68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1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4"/>
            <a:ext cx="9144000" cy="6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8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" y="0"/>
            <a:ext cx="908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5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4"/>
            <a:ext cx="9144000" cy="68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5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0"/>
            <a:ext cx="911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9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16"/>
            <a:ext cx="9144000" cy="68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" y="0"/>
            <a:ext cx="9124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2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" y="0"/>
            <a:ext cx="911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2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5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"/>
            <a:ext cx="9144000" cy="684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5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" y="0"/>
            <a:ext cx="9124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0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92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" y="0"/>
            <a:ext cx="911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37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9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6"/>
            <a:ext cx="9144000" cy="68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7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1"/>
            <a:ext cx="9144000" cy="68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0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8"/>
            <a:ext cx="9144000" cy="6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2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3"/>
            <a:ext cx="9144000" cy="68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5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1"/>
            <a:ext cx="9144000" cy="68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3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" y="0"/>
            <a:ext cx="9121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8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84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"/>
            <a:ext cx="9144000" cy="68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55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"/>
            <a:ext cx="9144000" cy="68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0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"/>
            <a:ext cx="9144000" cy="68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9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" y="0"/>
            <a:ext cx="9130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1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1"/>
            <a:ext cx="9144000" cy="68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"/>
            <a:ext cx="9144000" cy="685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" y="0"/>
            <a:ext cx="913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5"/>
            <a:ext cx="9144000" cy="68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8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0"/>
            <a:ext cx="914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9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如螢幕大小 (4:3)</PresentationFormat>
  <Paragraphs>0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</dc:creator>
  <cp:lastModifiedBy>ACER</cp:lastModifiedBy>
  <cp:revision>2</cp:revision>
  <dcterms:created xsi:type="dcterms:W3CDTF">2017-04-05T07:10:59Z</dcterms:created>
  <dcterms:modified xsi:type="dcterms:W3CDTF">2017-04-05T07:29:53Z</dcterms:modified>
</cp:coreProperties>
</file>