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79" r:id="rId3"/>
    <p:sldId id="280" r:id="rId4"/>
    <p:sldId id="275" r:id="rId5"/>
    <p:sldId id="274" r:id="rId6"/>
    <p:sldId id="262" r:id="rId7"/>
    <p:sldId id="285" r:id="rId8"/>
    <p:sldId id="286" r:id="rId9"/>
    <p:sldId id="282" r:id="rId10"/>
    <p:sldId id="288" r:id="rId11"/>
    <p:sldId id="289" r:id="rId12"/>
    <p:sldId id="287" r:id="rId13"/>
    <p:sldId id="270" r:id="rId14"/>
    <p:sldId id="272" r:id="rId15"/>
    <p:sldId id="268" r:id="rId16"/>
    <p:sldId id="283" r:id="rId17"/>
    <p:sldId id="267" r:id="rId18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40" autoAdjust="0"/>
  </p:normalViewPr>
  <p:slideViewPr>
    <p:cSldViewPr>
      <p:cViewPr>
        <p:scale>
          <a:sx n="60" d="100"/>
          <a:sy n="60" d="100"/>
        </p:scale>
        <p:origin x="-3084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CC30A-7081-45A7-B331-87F441EF3901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0340-97E7-437D-8E70-2E1ABAC3F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98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FBA3F-2A5A-460E-81BA-EAC29AC79F75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96014-A11F-41EE-910C-CE40503754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50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5%8A%A0%E5%B7%9E%E7%90%86%E5%B7%A5%E5%AD%B8%E9%99%A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B773B5-D8FD-4F1D-8095-93C3A93C1BB2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TW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9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767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http://www.uxtaiwan.org/ch/2012-taiwan-ux-summit/workshops/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450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http://www.myapp.com.tw/wp-content/uploads/2014/01/%E9%99%B3%E5%A3%AB%E9%A7%BF.jpg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01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http://www.bnext.com.tw/article/view/id/24213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57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http://t0.gstatic.com/images?q=tbn:ANd9GcRnQtouKkiWPttC8iYtLsNkeG1x1L83ZZrTCDwwne3RAUIkuKmw_A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44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http://www.bnext.com.tw/article/view/id/29823</a:t>
            </a:r>
          </a:p>
          <a:p>
            <a:r>
              <a:rPr lang="en-US" altLang="zh-TW" dirty="0" smtClean="0"/>
              <a:t>http://www.gvm.com.tw/2013summit/p05.html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93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http://www.yucc.org.tw/copy6_of_.jpg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51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https://tw.news.yahoo.com/%E7%8E%8B%E4%BC%AF%E5%85%83-%E6%9B%BE%E7%B9%81%E5%9F%8E-%E7%8D%B2%E6%BD%98%E6%96%87%E6%B7%B5%E7%8D%8E-213000385.html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66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2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http://www.gvm.com.tw/Boardcontent_9979.html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87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http://cm3.asia.edu.tw/files/16-1011-12516.php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74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http://i1.sinaimg.cn</a:t>
            </a:r>
          </a:p>
          <a:p>
            <a:r>
              <a:rPr lang="en-US" altLang="zh-TW" dirty="0" smtClean="0"/>
              <a:t>/</a:t>
            </a:r>
            <a:r>
              <a:rPr lang="en-US" altLang="zh-TW" dirty="0" err="1" smtClean="0"/>
              <a:t>cj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hy</a:t>
            </a:r>
            <a:r>
              <a:rPr lang="en-US" altLang="zh-TW" dirty="0" smtClean="0"/>
              <a:t>/20121103/U2104P31T1D13569384F46DT20121103124524.jpg</a:t>
            </a:r>
          </a:p>
          <a:p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，於美國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加州理工學院"/>
              </a:rPr>
              <a:t>加州理工學院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取得電腦科學碩士學位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6014-A11F-41EE-910C-CE405037547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82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95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00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49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pic>
        <p:nvPicPr>
          <p:cNvPr id="5" name="Picture 2" descr="D:\Users\candy\00業務\102年業務\23.經建會邁向國發會1021119\國發會LOGO定稿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995"/>
          <a:stretch/>
        </p:blipFill>
        <p:spPr bwMode="auto">
          <a:xfrm>
            <a:off x="254491" y="120900"/>
            <a:ext cx="1308838" cy="13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8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03" y="5789"/>
            <a:ext cx="7886700" cy="1325563"/>
          </a:xfrm>
        </p:spPr>
        <p:txBody>
          <a:bodyPr>
            <a:normAutofit/>
          </a:bodyPr>
          <a:lstStyle>
            <a:lvl1pPr marL="360000" algn="ctr">
              <a:defRPr sz="4800" b="1">
                <a:solidFill>
                  <a:srgbClr val="00206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03" y="1465815"/>
            <a:ext cx="7886700" cy="4670401"/>
          </a:xfrm>
        </p:spPr>
        <p:txBody>
          <a:bodyPr/>
          <a:lstStyle>
            <a:lvl1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lvl1pPr>
            <a:lvl2pPr marL="800100" indent="-34290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lvl2pPr>
            <a:lvl3pPr marL="1257300" indent="-34290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029200" y="605670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8" name="Picture 2" descr="D:\Users\candy\00業務\102年業務\23.經建會邁向國發會1021119\國發會LOGO定稿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995"/>
          <a:stretch/>
        </p:blipFill>
        <p:spPr bwMode="auto">
          <a:xfrm>
            <a:off x="254491" y="120901"/>
            <a:ext cx="779720" cy="78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3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029200" y="605670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8" name="Picture 2" descr="D:\Users\candy\00業務\102年業務\23.經建會邁向國發會1021119\國發會LOGO定稿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995"/>
          <a:stretch/>
        </p:blipFill>
        <p:spPr bwMode="auto">
          <a:xfrm>
            <a:off x="254491" y="120900"/>
            <a:ext cx="1008112" cy="10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5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67650" y="312102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2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67650" y="312102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6600" y="6520532"/>
            <a:ext cx="2057400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9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67650" y="312102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520532"/>
            <a:ext cx="2057400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1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67650" y="312102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20532"/>
            <a:ext cx="2057400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8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67650" y="312102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520532"/>
            <a:ext cx="2057400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4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212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67650" y="312102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520532"/>
            <a:ext cx="2057400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90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67650" y="312102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20532"/>
            <a:ext cx="2057400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99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67650" y="312102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20532"/>
            <a:ext cx="2057400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2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5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64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19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4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9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07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91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26EC-2ABF-448F-A2FF-2C75C5571319}" type="datetimeFigureOut">
              <a:rPr lang="zh-TW" altLang="en-US" smtClean="0"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638E-9435-4296-93D1-F0D593B2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0" y="5511802"/>
            <a:ext cx="9144000" cy="1464296"/>
            <a:chOff x="0" y="5072063"/>
            <a:chExt cx="9144000" cy="1863517"/>
          </a:xfrm>
        </p:grpSpPr>
        <p:pic>
          <p:nvPicPr>
            <p:cNvPr id="8" name="图片 8" descr="4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72063"/>
              <a:ext cx="9144000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图片 13" descr="10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40" y="5649705"/>
              <a:ext cx="457200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603" y="0"/>
            <a:ext cx="7883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03" y="138630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6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goo.gl/SqNVv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365358" y="1082621"/>
            <a:ext cx="8518116" cy="357051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indent="-2063750"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zh-TW" alt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創新</a:t>
            </a:r>
            <a:r>
              <a:rPr lang="zh-TW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創業諮詢</a:t>
            </a:r>
            <a:r>
              <a:rPr lang="zh-TW" alt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委員會</a:t>
            </a:r>
            <a:endParaRPr lang="en-US" altLang="zh-TW" sz="5400" b="1" dirty="0" smtClean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-2063750"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zh-TW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第一波諮詢委員</a:t>
            </a:r>
            <a:r>
              <a:rPr lang="zh-TW" alt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  <a:endParaRPr lang="en-US" altLang="zh-TW" sz="5400" b="1" dirty="0" smtClean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687063" y="4077072"/>
            <a:ext cx="7775575" cy="2176939"/>
          </a:xfrm>
          <a:prstGeom prst="rect">
            <a:avLst/>
          </a:prstGeom>
        </p:spPr>
        <p:txBody>
          <a:bodyPr anchor="b"/>
          <a:lstStyle>
            <a:defPPr>
              <a:defRPr lang="zh-TW"/>
            </a:defPPr>
            <a:lvl1pPr indent="-2063750" algn="ctr" eaLnBrk="1" hangingPunct="1">
              <a:lnSpc>
                <a:spcPct val="120000"/>
              </a:lnSpc>
              <a:spcAft>
                <a:spcPts val="600"/>
              </a:spcAft>
              <a:defRPr sz="4000" b="0">
                <a:solidFill>
                  <a:srgbClr val="3A1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文鼎圓體M"/>
                <a:cs typeface="Arial" pitchFamily="34" charset="0"/>
              </a:defRPr>
            </a:lvl1pPr>
            <a:lvl2pPr algn="ctr" eaLnBrk="0" hangingPunct="0">
              <a:defRPr sz="4400">
                <a:ea typeface="新細明體" charset="-120"/>
              </a:defRPr>
            </a:lvl2pPr>
            <a:lvl3pPr algn="ctr" eaLnBrk="0" hangingPunct="0">
              <a:defRPr sz="4400">
                <a:ea typeface="新細明體" charset="-120"/>
              </a:defRPr>
            </a:lvl3pPr>
            <a:lvl4pPr algn="ctr" eaLnBrk="0" hangingPunct="0">
              <a:defRPr sz="4400">
                <a:ea typeface="新細明體" charset="-120"/>
              </a:defRPr>
            </a:lvl4pPr>
            <a:lvl5pPr algn="ctr" eaLnBrk="0" hangingPunct="0">
              <a:defRPr sz="4400">
                <a:ea typeface="新細明體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ea typeface="新細明體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ea typeface="新細明體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ea typeface="新細明體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ea typeface="新細明體" charset="-120"/>
              </a:defRPr>
            </a:lvl9pPr>
          </a:lstStyle>
          <a:p>
            <a:endParaRPr lang="en-US" altLang="zh-TW" sz="2400" b="1" dirty="0">
              <a:solidFill>
                <a:prstClr val="black"/>
              </a:solidFill>
              <a:effectLst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prstClr val="black"/>
                </a:solidFill>
                <a:effectLst/>
                <a:ea typeface="微軟正黑體" panose="020B0604030504040204" pitchFamily="34" charset="-120"/>
              </a:rPr>
              <a:t>國家發展委員會</a:t>
            </a:r>
            <a:endParaRPr lang="en-US" altLang="zh-TW" sz="2800" b="1" dirty="0" smtClean="0">
              <a:solidFill>
                <a:prstClr val="black"/>
              </a:solidFill>
              <a:effectLst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solidFill>
                  <a:prstClr val="black"/>
                </a:solidFill>
                <a:effectLst/>
                <a:ea typeface="微軟正黑體" panose="020B0604030504040204" pitchFamily="34" charset="-120"/>
              </a:rPr>
              <a:t>103 </a:t>
            </a:r>
            <a:r>
              <a:rPr lang="zh-TW" altLang="en-US" sz="2800" b="1" dirty="0">
                <a:solidFill>
                  <a:prstClr val="black"/>
                </a:solidFill>
                <a:effectLst/>
                <a:ea typeface="微軟正黑體" panose="020B0604030504040204" pitchFamily="34" charset="-120"/>
              </a:rPr>
              <a:t>年 </a:t>
            </a:r>
            <a:r>
              <a:rPr lang="en-US" altLang="zh-TW" sz="2800" b="1" dirty="0" smtClean="0">
                <a:solidFill>
                  <a:prstClr val="black"/>
                </a:solidFill>
                <a:effectLst/>
                <a:ea typeface="微軟正黑體" panose="020B0604030504040204" pitchFamily="34" charset="-120"/>
              </a:rPr>
              <a:t>10</a:t>
            </a:r>
            <a:r>
              <a:rPr lang="zh-TW" altLang="en-US" sz="2800" b="1" dirty="0" smtClean="0">
                <a:solidFill>
                  <a:prstClr val="black"/>
                </a:solidFill>
                <a:effectLst/>
                <a:ea typeface="微軟正黑體" panose="020B0604030504040204" pitchFamily="34" charset="-120"/>
              </a:rPr>
              <a:t> 月 </a:t>
            </a:r>
            <a:r>
              <a:rPr lang="en-US" altLang="zh-TW" sz="2800" b="1" dirty="0" smtClean="0">
                <a:solidFill>
                  <a:prstClr val="black"/>
                </a:solidFill>
                <a:effectLst/>
                <a:ea typeface="微軟正黑體" panose="020B0604030504040204" pitchFamily="34" charset="-120"/>
              </a:rPr>
              <a:t>15 </a:t>
            </a:r>
            <a:r>
              <a:rPr lang="zh-TW" altLang="en-US" sz="2800" b="1" dirty="0" smtClean="0">
                <a:solidFill>
                  <a:prstClr val="black"/>
                </a:solidFill>
                <a:effectLst/>
                <a:ea typeface="微軟正黑體" panose="020B0604030504040204" pitchFamily="34" charset="-120"/>
              </a:rPr>
              <a:t>日</a:t>
            </a:r>
            <a:endParaRPr lang="zh-TW" altLang="en-US" sz="2800" b="1" dirty="0">
              <a:solidFill>
                <a:prstClr val="black"/>
              </a:solidFill>
              <a:effectLst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96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260648"/>
            <a:ext cx="8712968" cy="6120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340768"/>
            <a:ext cx="7247148" cy="34473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創新是一種態度、信仰、行動，是不斷超越現有成就的熱情。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』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──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辜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成允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" name="2. 諮詢委員會_辜成允錄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771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0835" y="260648"/>
            <a:ext cx="8633438" cy="6455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宏達電董事 陳文琦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http://news.sina.com.tw/article/images/news-135191974704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484783"/>
            <a:ext cx="309634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23528" y="1268760"/>
            <a:ext cx="5256584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盛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電子總經理兼執行長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ULSI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設計部門經理、市場行銷副總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Intel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高級結構設計經理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重要成就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致力創新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成功帶領威盛電子開發領先業界的晶片技術；也協助宏達電持續進行智慧型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的新型態應用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年被美國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商業週刊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評選為 “亞洲之星”中最佳企業家，並入選 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位創新領導人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 Leaders at the Forefront of Change)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16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7504" y="260648"/>
            <a:ext cx="8712968" cy="642062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碼科技創辦人暨執行長  黃耀文</a:t>
            </a:r>
          </a:p>
        </p:txBody>
      </p:sp>
      <p:pic>
        <p:nvPicPr>
          <p:cNvPr id="14338" name="Picture 2" descr="http://www.taiwancon.com/wp-content/uploads/auto_save_image/2013/08/065210Vaq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060848"/>
            <a:ext cx="31596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21278" y="1303334"/>
            <a:ext cx="5183507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中研院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資訊科學研究所 研究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年曾參與資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迅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人創業計畫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重要成就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阿碼科技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專長於化解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雲端及次世代資安威脅，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年獲美商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Proofpoint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公司以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2,500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萬美元併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購，為近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年來台灣軟體商被收購的最高金額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lvl="0" indent="-2603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曾榮獲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Herring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全球創意百強企業（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 Herring </a:t>
            </a:r>
            <a:r>
              <a:rPr lang="en-US" altLang="zh-TW" sz="2400" dirty="0"/>
              <a:t>Global Innovator’s Pit</a:t>
            </a:r>
            <a:r>
              <a:rPr lang="zh-TW" altLang="zh-TW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403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7504" y="260648"/>
            <a:ext cx="8712968" cy="64807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Gogolook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創辦人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執行長 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郭建甫</a:t>
            </a:r>
            <a:endParaRPr lang="zh-TW" altLang="en-US" sz="3600" dirty="0"/>
          </a:p>
        </p:txBody>
      </p:sp>
      <p:pic>
        <p:nvPicPr>
          <p:cNvPr id="16386" name="Picture 2" descr="http://www.uxtaiwan.org/ch/wp-content/uploads/2012/10/Jeff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339" y="1844824"/>
            <a:ext cx="2540684" cy="25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3528" y="1268760"/>
            <a:ext cx="612068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國際事業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有限公司 新事業發展總監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NOKIA Research Center, Research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Candidate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先構技研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 共同創辦人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CTO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重要成就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7813" indent="-2778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Gogolook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旗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下來電辨識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App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Whoscall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有效防制騷擾、惡意詐騙電話、騷擾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訊，曾獲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董事長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Eric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Schmidt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公開讚揚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</a:p>
          <a:p>
            <a:pPr marL="277813" indent="-2778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Gogolook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年獲韓國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最大的網路服務公司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NAVER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5.29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台幣收購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42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317864"/>
            <a:ext cx="871296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Ventures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陳士駿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497028"/>
            <a:ext cx="5832648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AVOS Systems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孵化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器創辦人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TW" sz="22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2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創辦人</a:t>
            </a:r>
            <a:endParaRPr lang="en-US" altLang="zh-TW" sz="22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Paypal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重要成就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lvl="0" indent="-2730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2005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與友人創辦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獲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收購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lvl="0" indent="-2730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曾獲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星雜誌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(Fortune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）評為全球最具影響力企業領袖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http://www.myapp.com.tw/wp-content/uploads/2014/01/%E9%99%B3%E5%A3%AB%E9%A7%B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276224" cy="28066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6512" y="0"/>
            <a:ext cx="9144000" cy="76054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可參見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goo.gl/SqNVvn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268761"/>
            <a:ext cx="918051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504" y="260648"/>
            <a:ext cx="871296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96975"/>
            <a:ext cx="864552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委員名單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860032" y="3046244"/>
            <a:ext cx="3960440" cy="26150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 indent="-174625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創新工場董事長李開復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科技執行長黃耀文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TW" sz="2400" b="1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Gogolook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執行長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郭建甫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TW" sz="24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創辦人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陳士駿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3052258"/>
            <a:ext cx="3989262" cy="26146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 indent="-174625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怡和創投董事長王伯元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工總理事長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許勝雄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泥董事長辜成允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宏達電董事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陳文琦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1916832"/>
            <a:ext cx="3989262" cy="11411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企業領袖 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60032" y="1911129"/>
            <a:ext cx="3960440" cy="114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創新創業代表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89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786" y="260648"/>
            <a:ext cx="8712968" cy="6480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創新工場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創辦人及執行長 李開復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399056"/>
            <a:ext cx="5112568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全球副總裁和大中華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 總裁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研究院   副總裁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重要成就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7813" lvl="0" indent="-2778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領導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研發各種電腦先進技術及服務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使人機介面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更加簡便、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7813" lvl="0" indent="-2778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年於北京創立創新工場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致力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培養科技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年並於台灣投資成立台灣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創意工場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(TMI)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，協助台灣新創團隊發展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7813" lvl="0" indent="-2778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年被美國《時代》（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TIME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）雜誌評選為全球百大影響力人物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834295"/>
            <a:ext cx="2683411" cy="291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504" y="260648"/>
            <a:ext cx="8712968" cy="6120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5536" y="620688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『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我衷心希望，國發會的創業拔萃方案能開拓年輕創業家的國際視野，升級台灣創投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生態環境，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讓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創業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家們可以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無後顧之憂，衝刺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最好的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產品與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技術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』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──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李開復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" name="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4652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806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72" y="368300"/>
            <a:ext cx="8712200" cy="637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怡和創投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集團董事長 王伯元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027" y="1197292"/>
            <a:ext cx="4988053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現任</a:t>
            </a:r>
          </a:p>
          <a:p>
            <a:pPr marL="271463" indent="-2714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中磊電子公司 創辦人及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董事長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台灣玉山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協會 理事長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SoftBank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中印集團資深顧問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(Silver Lake)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募基金資深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中華民國創業投資公會理事長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KKR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私募基金資深顧問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IBM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資深經理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重要成就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lvl="0" indent="-2714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成立怡和創投，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我國最早到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海外募資並進行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國際投資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創投之一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lvl="0" indent="-27146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年成立中磊電子公司，專門研發製造無線網通設備，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現更專注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於智慧家庭控制、物聯網、車聯網、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LTE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相關產品及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4G Small Cell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小型基地台，已為世界級寬頻設備領導廠。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3239" y="1484785"/>
            <a:ext cx="29326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504" y="260648"/>
            <a:ext cx="8712968" cy="6120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39552" y="548680"/>
            <a:ext cx="7992888" cy="3447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新創事業是經濟活水，很高興國發會將扮演「點火」的角色，讓台灣能在創新創業領域上有所突破，與世界接軌。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』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           ──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王伯元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04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0971" y="260648"/>
            <a:ext cx="8712968" cy="6120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全國工業總會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理事長 許勝雄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1412776"/>
            <a:ext cx="6192688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金仁寶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集團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董事長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生產力中心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董事長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總統府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國策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顧問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財團法人海峽交流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基金會副董事長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603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台灣區電機電子工業同業公會榮譽理事長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4431496"/>
            <a:ext cx="842493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lvl="0" indent="-2778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1973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年創辦金仁寶集團，獨創以創新養創新、以事業養事業理念經營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商業週刊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全球科技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強。</a:t>
            </a:r>
          </a:p>
          <a:p>
            <a:pPr marL="277813" lvl="0" indent="-2778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擔任公會理事長期間，經常向政府提出建言，籲請政府加強推動創新創業之發展。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5908" y="3862789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重要成就</a:t>
            </a:r>
            <a:endParaRPr lang="en-US" altLang="zh-TW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48263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2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504" y="260648"/>
            <a:ext cx="8712968" cy="6120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32625" y="980728"/>
            <a:ext cx="756084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推動國際創新園區，可將台灣製造實力，結合網路世代的創造力，共同發展軟硬整合。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』             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──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許勝雄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8" name="4. 諮詢委員會_許勝雄錄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7504" y="260648"/>
            <a:ext cx="8856984" cy="6480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台泥集團董事長 辜成允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http://cw1.tw/CW/images/article/C13685250409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700808"/>
            <a:ext cx="30963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66198" y="1614954"/>
            <a:ext cx="5385922" cy="399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651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台泥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總經理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董事長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651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和信電訊董事長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重要成就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4150" indent="-1841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從創新、風險管理、執行力三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面向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帶領台泥企業發展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，接班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年營收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成長近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4150" indent="-1841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首創鈣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循環碳捕捉技術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領先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；另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綠能、生醫研發，將水泥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轉型為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事業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85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913</Words>
  <Application>Microsoft Office PowerPoint</Application>
  <PresentationFormat>如螢幕大小 (4:3)</PresentationFormat>
  <Paragraphs>135</Paragraphs>
  <Slides>16</Slides>
  <Notes>13</Notes>
  <HiddenSlides>0</HiddenSlides>
  <MMClips>3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Office 佈景主題</vt:lpstr>
      <vt:lpstr>1_Office 佈景主題</vt:lpstr>
      <vt:lpstr>PowerPoint 簡報</vt:lpstr>
      <vt:lpstr>委員名單</vt:lpstr>
      <vt:lpstr>創新工場創辦人及執行長 李開復</vt:lpstr>
      <vt:lpstr>PowerPoint 簡報</vt:lpstr>
      <vt:lpstr>怡和創投集團董事長 王伯元</vt:lpstr>
      <vt:lpstr>PowerPoint 簡報</vt:lpstr>
      <vt:lpstr>全國工業總會理事長 許勝雄</vt:lpstr>
      <vt:lpstr>PowerPoint 簡報</vt:lpstr>
      <vt:lpstr>台泥集團董事長 辜成允</vt:lpstr>
      <vt:lpstr>PowerPoint 簡報</vt:lpstr>
      <vt:lpstr>宏達電董事 陳文琦</vt:lpstr>
      <vt:lpstr>阿碼科技創辦人暨執行長  黃耀文</vt:lpstr>
      <vt:lpstr>Gogolook共同創辦人及執行長 郭建甫</vt:lpstr>
      <vt:lpstr>Google Ventures 陳士駿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王韋凱</dc:creator>
  <cp:lastModifiedBy>ACER</cp:lastModifiedBy>
  <cp:revision>106</cp:revision>
  <cp:lastPrinted>2014-10-14T07:33:30Z</cp:lastPrinted>
  <dcterms:created xsi:type="dcterms:W3CDTF">2014-09-25T03:24:42Z</dcterms:created>
  <dcterms:modified xsi:type="dcterms:W3CDTF">2015-03-19T03:42:24Z</dcterms:modified>
</cp:coreProperties>
</file>