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34"/>
  </p:notesMasterIdLst>
  <p:handoutMasterIdLst>
    <p:handoutMasterId r:id="rId35"/>
  </p:handoutMasterIdLst>
  <p:sldIdLst>
    <p:sldId id="469" r:id="rId2"/>
    <p:sldId id="465" r:id="rId3"/>
    <p:sldId id="484" r:id="rId4"/>
    <p:sldId id="259" r:id="rId5"/>
    <p:sldId id="466" r:id="rId6"/>
    <p:sldId id="263" r:id="rId7"/>
    <p:sldId id="264" r:id="rId8"/>
    <p:sldId id="488" r:id="rId9"/>
    <p:sldId id="265" r:id="rId10"/>
    <p:sldId id="534" r:id="rId11"/>
    <p:sldId id="267" r:id="rId12"/>
    <p:sldId id="530" r:id="rId13"/>
    <p:sldId id="531" r:id="rId14"/>
    <p:sldId id="532" r:id="rId15"/>
    <p:sldId id="535" r:id="rId16"/>
    <p:sldId id="528" r:id="rId17"/>
    <p:sldId id="533" r:id="rId18"/>
    <p:sldId id="524" r:id="rId19"/>
    <p:sldId id="537" r:id="rId20"/>
    <p:sldId id="538" r:id="rId21"/>
    <p:sldId id="525" r:id="rId22"/>
    <p:sldId id="526" r:id="rId23"/>
    <p:sldId id="499" r:id="rId24"/>
    <p:sldId id="536" r:id="rId25"/>
    <p:sldId id="507" r:id="rId26"/>
    <p:sldId id="543" r:id="rId27"/>
    <p:sldId id="545" r:id="rId28"/>
    <p:sldId id="539" r:id="rId29"/>
    <p:sldId id="546" r:id="rId30"/>
    <p:sldId id="544" r:id="rId31"/>
    <p:sldId id="514" r:id="rId32"/>
    <p:sldId id="510" r:id="rId3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8000"/>
    <a:srgbClr val="CC99FF"/>
    <a:srgbClr val="FF5050"/>
    <a:srgbClr val="FFCC99"/>
    <a:srgbClr val="6600FF"/>
    <a:srgbClr val="FFFFFF"/>
    <a:srgbClr val="FFFF99"/>
    <a:srgbClr val="99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4" autoAdjust="0"/>
    <p:restoredTop sz="94681" autoAdjust="0"/>
  </p:normalViewPr>
  <p:slideViewPr>
    <p:cSldViewPr>
      <p:cViewPr varScale="1">
        <p:scale>
          <a:sx n="86" d="100"/>
          <a:sy n="86" d="100"/>
        </p:scale>
        <p:origin x="122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150F3-1AE3-48CD-A4E3-BD52F39336F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08FF2A2-743C-4E1F-A782-0CAF0F8B46D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重要性別平等政策及推動工作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1851CA6-630F-42A3-889F-65047BD3E416}" type="parTrans" cxnId="{D08D51A7-C94C-4471-8D85-54B0681FB82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F040CEC-3613-4FC9-B6F0-B9318FF7EAA6}" type="sibTrans" cxnId="{D08D51A7-C94C-4471-8D85-54B0681FB82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EDE4BCD-D694-4B9C-AC05-DD5A76231A0F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性別平等管考作業之問題分析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D44B0B9B-3219-4678-9ED3-60BC8AFB9D1A}" type="parTrans" cxnId="{FFF083AD-2A1C-4170-9D1A-AC112924729B}">
      <dgm:prSet/>
      <dgm:spPr/>
      <dgm:t>
        <a:bodyPr/>
        <a:lstStyle/>
        <a:p>
          <a:endParaRPr lang="zh-TW" altLang="en-US"/>
        </a:p>
      </dgm:t>
    </dgm:pt>
    <dgm:pt modelId="{45457BAA-1367-45CD-A482-A0AA40773FA2}" type="sibTrans" cxnId="{FFF083AD-2A1C-4170-9D1A-AC112924729B}">
      <dgm:prSet/>
      <dgm:spPr/>
      <dgm:t>
        <a:bodyPr/>
        <a:lstStyle/>
        <a:p>
          <a:endParaRPr lang="zh-TW" altLang="en-US"/>
        </a:p>
      </dgm:t>
    </dgm:pt>
    <dgm:pt modelId="{21A80046-347C-43B6-A03C-30D0451D49C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性別平等管考作業之簡化方向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C2D98E16-4D99-46B7-B2D9-3AD92601F6A8}" type="parTrans" cxnId="{CB50EEA7-0617-4AC0-9916-80458521075B}">
      <dgm:prSet/>
      <dgm:spPr/>
      <dgm:t>
        <a:bodyPr/>
        <a:lstStyle/>
        <a:p>
          <a:endParaRPr lang="zh-TW" altLang="en-US"/>
        </a:p>
      </dgm:t>
    </dgm:pt>
    <dgm:pt modelId="{E4B097C9-DB8C-4F93-B9A7-BEBC0AC1FD3F}" type="sibTrans" cxnId="{CB50EEA7-0617-4AC0-9916-80458521075B}">
      <dgm:prSet/>
      <dgm:spPr/>
      <dgm:t>
        <a:bodyPr/>
        <a:lstStyle/>
        <a:p>
          <a:endParaRPr lang="zh-TW" altLang="en-US"/>
        </a:p>
      </dgm:t>
    </dgm:pt>
    <dgm:pt modelId="{C627F8A1-543C-4534-BC8F-919938670489}">
      <dgm:prSet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結語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</dgm:t>
    </dgm:pt>
    <dgm:pt modelId="{8EC6AE80-5659-4AB4-B5D5-3BBAC4D05603}" type="sibTrans" cxnId="{AB564ECD-61AB-4246-A3E8-C709DEDDA9D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F950B70-898C-48E4-AF9D-79FBE87CE080}" type="parTrans" cxnId="{AB564ECD-61AB-4246-A3E8-C709DEDDA9D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73B1AC8-160E-4613-BE7E-3571377E3B52}" type="pres">
      <dgm:prSet presAssocID="{A5C150F3-1AE3-48CD-A4E3-BD52F39336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D01A5D7-152B-4A9F-B7DE-ED176A959DFE}" type="pres">
      <dgm:prSet presAssocID="{908FF2A2-743C-4E1F-A782-0CAF0F8B46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C38CFE-C4A1-43A3-B2ED-C15D7F03DB44}" type="pres">
      <dgm:prSet presAssocID="{0F040CEC-3613-4FC9-B6F0-B9318FF7EAA6}" presName="spacer" presStyleCnt="0"/>
      <dgm:spPr/>
    </dgm:pt>
    <dgm:pt modelId="{23C8AEA7-458E-4D07-AE53-CBD9E5EE9610}" type="pres">
      <dgm:prSet presAssocID="{3EDE4BCD-D694-4B9C-AC05-DD5A76231A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24BEF2-2794-43A4-87F0-DC0C0BCDAF46}" type="pres">
      <dgm:prSet presAssocID="{45457BAA-1367-45CD-A482-A0AA40773FA2}" presName="spacer" presStyleCnt="0"/>
      <dgm:spPr/>
    </dgm:pt>
    <dgm:pt modelId="{190DC0EE-618B-4B73-8869-24CB80D89D81}" type="pres">
      <dgm:prSet presAssocID="{21A80046-347C-43B6-A03C-30D0451D49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8B91E8-F347-40FE-9EDB-BD497A363D8E}" type="pres">
      <dgm:prSet presAssocID="{E4B097C9-DB8C-4F93-B9A7-BEBC0AC1FD3F}" presName="spacer" presStyleCnt="0"/>
      <dgm:spPr/>
    </dgm:pt>
    <dgm:pt modelId="{F0B92961-6B60-418C-850A-48765E1E3BC2}" type="pres">
      <dgm:prSet presAssocID="{C627F8A1-543C-4534-BC8F-91993867048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275313D-6333-4A8A-A44E-4D88B36F9BDD}" type="presOf" srcId="{3EDE4BCD-D694-4B9C-AC05-DD5A76231A0F}" destId="{23C8AEA7-458E-4D07-AE53-CBD9E5EE9610}" srcOrd="0" destOrd="0" presId="urn:microsoft.com/office/officeart/2005/8/layout/vList2"/>
    <dgm:cxn modelId="{FFF083AD-2A1C-4170-9D1A-AC112924729B}" srcId="{A5C150F3-1AE3-48CD-A4E3-BD52F39336F7}" destId="{3EDE4BCD-D694-4B9C-AC05-DD5A76231A0F}" srcOrd="1" destOrd="0" parTransId="{D44B0B9B-3219-4678-9ED3-60BC8AFB9D1A}" sibTransId="{45457BAA-1367-45CD-A482-A0AA40773FA2}"/>
    <dgm:cxn modelId="{6475C994-60F1-48EC-B8E5-DCFFF6542263}" type="presOf" srcId="{21A80046-347C-43B6-A03C-30D0451D49CD}" destId="{190DC0EE-618B-4B73-8869-24CB80D89D81}" srcOrd="0" destOrd="0" presId="urn:microsoft.com/office/officeart/2005/8/layout/vList2"/>
    <dgm:cxn modelId="{80D5680D-F491-4C98-ACA8-70546F95A296}" type="presOf" srcId="{908FF2A2-743C-4E1F-A782-0CAF0F8B46DD}" destId="{5D01A5D7-152B-4A9F-B7DE-ED176A959DFE}" srcOrd="0" destOrd="0" presId="urn:microsoft.com/office/officeart/2005/8/layout/vList2"/>
    <dgm:cxn modelId="{CB50EEA7-0617-4AC0-9916-80458521075B}" srcId="{A5C150F3-1AE3-48CD-A4E3-BD52F39336F7}" destId="{21A80046-347C-43B6-A03C-30D0451D49CD}" srcOrd="2" destOrd="0" parTransId="{C2D98E16-4D99-46B7-B2D9-3AD92601F6A8}" sibTransId="{E4B097C9-DB8C-4F93-B9A7-BEBC0AC1FD3F}"/>
    <dgm:cxn modelId="{AB564ECD-61AB-4246-A3E8-C709DEDDA9DE}" srcId="{A5C150F3-1AE3-48CD-A4E3-BD52F39336F7}" destId="{C627F8A1-543C-4534-BC8F-919938670489}" srcOrd="3" destOrd="0" parTransId="{4F950B70-898C-48E4-AF9D-79FBE87CE080}" sibTransId="{8EC6AE80-5659-4AB4-B5D5-3BBAC4D05603}"/>
    <dgm:cxn modelId="{F0923FD1-3F76-4AEC-B3D1-A13513D697B9}" type="presOf" srcId="{C627F8A1-543C-4534-BC8F-919938670489}" destId="{F0B92961-6B60-418C-850A-48765E1E3BC2}" srcOrd="0" destOrd="0" presId="urn:microsoft.com/office/officeart/2005/8/layout/vList2"/>
    <dgm:cxn modelId="{87D84479-616B-4174-B7F1-C0E83B94162D}" type="presOf" srcId="{A5C150F3-1AE3-48CD-A4E3-BD52F39336F7}" destId="{173B1AC8-160E-4613-BE7E-3571377E3B52}" srcOrd="0" destOrd="0" presId="urn:microsoft.com/office/officeart/2005/8/layout/vList2"/>
    <dgm:cxn modelId="{D08D51A7-C94C-4471-8D85-54B0681FB82A}" srcId="{A5C150F3-1AE3-48CD-A4E3-BD52F39336F7}" destId="{908FF2A2-743C-4E1F-A782-0CAF0F8B46DD}" srcOrd="0" destOrd="0" parTransId="{B1851CA6-630F-42A3-889F-65047BD3E416}" sibTransId="{0F040CEC-3613-4FC9-B6F0-B9318FF7EAA6}"/>
    <dgm:cxn modelId="{90DDE8F2-1DFC-41C8-8524-395963118307}" type="presParOf" srcId="{173B1AC8-160E-4613-BE7E-3571377E3B52}" destId="{5D01A5D7-152B-4A9F-B7DE-ED176A959DFE}" srcOrd="0" destOrd="0" presId="urn:microsoft.com/office/officeart/2005/8/layout/vList2"/>
    <dgm:cxn modelId="{812C77BC-040B-4FD9-9097-B8042CDA45EE}" type="presParOf" srcId="{173B1AC8-160E-4613-BE7E-3571377E3B52}" destId="{42C38CFE-C4A1-43A3-B2ED-C15D7F03DB44}" srcOrd="1" destOrd="0" presId="urn:microsoft.com/office/officeart/2005/8/layout/vList2"/>
    <dgm:cxn modelId="{D1854F34-8CD1-4B56-A0A1-0EE7AB59FF1C}" type="presParOf" srcId="{173B1AC8-160E-4613-BE7E-3571377E3B52}" destId="{23C8AEA7-458E-4D07-AE53-CBD9E5EE9610}" srcOrd="2" destOrd="0" presId="urn:microsoft.com/office/officeart/2005/8/layout/vList2"/>
    <dgm:cxn modelId="{09272C38-8886-455F-AE48-23CB53799BCE}" type="presParOf" srcId="{173B1AC8-160E-4613-BE7E-3571377E3B52}" destId="{3B24BEF2-2794-43A4-87F0-DC0C0BCDAF46}" srcOrd="3" destOrd="0" presId="urn:microsoft.com/office/officeart/2005/8/layout/vList2"/>
    <dgm:cxn modelId="{4718741B-2A4D-4304-BEA6-C6B770BB32DF}" type="presParOf" srcId="{173B1AC8-160E-4613-BE7E-3571377E3B52}" destId="{190DC0EE-618B-4B73-8869-24CB80D89D81}" srcOrd="4" destOrd="0" presId="urn:microsoft.com/office/officeart/2005/8/layout/vList2"/>
    <dgm:cxn modelId="{C30BF9F6-2AA0-4AEE-9EE5-FA2CF16DAA30}" type="presParOf" srcId="{173B1AC8-160E-4613-BE7E-3571377E3B52}" destId="{988B91E8-F347-40FE-9EDB-BD497A363D8E}" srcOrd="5" destOrd="0" presId="urn:microsoft.com/office/officeart/2005/8/layout/vList2"/>
    <dgm:cxn modelId="{E95C9B3C-12F8-4B17-A91D-DD5C73D9DD8A}" type="presParOf" srcId="{173B1AC8-160E-4613-BE7E-3571377E3B52}" destId="{F0B92961-6B60-418C-850A-48765E1E3BC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B1E029-79F1-49ED-93B3-7B83ED221280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7E77BA00-71CA-401F-970B-AEB0604256FF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業務快速發展</a:t>
          </a:r>
          <a:endParaRPr lang="zh-TW" altLang="en-US" dirty="0">
            <a:latin typeface="+mj-ea"/>
            <a:ea typeface="+mj-ea"/>
          </a:endParaRPr>
        </a:p>
      </dgm:t>
    </dgm:pt>
    <dgm:pt modelId="{2A487BB7-172B-4F5C-B4EB-235788C8AE52}" type="parTrans" cxnId="{562374DA-6837-478E-8BCC-D9B6424D62D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02B8425F-3D31-47BF-AC84-DF0982AE5B9A}" type="sibTrans" cxnId="{562374DA-6837-478E-8BCC-D9B6424D62D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05F7993F-A65A-411A-9739-C6F11E5052D9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推動工作負荷</a:t>
          </a:r>
          <a:endParaRPr lang="zh-TW" altLang="en-US" dirty="0">
            <a:latin typeface="+mj-ea"/>
            <a:ea typeface="+mj-ea"/>
          </a:endParaRPr>
        </a:p>
      </dgm:t>
    </dgm:pt>
    <dgm:pt modelId="{71A2D98A-4DE8-4775-B555-BC461CE8FA55}" type="parTrans" cxnId="{9F56B6F1-785F-4DBF-98F7-AA2C0FFE95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EC20A14-2113-4D8C-BCCE-216E48D921D8}" type="sibTrans" cxnId="{9F56B6F1-785F-4DBF-98F7-AA2C0FFE95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B085557-D58E-47EB-A7C5-6DB03D26D779}" type="pres">
      <dgm:prSet presAssocID="{73B1E029-79F1-49ED-93B3-7B83ED22128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49A6C2-D348-427F-ADD2-596E0BF28F82}" type="pres">
      <dgm:prSet presAssocID="{73B1E029-79F1-49ED-93B3-7B83ED221280}" presName="divider" presStyleLbl="fgShp" presStyleIdx="0" presStyleCnt="1"/>
      <dgm:spPr/>
    </dgm:pt>
    <dgm:pt modelId="{00E750DC-E7DB-406C-A691-8CCB8D900F55}" type="pres">
      <dgm:prSet presAssocID="{7E77BA00-71CA-401F-970B-AEB0604256FF}" presName="downArrow" presStyleLbl="node1" presStyleIdx="0" presStyleCnt="2"/>
      <dgm:spPr/>
    </dgm:pt>
    <dgm:pt modelId="{3DA93449-EFA6-4084-891D-07F6F3F8F1CB}" type="pres">
      <dgm:prSet presAssocID="{7E77BA00-71CA-401F-970B-AEB0604256F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9EFC4D-01D1-4771-834A-9F3B8D16FE42}" type="pres">
      <dgm:prSet presAssocID="{05F7993F-A65A-411A-9739-C6F11E5052D9}" presName="upArrow" presStyleLbl="node1" presStyleIdx="1" presStyleCnt="2"/>
      <dgm:spPr/>
    </dgm:pt>
    <dgm:pt modelId="{C5AF1D03-7664-409F-B957-98D1FF4C35C3}" type="pres">
      <dgm:prSet presAssocID="{05F7993F-A65A-411A-9739-C6F11E5052D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90110F3-24F8-4E80-A708-DA1BA4049641}" type="presOf" srcId="{7E77BA00-71CA-401F-970B-AEB0604256FF}" destId="{3DA93449-EFA6-4084-891D-07F6F3F8F1CB}" srcOrd="0" destOrd="0" presId="urn:microsoft.com/office/officeart/2005/8/layout/arrow3"/>
    <dgm:cxn modelId="{562374DA-6837-478E-8BCC-D9B6424D62D6}" srcId="{73B1E029-79F1-49ED-93B3-7B83ED221280}" destId="{7E77BA00-71CA-401F-970B-AEB0604256FF}" srcOrd="0" destOrd="0" parTransId="{2A487BB7-172B-4F5C-B4EB-235788C8AE52}" sibTransId="{02B8425F-3D31-47BF-AC84-DF0982AE5B9A}"/>
    <dgm:cxn modelId="{1187D673-CE62-431E-8BBA-84F2447F13B4}" type="presOf" srcId="{73B1E029-79F1-49ED-93B3-7B83ED221280}" destId="{5B085557-D58E-47EB-A7C5-6DB03D26D779}" srcOrd="0" destOrd="0" presId="urn:microsoft.com/office/officeart/2005/8/layout/arrow3"/>
    <dgm:cxn modelId="{9F56B6F1-785F-4DBF-98F7-AA2C0FFE955D}" srcId="{73B1E029-79F1-49ED-93B3-7B83ED221280}" destId="{05F7993F-A65A-411A-9739-C6F11E5052D9}" srcOrd="1" destOrd="0" parTransId="{71A2D98A-4DE8-4775-B555-BC461CE8FA55}" sibTransId="{7EC20A14-2113-4D8C-BCCE-216E48D921D8}"/>
    <dgm:cxn modelId="{CCE27FB3-0E1D-455C-A81E-2C2F538CCC09}" type="presOf" srcId="{05F7993F-A65A-411A-9739-C6F11E5052D9}" destId="{C5AF1D03-7664-409F-B957-98D1FF4C35C3}" srcOrd="0" destOrd="0" presId="urn:microsoft.com/office/officeart/2005/8/layout/arrow3"/>
    <dgm:cxn modelId="{01BA5E07-1526-4627-B71F-52B7AAA11A6B}" type="presParOf" srcId="{5B085557-D58E-47EB-A7C5-6DB03D26D779}" destId="{8A49A6C2-D348-427F-ADD2-596E0BF28F82}" srcOrd="0" destOrd="0" presId="urn:microsoft.com/office/officeart/2005/8/layout/arrow3"/>
    <dgm:cxn modelId="{5B2A2EE5-FB6C-4220-9D5B-CE7C09E938C7}" type="presParOf" srcId="{5B085557-D58E-47EB-A7C5-6DB03D26D779}" destId="{00E750DC-E7DB-406C-A691-8CCB8D900F55}" srcOrd="1" destOrd="0" presId="urn:microsoft.com/office/officeart/2005/8/layout/arrow3"/>
    <dgm:cxn modelId="{9A816B7F-6BED-4DA6-8590-AF62DCF9C745}" type="presParOf" srcId="{5B085557-D58E-47EB-A7C5-6DB03D26D779}" destId="{3DA93449-EFA6-4084-891D-07F6F3F8F1CB}" srcOrd="2" destOrd="0" presId="urn:microsoft.com/office/officeart/2005/8/layout/arrow3"/>
    <dgm:cxn modelId="{773656BF-8FD4-4647-9385-B0A0C8C86EAF}" type="presParOf" srcId="{5B085557-D58E-47EB-A7C5-6DB03D26D779}" destId="{4F9EFC4D-01D1-4771-834A-9F3B8D16FE42}" srcOrd="3" destOrd="0" presId="urn:microsoft.com/office/officeart/2005/8/layout/arrow3"/>
    <dgm:cxn modelId="{BA38225A-BAD0-4559-A172-7CB8A58EA56B}" type="presParOf" srcId="{5B085557-D58E-47EB-A7C5-6DB03D26D779}" destId="{C5AF1D03-7664-409F-B957-98D1FF4C35C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13ABAE-C6C1-4A41-8210-740D60C3D5E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C7149C9-8464-4A81-BD76-DA4731DC8BC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填報頻次密集</a:t>
          </a:r>
          <a:endParaRPr lang="zh-TW" altLang="en-US" sz="2400" dirty="0">
            <a:latin typeface="+mj-ea"/>
            <a:ea typeface="+mj-ea"/>
          </a:endParaRPr>
        </a:p>
      </dgm:t>
    </dgm:pt>
    <dgm:pt modelId="{36586AEF-0605-4CEC-93F7-BBAB6673F5EE}" type="par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63A7DD3-8D12-42D2-9CE3-8F6073368940}" type="sib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1929C6C-9288-40AE-82AE-3415C08CA08E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填報項目較多</a:t>
          </a:r>
          <a:endParaRPr lang="zh-TW" altLang="en-US" sz="2400" dirty="0">
            <a:latin typeface="+mj-ea"/>
            <a:ea typeface="+mj-ea"/>
          </a:endParaRPr>
        </a:p>
      </dgm:t>
    </dgm:pt>
    <dgm:pt modelId="{3304AF73-1BB2-4E7F-8FF5-B8521BEF0AD5}" type="par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99FEA2DF-3AD8-412F-9C3F-85A216765068}" type="sib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50D68A13-7A03-47A9-9BD7-2A290AF2EB90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填報內容部分重疊</a:t>
          </a:r>
          <a:endParaRPr lang="zh-TW" altLang="en-US" sz="2400" dirty="0">
            <a:latin typeface="+mj-ea"/>
            <a:ea typeface="+mj-ea"/>
          </a:endParaRPr>
        </a:p>
      </dgm:t>
    </dgm:pt>
    <dgm:pt modelId="{CF34BAD1-25FC-4516-BB2E-5C0182BD56C8}" type="parTrans" cxnId="{6EC343D6-225C-4B6B-985E-2A51FA67E0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434E65A0-059A-47AD-B9D2-AD886D53A47A}" type="sibTrans" cxnId="{6EC343D6-225C-4B6B-985E-2A51FA67E0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CBCAAE76-781A-4700-86EA-031B8B19D992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性平綱領：每年</a:t>
          </a:r>
          <a:r>
            <a:rPr lang="en-US" altLang="zh-TW" sz="2000" dirty="0" smtClean="0">
              <a:latin typeface="+mj-ea"/>
              <a:ea typeface="+mj-ea"/>
            </a:rPr>
            <a:t>3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(2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6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10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E590F924-6D0A-41C1-B6BE-4886EE5EA416}" type="parTrans" cxnId="{E3268436-570C-48CF-B1A3-3246846AD4F5}">
      <dgm:prSet/>
      <dgm:spPr/>
      <dgm:t>
        <a:bodyPr/>
        <a:lstStyle/>
        <a:p>
          <a:endParaRPr lang="zh-TW" altLang="en-US" sz="2400"/>
        </a:p>
      </dgm:t>
    </dgm:pt>
    <dgm:pt modelId="{69F462BE-F81B-4E06-872D-9CDDE7BCFA70}" type="sibTrans" cxnId="{E3268436-570C-48CF-B1A3-3246846AD4F5}">
      <dgm:prSet/>
      <dgm:spPr/>
      <dgm:t>
        <a:bodyPr/>
        <a:lstStyle/>
        <a:p>
          <a:endParaRPr lang="zh-TW" altLang="en-US" sz="2400"/>
        </a:p>
      </dgm:t>
    </dgm:pt>
    <dgm:pt modelId="{D3BE05F5-EF5E-4AE9-AE7C-8D6BA916C947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性平業務輔導考核：</a:t>
          </a:r>
          <a:r>
            <a:rPr lang="en-US" altLang="zh-TW" sz="2000" dirty="0" smtClean="0">
              <a:latin typeface="+mj-ea"/>
              <a:ea typeface="+mj-ea"/>
            </a:rPr>
            <a:t>2</a:t>
          </a:r>
          <a:r>
            <a:rPr lang="zh-TW" altLang="en-US" sz="2000" dirty="0" smtClean="0">
              <a:latin typeface="+mj-ea"/>
              <a:ea typeface="+mj-ea"/>
            </a:rPr>
            <a:t>年</a:t>
          </a:r>
          <a:r>
            <a:rPr lang="en-US" altLang="zh-TW" sz="2000" dirty="0" smtClean="0">
              <a:latin typeface="+mj-ea"/>
              <a:ea typeface="+mj-ea"/>
            </a:rPr>
            <a:t>1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endParaRPr lang="zh-TW" altLang="en-US" sz="2000" dirty="0">
            <a:latin typeface="+mj-ea"/>
            <a:ea typeface="+mj-ea"/>
          </a:endParaRPr>
        </a:p>
      </dgm:t>
    </dgm:pt>
    <dgm:pt modelId="{67A9C31C-FFB7-4897-B1DB-DDF2C58F30B5}" type="parTrans" cxnId="{194A79A2-282A-45BB-B761-36449260BA95}">
      <dgm:prSet/>
      <dgm:spPr/>
      <dgm:t>
        <a:bodyPr/>
        <a:lstStyle/>
        <a:p>
          <a:endParaRPr lang="zh-TW" altLang="en-US" sz="2400"/>
        </a:p>
      </dgm:t>
    </dgm:pt>
    <dgm:pt modelId="{6B3062E3-902C-45D9-B180-EE5532D417C5}" type="sibTrans" cxnId="{194A79A2-282A-45BB-B761-36449260BA95}">
      <dgm:prSet/>
      <dgm:spPr/>
      <dgm:t>
        <a:bodyPr/>
        <a:lstStyle/>
        <a:p>
          <a:endParaRPr lang="zh-TW" altLang="en-US" sz="2400"/>
        </a:p>
      </dgm:t>
    </dgm:pt>
    <dgm:pt modelId="{D750C08E-D965-43F2-A6BD-32DA04C35147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提升女孩權益行動方案：每年</a:t>
          </a:r>
          <a:r>
            <a:rPr lang="en-US" altLang="zh-TW" sz="2000" dirty="0" smtClean="0">
              <a:latin typeface="+mj-ea"/>
              <a:ea typeface="+mj-ea"/>
            </a:rPr>
            <a:t>2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(1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7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79236C77-CF9F-4F20-82A4-C51E3AC951F9}" type="parTrans" cxnId="{48DFBE9D-FBCB-428F-AF46-D0310732E728}">
      <dgm:prSet/>
      <dgm:spPr/>
      <dgm:t>
        <a:bodyPr/>
        <a:lstStyle/>
        <a:p>
          <a:endParaRPr lang="zh-TW" altLang="en-US" sz="2400"/>
        </a:p>
      </dgm:t>
    </dgm:pt>
    <dgm:pt modelId="{C57937D1-BA3B-43F4-BEC4-BA21128CD0D5}" type="sibTrans" cxnId="{48DFBE9D-FBCB-428F-AF46-D0310732E728}">
      <dgm:prSet/>
      <dgm:spPr/>
      <dgm:t>
        <a:bodyPr/>
        <a:lstStyle/>
        <a:p>
          <a:endParaRPr lang="zh-TW" altLang="en-US" sz="2400"/>
        </a:p>
      </dgm:t>
    </dgm:pt>
    <dgm:pt modelId="{446C2D43-43AC-40A8-B759-840C5DB4FAE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性別主流化成果報告：每年</a:t>
          </a:r>
          <a:r>
            <a:rPr lang="en-US" altLang="zh-TW" sz="2000" dirty="0" smtClean="0">
              <a:latin typeface="+mj-ea"/>
              <a:ea typeface="+mj-ea"/>
            </a:rPr>
            <a:t>1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(2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120D7360-7C76-4FC9-A942-F320BF789F5C}" type="parTrans" cxnId="{7F28A9FB-3745-4B02-B8A7-92BA64E60693}">
      <dgm:prSet/>
      <dgm:spPr/>
      <dgm:t>
        <a:bodyPr/>
        <a:lstStyle/>
        <a:p>
          <a:endParaRPr lang="zh-TW" altLang="en-US" sz="2400"/>
        </a:p>
      </dgm:t>
    </dgm:pt>
    <dgm:pt modelId="{B10D9CC4-3CD6-41C4-BF83-74DE87C138C6}" type="sibTrans" cxnId="{7F28A9FB-3745-4B02-B8A7-92BA64E60693}">
      <dgm:prSet/>
      <dgm:spPr/>
      <dgm:t>
        <a:bodyPr/>
        <a:lstStyle/>
        <a:p>
          <a:endParaRPr lang="zh-TW" altLang="en-US" sz="2400"/>
        </a:p>
      </dgm:t>
    </dgm:pt>
    <dgm:pt modelId="{41387C6D-A2E9-4AF5-B8DA-FDD20CDF3E3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性平綱領：</a:t>
          </a:r>
          <a:r>
            <a:rPr lang="en-US" altLang="zh-TW" sz="2000" dirty="0" smtClean="0">
              <a:latin typeface="+mj-ea"/>
              <a:ea typeface="+mj-ea"/>
            </a:rPr>
            <a:t>255</a:t>
          </a:r>
          <a:r>
            <a:rPr lang="zh-TW" altLang="en-US" sz="2000" dirty="0" smtClean="0">
              <a:latin typeface="+mj-ea"/>
              <a:ea typeface="+mj-ea"/>
            </a:rPr>
            <a:t>項</a:t>
          </a:r>
          <a:endParaRPr lang="zh-TW" altLang="en-US" sz="2000" dirty="0">
            <a:latin typeface="+mj-ea"/>
            <a:ea typeface="+mj-ea"/>
          </a:endParaRPr>
        </a:p>
      </dgm:t>
    </dgm:pt>
    <dgm:pt modelId="{EC54E8EA-609C-4396-A9F4-F852AB4DC735}" type="par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E5B93635-2900-4780-B128-8F1CDCCD5463}" type="sib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0ABCD795-9604-46E4-9131-B5AD65CB79B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提升女孩權益行動方案：</a:t>
          </a:r>
          <a:r>
            <a:rPr lang="en-US" altLang="zh-TW" sz="2000" dirty="0" smtClean="0">
              <a:latin typeface="+mj-ea"/>
              <a:ea typeface="+mj-ea"/>
            </a:rPr>
            <a:t>75</a:t>
          </a:r>
          <a:r>
            <a:rPr lang="zh-TW" altLang="en-US" sz="2000" dirty="0" smtClean="0">
              <a:latin typeface="+mj-ea"/>
              <a:ea typeface="+mj-ea"/>
            </a:rPr>
            <a:t>項</a:t>
          </a:r>
          <a:endParaRPr lang="zh-TW" altLang="en-US" sz="2000" dirty="0">
            <a:latin typeface="+mj-ea"/>
            <a:ea typeface="+mj-ea"/>
          </a:endParaRPr>
        </a:p>
      </dgm:t>
    </dgm:pt>
    <dgm:pt modelId="{F9B61494-7407-47D7-ADCC-892800600F18}" type="parTrans" cxnId="{12DFF08D-CE9A-4E85-AAF8-9AD9AA0ABA5A}">
      <dgm:prSet/>
      <dgm:spPr/>
      <dgm:t>
        <a:bodyPr/>
        <a:lstStyle/>
        <a:p>
          <a:endParaRPr lang="zh-TW" altLang="en-US" sz="2400"/>
        </a:p>
      </dgm:t>
    </dgm:pt>
    <dgm:pt modelId="{069659C9-0BFC-4C7F-89AB-29CB405EC7D1}" type="sibTrans" cxnId="{12DFF08D-CE9A-4E85-AAF8-9AD9AA0ABA5A}">
      <dgm:prSet/>
      <dgm:spPr/>
      <dgm:t>
        <a:bodyPr/>
        <a:lstStyle/>
        <a:p>
          <a:endParaRPr lang="zh-TW" altLang="en-US" sz="2400"/>
        </a:p>
      </dgm:t>
    </dgm:pt>
    <dgm:pt modelId="{A378F48A-847E-45F8-B1D8-09C971E7B133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性平綱領、提升女孩權益行動方案部分項目內涵重疊</a:t>
          </a:r>
          <a:endParaRPr lang="zh-TW" altLang="en-US" sz="2000" dirty="0">
            <a:latin typeface="+mj-ea"/>
            <a:ea typeface="+mj-ea"/>
          </a:endParaRPr>
        </a:p>
      </dgm:t>
    </dgm:pt>
    <dgm:pt modelId="{EA5E23D7-BE9C-4CAB-ACF4-0008419662A0}" type="parTrans" cxnId="{764CD87C-E1A6-4C28-A4C8-D48D16420574}">
      <dgm:prSet/>
      <dgm:spPr/>
      <dgm:t>
        <a:bodyPr/>
        <a:lstStyle/>
        <a:p>
          <a:endParaRPr lang="zh-TW" altLang="en-US" sz="2400"/>
        </a:p>
      </dgm:t>
    </dgm:pt>
    <dgm:pt modelId="{E1EBA01A-1F02-4159-8E79-08B49A252390}" type="sibTrans" cxnId="{764CD87C-E1A6-4C28-A4C8-D48D16420574}">
      <dgm:prSet/>
      <dgm:spPr/>
      <dgm:t>
        <a:bodyPr/>
        <a:lstStyle/>
        <a:p>
          <a:endParaRPr lang="zh-TW" altLang="en-US" sz="2400"/>
        </a:p>
      </dgm:t>
    </dgm:pt>
    <dgm:pt modelId="{3A285413-B00C-4651-94EE-822CF15DA635}" type="pres">
      <dgm:prSet presAssocID="{7713ABAE-C6C1-4A41-8210-740D60C3D5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4E81BE-A45B-47F5-A947-04718DB2DC97}" type="pres">
      <dgm:prSet presAssocID="{6C7149C9-8464-4A81-BD76-DA4731DC8BC7}" presName="parentLin" presStyleCnt="0"/>
      <dgm:spPr/>
    </dgm:pt>
    <dgm:pt modelId="{985ED9DA-F311-463A-BF50-80631C464DC2}" type="pres">
      <dgm:prSet presAssocID="{6C7149C9-8464-4A81-BD76-DA4731DC8BC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46A0A20E-6850-4E68-83C9-2F59E5D2E8B2}" type="pres">
      <dgm:prSet presAssocID="{6C7149C9-8464-4A81-BD76-DA4731DC8B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BC43C-1A65-4FD4-BE13-6825A922706C}" type="pres">
      <dgm:prSet presAssocID="{6C7149C9-8464-4A81-BD76-DA4731DC8BC7}" presName="negativeSpace" presStyleCnt="0"/>
      <dgm:spPr/>
    </dgm:pt>
    <dgm:pt modelId="{EBB4CD1E-5EEF-4932-A47A-3A05FE439155}" type="pres">
      <dgm:prSet presAssocID="{6C7149C9-8464-4A81-BD76-DA4731DC8BC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2ED02-4F80-4C3D-AE57-4F253D77F884}" type="pres">
      <dgm:prSet presAssocID="{263A7DD3-8D12-42D2-9CE3-8F6073368940}" presName="spaceBetweenRectangles" presStyleCnt="0"/>
      <dgm:spPr/>
    </dgm:pt>
    <dgm:pt modelId="{596F643C-FC8D-406A-B99E-6005E98A1E69}" type="pres">
      <dgm:prSet presAssocID="{B1929C6C-9288-40AE-82AE-3415C08CA08E}" presName="parentLin" presStyleCnt="0"/>
      <dgm:spPr/>
    </dgm:pt>
    <dgm:pt modelId="{F01E4C03-C269-44CC-9AA5-1B1A2B891C09}" type="pres">
      <dgm:prSet presAssocID="{B1929C6C-9288-40AE-82AE-3415C08CA08E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0FADE6D1-30BA-4B2C-8E5B-BD990071F185}" type="pres">
      <dgm:prSet presAssocID="{B1929C6C-9288-40AE-82AE-3415C08CA08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331F8A-83DA-41DC-A768-8B1FE955A891}" type="pres">
      <dgm:prSet presAssocID="{B1929C6C-9288-40AE-82AE-3415C08CA08E}" presName="negativeSpace" presStyleCnt="0"/>
      <dgm:spPr/>
    </dgm:pt>
    <dgm:pt modelId="{A618BCD1-09C5-4CA9-A4FE-D019C019E7ED}" type="pres">
      <dgm:prSet presAssocID="{B1929C6C-9288-40AE-82AE-3415C08CA08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6F5F78-3F4A-427D-93A2-A3584836705C}" type="pres">
      <dgm:prSet presAssocID="{99FEA2DF-3AD8-412F-9C3F-85A216765068}" presName="spaceBetweenRectangles" presStyleCnt="0"/>
      <dgm:spPr/>
    </dgm:pt>
    <dgm:pt modelId="{86B48F93-CB99-47DD-A8E9-1F11C79D827C}" type="pres">
      <dgm:prSet presAssocID="{50D68A13-7A03-47A9-9BD7-2A290AF2EB90}" presName="parentLin" presStyleCnt="0"/>
      <dgm:spPr/>
    </dgm:pt>
    <dgm:pt modelId="{3335E097-DA7B-4895-8649-87DF9FC5CD02}" type="pres">
      <dgm:prSet presAssocID="{50D68A13-7A03-47A9-9BD7-2A290AF2EB90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B0FD7889-68FA-4E41-BC78-E6AD13A663A3}" type="pres">
      <dgm:prSet presAssocID="{50D68A13-7A03-47A9-9BD7-2A290AF2EB9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539F0A-24B6-45F1-B7E8-853D0C94E4A9}" type="pres">
      <dgm:prSet presAssocID="{50D68A13-7A03-47A9-9BD7-2A290AF2EB90}" presName="negativeSpace" presStyleCnt="0"/>
      <dgm:spPr/>
    </dgm:pt>
    <dgm:pt modelId="{005AD970-98AE-4D17-81B6-228FF00C253B}" type="pres">
      <dgm:prSet presAssocID="{50D68A13-7A03-47A9-9BD7-2A290AF2EB9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56AEBB2-04D1-42E5-98D8-D86585431121}" type="presOf" srcId="{41387C6D-A2E9-4AF5-B8DA-FDD20CDF3E3A}" destId="{A618BCD1-09C5-4CA9-A4FE-D019C019E7ED}" srcOrd="0" destOrd="0" presId="urn:microsoft.com/office/officeart/2005/8/layout/list1"/>
    <dgm:cxn modelId="{344DA5EF-896D-4698-B9E0-17F5D00A066F}" type="presOf" srcId="{446C2D43-43AC-40A8-B759-840C5DB4FAEA}" destId="{EBB4CD1E-5EEF-4932-A47A-3A05FE439155}" srcOrd="0" destOrd="3" presId="urn:microsoft.com/office/officeart/2005/8/layout/list1"/>
    <dgm:cxn modelId="{06681FD3-8FE6-4751-8871-E39DC9008B99}" type="presOf" srcId="{6C7149C9-8464-4A81-BD76-DA4731DC8BC7}" destId="{46A0A20E-6850-4E68-83C9-2F59E5D2E8B2}" srcOrd="1" destOrd="0" presId="urn:microsoft.com/office/officeart/2005/8/layout/list1"/>
    <dgm:cxn modelId="{194A79A2-282A-45BB-B761-36449260BA95}" srcId="{6C7149C9-8464-4A81-BD76-DA4731DC8BC7}" destId="{D3BE05F5-EF5E-4AE9-AE7C-8D6BA916C947}" srcOrd="1" destOrd="0" parTransId="{67A9C31C-FFB7-4897-B1DB-DDF2C58F30B5}" sibTransId="{6B3062E3-902C-45D9-B180-EE5532D417C5}"/>
    <dgm:cxn modelId="{15097C24-60ED-4E3D-9BD9-632182AD64EF}" type="presOf" srcId="{6C7149C9-8464-4A81-BD76-DA4731DC8BC7}" destId="{985ED9DA-F311-463A-BF50-80631C464DC2}" srcOrd="0" destOrd="0" presId="urn:microsoft.com/office/officeart/2005/8/layout/list1"/>
    <dgm:cxn modelId="{764CD87C-E1A6-4C28-A4C8-D48D16420574}" srcId="{50D68A13-7A03-47A9-9BD7-2A290AF2EB90}" destId="{A378F48A-847E-45F8-B1D8-09C971E7B133}" srcOrd="0" destOrd="0" parTransId="{EA5E23D7-BE9C-4CAB-ACF4-0008419662A0}" sibTransId="{E1EBA01A-1F02-4159-8E79-08B49A252390}"/>
    <dgm:cxn modelId="{1B7E9AFE-A4BD-412C-85E6-8B38ED6AEE73}" type="presOf" srcId="{A378F48A-847E-45F8-B1D8-09C971E7B133}" destId="{005AD970-98AE-4D17-81B6-228FF00C253B}" srcOrd="0" destOrd="0" presId="urn:microsoft.com/office/officeart/2005/8/layout/list1"/>
    <dgm:cxn modelId="{1C049B5E-123C-4CD7-BF66-BE25DA47086F}" type="presOf" srcId="{0ABCD795-9604-46E4-9131-B5AD65CB79B1}" destId="{A618BCD1-09C5-4CA9-A4FE-D019C019E7ED}" srcOrd="0" destOrd="1" presId="urn:microsoft.com/office/officeart/2005/8/layout/list1"/>
    <dgm:cxn modelId="{FF15AA95-C348-44A1-BB4B-5C977D9AF902}" type="presOf" srcId="{B1929C6C-9288-40AE-82AE-3415C08CA08E}" destId="{F01E4C03-C269-44CC-9AA5-1B1A2B891C09}" srcOrd="0" destOrd="0" presId="urn:microsoft.com/office/officeart/2005/8/layout/list1"/>
    <dgm:cxn modelId="{0F2E69F8-9CBE-4998-9331-C955C67B6B66}" type="presOf" srcId="{50D68A13-7A03-47A9-9BD7-2A290AF2EB90}" destId="{3335E097-DA7B-4895-8649-87DF9FC5CD02}" srcOrd="0" destOrd="0" presId="urn:microsoft.com/office/officeart/2005/8/layout/list1"/>
    <dgm:cxn modelId="{7F28A9FB-3745-4B02-B8A7-92BA64E60693}" srcId="{6C7149C9-8464-4A81-BD76-DA4731DC8BC7}" destId="{446C2D43-43AC-40A8-B759-840C5DB4FAEA}" srcOrd="3" destOrd="0" parTransId="{120D7360-7C76-4FC9-A942-F320BF789F5C}" sibTransId="{B10D9CC4-3CD6-41C4-BF83-74DE87C138C6}"/>
    <dgm:cxn modelId="{8167B096-5476-48A3-A343-21B974ACD4D0}" type="presOf" srcId="{D3BE05F5-EF5E-4AE9-AE7C-8D6BA916C947}" destId="{EBB4CD1E-5EEF-4932-A47A-3A05FE439155}" srcOrd="0" destOrd="1" presId="urn:microsoft.com/office/officeart/2005/8/layout/list1"/>
    <dgm:cxn modelId="{12DFF08D-CE9A-4E85-AAF8-9AD9AA0ABA5A}" srcId="{B1929C6C-9288-40AE-82AE-3415C08CA08E}" destId="{0ABCD795-9604-46E4-9131-B5AD65CB79B1}" srcOrd="1" destOrd="0" parTransId="{F9B61494-7407-47D7-ADCC-892800600F18}" sibTransId="{069659C9-0BFC-4C7F-89AB-29CB405EC7D1}"/>
    <dgm:cxn modelId="{48DFBE9D-FBCB-428F-AF46-D0310732E728}" srcId="{6C7149C9-8464-4A81-BD76-DA4731DC8BC7}" destId="{D750C08E-D965-43F2-A6BD-32DA04C35147}" srcOrd="2" destOrd="0" parTransId="{79236C77-CF9F-4F20-82A4-C51E3AC951F9}" sibTransId="{C57937D1-BA3B-43F4-BEC4-BA21128CD0D5}"/>
    <dgm:cxn modelId="{1BBE2BAB-F531-4F37-A91A-6BF686703773}" srcId="{7713ABAE-C6C1-4A41-8210-740D60C3D5EA}" destId="{B1929C6C-9288-40AE-82AE-3415C08CA08E}" srcOrd="1" destOrd="0" parTransId="{3304AF73-1BB2-4E7F-8FF5-B8521BEF0AD5}" sibTransId="{99FEA2DF-3AD8-412F-9C3F-85A216765068}"/>
    <dgm:cxn modelId="{6EC343D6-225C-4B6B-985E-2A51FA67E022}" srcId="{7713ABAE-C6C1-4A41-8210-740D60C3D5EA}" destId="{50D68A13-7A03-47A9-9BD7-2A290AF2EB90}" srcOrd="2" destOrd="0" parTransId="{CF34BAD1-25FC-4516-BB2E-5C0182BD56C8}" sibTransId="{434E65A0-059A-47AD-B9D2-AD886D53A47A}"/>
    <dgm:cxn modelId="{13284B06-8818-4114-9E67-1C28A709C36C}" type="presOf" srcId="{B1929C6C-9288-40AE-82AE-3415C08CA08E}" destId="{0FADE6D1-30BA-4B2C-8E5B-BD990071F185}" srcOrd="1" destOrd="0" presId="urn:microsoft.com/office/officeart/2005/8/layout/list1"/>
    <dgm:cxn modelId="{A8C56F8B-16F4-43C4-8E9B-D9945CB2DB68}" type="presOf" srcId="{7713ABAE-C6C1-4A41-8210-740D60C3D5EA}" destId="{3A285413-B00C-4651-94EE-822CF15DA635}" srcOrd="0" destOrd="0" presId="urn:microsoft.com/office/officeart/2005/8/layout/list1"/>
    <dgm:cxn modelId="{E3268436-570C-48CF-B1A3-3246846AD4F5}" srcId="{6C7149C9-8464-4A81-BD76-DA4731DC8BC7}" destId="{CBCAAE76-781A-4700-86EA-031B8B19D992}" srcOrd="0" destOrd="0" parTransId="{E590F924-6D0A-41C1-B6BE-4886EE5EA416}" sibTransId="{69F462BE-F81B-4E06-872D-9CDDE7BCFA70}"/>
    <dgm:cxn modelId="{CAF3674E-8E2C-439D-BDF3-8C968B007346}" type="presOf" srcId="{D750C08E-D965-43F2-A6BD-32DA04C35147}" destId="{EBB4CD1E-5EEF-4932-A47A-3A05FE439155}" srcOrd="0" destOrd="2" presId="urn:microsoft.com/office/officeart/2005/8/layout/list1"/>
    <dgm:cxn modelId="{EECFF702-C358-4BC1-865E-0D57F06CC4B7}" srcId="{7713ABAE-C6C1-4A41-8210-740D60C3D5EA}" destId="{6C7149C9-8464-4A81-BD76-DA4731DC8BC7}" srcOrd="0" destOrd="0" parTransId="{36586AEF-0605-4CEC-93F7-BBAB6673F5EE}" sibTransId="{263A7DD3-8D12-42D2-9CE3-8F6073368940}"/>
    <dgm:cxn modelId="{4C2FBC84-9148-4CE0-9EB5-011F45EB009F}" type="presOf" srcId="{CBCAAE76-781A-4700-86EA-031B8B19D992}" destId="{EBB4CD1E-5EEF-4932-A47A-3A05FE439155}" srcOrd="0" destOrd="0" presId="urn:microsoft.com/office/officeart/2005/8/layout/list1"/>
    <dgm:cxn modelId="{A39CC34A-1C8F-426F-8AFF-628AF80350D5}" type="presOf" srcId="{50D68A13-7A03-47A9-9BD7-2A290AF2EB90}" destId="{B0FD7889-68FA-4E41-BC78-E6AD13A663A3}" srcOrd="1" destOrd="0" presId="urn:microsoft.com/office/officeart/2005/8/layout/list1"/>
    <dgm:cxn modelId="{01043F37-0432-4717-B1A7-C6E74A2F367B}" srcId="{B1929C6C-9288-40AE-82AE-3415C08CA08E}" destId="{41387C6D-A2E9-4AF5-B8DA-FDD20CDF3E3A}" srcOrd="0" destOrd="0" parTransId="{EC54E8EA-609C-4396-A9F4-F852AB4DC735}" sibTransId="{E5B93635-2900-4780-B128-8F1CDCCD5463}"/>
    <dgm:cxn modelId="{43546162-C442-4477-822B-8B6B615DDB13}" type="presParOf" srcId="{3A285413-B00C-4651-94EE-822CF15DA635}" destId="{B44E81BE-A45B-47F5-A947-04718DB2DC97}" srcOrd="0" destOrd="0" presId="urn:microsoft.com/office/officeart/2005/8/layout/list1"/>
    <dgm:cxn modelId="{A49F00C9-6490-4421-9B83-8C8C03985A38}" type="presParOf" srcId="{B44E81BE-A45B-47F5-A947-04718DB2DC97}" destId="{985ED9DA-F311-463A-BF50-80631C464DC2}" srcOrd="0" destOrd="0" presId="urn:microsoft.com/office/officeart/2005/8/layout/list1"/>
    <dgm:cxn modelId="{4C8A5E27-415B-490C-95FF-C6808A006C2E}" type="presParOf" srcId="{B44E81BE-A45B-47F5-A947-04718DB2DC97}" destId="{46A0A20E-6850-4E68-83C9-2F59E5D2E8B2}" srcOrd="1" destOrd="0" presId="urn:microsoft.com/office/officeart/2005/8/layout/list1"/>
    <dgm:cxn modelId="{EF219BBB-CF58-4D10-9D5C-FB7927A13956}" type="presParOf" srcId="{3A285413-B00C-4651-94EE-822CF15DA635}" destId="{C82BC43C-1A65-4FD4-BE13-6825A922706C}" srcOrd="1" destOrd="0" presId="urn:microsoft.com/office/officeart/2005/8/layout/list1"/>
    <dgm:cxn modelId="{9002F009-D54F-4ADC-B7F2-75541CE1BCA8}" type="presParOf" srcId="{3A285413-B00C-4651-94EE-822CF15DA635}" destId="{EBB4CD1E-5EEF-4932-A47A-3A05FE439155}" srcOrd="2" destOrd="0" presId="urn:microsoft.com/office/officeart/2005/8/layout/list1"/>
    <dgm:cxn modelId="{730A3DD8-1636-4135-8A2A-C5A8415497CA}" type="presParOf" srcId="{3A285413-B00C-4651-94EE-822CF15DA635}" destId="{0752ED02-4F80-4C3D-AE57-4F253D77F884}" srcOrd="3" destOrd="0" presId="urn:microsoft.com/office/officeart/2005/8/layout/list1"/>
    <dgm:cxn modelId="{2F909F94-ED35-4434-9FF3-DB7A3A56DC4B}" type="presParOf" srcId="{3A285413-B00C-4651-94EE-822CF15DA635}" destId="{596F643C-FC8D-406A-B99E-6005E98A1E69}" srcOrd="4" destOrd="0" presId="urn:microsoft.com/office/officeart/2005/8/layout/list1"/>
    <dgm:cxn modelId="{BC1330A0-6CD9-4CD2-9033-37040B584CC5}" type="presParOf" srcId="{596F643C-FC8D-406A-B99E-6005E98A1E69}" destId="{F01E4C03-C269-44CC-9AA5-1B1A2B891C09}" srcOrd="0" destOrd="0" presId="urn:microsoft.com/office/officeart/2005/8/layout/list1"/>
    <dgm:cxn modelId="{95679F40-1504-4F93-A0DB-6E7603B72DCB}" type="presParOf" srcId="{596F643C-FC8D-406A-B99E-6005E98A1E69}" destId="{0FADE6D1-30BA-4B2C-8E5B-BD990071F185}" srcOrd="1" destOrd="0" presId="urn:microsoft.com/office/officeart/2005/8/layout/list1"/>
    <dgm:cxn modelId="{2BEACDD0-7C24-4F16-81BA-19E7B3907D3E}" type="presParOf" srcId="{3A285413-B00C-4651-94EE-822CF15DA635}" destId="{B9331F8A-83DA-41DC-A768-8B1FE955A891}" srcOrd="5" destOrd="0" presId="urn:microsoft.com/office/officeart/2005/8/layout/list1"/>
    <dgm:cxn modelId="{6A58770F-53A6-45E7-8143-DB475470B29D}" type="presParOf" srcId="{3A285413-B00C-4651-94EE-822CF15DA635}" destId="{A618BCD1-09C5-4CA9-A4FE-D019C019E7ED}" srcOrd="6" destOrd="0" presId="urn:microsoft.com/office/officeart/2005/8/layout/list1"/>
    <dgm:cxn modelId="{4522459C-0514-48DD-90EA-E86BB2D15E5F}" type="presParOf" srcId="{3A285413-B00C-4651-94EE-822CF15DA635}" destId="{E16F5F78-3F4A-427D-93A2-A3584836705C}" srcOrd="7" destOrd="0" presId="urn:microsoft.com/office/officeart/2005/8/layout/list1"/>
    <dgm:cxn modelId="{2D3DE929-765B-4B58-B6BB-CA9FFC076A7C}" type="presParOf" srcId="{3A285413-B00C-4651-94EE-822CF15DA635}" destId="{86B48F93-CB99-47DD-A8E9-1F11C79D827C}" srcOrd="8" destOrd="0" presId="urn:microsoft.com/office/officeart/2005/8/layout/list1"/>
    <dgm:cxn modelId="{3FD1E7F6-5F5C-4DB1-8273-C76B465EAE08}" type="presParOf" srcId="{86B48F93-CB99-47DD-A8E9-1F11C79D827C}" destId="{3335E097-DA7B-4895-8649-87DF9FC5CD02}" srcOrd="0" destOrd="0" presId="urn:microsoft.com/office/officeart/2005/8/layout/list1"/>
    <dgm:cxn modelId="{84A0087C-AEB4-4013-A93D-E07FC2D0DD12}" type="presParOf" srcId="{86B48F93-CB99-47DD-A8E9-1F11C79D827C}" destId="{B0FD7889-68FA-4E41-BC78-E6AD13A663A3}" srcOrd="1" destOrd="0" presId="urn:microsoft.com/office/officeart/2005/8/layout/list1"/>
    <dgm:cxn modelId="{187F45D2-F8D7-4734-B1F1-17C843F7BC3E}" type="presParOf" srcId="{3A285413-B00C-4651-94EE-822CF15DA635}" destId="{3B539F0A-24B6-45F1-B7E8-853D0C94E4A9}" srcOrd="9" destOrd="0" presId="urn:microsoft.com/office/officeart/2005/8/layout/list1"/>
    <dgm:cxn modelId="{0F7A5FF2-E52F-4BC7-813F-8A4E3C4E39D1}" type="presParOf" srcId="{3A285413-B00C-4651-94EE-822CF15DA635}" destId="{005AD970-98AE-4D17-81B6-228FF00C25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13ABAE-C6C1-4A41-8210-740D60C3D5E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C7149C9-8464-4A81-BD76-DA4731DC8BC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填報作業待溝通</a:t>
          </a:r>
          <a:endParaRPr lang="zh-TW" altLang="en-US" sz="2400" dirty="0">
            <a:latin typeface="+mj-ea"/>
            <a:ea typeface="+mj-ea"/>
          </a:endParaRPr>
        </a:p>
      </dgm:t>
    </dgm:pt>
    <dgm:pt modelId="{36586AEF-0605-4CEC-93F7-BBAB6673F5EE}" type="par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63A7DD3-8D12-42D2-9CE3-8F6073368940}" type="sib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1929C6C-9288-40AE-82AE-3415C08CA08E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填報知能待加強</a:t>
          </a:r>
          <a:endParaRPr lang="zh-TW" altLang="en-US" sz="2400" dirty="0">
            <a:latin typeface="+mj-ea"/>
            <a:ea typeface="+mj-ea"/>
          </a:endParaRPr>
        </a:p>
      </dgm:t>
    </dgm:pt>
    <dgm:pt modelId="{3304AF73-1BB2-4E7F-8FF5-B8521BEF0AD5}" type="par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99FEA2DF-3AD8-412F-9C3F-85A216765068}" type="sib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41387C6D-A2E9-4AF5-B8DA-FDD20CDF3E3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對性平業務考核報表、性別影響評估表單等填報內容不了解，或對填報系統操作不熟悉。</a:t>
          </a:r>
          <a:endParaRPr lang="zh-TW" altLang="en-US" sz="2000" dirty="0">
            <a:latin typeface="+mj-ea"/>
            <a:ea typeface="+mj-ea"/>
          </a:endParaRPr>
        </a:p>
      </dgm:t>
    </dgm:pt>
    <dgm:pt modelId="{EC54E8EA-609C-4396-A9F4-F852AB4DC735}" type="par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E5B93635-2900-4780-B128-8F1CDCCD5463}" type="sib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9B936733-AE58-4232-8735-14C2C99206F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性平綱領、提升女孩權益行動方案、性平業務輔導考核及性別主流化等重要性平業務填報作業之目的、效益待溝通強化。</a:t>
          </a:r>
          <a:endParaRPr lang="zh-TW" altLang="en-US" sz="2000" dirty="0">
            <a:latin typeface="+mj-ea"/>
            <a:ea typeface="+mj-ea"/>
          </a:endParaRPr>
        </a:p>
      </dgm:t>
    </dgm:pt>
    <dgm:pt modelId="{4E321FC9-2A67-4FF8-BC03-B81C9F105FFE}" type="parTrans" cxnId="{62929854-5057-4F91-9800-27D3254A2368}">
      <dgm:prSet/>
      <dgm:spPr/>
      <dgm:t>
        <a:bodyPr/>
        <a:lstStyle/>
        <a:p>
          <a:endParaRPr lang="zh-TW" altLang="en-US"/>
        </a:p>
      </dgm:t>
    </dgm:pt>
    <dgm:pt modelId="{06888F59-088A-4215-A241-E1E53F565DC4}" type="sibTrans" cxnId="{62929854-5057-4F91-9800-27D3254A2368}">
      <dgm:prSet/>
      <dgm:spPr/>
      <dgm:t>
        <a:bodyPr/>
        <a:lstStyle/>
        <a:p>
          <a:endParaRPr lang="zh-TW" altLang="en-US"/>
        </a:p>
      </dgm:t>
    </dgm:pt>
    <dgm:pt modelId="{3A285413-B00C-4651-94EE-822CF15DA635}" type="pres">
      <dgm:prSet presAssocID="{7713ABAE-C6C1-4A41-8210-740D60C3D5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4E81BE-A45B-47F5-A947-04718DB2DC97}" type="pres">
      <dgm:prSet presAssocID="{6C7149C9-8464-4A81-BD76-DA4731DC8BC7}" presName="parentLin" presStyleCnt="0"/>
      <dgm:spPr/>
    </dgm:pt>
    <dgm:pt modelId="{985ED9DA-F311-463A-BF50-80631C464DC2}" type="pres">
      <dgm:prSet presAssocID="{6C7149C9-8464-4A81-BD76-DA4731DC8BC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46A0A20E-6850-4E68-83C9-2F59E5D2E8B2}" type="pres">
      <dgm:prSet presAssocID="{6C7149C9-8464-4A81-BD76-DA4731DC8B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BC43C-1A65-4FD4-BE13-6825A922706C}" type="pres">
      <dgm:prSet presAssocID="{6C7149C9-8464-4A81-BD76-DA4731DC8BC7}" presName="negativeSpace" presStyleCnt="0"/>
      <dgm:spPr/>
    </dgm:pt>
    <dgm:pt modelId="{EBB4CD1E-5EEF-4932-A47A-3A05FE439155}" type="pres">
      <dgm:prSet presAssocID="{6C7149C9-8464-4A81-BD76-DA4731DC8BC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2ED02-4F80-4C3D-AE57-4F253D77F884}" type="pres">
      <dgm:prSet presAssocID="{263A7DD3-8D12-42D2-9CE3-8F6073368940}" presName="spaceBetweenRectangles" presStyleCnt="0"/>
      <dgm:spPr/>
    </dgm:pt>
    <dgm:pt modelId="{596F643C-FC8D-406A-B99E-6005E98A1E69}" type="pres">
      <dgm:prSet presAssocID="{B1929C6C-9288-40AE-82AE-3415C08CA08E}" presName="parentLin" presStyleCnt="0"/>
      <dgm:spPr/>
    </dgm:pt>
    <dgm:pt modelId="{F01E4C03-C269-44CC-9AA5-1B1A2B891C09}" type="pres">
      <dgm:prSet presAssocID="{B1929C6C-9288-40AE-82AE-3415C08CA08E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0FADE6D1-30BA-4B2C-8E5B-BD990071F185}" type="pres">
      <dgm:prSet presAssocID="{B1929C6C-9288-40AE-82AE-3415C08CA0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331F8A-83DA-41DC-A768-8B1FE955A891}" type="pres">
      <dgm:prSet presAssocID="{B1929C6C-9288-40AE-82AE-3415C08CA08E}" presName="negativeSpace" presStyleCnt="0"/>
      <dgm:spPr/>
    </dgm:pt>
    <dgm:pt modelId="{A618BCD1-09C5-4CA9-A4FE-D019C019E7ED}" type="pres">
      <dgm:prSet presAssocID="{B1929C6C-9288-40AE-82AE-3415C08CA08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EE43CD7-FDB7-46F9-B1AF-68AAB2A2071B}" type="presOf" srcId="{41387C6D-A2E9-4AF5-B8DA-FDD20CDF3E3A}" destId="{A618BCD1-09C5-4CA9-A4FE-D019C019E7ED}" srcOrd="0" destOrd="0" presId="urn:microsoft.com/office/officeart/2005/8/layout/list1"/>
    <dgm:cxn modelId="{501FDA39-F0FB-43B2-A13C-BDCA73855126}" type="presOf" srcId="{6C7149C9-8464-4A81-BD76-DA4731DC8BC7}" destId="{985ED9DA-F311-463A-BF50-80631C464DC2}" srcOrd="0" destOrd="0" presId="urn:microsoft.com/office/officeart/2005/8/layout/list1"/>
    <dgm:cxn modelId="{62929854-5057-4F91-9800-27D3254A2368}" srcId="{6C7149C9-8464-4A81-BD76-DA4731DC8BC7}" destId="{9B936733-AE58-4232-8735-14C2C99206F1}" srcOrd="0" destOrd="0" parTransId="{4E321FC9-2A67-4FF8-BC03-B81C9F105FFE}" sibTransId="{06888F59-088A-4215-A241-E1E53F565DC4}"/>
    <dgm:cxn modelId="{AA8D5E38-5151-49EC-B9EE-C024B5A99366}" type="presOf" srcId="{B1929C6C-9288-40AE-82AE-3415C08CA08E}" destId="{0FADE6D1-30BA-4B2C-8E5B-BD990071F185}" srcOrd="1" destOrd="0" presId="urn:microsoft.com/office/officeart/2005/8/layout/list1"/>
    <dgm:cxn modelId="{EECFF702-C358-4BC1-865E-0D57F06CC4B7}" srcId="{7713ABAE-C6C1-4A41-8210-740D60C3D5EA}" destId="{6C7149C9-8464-4A81-BD76-DA4731DC8BC7}" srcOrd="0" destOrd="0" parTransId="{36586AEF-0605-4CEC-93F7-BBAB6673F5EE}" sibTransId="{263A7DD3-8D12-42D2-9CE3-8F6073368940}"/>
    <dgm:cxn modelId="{01043F37-0432-4717-B1A7-C6E74A2F367B}" srcId="{B1929C6C-9288-40AE-82AE-3415C08CA08E}" destId="{41387C6D-A2E9-4AF5-B8DA-FDD20CDF3E3A}" srcOrd="0" destOrd="0" parTransId="{EC54E8EA-609C-4396-A9F4-F852AB4DC735}" sibTransId="{E5B93635-2900-4780-B128-8F1CDCCD5463}"/>
    <dgm:cxn modelId="{1BBE2BAB-F531-4F37-A91A-6BF686703773}" srcId="{7713ABAE-C6C1-4A41-8210-740D60C3D5EA}" destId="{B1929C6C-9288-40AE-82AE-3415C08CA08E}" srcOrd="1" destOrd="0" parTransId="{3304AF73-1BB2-4E7F-8FF5-B8521BEF0AD5}" sibTransId="{99FEA2DF-3AD8-412F-9C3F-85A216765068}"/>
    <dgm:cxn modelId="{443C0254-3BC7-45CA-A6D7-0FD070C25558}" type="presOf" srcId="{9B936733-AE58-4232-8735-14C2C99206F1}" destId="{EBB4CD1E-5EEF-4932-A47A-3A05FE439155}" srcOrd="0" destOrd="0" presId="urn:microsoft.com/office/officeart/2005/8/layout/list1"/>
    <dgm:cxn modelId="{EFC017C4-5A23-443D-8BAA-7594B2BB5729}" type="presOf" srcId="{B1929C6C-9288-40AE-82AE-3415C08CA08E}" destId="{F01E4C03-C269-44CC-9AA5-1B1A2B891C09}" srcOrd="0" destOrd="0" presId="urn:microsoft.com/office/officeart/2005/8/layout/list1"/>
    <dgm:cxn modelId="{5DAB3F0A-606C-4C23-83BB-43A416AD9198}" type="presOf" srcId="{7713ABAE-C6C1-4A41-8210-740D60C3D5EA}" destId="{3A285413-B00C-4651-94EE-822CF15DA635}" srcOrd="0" destOrd="0" presId="urn:microsoft.com/office/officeart/2005/8/layout/list1"/>
    <dgm:cxn modelId="{7999CA72-CFC4-4B5A-AD98-198ABC52B253}" type="presOf" srcId="{6C7149C9-8464-4A81-BD76-DA4731DC8BC7}" destId="{46A0A20E-6850-4E68-83C9-2F59E5D2E8B2}" srcOrd="1" destOrd="0" presId="urn:microsoft.com/office/officeart/2005/8/layout/list1"/>
    <dgm:cxn modelId="{1E9EF444-DC28-404A-8E07-188F5BC6D487}" type="presParOf" srcId="{3A285413-B00C-4651-94EE-822CF15DA635}" destId="{B44E81BE-A45B-47F5-A947-04718DB2DC97}" srcOrd="0" destOrd="0" presId="urn:microsoft.com/office/officeart/2005/8/layout/list1"/>
    <dgm:cxn modelId="{21972107-D23F-43CB-8C85-AB6930E93E80}" type="presParOf" srcId="{B44E81BE-A45B-47F5-A947-04718DB2DC97}" destId="{985ED9DA-F311-463A-BF50-80631C464DC2}" srcOrd="0" destOrd="0" presId="urn:microsoft.com/office/officeart/2005/8/layout/list1"/>
    <dgm:cxn modelId="{B25B03E4-F40E-43FD-903E-08CD377A12E6}" type="presParOf" srcId="{B44E81BE-A45B-47F5-A947-04718DB2DC97}" destId="{46A0A20E-6850-4E68-83C9-2F59E5D2E8B2}" srcOrd="1" destOrd="0" presId="urn:microsoft.com/office/officeart/2005/8/layout/list1"/>
    <dgm:cxn modelId="{864435A4-178E-4401-A886-2135C8232FFE}" type="presParOf" srcId="{3A285413-B00C-4651-94EE-822CF15DA635}" destId="{C82BC43C-1A65-4FD4-BE13-6825A922706C}" srcOrd="1" destOrd="0" presId="urn:microsoft.com/office/officeart/2005/8/layout/list1"/>
    <dgm:cxn modelId="{26A77C33-5F9F-4F5D-87A6-6AA270DF944F}" type="presParOf" srcId="{3A285413-B00C-4651-94EE-822CF15DA635}" destId="{EBB4CD1E-5EEF-4932-A47A-3A05FE439155}" srcOrd="2" destOrd="0" presId="urn:microsoft.com/office/officeart/2005/8/layout/list1"/>
    <dgm:cxn modelId="{6A005246-41D8-49EE-AEC8-365B56CE83D1}" type="presParOf" srcId="{3A285413-B00C-4651-94EE-822CF15DA635}" destId="{0752ED02-4F80-4C3D-AE57-4F253D77F884}" srcOrd="3" destOrd="0" presId="urn:microsoft.com/office/officeart/2005/8/layout/list1"/>
    <dgm:cxn modelId="{86E9355B-9536-493F-B969-6B0223344D19}" type="presParOf" srcId="{3A285413-B00C-4651-94EE-822CF15DA635}" destId="{596F643C-FC8D-406A-B99E-6005E98A1E69}" srcOrd="4" destOrd="0" presId="urn:microsoft.com/office/officeart/2005/8/layout/list1"/>
    <dgm:cxn modelId="{D70B0F44-5131-4EAC-BFE1-BF173881C5D7}" type="presParOf" srcId="{596F643C-FC8D-406A-B99E-6005E98A1E69}" destId="{F01E4C03-C269-44CC-9AA5-1B1A2B891C09}" srcOrd="0" destOrd="0" presId="urn:microsoft.com/office/officeart/2005/8/layout/list1"/>
    <dgm:cxn modelId="{7C525A65-AFE8-4F72-AB25-8CF7D28F110F}" type="presParOf" srcId="{596F643C-FC8D-406A-B99E-6005E98A1E69}" destId="{0FADE6D1-30BA-4B2C-8E5B-BD990071F185}" srcOrd="1" destOrd="0" presId="urn:microsoft.com/office/officeart/2005/8/layout/list1"/>
    <dgm:cxn modelId="{9E22100A-2DCC-4FAB-B24C-64E5117D8147}" type="presParOf" srcId="{3A285413-B00C-4651-94EE-822CF15DA635}" destId="{B9331F8A-83DA-41DC-A768-8B1FE955A891}" srcOrd="5" destOrd="0" presId="urn:microsoft.com/office/officeart/2005/8/layout/list1"/>
    <dgm:cxn modelId="{F52DA9E7-F073-4CE7-8593-056A47470230}" type="presParOf" srcId="{3A285413-B00C-4651-94EE-822CF15DA635}" destId="{A618BCD1-09C5-4CA9-A4FE-D019C019E7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81F99A-D9E5-4188-B98D-13988AF3565F}" type="doc">
      <dgm:prSet loTypeId="urn:microsoft.com/office/officeart/2005/8/layout/matrix3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6142F53B-1087-4211-BE41-D06733F62461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運用資訊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匯流</a:t>
          </a:r>
          <a:endParaRPr lang="zh-TW" altLang="en-US" sz="2400" dirty="0">
            <a:latin typeface="+mj-ea"/>
            <a:ea typeface="+mj-ea"/>
          </a:endParaRPr>
        </a:p>
      </dgm:t>
    </dgm:pt>
    <dgm:pt modelId="{1FCC4391-EF31-4069-B0A0-B6384DA089E3}" type="parTrans" cxnId="{09D52665-5A55-42A2-A30C-8A31D7BAC6DC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718A56C0-2D96-4863-9BAD-05D32E2417C9}" type="sibTrans" cxnId="{09D52665-5A55-42A2-A30C-8A31D7BAC6DC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6FD2C78D-632F-4D68-9815-BFE2EA167338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減少填報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頻次、項次</a:t>
          </a:r>
          <a:endParaRPr lang="zh-TW" altLang="en-US" sz="2400" dirty="0">
            <a:latin typeface="+mj-ea"/>
            <a:ea typeface="+mj-ea"/>
          </a:endParaRPr>
        </a:p>
      </dgm:t>
    </dgm:pt>
    <dgm:pt modelId="{F073EA3C-11C1-4393-BFD9-1928FA5FCE54}" type="parTrans" cxnId="{ED9DAF91-4064-4C5B-9B00-E40C9F61550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D8071C04-76DB-4289-BB12-3AD5EC16BBCF}" type="sibTrans" cxnId="{ED9DAF91-4064-4C5B-9B00-E40C9F61550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389C78B-364E-4A92-8B3A-88A085270EB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排除填報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問題</a:t>
          </a:r>
          <a:endParaRPr lang="zh-TW" altLang="en-US" sz="2400" dirty="0">
            <a:latin typeface="+mj-ea"/>
            <a:ea typeface="+mj-ea"/>
          </a:endParaRPr>
        </a:p>
      </dgm:t>
    </dgm:pt>
    <dgm:pt modelId="{F1925C9D-E9C6-4DC8-8C18-5CC961CB7925}" type="parTrans" cxnId="{614563D9-2984-4BC9-8BDA-79E56E38837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E530AED5-5D49-48C6-A10E-1776DC3E3CBE}" type="sibTrans" cxnId="{614563D9-2984-4BC9-8BDA-79E56E38837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F50733D-D20E-41FA-A164-993CA59592E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縮小檢視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填報範圍</a:t>
          </a:r>
          <a:endParaRPr lang="zh-TW" altLang="en-US" sz="2400" dirty="0">
            <a:latin typeface="+mj-ea"/>
            <a:ea typeface="+mj-ea"/>
          </a:endParaRPr>
        </a:p>
      </dgm:t>
    </dgm:pt>
    <dgm:pt modelId="{BE280D96-66A7-4008-A90A-779E51A9D333}" type="parTrans" cxnId="{27E47193-D812-40CD-9FD2-538BBDF4112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6B89768-EB59-49A9-B90E-B04069A10E0C}" type="sibTrans" cxnId="{27E47193-D812-40CD-9FD2-538BBDF4112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150E76AF-7A50-4C29-BDAD-B1411E0DB460}" type="pres">
      <dgm:prSet presAssocID="{F881F99A-D9E5-4188-B98D-13988AF3565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EBD00D2-95A5-4A95-8A0C-043C713E3B38}" type="pres">
      <dgm:prSet presAssocID="{F881F99A-D9E5-4188-B98D-13988AF3565F}" presName="diamond" presStyleLbl="bgShp" presStyleIdx="0" presStyleCnt="1"/>
      <dgm:spPr/>
    </dgm:pt>
    <dgm:pt modelId="{182D7AC4-EA46-4FC7-9AF2-A6A93A6600AC}" type="pres">
      <dgm:prSet presAssocID="{F881F99A-D9E5-4188-B98D-13988AF3565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35FD27-EA90-4620-BDBC-A93AAC6BCB84}" type="pres">
      <dgm:prSet presAssocID="{F881F99A-D9E5-4188-B98D-13988AF3565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211916-7DF3-4664-8925-AC67E20EAAC5}" type="pres">
      <dgm:prSet presAssocID="{F881F99A-D9E5-4188-B98D-13988AF3565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896AFD-571A-4036-ADFE-73BC31C2D4EF}" type="pres">
      <dgm:prSet presAssocID="{F881F99A-D9E5-4188-B98D-13988AF3565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E47193-D812-40CD-9FD2-538BBDF41120}" srcId="{F881F99A-D9E5-4188-B98D-13988AF3565F}" destId="{BF50733D-D20E-41FA-A164-993CA59592EA}" srcOrd="3" destOrd="0" parTransId="{BE280D96-66A7-4008-A90A-779E51A9D333}" sibTransId="{B6B89768-EB59-49A9-B90E-B04069A10E0C}"/>
    <dgm:cxn modelId="{BC66B05A-FE64-4A0E-953B-17ECA4647888}" type="presOf" srcId="{6FD2C78D-632F-4D68-9815-BFE2EA167338}" destId="{C735FD27-EA90-4620-BDBC-A93AAC6BCB84}" srcOrd="0" destOrd="0" presId="urn:microsoft.com/office/officeart/2005/8/layout/matrix3"/>
    <dgm:cxn modelId="{8E526E33-2813-41C0-AD01-16778A9FBE8E}" type="presOf" srcId="{BF50733D-D20E-41FA-A164-993CA59592EA}" destId="{C1896AFD-571A-4036-ADFE-73BC31C2D4EF}" srcOrd="0" destOrd="0" presId="urn:microsoft.com/office/officeart/2005/8/layout/matrix3"/>
    <dgm:cxn modelId="{ED9DAF91-4064-4C5B-9B00-E40C9F615500}" srcId="{F881F99A-D9E5-4188-B98D-13988AF3565F}" destId="{6FD2C78D-632F-4D68-9815-BFE2EA167338}" srcOrd="1" destOrd="0" parTransId="{F073EA3C-11C1-4393-BFD9-1928FA5FCE54}" sibTransId="{D8071C04-76DB-4289-BB12-3AD5EC16BBCF}"/>
    <dgm:cxn modelId="{09D52665-5A55-42A2-A30C-8A31D7BAC6DC}" srcId="{F881F99A-D9E5-4188-B98D-13988AF3565F}" destId="{6142F53B-1087-4211-BE41-D06733F62461}" srcOrd="0" destOrd="0" parTransId="{1FCC4391-EF31-4069-B0A0-B6384DA089E3}" sibTransId="{718A56C0-2D96-4863-9BAD-05D32E2417C9}"/>
    <dgm:cxn modelId="{614563D9-2984-4BC9-8BDA-79E56E388374}" srcId="{F881F99A-D9E5-4188-B98D-13988AF3565F}" destId="{B389C78B-364E-4A92-8B3A-88A085270EBA}" srcOrd="2" destOrd="0" parTransId="{F1925C9D-E9C6-4DC8-8C18-5CC961CB7925}" sibTransId="{E530AED5-5D49-48C6-A10E-1776DC3E3CBE}"/>
    <dgm:cxn modelId="{26E076C7-B500-461D-8CED-CCB39768A14A}" type="presOf" srcId="{F881F99A-D9E5-4188-B98D-13988AF3565F}" destId="{150E76AF-7A50-4C29-BDAD-B1411E0DB460}" srcOrd="0" destOrd="0" presId="urn:microsoft.com/office/officeart/2005/8/layout/matrix3"/>
    <dgm:cxn modelId="{37F3A140-630E-4137-97E3-8BA95640158D}" type="presOf" srcId="{6142F53B-1087-4211-BE41-D06733F62461}" destId="{182D7AC4-EA46-4FC7-9AF2-A6A93A6600AC}" srcOrd="0" destOrd="0" presId="urn:microsoft.com/office/officeart/2005/8/layout/matrix3"/>
    <dgm:cxn modelId="{7D3BC861-5380-4DAC-AE44-D63AB4B4FF06}" type="presOf" srcId="{B389C78B-364E-4A92-8B3A-88A085270EBA}" destId="{1D211916-7DF3-4664-8925-AC67E20EAAC5}" srcOrd="0" destOrd="0" presId="urn:microsoft.com/office/officeart/2005/8/layout/matrix3"/>
    <dgm:cxn modelId="{ED57875B-A19C-4ECD-A5A8-E058A399525D}" type="presParOf" srcId="{150E76AF-7A50-4C29-BDAD-B1411E0DB460}" destId="{0EBD00D2-95A5-4A95-8A0C-043C713E3B38}" srcOrd="0" destOrd="0" presId="urn:microsoft.com/office/officeart/2005/8/layout/matrix3"/>
    <dgm:cxn modelId="{A6031C1D-FFFF-4DF3-95A5-F3EB1A52F171}" type="presParOf" srcId="{150E76AF-7A50-4C29-BDAD-B1411E0DB460}" destId="{182D7AC4-EA46-4FC7-9AF2-A6A93A6600AC}" srcOrd="1" destOrd="0" presId="urn:microsoft.com/office/officeart/2005/8/layout/matrix3"/>
    <dgm:cxn modelId="{5B193BDA-24B2-41DC-B90C-0F7235BDC6A6}" type="presParOf" srcId="{150E76AF-7A50-4C29-BDAD-B1411E0DB460}" destId="{C735FD27-EA90-4620-BDBC-A93AAC6BCB84}" srcOrd="2" destOrd="0" presId="urn:microsoft.com/office/officeart/2005/8/layout/matrix3"/>
    <dgm:cxn modelId="{BDCD6441-E5B9-4EA7-A334-AE896A194EA7}" type="presParOf" srcId="{150E76AF-7A50-4C29-BDAD-B1411E0DB460}" destId="{1D211916-7DF3-4664-8925-AC67E20EAAC5}" srcOrd="3" destOrd="0" presId="urn:microsoft.com/office/officeart/2005/8/layout/matrix3"/>
    <dgm:cxn modelId="{ACFC5921-1AFC-415F-A137-B757178789F3}" type="presParOf" srcId="{150E76AF-7A50-4C29-BDAD-B1411E0DB460}" destId="{C1896AFD-571A-4036-ADFE-73BC31C2D4E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3BAEB1-36ED-41C9-A916-279174E4E7E8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94609F5-9E52-48D3-BBF2-EEC7D5B8583E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性別平等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3D7AF834-9441-4EFF-BF8B-E1A5CA92FFC0}" type="parTrans" cxnId="{95C77C8A-DB7D-4A50-BBF5-02273BDA7C1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468CDC9B-B779-4277-BE92-B4B21C653874}" type="sibTrans" cxnId="{95C77C8A-DB7D-4A50-BBF5-02273BDA7C1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B98BCA0-E8FE-474C-AC0A-F2414A58BCFF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促使不同性別自我實現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8341B9B-0025-433D-AECB-23ACB715FAAB}" type="parTrans" cxnId="{29990F7E-BFFC-4874-8D17-C59249062CAF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A287F9C4-1DEE-4882-9D2C-A30DAA9CFB7B}" type="sibTrans" cxnId="{29990F7E-BFFC-4874-8D17-C59249062CAF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763C7A4-36B1-4FDE-8FD6-B3DF11E9EA85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性別平等業務推動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38AD58D-C181-4A14-840E-DB906ADC1FCC}" type="parTrans" cxnId="{E8696A63-1940-46F4-8203-67308E16E1F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5CD4183-635F-4073-A1DD-9DBC45AF95DA}" type="sibTrans" cxnId="{E8696A63-1940-46F4-8203-67308E16E1F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723A88BE-D49F-4114-8D19-BED7E5033086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需符合國人期待及國際公約之承諾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1F53BAEC-A98D-49AC-B0AC-63E2EFE9AED0}" type="parTrans" cxnId="{A2A476C4-111E-45F8-9478-CC1018420AB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73EC2A2-5CA6-48C8-B0C3-DA2F300784CB}" type="sibTrans" cxnId="{A2A476C4-111E-45F8-9478-CC1018420AB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A6183090-C13D-4147-B35B-FD9A49749A9B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快速發展之業務對各機關確實有一定負擔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66F1DD61-E729-4150-BB23-8F1A0230C834}" type="parTrans" cxnId="{C0600AEF-ED07-4245-A6F7-025DF6F57FC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058556F-96D9-4C46-ABC6-DE43B8EE26B4}" type="sibTrans" cxnId="{C0600AEF-ED07-4245-A6F7-025DF6F57FC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050911A-34D7-462C-9C3D-DC099E44078E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符合國際潮流趨勢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C0B69708-5B95-435E-9CAA-FE3D0B549A06}" type="parTrans" cxnId="{EF4167BD-1F40-498F-AFB2-514F85E2FC9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F8DF26E-BEC7-4C57-A3CC-2DE6E5FD68FC}" type="sibTrans" cxnId="{EF4167BD-1F40-498F-AFB2-514F85E2FC9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8703F0C5-FB2F-4364-B87D-403A34B8B40F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提升國家競爭力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2F2D09F-0D59-444C-A6E1-0A2F7A4217F0}" type="parTrans" cxnId="{733D6ED3-3733-494E-BCF9-2913A396E50A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BDF81DA3-23E4-4DF9-A1A7-71156820BFD5}" type="sibTrans" cxnId="{733D6ED3-3733-494E-BCF9-2913A396E50A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F1BE4FA-7ADF-411D-B9A6-C506C3FC3410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簡化作業，落實推動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7091BC21-8FC3-4963-9078-322196821CCD}" type="parTrans" cxnId="{DE36CC03-9B62-4626-9917-CA919015639E}">
      <dgm:prSet/>
      <dgm:spPr/>
      <dgm:t>
        <a:bodyPr/>
        <a:lstStyle/>
        <a:p>
          <a:endParaRPr lang="zh-TW" altLang="en-US"/>
        </a:p>
      </dgm:t>
    </dgm:pt>
    <dgm:pt modelId="{5A79CBF7-99A6-46E4-A082-9866DD1D1617}" type="sibTrans" cxnId="{DE36CC03-9B62-4626-9917-CA919015639E}">
      <dgm:prSet/>
      <dgm:spPr/>
      <dgm:t>
        <a:bodyPr/>
        <a:lstStyle/>
        <a:p>
          <a:endParaRPr lang="zh-TW" altLang="en-US"/>
        </a:p>
      </dgm:t>
    </dgm:pt>
    <dgm:pt modelId="{45200ACE-F6CC-4BC2-B99E-C6424ABB4C6E}" type="pres">
      <dgm:prSet presAssocID="{B93BAEB1-36ED-41C9-A916-279174E4E7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DA93861-37B3-4496-8106-CBC73D1CBE1A}" type="pres">
      <dgm:prSet presAssocID="{B93BAEB1-36ED-41C9-A916-279174E4E7E8}" presName="tSp" presStyleCnt="0"/>
      <dgm:spPr/>
    </dgm:pt>
    <dgm:pt modelId="{9464BF16-558B-472D-8E64-E98BDF1F7617}" type="pres">
      <dgm:prSet presAssocID="{B93BAEB1-36ED-41C9-A916-279174E4E7E8}" presName="bSp" presStyleCnt="0"/>
      <dgm:spPr/>
    </dgm:pt>
    <dgm:pt modelId="{79DE640D-ABCF-4C40-8F88-DCB336958B0B}" type="pres">
      <dgm:prSet presAssocID="{B93BAEB1-36ED-41C9-A916-279174E4E7E8}" presName="process" presStyleCnt="0"/>
      <dgm:spPr/>
    </dgm:pt>
    <dgm:pt modelId="{45A2454D-CB1A-4679-B02D-748B2E0688DF}" type="pres">
      <dgm:prSet presAssocID="{C94609F5-9E52-48D3-BBF2-EEC7D5B8583E}" presName="composite1" presStyleCnt="0"/>
      <dgm:spPr/>
    </dgm:pt>
    <dgm:pt modelId="{B0FF1EF3-BB40-4C92-937A-DEE5DD4AC3EE}" type="pres">
      <dgm:prSet presAssocID="{C94609F5-9E52-48D3-BBF2-EEC7D5B8583E}" presName="dummyNode1" presStyleLbl="node1" presStyleIdx="0" presStyleCnt="2"/>
      <dgm:spPr/>
    </dgm:pt>
    <dgm:pt modelId="{700EA271-BCE0-47AE-94EB-CF6673EAB664}" type="pres">
      <dgm:prSet presAssocID="{C94609F5-9E52-48D3-BBF2-EEC7D5B8583E}" presName="childNode1" presStyleLbl="bgAcc1" presStyleIdx="0" presStyleCnt="2" custScaleX="159807" custScaleY="1205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C8F4E0-6038-4813-9A89-414C67BB5FF3}" type="pres">
      <dgm:prSet presAssocID="{C94609F5-9E52-48D3-BBF2-EEC7D5B8583E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B5F939-3154-457A-B77F-8D08785C5EF4}" type="pres">
      <dgm:prSet presAssocID="{C94609F5-9E52-48D3-BBF2-EEC7D5B8583E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CDE9C0-46EB-40FD-9E5E-35AE45D1CC39}" type="pres">
      <dgm:prSet presAssocID="{C94609F5-9E52-48D3-BBF2-EEC7D5B8583E}" presName="connSite1" presStyleCnt="0"/>
      <dgm:spPr/>
    </dgm:pt>
    <dgm:pt modelId="{D21C7060-27DE-47D9-B5D8-FD1AFD85E3D0}" type="pres">
      <dgm:prSet presAssocID="{468CDC9B-B779-4277-BE92-B4B21C653874}" presName="Name9" presStyleLbl="sibTrans2D1" presStyleIdx="0" presStyleCnt="1"/>
      <dgm:spPr/>
      <dgm:t>
        <a:bodyPr/>
        <a:lstStyle/>
        <a:p>
          <a:endParaRPr lang="zh-TW" altLang="en-US"/>
        </a:p>
      </dgm:t>
    </dgm:pt>
    <dgm:pt modelId="{5F33C481-6B4A-4686-AC2D-E29A0C6CF8F7}" type="pres">
      <dgm:prSet presAssocID="{6763C7A4-36B1-4FDE-8FD6-B3DF11E9EA85}" presName="composite2" presStyleCnt="0"/>
      <dgm:spPr/>
    </dgm:pt>
    <dgm:pt modelId="{A2C2F46A-A851-4563-BF0E-ADC8E6D5F5B2}" type="pres">
      <dgm:prSet presAssocID="{6763C7A4-36B1-4FDE-8FD6-B3DF11E9EA85}" presName="dummyNode2" presStyleLbl="node1" presStyleIdx="0" presStyleCnt="2"/>
      <dgm:spPr/>
    </dgm:pt>
    <dgm:pt modelId="{9B32DD35-1963-4B28-A591-F16CB1B0845C}" type="pres">
      <dgm:prSet presAssocID="{6763C7A4-36B1-4FDE-8FD6-B3DF11E9EA85}" presName="childNode2" presStyleLbl="bgAcc1" presStyleIdx="1" presStyleCnt="2" custScaleX="223132" custScaleY="1302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07921E-1B43-4232-9314-8E27B7AAB246}" type="pres">
      <dgm:prSet presAssocID="{6763C7A4-36B1-4FDE-8FD6-B3DF11E9EA85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465B1A-E39D-4BFA-B1C4-2591AEE8F63A}" type="pres">
      <dgm:prSet presAssocID="{6763C7A4-36B1-4FDE-8FD6-B3DF11E9EA85}" presName="parentNode2" presStyleLbl="node1" presStyleIdx="1" presStyleCnt="2" custScaleX="130777" custLinFactNeighborX="0" custLinFactNeighborY="-2788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E720DD-87FA-4518-AF01-0BEBF84F8A9B}" type="pres">
      <dgm:prSet presAssocID="{6763C7A4-36B1-4FDE-8FD6-B3DF11E9EA85}" presName="connSite2" presStyleCnt="0"/>
      <dgm:spPr/>
    </dgm:pt>
  </dgm:ptLst>
  <dgm:cxnLst>
    <dgm:cxn modelId="{A2A476C4-111E-45F8-9478-CC1018420AB9}" srcId="{6763C7A4-36B1-4FDE-8FD6-B3DF11E9EA85}" destId="{723A88BE-D49F-4114-8D19-BED7E5033086}" srcOrd="0" destOrd="0" parTransId="{1F53BAEC-A98D-49AC-B0AC-63E2EFE9AED0}" sibTransId="{C73EC2A2-5CA6-48C8-B0C3-DA2F300784CB}"/>
    <dgm:cxn modelId="{EF4167BD-1F40-498F-AFB2-514F85E2FC9E}" srcId="{C94609F5-9E52-48D3-BBF2-EEC7D5B8583E}" destId="{5050911A-34D7-462C-9C3D-DC099E44078E}" srcOrd="1" destOrd="0" parTransId="{C0B69708-5B95-435E-9CAA-FE3D0B549A06}" sibTransId="{6F8DF26E-BEC7-4C57-A3CC-2DE6E5FD68FC}"/>
    <dgm:cxn modelId="{437D7974-EB42-4CF5-A4E5-5C26573980E8}" type="presOf" srcId="{723A88BE-D49F-4114-8D19-BED7E5033086}" destId="{8707921E-1B43-4232-9314-8E27B7AAB246}" srcOrd="1" destOrd="0" presId="urn:microsoft.com/office/officeart/2005/8/layout/hProcess4"/>
    <dgm:cxn modelId="{623FA5CC-3232-46AA-984E-78A57FA6B2D8}" type="presOf" srcId="{6763C7A4-36B1-4FDE-8FD6-B3DF11E9EA85}" destId="{11465B1A-E39D-4BFA-B1C4-2591AEE8F63A}" srcOrd="0" destOrd="0" presId="urn:microsoft.com/office/officeart/2005/8/layout/hProcess4"/>
    <dgm:cxn modelId="{6869B0DA-4621-4E05-9726-AE47C88BB6BF}" type="presOf" srcId="{A6183090-C13D-4147-B35B-FD9A49749A9B}" destId="{9B32DD35-1963-4B28-A591-F16CB1B0845C}" srcOrd="0" destOrd="1" presId="urn:microsoft.com/office/officeart/2005/8/layout/hProcess4"/>
    <dgm:cxn modelId="{95C77C8A-DB7D-4A50-BBF5-02273BDA7C17}" srcId="{B93BAEB1-36ED-41C9-A916-279174E4E7E8}" destId="{C94609F5-9E52-48D3-BBF2-EEC7D5B8583E}" srcOrd="0" destOrd="0" parTransId="{3D7AF834-9441-4EFF-BF8B-E1A5CA92FFC0}" sibTransId="{468CDC9B-B779-4277-BE92-B4B21C653874}"/>
    <dgm:cxn modelId="{E8696A63-1940-46F4-8203-67308E16E1FE}" srcId="{B93BAEB1-36ED-41C9-A916-279174E4E7E8}" destId="{6763C7A4-36B1-4FDE-8FD6-B3DF11E9EA85}" srcOrd="1" destOrd="0" parTransId="{E38AD58D-C181-4A14-840E-DB906ADC1FCC}" sibTransId="{65CD4183-635F-4073-A1DD-9DBC45AF95DA}"/>
    <dgm:cxn modelId="{4B418C14-430E-4EAC-A824-80A074635B0D}" type="presOf" srcId="{B93BAEB1-36ED-41C9-A916-279174E4E7E8}" destId="{45200ACE-F6CC-4BC2-B99E-C6424ABB4C6E}" srcOrd="0" destOrd="0" presId="urn:microsoft.com/office/officeart/2005/8/layout/hProcess4"/>
    <dgm:cxn modelId="{460948C2-ACF2-41BA-A830-35572DEABD5B}" type="presOf" srcId="{5050911A-34D7-462C-9C3D-DC099E44078E}" destId="{22C8F4E0-6038-4813-9A89-414C67BB5FF3}" srcOrd="1" destOrd="1" presId="urn:microsoft.com/office/officeart/2005/8/layout/hProcess4"/>
    <dgm:cxn modelId="{DE36CC03-9B62-4626-9917-CA919015639E}" srcId="{6763C7A4-36B1-4FDE-8FD6-B3DF11E9EA85}" destId="{CF1BE4FA-7ADF-411D-B9A6-C506C3FC3410}" srcOrd="2" destOrd="0" parTransId="{7091BC21-8FC3-4963-9078-322196821CCD}" sibTransId="{5A79CBF7-99A6-46E4-A082-9866DD1D1617}"/>
    <dgm:cxn modelId="{7EABF52D-E17E-423D-9ADD-C9CC97398D1B}" type="presOf" srcId="{6B98BCA0-E8FE-474C-AC0A-F2414A58BCFF}" destId="{22C8F4E0-6038-4813-9A89-414C67BB5FF3}" srcOrd="1" destOrd="0" presId="urn:microsoft.com/office/officeart/2005/8/layout/hProcess4"/>
    <dgm:cxn modelId="{844D3C21-78EC-4772-B91E-FC5B926B2AB8}" type="presOf" srcId="{468CDC9B-B779-4277-BE92-B4B21C653874}" destId="{D21C7060-27DE-47D9-B5D8-FD1AFD85E3D0}" srcOrd="0" destOrd="0" presId="urn:microsoft.com/office/officeart/2005/8/layout/hProcess4"/>
    <dgm:cxn modelId="{59B38C66-7E87-497A-99C6-3E94181F5343}" type="presOf" srcId="{A6183090-C13D-4147-B35B-FD9A49749A9B}" destId="{8707921E-1B43-4232-9314-8E27B7AAB246}" srcOrd="1" destOrd="1" presId="urn:microsoft.com/office/officeart/2005/8/layout/hProcess4"/>
    <dgm:cxn modelId="{6DCF81B5-8A7C-4250-A69B-24342C7C0707}" type="presOf" srcId="{CF1BE4FA-7ADF-411D-B9A6-C506C3FC3410}" destId="{8707921E-1B43-4232-9314-8E27B7AAB246}" srcOrd="1" destOrd="2" presId="urn:microsoft.com/office/officeart/2005/8/layout/hProcess4"/>
    <dgm:cxn modelId="{C0600AEF-ED07-4245-A6F7-025DF6F57FC7}" srcId="{6763C7A4-36B1-4FDE-8FD6-B3DF11E9EA85}" destId="{A6183090-C13D-4147-B35B-FD9A49749A9B}" srcOrd="1" destOrd="0" parTransId="{66F1DD61-E729-4150-BB23-8F1A0230C834}" sibTransId="{5058556F-96D9-4C46-ABC6-DE43B8EE26B4}"/>
    <dgm:cxn modelId="{6293E5CC-66E7-4F07-B83E-126FEBF9F5A1}" type="presOf" srcId="{8703F0C5-FB2F-4364-B87D-403A34B8B40F}" destId="{22C8F4E0-6038-4813-9A89-414C67BB5FF3}" srcOrd="1" destOrd="2" presId="urn:microsoft.com/office/officeart/2005/8/layout/hProcess4"/>
    <dgm:cxn modelId="{D3A2B328-DD06-41AD-9C7C-C4D83F07C99F}" type="presOf" srcId="{C94609F5-9E52-48D3-BBF2-EEC7D5B8583E}" destId="{8DB5F939-3154-457A-B77F-8D08785C5EF4}" srcOrd="0" destOrd="0" presId="urn:microsoft.com/office/officeart/2005/8/layout/hProcess4"/>
    <dgm:cxn modelId="{29990F7E-BFFC-4874-8D17-C59249062CAF}" srcId="{C94609F5-9E52-48D3-BBF2-EEC7D5B8583E}" destId="{6B98BCA0-E8FE-474C-AC0A-F2414A58BCFF}" srcOrd="0" destOrd="0" parTransId="{A8341B9B-0025-433D-AECB-23ACB715FAAB}" sibTransId="{A287F9C4-1DEE-4882-9D2C-A30DAA9CFB7B}"/>
    <dgm:cxn modelId="{733D6ED3-3733-494E-BCF9-2913A396E50A}" srcId="{C94609F5-9E52-48D3-BBF2-EEC7D5B8583E}" destId="{8703F0C5-FB2F-4364-B87D-403A34B8B40F}" srcOrd="2" destOrd="0" parTransId="{82F2D09F-0D59-444C-A6E1-0A2F7A4217F0}" sibTransId="{BDF81DA3-23E4-4DF9-A1A7-71156820BFD5}"/>
    <dgm:cxn modelId="{71E30496-2D4B-4E7A-ACD8-33AD2B9A6FDD}" type="presOf" srcId="{723A88BE-D49F-4114-8D19-BED7E5033086}" destId="{9B32DD35-1963-4B28-A591-F16CB1B0845C}" srcOrd="0" destOrd="0" presId="urn:microsoft.com/office/officeart/2005/8/layout/hProcess4"/>
    <dgm:cxn modelId="{CA0B4D86-2E9D-4DE8-ABF4-7C3714B69899}" type="presOf" srcId="{5050911A-34D7-462C-9C3D-DC099E44078E}" destId="{700EA271-BCE0-47AE-94EB-CF6673EAB664}" srcOrd="0" destOrd="1" presId="urn:microsoft.com/office/officeart/2005/8/layout/hProcess4"/>
    <dgm:cxn modelId="{2D5E03C1-032D-49AF-BC0E-A786E47461DE}" type="presOf" srcId="{6B98BCA0-E8FE-474C-AC0A-F2414A58BCFF}" destId="{700EA271-BCE0-47AE-94EB-CF6673EAB664}" srcOrd="0" destOrd="0" presId="urn:microsoft.com/office/officeart/2005/8/layout/hProcess4"/>
    <dgm:cxn modelId="{4291C162-1D06-4782-BCFB-95E41F5D5E78}" type="presOf" srcId="{8703F0C5-FB2F-4364-B87D-403A34B8B40F}" destId="{700EA271-BCE0-47AE-94EB-CF6673EAB664}" srcOrd="0" destOrd="2" presId="urn:microsoft.com/office/officeart/2005/8/layout/hProcess4"/>
    <dgm:cxn modelId="{EFD3F9A3-ECE9-4C33-9A4B-594E978C60E3}" type="presOf" srcId="{CF1BE4FA-7ADF-411D-B9A6-C506C3FC3410}" destId="{9B32DD35-1963-4B28-A591-F16CB1B0845C}" srcOrd="0" destOrd="2" presId="urn:microsoft.com/office/officeart/2005/8/layout/hProcess4"/>
    <dgm:cxn modelId="{C3C77A6A-BE59-4C24-B0EC-2A2AC0E14388}" type="presParOf" srcId="{45200ACE-F6CC-4BC2-B99E-C6424ABB4C6E}" destId="{ADA93861-37B3-4496-8106-CBC73D1CBE1A}" srcOrd="0" destOrd="0" presId="urn:microsoft.com/office/officeart/2005/8/layout/hProcess4"/>
    <dgm:cxn modelId="{F2D20C14-06B5-461F-9DC4-4BA1FC14FAC5}" type="presParOf" srcId="{45200ACE-F6CC-4BC2-B99E-C6424ABB4C6E}" destId="{9464BF16-558B-472D-8E64-E98BDF1F7617}" srcOrd="1" destOrd="0" presId="urn:microsoft.com/office/officeart/2005/8/layout/hProcess4"/>
    <dgm:cxn modelId="{5C9294D4-B754-4FA5-9090-74DD3BB39BB9}" type="presParOf" srcId="{45200ACE-F6CC-4BC2-B99E-C6424ABB4C6E}" destId="{79DE640D-ABCF-4C40-8F88-DCB336958B0B}" srcOrd="2" destOrd="0" presId="urn:microsoft.com/office/officeart/2005/8/layout/hProcess4"/>
    <dgm:cxn modelId="{65538D43-7DCE-4150-8459-F2BAF4BD1CAE}" type="presParOf" srcId="{79DE640D-ABCF-4C40-8F88-DCB336958B0B}" destId="{45A2454D-CB1A-4679-B02D-748B2E0688DF}" srcOrd="0" destOrd="0" presId="urn:microsoft.com/office/officeart/2005/8/layout/hProcess4"/>
    <dgm:cxn modelId="{A440FB7C-14D8-4C00-946E-4936A2CE64D6}" type="presParOf" srcId="{45A2454D-CB1A-4679-B02D-748B2E0688DF}" destId="{B0FF1EF3-BB40-4C92-937A-DEE5DD4AC3EE}" srcOrd="0" destOrd="0" presId="urn:microsoft.com/office/officeart/2005/8/layout/hProcess4"/>
    <dgm:cxn modelId="{2304496B-35AF-42AA-95FA-42EEEC3AA89A}" type="presParOf" srcId="{45A2454D-CB1A-4679-B02D-748B2E0688DF}" destId="{700EA271-BCE0-47AE-94EB-CF6673EAB664}" srcOrd="1" destOrd="0" presId="urn:microsoft.com/office/officeart/2005/8/layout/hProcess4"/>
    <dgm:cxn modelId="{D0BFFE87-0868-49C0-83CE-550BD0BA126C}" type="presParOf" srcId="{45A2454D-CB1A-4679-B02D-748B2E0688DF}" destId="{22C8F4E0-6038-4813-9A89-414C67BB5FF3}" srcOrd="2" destOrd="0" presId="urn:microsoft.com/office/officeart/2005/8/layout/hProcess4"/>
    <dgm:cxn modelId="{4FEDFFEE-B5E2-4BC7-A330-2F6BB5CAF369}" type="presParOf" srcId="{45A2454D-CB1A-4679-B02D-748B2E0688DF}" destId="{8DB5F939-3154-457A-B77F-8D08785C5EF4}" srcOrd="3" destOrd="0" presId="urn:microsoft.com/office/officeart/2005/8/layout/hProcess4"/>
    <dgm:cxn modelId="{E9A01CFA-96CF-4E44-BE91-60322AB705E2}" type="presParOf" srcId="{45A2454D-CB1A-4679-B02D-748B2E0688DF}" destId="{45CDE9C0-46EB-40FD-9E5E-35AE45D1CC39}" srcOrd="4" destOrd="0" presId="urn:microsoft.com/office/officeart/2005/8/layout/hProcess4"/>
    <dgm:cxn modelId="{760989CD-C0B3-4618-9DC0-12DBBAFFFCA9}" type="presParOf" srcId="{79DE640D-ABCF-4C40-8F88-DCB336958B0B}" destId="{D21C7060-27DE-47D9-B5D8-FD1AFD85E3D0}" srcOrd="1" destOrd="0" presId="urn:microsoft.com/office/officeart/2005/8/layout/hProcess4"/>
    <dgm:cxn modelId="{7A0572EB-50F0-49FB-AEBF-A12BBFF2CF7C}" type="presParOf" srcId="{79DE640D-ABCF-4C40-8F88-DCB336958B0B}" destId="{5F33C481-6B4A-4686-AC2D-E29A0C6CF8F7}" srcOrd="2" destOrd="0" presId="urn:microsoft.com/office/officeart/2005/8/layout/hProcess4"/>
    <dgm:cxn modelId="{C9D33DF9-FE77-49A5-9A39-5DE0A636331F}" type="presParOf" srcId="{5F33C481-6B4A-4686-AC2D-E29A0C6CF8F7}" destId="{A2C2F46A-A851-4563-BF0E-ADC8E6D5F5B2}" srcOrd="0" destOrd="0" presId="urn:microsoft.com/office/officeart/2005/8/layout/hProcess4"/>
    <dgm:cxn modelId="{A281407D-780F-4981-A230-DE66AD7D800E}" type="presParOf" srcId="{5F33C481-6B4A-4686-AC2D-E29A0C6CF8F7}" destId="{9B32DD35-1963-4B28-A591-F16CB1B0845C}" srcOrd="1" destOrd="0" presId="urn:microsoft.com/office/officeart/2005/8/layout/hProcess4"/>
    <dgm:cxn modelId="{38EBFC86-CF2E-48C4-8363-8B79BA616AC8}" type="presParOf" srcId="{5F33C481-6B4A-4686-AC2D-E29A0C6CF8F7}" destId="{8707921E-1B43-4232-9314-8E27B7AAB246}" srcOrd="2" destOrd="0" presId="urn:microsoft.com/office/officeart/2005/8/layout/hProcess4"/>
    <dgm:cxn modelId="{CCFE839E-A1F1-4A67-ABB9-D4F50B1159E2}" type="presParOf" srcId="{5F33C481-6B4A-4686-AC2D-E29A0C6CF8F7}" destId="{11465B1A-E39D-4BFA-B1C4-2591AEE8F63A}" srcOrd="3" destOrd="0" presId="urn:microsoft.com/office/officeart/2005/8/layout/hProcess4"/>
    <dgm:cxn modelId="{8EA67F71-AF5B-4535-B4D9-E3CEFE508FBA}" type="presParOf" srcId="{5F33C481-6B4A-4686-AC2D-E29A0C6CF8F7}" destId="{32E720DD-87FA-4518-AF01-0BEBF84F8A9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6BE89-4B8D-49DE-AEA7-D1A5B8E63D56}" type="doc">
      <dgm:prSet loTypeId="urn:microsoft.com/office/officeart/2005/8/layout/hProcess9" loCatId="process" qsTypeId="urn:microsoft.com/office/officeart/2005/8/quickstyle/3d5" qsCatId="3D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8DD0B717-7381-4532-BB27-8BDC390FD9B2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>
            <a:lnSpc>
              <a:spcPts val="1800"/>
            </a:lnSpc>
            <a:spcAft>
              <a:spcPts val="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pPr algn="ctr">
            <a:lnSpc>
              <a:spcPts val="1800"/>
            </a:lnSpc>
            <a:spcAft>
              <a:spcPts val="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行政院性別平等處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B396968B-00C1-4EC6-BD13-3C044C4A19D9}" type="parTrans" cxnId="{19F288FA-7DA0-4E26-AF3A-0420C81A796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ADF60BF-C659-4676-BC0F-BFA250FEEFB8}" type="sibTrans" cxnId="{19F288FA-7DA0-4E26-AF3A-0420C81A796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FEE131E-C3AE-40B7-9C19-4BA345293A41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r>
            <a:rPr lang="en-US" altLang="zh-TW" sz="1600" b="1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施行法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701970F-0E85-479C-9C26-87D80BAB74A4}" type="parTrans" cxnId="{CEE0C6F9-1827-4CE7-B236-3A807FD2862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8773D51-5B52-4928-8930-62F08258AB91}" type="sibTrans" cxnId="{CEE0C6F9-1827-4CE7-B236-3A807FD2862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844937D-6AE3-42B9-A6F4-352684760160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性別平等政策綱領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2969F191-07CE-4931-9090-2025998F1A8F}" type="parTrans" cxnId="{336487DF-C98E-4284-B165-AEAEA00012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3B09638-A70D-4392-B49B-C7FB1D1F4989}" type="sibTrans" cxnId="{336487DF-C98E-4284-B165-AEAEA00012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4F65596-EC30-4917-948C-E5531246DAC7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>
            <a:lnSpc>
              <a:spcPts val="1700"/>
            </a:lnSpc>
            <a:spcAft>
              <a:spcPts val="60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pPr algn="ctr">
            <a:lnSpc>
              <a:spcPts val="1700"/>
            </a:lnSpc>
            <a:spcAft>
              <a:spcPts val="60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性別主流化實施計畫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AD497DB-09AC-42A9-9417-8E1C97BE00BF}" type="parTrans" cxnId="{2577E3AA-E611-4EEF-95D9-E1E961983AA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ECC69ED-973D-4495-98A9-D45CCFFCEAEF}" type="sibTrans" cxnId="{2577E3AA-E611-4EEF-95D9-E1E961983AA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1018861-FBB4-429D-B8DD-93391D03DEC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pPr algn="ctr"/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婦女政策綱領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BC1EDE7-830F-4626-BE61-4BC3C6DEB708}" type="parTrans" cxnId="{50EF9125-7303-4AD1-B26F-C6D7B18940D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902BB15-C5A6-4F00-870D-A78CF695DF9F}" type="sibTrans" cxnId="{50EF9125-7303-4AD1-B26F-C6D7B18940D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4164FA9-6054-4C44-9F28-391AE3BBA751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/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  <a:p>
          <a:pPr algn="ctr"/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2000</a:t>
          </a:r>
        </a:p>
        <a:p>
          <a:pPr algn="ctr"/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跨世紀婦女政策藍圖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D860B0C3-945B-4E8C-9E43-F0F6F1618106}" type="parTrans" cxnId="{4A99B810-0A75-4313-A9CD-4C5E92CFDE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56717D1-0ECA-4B16-BBF2-93302BD7BA5E}" type="sibTrans" cxnId="{4A99B810-0A75-4313-A9CD-4C5E92CFDE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501426C-BF8E-4F6C-B1BA-73BF10F4B68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1700"/>
            </a:lnSpc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>
            <a:lnSpc>
              <a:spcPts val="1700"/>
            </a:lnSpc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財團法人婦女權益促進發展基金會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13E19586-2A93-4109-9609-64E3BF2B7496}" type="parTrans" cxnId="{D6A84634-F875-42FD-9B27-48F66BA2D7B9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2E6DCE1-9E4D-4594-95C3-745DE6A73380}" type="sibTrans" cxnId="{D6A84634-F875-42FD-9B27-48F66BA2D7B9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E533A0E-4F46-46CC-8B47-4C6DB550C83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28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2007</a:t>
          </a:r>
        </a:p>
        <a:p>
          <a:pPr>
            <a:lnSpc>
              <a:spcPts val="2300"/>
            </a:lnSpc>
            <a:spcBef>
              <a:spcPts val="0"/>
            </a:spcBef>
            <a:spcAft>
              <a:spcPts val="0"/>
            </a:spcAft>
          </a:pPr>
          <a:r>
            <a:rPr lang="en-US" altLang="zh-TW" sz="1800" b="1" spc="-150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pPr>
            <a:lnSpc>
              <a:spcPts val="2300"/>
            </a:lnSpc>
            <a:spcBef>
              <a:spcPts val="0"/>
            </a:spcBef>
            <a:spcAft>
              <a:spcPts val="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公約簽署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2A5121BE-A6C8-4241-AD0E-22F4F581E6F9}" type="sibTrans" cxnId="{C63418CF-CED4-43AB-87AB-FA387876BA7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998CB0F-3FD1-4A2A-942F-56C47F6393DE}" type="parTrans" cxnId="{C63418CF-CED4-43AB-87AB-FA387876BA7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8C0B832-801D-407C-BE89-5BB6AA10BA5E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性侵害犯罪防治法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A4C436FB-119E-42AF-99E5-2F71EBC1DE59}" type="parTrans" cxnId="{421080BC-C640-4F78-BC14-3F7CE2727796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A4C03335-99B9-4AA2-8F90-5C06EFBE1ADE}" type="sibTrans" cxnId="{421080BC-C640-4F78-BC14-3F7CE2727796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C7C2275D-3CEB-4014-BAC5-8795221B1EFC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1500"/>
            </a:lnSpc>
            <a:spcBef>
              <a:spcPts val="1200"/>
            </a:spcBef>
            <a:spcAft>
              <a:spcPts val="0"/>
            </a:spcAft>
          </a:pPr>
          <a:endParaRPr lang="en-US" altLang="zh-TW" sz="1800" b="1" spc="0" dirty="0" smtClean="0">
            <a:latin typeface="標楷體" pitchFamily="65" charset="-120"/>
            <a:ea typeface="標楷體" pitchFamily="65" charset="-120"/>
          </a:endParaRPr>
        </a:p>
        <a:p>
          <a:pPr>
            <a:lnSpc>
              <a:spcPts val="1500"/>
            </a:lnSpc>
            <a:spcBef>
              <a:spcPts val="1200"/>
            </a:spcBef>
            <a:spcAft>
              <a:spcPts val="0"/>
            </a:spcAft>
          </a:pPr>
          <a:r>
            <a:rPr lang="en-US" altLang="zh-TW" sz="1800" b="1" spc="0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spc="0" dirty="0" smtClean="0">
              <a:latin typeface="標楷體" pitchFamily="65" charset="-120"/>
              <a:ea typeface="標楷體" pitchFamily="65" charset="-120"/>
            </a:rPr>
            <a:t>家庭暴力防治法</a:t>
          </a:r>
          <a:endParaRPr lang="en-US" altLang="zh-TW" sz="1800" b="1" spc="0" dirty="0" smtClean="0">
            <a:latin typeface="標楷體" pitchFamily="65" charset="-120"/>
            <a:ea typeface="標楷體" pitchFamily="65" charset="-120"/>
          </a:endParaRPr>
        </a:p>
      </dgm:t>
    </dgm:pt>
    <dgm:pt modelId="{E72CF1A0-56B2-4A7B-872A-6268F1CE782C}" type="parTrans" cxnId="{585BB30E-240D-48A9-9548-7C69325020D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F81571E5-075F-4993-99D4-30041FC2BF85}" type="sibTrans" cxnId="{585BB30E-240D-48A9-9548-7C69325020D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A0FBEDE-666E-4C02-9C0C-CE744CD5E0A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行政院婦女權益促進委員會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3AF8A244-0EE5-438E-9029-D40907AE3D83}" type="parTrans" cxnId="{19196EAA-1F7D-4461-9535-F5017A786F3E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36E04F03-4015-4170-A258-97EB21915544}" type="sibTrans" cxnId="{19196EAA-1F7D-4461-9535-F5017A786F3E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BD64BF29-1762-4CC8-BC94-C8CC7B85A98F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2002</a:t>
          </a:r>
        </a:p>
        <a:p>
          <a:pPr>
            <a:lnSpc>
              <a:spcPct val="100000"/>
            </a:lnSpc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性別工作平等法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44DAC21B-36BE-4FBA-8790-CEF3228165F9}" type="parTrans" cxnId="{4981D971-0E4A-4105-ABF2-297B57113AF0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7258F817-4B84-4575-AE83-B8DD02CC59D8}" type="sibTrans" cxnId="{4981D971-0E4A-4105-ABF2-297B57113AF0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AC2280F-C922-4A2A-8126-23486999103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性別平等教育法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37B4F1F5-0E94-4093-8B90-A89B73A025D4}" type="parTrans" cxnId="{AC3C7E86-7598-4082-829B-1EDD034F12B4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2B285200-34DB-46F7-AAA3-FE61006BBF9A}" type="sibTrans" cxnId="{AC3C7E86-7598-4082-829B-1EDD034F12B4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C09ADEBA-BA01-4A6E-93EC-92DA6E5CB2D9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性騷擾防治法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A8E2A4ED-4AAD-4CF7-B273-E1475EBA8A9B}" type="parTrans" cxnId="{68CE6126-121B-4FCA-B404-440E37BFFF2D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5D2C5BBE-19C4-46B5-A26C-4A89129B9817}" type="sibTrans" cxnId="{68CE6126-121B-4FCA-B404-440E37BFFF2D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9F065802-DAD8-4591-BB18-A39322E16B55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</a:t>
          </a:r>
          <a:r>
            <a:rPr lang="zh-TW" altLang="en-US" sz="1800" b="1" u="none" dirty="0" smtClean="0">
              <a:latin typeface="標楷體" pitchFamily="65" charset="-120"/>
              <a:ea typeface="標楷體" pitchFamily="65" charset="-120"/>
            </a:rPr>
            <a:t>性別平等會</a:t>
          </a:r>
          <a:endParaRPr lang="en-US" altLang="zh-TW" sz="1800" b="1" u="none" dirty="0" smtClean="0">
            <a:latin typeface="標楷體" pitchFamily="65" charset="-120"/>
            <a:ea typeface="標楷體" pitchFamily="65" charset="-120"/>
          </a:endParaRPr>
        </a:p>
      </dgm:t>
    </dgm:pt>
    <dgm:pt modelId="{E03D49FB-252C-4EC2-861D-9271BC165E99}" type="parTrans" cxnId="{FEFFEE18-5030-40E1-8774-8DAD25B79EA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FAFE9F5-3C70-4164-8554-73A0909D741D}" type="sibTrans" cxnId="{FEFFEE18-5030-40E1-8774-8DAD25B79EA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802BF33E-E8B6-47CA-B5DB-B68191004EBF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2009</a:t>
          </a:r>
        </a:p>
        <a:p>
          <a:r>
            <a:rPr lang="zh-TW" altLang="zh-TW" sz="1800" b="1" dirty="0" smtClean="0">
              <a:latin typeface="標楷體" pitchFamily="65" charset="-120"/>
              <a:ea typeface="標楷體" pitchFamily="65" charset="-120"/>
            </a:rPr>
            <a:t>人口販運防制法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01289D69-30FF-41A8-B244-B9565C0C2AF9}" type="parTrans" cxnId="{3DC1BDA9-9156-4D17-A776-B9A5FEE902A7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03ECCD8D-BCA8-4F1F-A98E-65D9A9333EF0}" type="sibTrans" cxnId="{3DC1BDA9-9156-4D17-A776-B9A5FEE902A7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5E5E0D76-0EFB-413E-91E2-10FBE7991550}" type="pres">
      <dgm:prSet presAssocID="{96C6BE89-4B8D-49DE-AEA7-D1A5B8E63D5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7C9E0D8-B40B-46C8-BBFC-BD5D9AD1A17C}" type="pres">
      <dgm:prSet presAssocID="{96C6BE89-4B8D-49DE-AEA7-D1A5B8E63D56}" presName="arrow" presStyleLbl="bgShp" presStyleIdx="0" presStyleCnt="1" custScaleX="101201" custScaleY="87853" custLinFactNeighborX="3843" custLinFactNeighborY="-7501"/>
      <dgm:spPr>
        <a:prstGeom prst="rightArrow">
          <a:avLst/>
        </a:prstGeom>
      </dgm:spPr>
      <dgm:t>
        <a:bodyPr/>
        <a:lstStyle/>
        <a:p>
          <a:endParaRPr lang="zh-TW" altLang="en-US"/>
        </a:p>
      </dgm:t>
    </dgm:pt>
    <dgm:pt modelId="{E6EC9681-6440-46B4-904A-1E17DCC05723}" type="pres">
      <dgm:prSet presAssocID="{96C6BE89-4B8D-49DE-AEA7-D1A5B8E63D56}" presName="linearProcess" presStyleCnt="0"/>
      <dgm:spPr/>
      <dgm:t>
        <a:bodyPr/>
        <a:lstStyle/>
        <a:p>
          <a:endParaRPr lang="zh-TW" altLang="en-US"/>
        </a:p>
      </dgm:t>
    </dgm:pt>
    <dgm:pt modelId="{1A621BC9-E670-4743-8121-D2B1A011B7BF}" type="pres">
      <dgm:prSet presAssocID="{8E533A0E-4F46-46CC-8B47-4C6DB550C836}" presName="textNode" presStyleLbl="node1" presStyleIdx="0" presStyleCnt="16" custScaleX="184748" custScaleY="90023" custLinFactX="1581806" custLinFactNeighborX="1600000" custLinFactNeighborY="-79988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BFB9B17-66D3-4CFD-AEED-5C7B2150DD83}" type="pres">
      <dgm:prSet presAssocID="{2A5121BE-A6C8-4241-AD0E-22F4F581E6F9}" presName="sibTrans" presStyleCnt="0"/>
      <dgm:spPr/>
      <dgm:t>
        <a:bodyPr/>
        <a:lstStyle/>
        <a:p>
          <a:endParaRPr lang="zh-TW" altLang="en-US"/>
        </a:p>
      </dgm:t>
    </dgm:pt>
    <dgm:pt modelId="{09D4CB6D-E0BB-454A-98E8-9FD699BA4B6D}" type="pres">
      <dgm:prSet presAssocID="{8DD0B717-7381-4532-BB27-8BDC390FD9B2}" presName="textNode" presStyleLbl="node1" presStyleIdx="1" presStyleCnt="16" custScaleX="215022" custScaleY="93941" custLinFactX="1945026" custLinFactNeighborX="2000000" custLinFactNeighborY="2478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0A40428-15A5-4357-A34D-99C64945A83B}" type="pres">
      <dgm:prSet presAssocID="{1ADF60BF-C659-4676-BC0F-BFA250FEEFB8}" presName="sibTrans" presStyleCnt="0"/>
      <dgm:spPr/>
      <dgm:t>
        <a:bodyPr/>
        <a:lstStyle/>
        <a:p>
          <a:endParaRPr lang="zh-TW" altLang="en-US"/>
        </a:p>
      </dgm:t>
    </dgm:pt>
    <dgm:pt modelId="{13BBED6A-A571-42BD-9D94-59C8025DF8A9}" type="pres">
      <dgm:prSet presAssocID="{DFEE131E-C3AE-40B7-9C19-4BA345293A41}" presName="textNode" presStyleLbl="node1" presStyleIdx="2" presStyleCnt="16" custScaleX="184748" custScaleY="90023" custLinFactX="1408246" custLinFactNeighborX="1500000" custLinFactNeighborY="-80112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FD54E967-7192-4D34-81D0-04001302A457}" type="pres">
      <dgm:prSet presAssocID="{78773D51-5B52-4928-8930-62F08258AB91}" presName="sibTrans" presStyleCnt="0"/>
      <dgm:spPr/>
      <dgm:t>
        <a:bodyPr/>
        <a:lstStyle/>
        <a:p>
          <a:endParaRPr lang="zh-TW" altLang="en-US"/>
        </a:p>
      </dgm:t>
    </dgm:pt>
    <dgm:pt modelId="{C8743EA1-F512-4161-B3D6-3A53E034D354}" type="pres">
      <dgm:prSet presAssocID="{E844937D-6AE3-42B9-A6F4-352684760160}" presName="textNode" presStyleLbl="node1" presStyleIdx="3" presStyleCnt="16" custScaleX="184748" custScaleY="90023" custLinFactX="1344999" custLinFactNeighborX="1400000" custLinFactNeighborY="22824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ACADD02-D007-40A3-8A2B-7E073DBF2E2D}" type="pres">
      <dgm:prSet presAssocID="{53B09638-A70D-4392-B49B-C7FB1D1F4989}" presName="sibTrans" presStyleCnt="0"/>
      <dgm:spPr/>
      <dgm:t>
        <a:bodyPr/>
        <a:lstStyle/>
        <a:p>
          <a:endParaRPr lang="zh-TW" altLang="en-US"/>
        </a:p>
      </dgm:t>
    </dgm:pt>
    <dgm:pt modelId="{C6C07571-715A-4644-8856-87B97D2A5863}" type="pres">
      <dgm:prSet presAssocID="{24F65596-EC30-4917-948C-E5531246DAC7}" presName="textNode" presStyleLbl="node1" presStyleIdx="4" presStyleCnt="16" custScaleX="184748" custScaleY="90023" custLinFactX="671748" custLinFactNeighborX="7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92863B8C-2CF7-44C1-BDA0-536CD4808583}" type="pres">
      <dgm:prSet presAssocID="{AECC69ED-973D-4495-98A9-D45CCFFCEAEF}" presName="sibTrans" presStyleCnt="0"/>
      <dgm:spPr/>
      <dgm:t>
        <a:bodyPr/>
        <a:lstStyle/>
        <a:p>
          <a:endParaRPr lang="zh-TW" altLang="en-US"/>
        </a:p>
      </dgm:t>
    </dgm:pt>
    <dgm:pt modelId="{BCA7B69C-2817-4C4D-810F-C4F6F9FBDF76}" type="pres">
      <dgm:prSet presAssocID="{A1018861-FBB4-429D-B8DD-93391D03DEC6}" presName="textNode" presStyleLbl="node1" presStyleIdx="5" presStyleCnt="16" custScaleX="184748" custScaleY="90023" custLinFactX="112497" custLinFactNeighborX="2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D08EDECE-3806-40F6-841F-D9640083E997}" type="pres">
      <dgm:prSet presAssocID="{1902BB15-C5A6-4F00-870D-A78CF695DF9F}" presName="sibTrans" presStyleCnt="0"/>
      <dgm:spPr/>
      <dgm:t>
        <a:bodyPr/>
        <a:lstStyle/>
        <a:p>
          <a:endParaRPr lang="zh-TW" altLang="en-US"/>
        </a:p>
      </dgm:t>
    </dgm:pt>
    <dgm:pt modelId="{93449851-C4F4-44CA-9351-F5773A238690}" type="pres">
      <dgm:prSet presAssocID="{54164FA9-6054-4C44-9F28-391AE3BBA751}" presName="textNode" presStyleLbl="node1" presStyleIdx="6" presStyleCnt="16" custScaleX="184748" custScaleY="90023" custLinFactX="-300000" custLinFactNeighborX="-391379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1D0A0178-CB0D-414B-9A54-31CB2B740B24}" type="pres">
      <dgm:prSet presAssocID="{956717D1-0ECA-4B16-BBF2-93302BD7BA5E}" presName="sibTrans" presStyleCnt="0"/>
      <dgm:spPr/>
      <dgm:t>
        <a:bodyPr/>
        <a:lstStyle/>
        <a:p>
          <a:endParaRPr lang="zh-TW" altLang="en-US"/>
        </a:p>
      </dgm:t>
    </dgm:pt>
    <dgm:pt modelId="{B0682970-BE9C-4D42-B6C5-35DD19F6E3FB}" type="pres">
      <dgm:prSet presAssocID="{4501426C-BF8E-4F6C-B1BA-73BF10F4B686}" presName="textNode" presStyleLbl="node1" presStyleIdx="7" presStyleCnt="16" custScaleX="206200" custScaleY="90023" custLinFactX="-851290" custLinFactNeighborX="-9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859C8B03-C36E-4363-868E-A2212153C4ED}" type="pres">
      <dgm:prSet presAssocID="{32E6DCE1-9E4D-4594-95C3-745DE6A73380}" presName="sibTrans" presStyleCnt="0"/>
      <dgm:spPr/>
      <dgm:t>
        <a:bodyPr/>
        <a:lstStyle/>
        <a:p>
          <a:endParaRPr lang="zh-TW" altLang="en-US"/>
        </a:p>
      </dgm:t>
    </dgm:pt>
    <dgm:pt modelId="{F5C58558-045E-4BEC-A4CB-86ADACBDF160}" type="pres">
      <dgm:prSet presAssocID="{C8C0B832-801D-407C-BE89-5BB6AA10BA5E}" presName="textNode" presStyleLbl="node1" presStyleIdx="8" presStyleCnt="16" custScaleX="184748" custScaleY="90023" custLinFactX="-896135" custLinFactNeighborX="-9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CD6A6A85-0F26-4709-AA50-9152F88A3D77}" type="pres">
      <dgm:prSet presAssocID="{A4C03335-99B9-4AA2-8F90-5C06EFBE1ADE}" presName="sibTrans" presStyleCnt="0"/>
      <dgm:spPr/>
      <dgm:t>
        <a:bodyPr/>
        <a:lstStyle/>
        <a:p>
          <a:endParaRPr lang="zh-TW" altLang="en-US"/>
        </a:p>
      </dgm:t>
    </dgm:pt>
    <dgm:pt modelId="{BF34B5FE-5396-4C00-96B8-973FA4D29D01}" type="pres">
      <dgm:prSet presAssocID="{C7C2275D-3CEB-4014-BAC5-8795221B1EFC}" presName="textNode" presStyleLbl="node1" presStyleIdx="9" presStyleCnt="16" custScaleX="184748" custScaleY="90023" custLinFactX="-945721" custLinFactNeighborX="-10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25544304-C58C-4C64-8845-C7CA6E5C8334}" type="pres">
      <dgm:prSet presAssocID="{F81571E5-075F-4993-99D4-30041FC2BF85}" presName="sibTrans" presStyleCnt="0"/>
      <dgm:spPr/>
      <dgm:t>
        <a:bodyPr/>
        <a:lstStyle/>
        <a:p>
          <a:endParaRPr lang="zh-TW" altLang="en-US"/>
        </a:p>
      </dgm:t>
    </dgm:pt>
    <dgm:pt modelId="{E4EA8CC6-1C80-4FDA-A127-03EA0D2570F0}" type="pres">
      <dgm:prSet presAssocID="{EA0FBEDE-666E-4C02-9C0C-CE744CD5E0A6}" presName="textNode" presStyleLbl="node1" presStyleIdx="10" presStyleCnt="16" custScaleX="184748" custScaleY="90023" custLinFactX="-1489737" custLinFactNeighborX="-15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92802E1F-81C8-43F2-B14F-94F7D7D76F02}" type="pres">
      <dgm:prSet presAssocID="{36E04F03-4015-4170-A258-97EB21915544}" presName="sibTrans" presStyleCnt="0"/>
      <dgm:spPr/>
      <dgm:t>
        <a:bodyPr/>
        <a:lstStyle/>
        <a:p>
          <a:endParaRPr lang="zh-TW" altLang="en-US"/>
        </a:p>
      </dgm:t>
    </dgm:pt>
    <dgm:pt modelId="{43F941B6-9EDA-4894-80A5-E3E8876055BD}" type="pres">
      <dgm:prSet presAssocID="{BD64BF29-1762-4CC8-BC94-C8CC7B85A98F}" presName="textNode" presStyleLbl="node1" presStyleIdx="11" presStyleCnt="16" custScaleX="184748" custScaleY="90023" custLinFactX="-1046057" custLinFactNeighborX="-11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CD3C50DA-3C6B-4CE7-82D1-FEC1C600374D}" type="pres">
      <dgm:prSet presAssocID="{7258F817-4B84-4575-AE83-B8DD02CC59D8}" presName="sibTrans" presStyleCnt="0"/>
      <dgm:spPr/>
      <dgm:t>
        <a:bodyPr/>
        <a:lstStyle/>
        <a:p>
          <a:endParaRPr lang="zh-TW" altLang="en-US"/>
        </a:p>
      </dgm:t>
    </dgm:pt>
    <dgm:pt modelId="{C62D23D7-E9F4-4F72-AD5B-0D7EC829B246}" type="pres">
      <dgm:prSet presAssocID="{EAC2280F-C922-4A2A-8126-234869991036}" presName="textNode" presStyleLbl="node1" presStyleIdx="12" presStyleCnt="16" custScaleX="184748" custScaleY="90023" custLinFactX="-954492" custLinFactNeighborX="-10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A76EC355-F97C-4320-BF22-F88099816238}" type="pres">
      <dgm:prSet presAssocID="{2B285200-34DB-46F7-AAA3-FE61006BBF9A}" presName="sibTrans" presStyleCnt="0"/>
      <dgm:spPr/>
      <dgm:t>
        <a:bodyPr/>
        <a:lstStyle/>
        <a:p>
          <a:endParaRPr lang="zh-TW" altLang="en-US"/>
        </a:p>
      </dgm:t>
    </dgm:pt>
    <dgm:pt modelId="{6EC211D9-77BF-484A-8FC3-D3054894DFCA}" type="pres">
      <dgm:prSet presAssocID="{C09ADEBA-BA01-4A6E-93EC-92DA6E5CB2D9}" presName="textNode" presStyleLbl="node1" presStyleIdx="13" presStyleCnt="16" custScaleX="184748" custScaleY="90023" custLinFactX="-989174" custLinFactNeighborX="-10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6A548930-2835-4689-91CA-DB4467BF52F1}" type="pres">
      <dgm:prSet presAssocID="{5D2C5BBE-19C4-46B5-A26C-4A89129B9817}" presName="sibTrans" presStyleCnt="0"/>
      <dgm:spPr/>
      <dgm:t>
        <a:bodyPr/>
        <a:lstStyle/>
        <a:p>
          <a:endParaRPr lang="zh-TW" altLang="en-US"/>
        </a:p>
      </dgm:t>
    </dgm:pt>
    <dgm:pt modelId="{E565F034-24C1-41BB-A026-CB060240389F}" type="pres">
      <dgm:prSet presAssocID="{9F065802-DAD8-4591-BB18-A39322E16B55}" presName="textNode" presStyleLbl="node1" presStyleIdx="14" presStyleCnt="16" custScaleX="221855" custScaleY="90105" custLinFactX="-451994" custLinFactNeighborX="-500000" custLinFactNeighborY="-80071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6ECFE3E2-AE7F-46C2-9822-1EADC8353B08}" type="pres">
      <dgm:prSet presAssocID="{EFAFE9F5-3C70-4164-8554-73A0909D741D}" presName="sibTrans" presStyleCnt="0"/>
      <dgm:spPr/>
      <dgm:t>
        <a:bodyPr/>
        <a:lstStyle/>
        <a:p>
          <a:endParaRPr lang="zh-TW" altLang="en-US"/>
        </a:p>
      </dgm:t>
    </dgm:pt>
    <dgm:pt modelId="{E7A4C3F7-A638-4C87-BE73-8DFC5E7A62E3}" type="pres">
      <dgm:prSet presAssocID="{802BF33E-E8B6-47CA-B5DB-B68191004EBF}" presName="textNode" presStyleLbl="node1" presStyleIdx="15" presStyleCnt="16" custScaleX="184748" custScaleY="90023" custLinFactX="-1007523" custLinFactNeighborX="-11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51AD1464-42D0-4E71-BAE3-4FD52FD82D11}" type="presOf" srcId="{802BF33E-E8B6-47CA-B5DB-B68191004EBF}" destId="{E7A4C3F7-A638-4C87-BE73-8DFC5E7A62E3}" srcOrd="0" destOrd="0" presId="urn:microsoft.com/office/officeart/2005/8/layout/hProcess9"/>
    <dgm:cxn modelId="{98CA33AC-DF47-4A2F-8584-228FF583DF79}" type="presOf" srcId="{8DD0B717-7381-4532-BB27-8BDC390FD9B2}" destId="{09D4CB6D-E0BB-454A-98E8-9FD699BA4B6D}" srcOrd="0" destOrd="0" presId="urn:microsoft.com/office/officeart/2005/8/layout/hProcess9"/>
    <dgm:cxn modelId="{D6A84634-F875-42FD-9B27-48F66BA2D7B9}" srcId="{96C6BE89-4B8D-49DE-AEA7-D1A5B8E63D56}" destId="{4501426C-BF8E-4F6C-B1BA-73BF10F4B686}" srcOrd="7" destOrd="0" parTransId="{13E19586-2A93-4109-9609-64E3BF2B7496}" sibTransId="{32E6DCE1-9E4D-4594-95C3-745DE6A73380}"/>
    <dgm:cxn modelId="{5EB88A8A-3113-4353-AD07-67C226BA4D58}" type="presOf" srcId="{C09ADEBA-BA01-4A6E-93EC-92DA6E5CB2D9}" destId="{6EC211D9-77BF-484A-8FC3-D3054894DFCA}" srcOrd="0" destOrd="0" presId="urn:microsoft.com/office/officeart/2005/8/layout/hProcess9"/>
    <dgm:cxn modelId="{4981D971-0E4A-4105-ABF2-297B57113AF0}" srcId="{96C6BE89-4B8D-49DE-AEA7-D1A5B8E63D56}" destId="{BD64BF29-1762-4CC8-BC94-C8CC7B85A98F}" srcOrd="11" destOrd="0" parTransId="{44DAC21B-36BE-4FBA-8790-CEF3228165F9}" sibTransId="{7258F817-4B84-4575-AE83-B8DD02CC59D8}"/>
    <dgm:cxn modelId="{EB09FA19-03E7-4398-AE2C-8BD82C6731C0}" type="presOf" srcId="{A1018861-FBB4-429D-B8DD-93391D03DEC6}" destId="{BCA7B69C-2817-4C4D-810F-C4F6F9FBDF76}" srcOrd="0" destOrd="0" presId="urn:microsoft.com/office/officeart/2005/8/layout/hProcess9"/>
    <dgm:cxn modelId="{2577E3AA-E611-4EEF-95D9-E1E961983AA7}" srcId="{96C6BE89-4B8D-49DE-AEA7-D1A5B8E63D56}" destId="{24F65596-EC30-4917-948C-E5531246DAC7}" srcOrd="4" destOrd="0" parTransId="{FAD497DB-09AC-42A9-9417-8E1C97BE00BF}" sibTransId="{AECC69ED-973D-4495-98A9-D45CCFFCEAEF}"/>
    <dgm:cxn modelId="{F0E87E00-D765-4ACF-B41B-8A14E6CF39C3}" type="presOf" srcId="{24F65596-EC30-4917-948C-E5531246DAC7}" destId="{C6C07571-715A-4644-8856-87B97D2A5863}" srcOrd="0" destOrd="0" presId="urn:microsoft.com/office/officeart/2005/8/layout/hProcess9"/>
    <dgm:cxn modelId="{CEE0C6F9-1827-4CE7-B236-3A807FD28627}" srcId="{96C6BE89-4B8D-49DE-AEA7-D1A5B8E63D56}" destId="{DFEE131E-C3AE-40B7-9C19-4BA345293A41}" srcOrd="2" destOrd="0" parTransId="{F701970F-0E85-479C-9C26-87D80BAB74A4}" sibTransId="{78773D51-5B52-4928-8930-62F08258AB91}"/>
    <dgm:cxn modelId="{B36379B3-0C9F-4C7E-BBB0-6F8E2B39CCD8}" type="presOf" srcId="{8E533A0E-4F46-46CC-8B47-4C6DB550C836}" destId="{1A621BC9-E670-4743-8121-D2B1A011B7BF}" srcOrd="0" destOrd="0" presId="urn:microsoft.com/office/officeart/2005/8/layout/hProcess9"/>
    <dgm:cxn modelId="{458EE437-FB82-4569-BCB7-CEDC875DF6B1}" type="presOf" srcId="{9F065802-DAD8-4591-BB18-A39322E16B55}" destId="{E565F034-24C1-41BB-A026-CB060240389F}" srcOrd="0" destOrd="0" presId="urn:microsoft.com/office/officeart/2005/8/layout/hProcess9"/>
    <dgm:cxn modelId="{6309DB19-01CD-4CF7-851D-47D92D48759F}" type="presOf" srcId="{54164FA9-6054-4C44-9F28-391AE3BBA751}" destId="{93449851-C4F4-44CA-9351-F5773A238690}" srcOrd="0" destOrd="0" presId="urn:microsoft.com/office/officeart/2005/8/layout/hProcess9"/>
    <dgm:cxn modelId="{AC3C7E86-7598-4082-829B-1EDD034F12B4}" srcId="{96C6BE89-4B8D-49DE-AEA7-D1A5B8E63D56}" destId="{EAC2280F-C922-4A2A-8126-234869991036}" srcOrd="12" destOrd="0" parTransId="{37B4F1F5-0E94-4093-8B90-A89B73A025D4}" sibTransId="{2B285200-34DB-46F7-AAA3-FE61006BBF9A}"/>
    <dgm:cxn modelId="{7D8CA1C1-9C1D-4222-8F05-95613E79BBAD}" type="presOf" srcId="{96C6BE89-4B8D-49DE-AEA7-D1A5B8E63D56}" destId="{5E5E0D76-0EFB-413E-91E2-10FBE7991550}" srcOrd="0" destOrd="0" presId="urn:microsoft.com/office/officeart/2005/8/layout/hProcess9"/>
    <dgm:cxn modelId="{78597192-BCCE-41D7-9CAC-41858EF16F7C}" type="presOf" srcId="{4501426C-BF8E-4F6C-B1BA-73BF10F4B686}" destId="{B0682970-BE9C-4D42-B6C5-35DD19F6E3FB}" srcOrd="0" destOrd="0" presId="urn:microsoft.com/office/officeart/2005/8/layout/hProcess9"/>
    <dgm:cxn modelId="{585BB30E-240D-48A9-9548-7C69325020DC}" srcId="{96C6BE89-4B8D-49DE-AEA7-D1A5B8E63D56}" destId="{C7C2275D-3CEB-4014-BAC5-8795221B1EFC}" srcOrd="9" destOrd="0" parTransId="{E72CF1A0-56B2-4A7B-872A-6268F1CE782C}" sibTransId="{F81571E5-075F-4993-99D4-30041FC2BF85}"/>
    <dgm:cxn modelId="{E922CC92-76BA-4AC1-9908-F5ED2E690390}" type="presOf" srcId="{EA0FBEDE-666E-4C02-9C0C-CE744CD5E0A6}" destId="{E4EA8CC6-1C80-4FDA-A127-03EA0D2570F0}" srcOrd="0" destOrd="0" presId="urn:microsoft.com/office/officeart/2005/8/layout/hProcess9"/>
    <dgm:cxn modelId="{C63418CF-CED4-43AB-87AB-FA387876BA75}" srcId="{96C6BE89-4B8D-49DE-AEA7-D1A5B8E63D56}" destId="{8E533A0E-4F46-46CC-8B47-4C6DB550C836}" srcOrd="0" destOrd="0" parTransId="{2998CB0F-3FD1-4A2A-942F-56C47F6393DE}" sibTransId="{2A5121BE-A6C8-4241-AD0E-22F4F581E6F9}"/>
    <dgm:cxn modelId="{60A38D31-83A7-4186-9EA7-12450F7629A8}" type="presOf" srcId="{DFEE131E-C3AE-40B7-9C19-4BA345293A41}" destId="{13BBED6A-A571-42BD-9D94-59C8025DF8A9}" srcOrd="0" destOrd="0" presId="urn:microsoft.com/office/officeart/2005/8/layout/hProcess9"/>
    <dgm:cxn modelId="{F39668B9-91DF-4467-BED6-CBC1370F57D3}" type="presOf" srcId="{C8C0B832-801D-407C-BE89-5BB6AA10BA5E}" destId="{F5C58558-045E-4BEC-A4CB-86ADACBDF160}" srcOrd="0" destOrd="0" presId="urn:microsoft.com/office/officeart/2005/8/layout/hProcess9"/>
    <dgm:cxn modelId="{19196EAA-1F7D-4461-9535-F5017A786F3E}" srcId="{96C6BE89-4B8D-49DE-AEA7-D1A5B8E63D56}" destId="{EA0FBEDE-666E-4C02-9C0C-CE744CD5E0A6}" srcOrd="10" destOrd="0" parTransId="{3AF8A244-0EE5-438E-9029-D40907AE3D83}" sibTransId="{36E04F03-4015-4170-A258-97EB21915544}"/>
    <dgm:cxn modelId="{19F288FA-7DA0-4E26-AF3A-0420C81A7964}" srcId="{96C6BE89-4B8D-49DE-AEA7-D1A5B8E63D56}" destId="{8DD0B717-7381-4532-BB27-8BDC390FD9B2}" srcOrd="1" destOrd="0" parTransId="{B396968B-00C1-4EC6-BD13-3C044C4A19D9}" sibTransId="{1ADF60BF-C659-4676-BC0F-BFA250FEEFB8}"/>
    <dgm:cxn modelId="{4A99B810-0A75-4313-A9CD-4C5E92CFDEF1}" srcId="{96C6BE89-4B8D-49DE-AEA7-D1A5B8E63D56}" destId="{54164FA9-6054-4C44-9F28-391AE3BBA751}" srcOrd="6" destOrd="0" parTransId="{D860B0C3-945B-4E8C-9E43-F0F6F1618106}" sibTransId="{956717D1-0ECA-4B16-BBF2-93302BD7BA5E}"/>
    <dgm:cxn modelId="{44898888-3E5E-4269-8950-1022012164B4}" type="presOf" srcId="{EAC2280F-C922-4A2A-8126-234869991036}" destId="{C62D23D7-E9F4-4F72-AD5B-0D7EC829B246}" srcOrd="0" destOrd="0" presId="urn:microsoft.com/office/officeart/2005/8/layout/hProcess9"/>
    <dgm:cxn modelId="{C9055BDE-5F2D-4A9C-A1E9-2DAA0160D6ED}" type="presOf" srcId="{BD64BF29-1762-4CC8-BC94-C8CC7B85A98F}" destId="{43F941B6-9EDA-4894-80A5-E3E8876055BD}" srcOrd="0" destOrd="0" presId="urn:microsoft.com/office/officeart/2005/8/layout/hProcess9"/>
    <dgm:cxn modelId="{FEFFEE18-5030-40E1-8774-8DAD25B79EAC}" srcId="{96C6BE89-4B8D-49DE-AEA7-D1A5B8E63D56}" destId="{9F065802-DAD8-4591-BB18-A39322E16B55}" srcOrd="14" destOrd="0" parTransId="{E03D49FB-252C-4EC2-861D-9271BC165E99}" sibTransId="{EFAFE9F5-3C70-4164-8554-73A0909D741D}"/>
    <dgm:cxn modelId="{421080BC-C640-4F78-BC14-3F7CE2727796}" srcId="{96C6BE89-4B8D-49DE-AEA7-D1A5B8E63D56}" destId="{C8C0B832-801D-407C-BE89-5BB6AA10BA5E}" srcOrd="8" destOrd="0" parTransId="{A4C436FB-119E-42AF-99E5-2F71EBC1DE59}" sibTransId="{A4C03335-99B9-4AA2-8F90-5C06EFBE1ADE}"/>
    <dgm:cxn modelId="{336487DF-C98E-4284-B165-AEAEA00012F1}" srcId="{96C6BE89-4B8D-49DE-AEA7-D1A5B8E63D56}" destId="{E844937D-6AE3-42B9-A6F4-352684760160}" srcOrd="3" destOrd="0" parTransId="{2969F191-07CE-4931-9090-2025998F1A8F}" sibTransId="{53B09638-A70D-4392-B49B-C7FB1D1F4989}"/>
    <dgm:cxn modelId="{50EF9125-7303-4AD1-B26F-C6D7B18940D4}" srcId="{96C6BE89-4B8D-49DE-AEA7-D1A5B8E63D56}" destId="{A1018861-FBB4-429D-B8DD-93391D03DEC6}" srcOrd="5" destOrd="0" parTransId="{FBC1EDE7-830F-4626-BE61-4BC3C6DEB708}" sibTransId="{1902BB15-C5A6-4F00-870D-A78CF695DF9F}"/>
    <dgm:cxn modelId="{3DC1BDA9-9156-4D17-A776-B9A5FEE902A7}" srcId="{96C6BE89-4B8D-49DE-AEA7-D1A5B8E63D56}" destId="{802BF33E-E8B6-47CA-B5DB-B68191004EBF}" srcOrd="15" destOrd="0" parTransId="{01289D69-30FF-41A8-B244-B9565C0C2AF9}" sibTransId="{03ECCD8D-BCA8-4F1F-A98E-65D9A9333EF0}"/>
    <dgm:cxn modelId="{F758624B-057A-4777-A6DD-28B651243DCC}" type="presOf" srcId="{E844937D-6AE3-42B9-A6F4-352684760160}" destId="{C8743EA1-F512-4161-B3D6-3A53E034D354}" srcOrd="0" destOrd="0" presId="urn:microsoft.com/office/officeart/2005/8/layout/hProcess9"/>
    <dgm:cxn modelId="{68CE6126-121B-4FCA-B404-440E37BFFF2D}" srcId="{96C6BE89-4B8D-49DE-AEA7-D1A5B8E63D56}" destId="{C09ADEBA-BA01-4A6E-93EC-92DA6E5CB2D9}" srcOrd="13" destOrd="0" parTransId="{A8E2A4ED-4AAD-4CF7-B273-E1475EBA8A9B}" sibTransId="{5D2C5BBE-19C4-46B5-A26C-4A89129B9817}"/>
    <dgm:cxn modelId="{8365A8D0-BD05-443A-BC43-BDBE1ABA34D6}" type="presOf" srcId="{C7C2275D-3CEB-4014-BAC5-8795221B1EFC}" destId="{BF34B5FE-5396-4C00-96B8-973FA4D29D01}" srcOrd="0" destOrd="0" presId="urn:microsoft.com/office/officeart/2005/8/layout/hProcess9"/>
    <dgm:cxn modelId="{E5534C76-9E15-436E-9A1B-35498D84FEF3}" type="presParOf" srcId="{5E5E0D76-0EFB-413E-91E2-10FBE7991550}" destId="{A7C9E0D8-B40B-46C8-BBFC-BD5D9AD1A17C}" srcOrd="0" destOrd="0" presId="urn:microsoft.com/office/officeart/2005/8/layout/hProcess9"/>
    <dgm:cxn modelId="{781D5343-7469-4724-9C55-459A45A8CCEF}" type="presParOf" srcId="{5E5E0D76-0EFB-413E-91E2-10FBE7991550}" destId="{E6EC9681-6440-46B4-904A-1E17DCC05723}" srcOrd="1" destOrd="0" presId="urn:microsoft.com/office/officeart/2005/8/layout/hProcess9"/>
    <dgm:cxn modelId="{D63698EF-D1DA-4F37-A0C4-41C845B309FD}" type="presParOf" srcId="{E6EC9681-6440-46B4-904A-1E17DCC05723}" destId="{1A621BC9-E670-4743-8121-D2B1A011B7BF}" srcOrd="0" destOrd="0" presId="urn:microsoft.com/office/officeart/2005/8/layout/hProcess9"/>
    <dgm:cxn modelId="{2E916CBE-56BE-4DD1-83B2-6C0F47A9A4B8}" type="presParOf" srcId="{E6EC9681-6440-46B4-904A-1E17DCC05723}" destId="{7BFB9B17-66D3-4CFD-AEED-5C7B2150DD83}" srcOrd="1" destOrd="0" presId="urn:microsoft.com/office/officeart/2005/8/layout/hProcess9"/>
    <dgm:cxn modelId="{4CB44BBB-B8B1-422A-8929-27E3EE59433F}" type="presParOf" srcId="{E6EC9681-6440-46B4-904A-1E17DCC05723}" destId="{09D4CB6D-E0BB-454A-98E8-9FD699BA4B6D}" srcOrd="2" destOrd="0" presId="urn:microsoft.com/office/officeart/2005/8/layout/hProcess9"/>
    <dgm:cxn modelId="{A12A372C-D160-47AC-A487-D64ADDD45C42}" type="presParOf" srcId="{E6EC9681-6440-46B4-904A-1E17DCC05723}" destId="{70A40428-15A5-4357-A34D-99C64945A83B}" srcOrd="3" destOrd="0" presId="urn:microsoft.com/office/officeart/2005/8/layout/hProcess9"/>
    <dgm:cxn modelId="{41B849C6-2053-4DA9-8F24-5A5889BE4E80}" type="presParOf" srcId="{E6EC9681-6440-46B4-904A-1E17DCC05723}" destId="{13BBED6A-A571-42BD-9D94-59C8025DF8A9}" srcOrd="4" destOrd="0" presId="urn:microsoft.com/office/officeart/2005/8/layout/hProcess9"/>
    <dgm:cxn modelId="{9C90DB6F-537D-4DF5-8588-A9FBC1E8269E}" type="presParOf" srcId="{E6EC9681-6440-46B4-904A-1E17DCC05723}" destId="{FD54E967-7192-4D34-81D0-04001302A457}" srcOrd="5" destOrd="0" presId="urn:microsoft.com/office/officeart/2005/8/layout/hProcess9"/>
    <dgm:cxn modelId="{22CB17DC-9BDF-4567-B05A-69D41279DEE0}" type="presParOf" srcId="{E6EC9681-6440-46B4-904A-1E17DCC05723}" destId="{C8743EA1-F512-4161-B3D6-3A53E034D354}" srcOrd="6" destOrd="0" presId="urn:microsoft.com/office/officeart/2005/8/layout/hProcess9"/>
    <dgm:cxn modelId="{6F22BF43-C0C8-41E9-AF2E-9E130300B9F8}" type="presParOf" srcId="{E6EC9681-6440-46B4-904A-1E17DCC05723}" destId="{7ACADD02-D007-40A3-8A2B-7E073DBF2E2D}" srcOrd="7" destOrd="0" presId="urn:microsoft.com/office/officeart/2005/8/layout/hProcess9"/>
    <dgm:cxn modelId="{CA1B89E6-29D9-43E6-A591-26EB03C315D2}" type="presParOf" srcId="{E6EC9681-6440-46B4-904A-1E17DCC05723}" destId="{C6C07571-715A-4644-8856-87B97D2A5863}" srcOrd="8" destOrd="0" presId="urn:microsoft.com/office/officeart/2005/8/layout/hProcess9"/>
    <dgm:cxn modelId="{092BFD2A-63CB-4A8F-82A8-74F524DF5B23}" type="presParOf" srcId="{E6EC9681-6440-46B4-904A-1E17DCC05723}" destId="{92863B8C-2CF7-44C1-BDA0-536CD4808583}" srcOrd="9" destOrd="0" presId="urn:microsoft.com/office/officeart/2005/8/layout/hProcess9"/>
    <dgm:cxn modelId="{5DA9C0F2-F208-47A0-8D32-55031E269C0D}" type="presParOf" srcId="{E6EC9681-6440-46B4-904A-1E17DCC05723}" destId="{BCA7B69C-2817-4C4D-810F-C4F6F9FBDF76}" srcOrd="10" destOrd="0" presId="urn:microsoft.com/office/officeart/2005/8/layout/hProcess9"/>
    <dgm:cxn modelId="{080C36F7-209A-41F0-99B9-62500AD31223}" type="presParOf" srcId="{E6EC9681-6440-46B4-904A-1E17DCC05723}" destId="{D08EDECE-3806-40F6-841F-D9640083E997}" srcOrd="11" destOrd="0" presId="urn:microsoft.com/office/officeart/2005/8/layout/hProcess9"/>
    <dgm:cxn modelId="{F510D39A-3832-4192-9FB0-E35F410A34DF}" type="presParOf" srcId="{E6EC9681-6440-46B4-904A-1E17DCC05723}" destId="{93449851-C4F4-44CA-9351-F5773A238690}" srcOrd="12" destOrd="0" presId="urn:microsoft.com/office/officeart/2005/8/layout/hProcess9"/>
    <dgm:cxn modelId="{EE3218BD-7992-4F9D-B9C5-206BAC0C63F8}" type="presParOf" srcId="{E6EC9681-6440-46B4-904A-1E17DCC05723}" destId="{1D0A0178-CB0D-414B-9A54-31CB2B740B24}" srcOrd="13" destOrd="0" presId="urn:microsoft.com/office/officeart/2005/8/layout/hProcess9"/>
    <dgm:cxn modelId="{3FAF602F-E028-4D49-84D8-E0D6ED28DC7C}" type="presParOf" srcId="{E6EC9681-6440-46B4-904A-1E17DCC05723}" destId="{B0682970-BE9C-4D42-B6C5-35DD19F6E3FB}" srcOrd="14" destOrd="0" presId="urn:microsoft.com/office/officeart/2005/8/layout/hProcess9"/>
    <dgm:cxn modelId="{35933022-5173-43DC-B429-E10B2170A3B5}" type="presParOf" srcId="{E6EC9681-6440-46B4-904A-1E17DCC05723}" destId="{859C8B03-C36E-4363-868E-A2212153C4ED}" srcOrd="15" destOrd="0" presId="urn:microsoft.com/office/officeart/2005/8/layout/hProcess9"/>
    <dgm:cxn modelId="{3DE81A23-EBF8-4883-8CCE-7A2DC598132F}" type="presParOf" srcId="{E6EC9681-6440-46B4-904A-1E17DCC05723}" destId="{F5C58558-045E-4BEC-A4CB-86ADACBDF160}" srcOrd="16" destOrd="0" presId="urn:microsoft.com/office/officeart/2005/8/layout/hProcess9"/>
    <dgm:cxn modelId="{40BD3B49-D92F-4E53-A541-9141729DE8F1}" type="presParOf" srcId="{E6EC9681-6440-46B4-904A-1E17DCC05723}" destId="{CD6A6A85-0F26-4709-AA50-9152F88A3D77}" srcOrd="17" destOrd="0" presId="urn:microsoft.com/office/officeart/2005/8/layout/hProcess9"/>
    <dgm:cxn modelId="{6815B2CC-A334-4B0D-8D1F-DF08E979E4D1}" type="presParOf" srcId="{E6EC9681-6440-46B4-904A-1E17DCC05723}" destId="{BF34B5FE-5396-4C00-96B8-973FA4D29D01}" srcOrd="18" destOrd="0" presId="urn:microsoft.com/office/officeart/2005/8/layout/hProcess9"/>
    <dgm:cxn modelId="{57EEBFB7-E443-43AA-846D-AE05AC314FE8}" type="presParOf" srcId="{E6EC9681-6440-46B4-904A-1E17DCC05723}" destId="{25544304-C58C-4C64-8845-C7CA6E5C8334}" srcOrd="19" destOrd="0" presId="urn:microsoft.com/office/officeart/2005/8/layout/hProcess9"/>
    <dgm:cxn modelId="{92868D5A-94BC-4534-A616-62FCE7BD961C}" type="presParOf" srcId="{E6EC9681-6440-46B4-904A-1E17DCC05723}" destId="{E4EA8CC6-1C80-4FDA-A127-03EA0D2570F0}" srcOrd="20" destOrd="0" presId="urn:microsoft.com/office/officeart/2005/8/layout/hProcess9"/>
    <dgm:cxn modelId="{4C445C9F-860E-4316-9E64-D5A0B1063479}" type="presParOf" srcId="{E6EC9681-6440-46B4-904A-1E17DCC05723}" destId="{92802E1F-81C8-43F2-B14F-94F7D7D76F02}" srcOrd="21" destOrd="0" presId="urn:microsoft.com/office/officeart/2005/8/layout/hProcess9"/>
    <dgm:cxn modelId="{A8FC8BFA-F7DA-4B2F-895F-93D4E03142DF}" type="presParOf" srcId="{E6EC9681-6440-46B4-904A-1E17DCC05723}" destId="{43F941B6-9EDA-4894-80A5-E3E8876055BD}" srcOrd="22" destOrd="0" presId="urn:microsoft.com/office/officeart/2005/8/layout/hProcess9"/>
    <dgm:cxn modelId="{641D66E9-E9CD-483C-803B-5CC7EDD56ABA}" type="presParOf" srcId="{E6EC9681-6440-46B4-904A-1E17DCC05723}" destId="{CD3C50DA-3C6B-4CE7-82D1-FEC1C600374D}" srcOrd="23" destOrd="0" presId="urn:microsoft.com/office/officeart/2005/8/layout/hProcess9"/>
    <dgm:cxn modelId="{60746EFD-C723-4CA9-8168-6EBB989F026A}" type="presParOf" srcId="{E6EC9681-6440-46B4-904A-1E17DCC05723}" destId="{C62D23D7-E9F4-4F72-AD5B-0D7EC829B246}" srcOrd="24" destOrd="0" presId="urn:microsoft.com/office/officeart/2005/8/layout/hProcess9"/>
    <dgm:cxn modelId="{9E94B985-7603-4E16-9ABB-980C83033F2B}" type="presParOf" srcId="{E6EC9681-6440-46B4-904A-1E17DCC05723}" destId="{A76EC355-F97C-4320-BF22-F88099816238}" srcOrd="25" destOrd="0" presId="urn:microsoft.com/office/officeart/2005/8/layout/hProcess9"/>
    <dgm:cxn modelId="{EBFB8A45-9D90-470B-B192-2E43C4DCA5E3}" type="presParOf" srcId="{E6EC9681-6440-46B4-904A-1E17DCC05723}" destId="{6EC211D9-77BF-484A-8FC3-D3054894DFCA}" srcOrd="26" destOrd="0" presId="urn:microsoft.com/office/officeart/2005/8/layout/hProcess9"/>
    <dgm:cxn modelId="{3FD7E933-3D6C-44DB-BB37-39D411877544}" type="presParOf" srcId="{E6EC9681-6440-46B4-904A-1E17DCC05723}" destId="{6A548930-2835-4689-91CA-DB4467BF52F1}" srcOrd="27" destOrd="0" presId="urn:microsoft.com/office/officeart/2005/8/layout/hProcess9"/>
    <dgm:cxn modelId="{AC71FAC6-D449-4F91-AD93-2582DD0CE20E}" type="presParOf" srcId="{E6EC9681-6440-46B4-904A-1E17DCC05723}" destId="{E565F034-24C1-41BB-A026-CB060240389F}" srcOrd="28" destOrd="0" presId="urn:microsoft.com/office/officeart/2005/8/layout/hProcess9"/>
    <dgm:cxn modelId="{CF148DFF-179C-456A-ADE0-6F025B35475F}" type="presParOf" srcId="{E6EC9681-6440-46B4-904A-1E17DCC05723}" destId="{6ECFE3E2-AE7F-46C2-9822-1EADC8353B08}" srcOrd="29" destOrd="0" presId="urn:microsoft.com/office/officeart/2005/8/layout/hProcess9"/>
    <dgm:cxn modelId="{DD54FCAA-5977-437B-8AA4-0B418A6D45A9}" type="presParOf" srcId="{E6EC9681-6440-46B4-904A-1E17DCC05723}" destId="{E7A4C3F7-A638-4C87-BE73-8DFC5E7A62E3}" srcOrd="3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426BFE-8EB7-4EFA-92D6-368E832FBAFF}" type="doc">
      <dgm:prSet loTypeId="urn:microsoft.com/office/officeart/2008/layout/LinedLis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A40AD4EB-934C-4093-B8A5-D1E9E00DBF0B}">
      <dgm:prSet custT="1"/>
      <dgm:spPr/>
      <dgm:t>
        <a:bodyPr/>
        <a:lstStyle/>
        <a:p>
          <a:pPr algn="l" rtl="0"/>
          <a:r>
            <a:rPr lang="zh-TW" altLang="en-US" sz="1800" b="0" dirty="0" smtClean="0">
              <a:latin typeface="+mj-ea"/>
              <a:ea typeface="+mj-ea"/>
            </a:rPr>
            <a:t>我國在公私部門共同參與討論下，於</a:t>
          </a:r>
          <a:r>
            <a:rPr lang="en-US" altLang="zh-TW" sz="1800" b="0" dirty="0" smtClean="0">
              <a:latin typeface="+mj-ea"/>
              <a:ea typeface="+mj-ea"/>
            </a:rPr>
            <a:t>100</a:t>
          </a:r>
          <a:r>
            <a:rPr lang="zh-TW" altLang="en-US" sz="1800" b="0" dirty="0" smtClean="0">
              <a:latin typeface="+mj-ea"/>
              <a:ea typeface="+mj-ea"/>
            </a:rPr>
            <a:t>年</a:t>
          </a:r>
          <a:r>
            <a:rPr lang="en-US" altLang="zh-TW" sz="1800" b="0" dirty="0" smtClean="0">
              <a:latin typeface="+mj-ea"/>
              <a:ea typeface="+mj-ea"/>
            </a:rPr>
            <a:t>12</a:t>
          </a:r>
          <a:r>
            <a:rPr lang="zh-TW" altLang="en-US" sz="1800" b="0" dirty="0" smtClean="0">
              <a:latin typeface="+mj-ea"/>
              <a:ea typeface="+mj-ea"/>
            </a:rPr>
            <a:t>月</a:t>
          </a:r>
          <a:r>
            <a:rPr lang="en-US" altLang="zh-TW" sz="1800" b="0" dirty="0" smtClean="0">
              <a:latin typeface="+mj-ea"/>
              <a:ea typeface="+mj-ea"/>
            </a:rPr>
            <a:t>19</a:t>
          </a:r>
          <a:r>
            <a:rPr lang="zh-TW" altLang="en-US" sz="1800" b="0" dirty="0" smtClean="0">
              <a:latin typeface="+mj-ea"/>
              <a:ea typeface="+mj-ea"/>
            </a:rPr>
            <a:t>日函頒</a:t>
          </a:r>
          <a:r>
            <a:rPr lang="zh-TW" sz="1800" b="0" dirty="0" smtClean="0">
              <a:latin typeface="+mj-ea"/>
              <a:ea typeface="+mj-ea"/>
            </a:rPr>
            <a:t>「</a:t>
          </a:r>
          <a:r>
            <a:rPr lang="zh-TW" sz="1800" b="0" dirty="0" smtClean="0">
              <a:solidFill>
                <a:srgbClr val="FF0000"/>
              </a:solidFill>
              <a:latin typeface="+mj-ea"/>
              <a:ea typeface="+mj-ea"/>
            </a:rPr>
            <a:t>性別平等政策綱領</a:t>
          </a:r>
          <a:r>
            <a:rPr lang="zh-TW" sz="1800" b="0" dirty="0" smtClean="0">
              <a:latin typeface="+mj-ea"/>
              <a:ea typeface="+mj-ea"/>
            </a:rPr>
            <a:t>」，期盼此一政策綱領的提出，能持續打開社會各界的性別視野，促使台灣邁向更多元、包容、豐富且為全體國民共治、共享、共贏的永續社會。</a:t>
          </a:r>
          <a:endParaRPr lang="en-US" altLang="zh-TW" sz="1800" b="0" dirty="0" smtClean="0">
            <a:latin typeface="+mj-ea"/>
            <a:ea typeface="+mj-ea"/>
          </a:endParaRPr>
        </a:p>
        <a:p>
          <a:pPr algn="l" rtl="0"/>
          <a:r>
            <a:rPr lang="zh-TW" altLang="en-US" sz="1800" b="0" dirty="0" smtClean="0">
              <a:latin typeface="+mj-ea"/>
              <a:ea typeface="+mj-ea"/>
            </a:rPr>
            <a:t>在各部會的努力下，女力已開始崛起，如何支持女性充分發揮潛能是促進性別平等、競爭力加分的首要任務。</a:t>
          </a:r>
          <a:endParaRPr lang="en-US" sz="1800" b="0" dirty="0">
            <a:latin typeface="+mj-ea"/>
            <a:ea typeface="+mj-ea"/>
          </a:endParaRPr>
        </a:p>
      </dgm:t>
    </dgm:pt>
    <dgm:pt modelId="{D945435E-4C32-4797-AC3C-C5E1A2FD251B}" type="parTrans" cxnId="{93A884CD-C303-4E75-BBFC-E564D3ADC06C}">
      <dgm:prSet/>
      <dgm:spPr/>
      <dgm:t>
        <a:bodyPr/>
        <a:lstStyle/>
        <a:p>
          <a:pPr algn="l"/>
          <a:endParaRPr lang="zh-TW" altLang="en-US" sz="1800" b="0">
            <a:latin typeface="+mj-ea"/>
            <a:ea typeface="+mj-ea"/>
          </a:endParaRPr>
        </a:p>
      </dgm:t>
    </dgm:pt>
    <dgm:pt modelId="{5D985B65-BD0C-4287-8CB6-2FC7C0CF71F3}" type="sibTrans" cxnId="{93A884CD-C303-4E75-BBFC-E564D3ADC06C}">
      <dgm:prSet/>
      <dgm:spPr/>
      <dgm:t>
        <a:bodyPr/>
        <a:lstStyle/>
        <a:p>
          <a:pPr algn="l"/>
          <a:endParaRPr lang="zh-TW" altLang="en-US" sz="1800" b="0">
            <a:latin typeface="+mj-ea"/>
            <a:ea typeface="+mj-ea"/>
          </a:endParaRPr>
        </a:p>
      </dgm:t>
    </dgm:pt>
    <dgm:pt modelId="{A177D055-AB5B-4183-BA47-B01230F1681D}" type="pres">
      <dgm:prSet presAssocID="{C3426BFE-8EB7-4EFA-92D6-368E832FBA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6C0B278-C9D8-403B-97DD-A86045D52593}" type="pres">
      <dgm:prSet presAssocID="{A40AD4EB-934C-4093-B8A5-D1E9E00DBF0B}" presName="thickLine" presStyleLbl="alignNode1" presStyleIdx="0" presStyleCnt="1"/>
      <dgm:spPr/>
      <dgm:t>
        <a:bodyPr/>
        <a:lstStyle/>
        <a:p>
          <a:endParaRPr lang="zh-TW" altLang="en-US"/>
        </a:p>
      </dgm:t>
    </dgm:pt>
    <dgm:pt modelId="{84DBE55B-7DB5-41DC-A235-204AE40AC9DB}" type="pres">
      <dgm:prSet presAssocID="{A40AD4EB-934C-4093-B8A5-D1E9E00DBF0B}" presName="horz1" presStyleCnt="0"/>
      <dgm:spPr/>
      <dgm:t>
        <a:bodyPr/>
        <a:lstStyle/>
        <a:p>
          <a:endParaRPr lang="zh-TW" altLang="en-US"/>
        </a:p>
      </dgm:t>
    </dgm:pt>
    <dgm:pt modelId="{09690B3A-B5D4-457A-861E-2999DDA4FC5F}" type="pres">
      <dgm:prSet presAssocID="{A40AD4EB-934C-4093-B8A5-D1E9E00DBF0B}" presName="tx1" presStyleLbl="revTx" presStyleIdx="0" presStyleCnt="1" custScaleY="100694"/>
      <dgm:spPr/>
      <dgm:t>
        <a:bodyPr/>
        <a:lstStyle/>
        <a:p>
          <a:endParaRPr lang="zh-TW" altLang="en-US"/>
        </a:p>
      </dgm:t>
    </dgm:pt>
    <dgm:pt modelId="{1C3AFA77-93A1-4CD7-948D-D29C5022235A}" type="pres">
      <dgm:prSet presAssocID="{A40AD4EB-934C-4093-B8A5-D1E9E00DBF0B}" presName="vert1" presStyleCnt="0"/>
      <dgm:spPr/>
      <dgm:t>
        <a:bodyPr/>
        <a:lstStyle/>
        <a:p>
          <a:endParaRPr lang="zh-TW" altLang="en-US"/>
        </a:p>
      </dgm:t>
    </dgm:pt>
  </dgm:ptLst>
  <dgm:cxnLst>
    <dgm:cxn modelId="{149A270D-6872-4F91-9071-75C7EAFE6DDB}" type="presOf" srcId="{C3426BFE-8EB7-4EFA-92D6-368E832FBAFF}" destId="{A177D055-AB5B-4183-BA47-B01230F1681D}" srcOrd="0" destOrd="0" presId="urn:microsoft.com/office/officeart/2008/layout/LinedList"/>
    <dgm:cxn modelId="{8E4E4BF2-A062-4778-832B-7ACEF6D4CE84}" type="presOf" srcId="{A40AD4EB-934C-4093-B8A5-D1E9E00DBF0B}" destId="{09690B3A-B5D4-457A-861E-2999DDA4FC5F}" srcOrd="0" destOrd="0" presId="urn:microsoft.com/office/officeart/2008/layout/LinedList"/>
    <dgm:cxn modelId="{93A884CD-C303-4E75-BBFC-E564D3ADC06C}" srcId="{C3426BFE-8EB7-4EFA-92D6-368E832FBAFF}" destId="{A40AD4EB-934C-4093-B8A5-D1E9E00DBF0B}" srcOrd="0" destOrd="0" parTransId="{D945435E-4C32-4797-AC3C-C5E1A2FD251B}" sibTransId="{5D985B65-BD0C-4287-8CB6-2FC7C0CF71F3}"/>
    <dgm:cxn modelId="{CE4B23A5-4D08-43F5-B346-472A0FE5D44C}" type="presParOf" srcId="{A177D055-AB5B-4183-BA47-B01230F1681D}" destId="{E6C0B278-C9D8-403B-97DD-A86045D52593}" srcOrd="0" destOrd="0" presId="urn:microsoft.com/office/officeart/2008/layout/LinedList"/>
    <dgm:cxn modelId="{B262D02A-CEE6-453A-BE18-F4AF03098777}" type="presParOf" srcId="{A177D055-AB5B-4183-BA47-B01230F1681D}" destId="{84DBE55B-7DB5-41DC-A235-204AE40AC9DB}" srcOrd="1" destOrd="0" presId="urn:microsoft.com/office/officeart/2008/layout/LinedList"/>
    <dgm:cxn modelId="{72FADA04-AE0A-413F-A98E-9767FBDBBCDA}" type="presParOf" srcId="{84DBE55B-7DB5-41DC-A235-204AE40AC9DB}" destId="{09690B3A-B5D4-457A-861E-2999DDA4FC5F}" srcOrd="0" destOrd="0" presId="urn:microsoft.com/office/officeart/2008/layout/LinedList"/>
    <dgm:cxn modelId="{F5E53535-EB16-4569-AB3C-70CDFFD140B7}" type="presParOf" srcId="{84DBE55B-7DB5-41DC-A235-204AE40AC9DB}" destId="{1C3AFA77-93A1-4CD7-948D-D29C502223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A7C071-F7E3-4990-9C08-2F3052A2AD45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44B8217-C695-4AEA-9B65-3DCDCCA7A61C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性別平等政策綱領</a:t>
          </a:r>
          <a:endParaRPr lang="zh-TW" altLang="en-US" sz="2400" dirty="0">
            <a:latin typeface="+mj-ea"/>
            <a:ea typeface="+mj-ea"/>
          </a:endParaRPr>
        </a:p>
      </dgm:t>
    </dgm:pt>
    <dgm:pt modelId="{928573F6-64C8-4ADB-8800-066F7264B7D0}" type="parTrans" cxnId="{CDBB6618-FBCB-4F63-984E-57E2CCECD5E2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5D699A1B-203F-41D7-B1ED-BCF781A16F55}" type="sibTrans" cxnId="{CDBB6618-FBCB-4F63-984E-57E2CCECD5E2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3B81669A-C13F-44E9-815E-CA220E717675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性別平等是保障社會公平正義的核心價值</a:t>
          </a:r>
          <a:endParaRPr lang="zh-TW" altLang="en-US" sz="1600" dirty="0">
            <a:latin typeface="+mj-ea"/>
            <a:ea typeface="+mj-ea"/>
          </a:endParaRPr>
        </a:p>
      </dgm:t>
    </dgm:pt>
    <dgm:pt modelId="{241374D7-04FD-4D43-ADE2-C461A1D38DF2}" type="parTrans" cxnId="{1894EA13-BE7D-45D6-8FC6-BED7D0DD81D9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700ADA14-ACD7-41E9-A20E-9E13DAF47611}" type="sibTrans" cxnId="{1894EA13-BE7D-45D6-8FC6-BED7D0DD81D9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41EA2ACE-C7AC-46A3-836D-C80A256F7321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婦女權益的提升是促進性別平等的首要任務</a:t>
          </a:r>
          <a:endParaRPr lang="zh-TW" altLang="en-US" sz="1600" dirty="0">
            <a:latin typeface="+mj-ea"/>
            <a:ea typeface="+mj-ea"/>
          </a:endParaRPr>
        </a:p>
      </dgm:t>
    </dgm:pt>
    <dgm:pt modelId="{1D360C74-BA92-447F-B355-CE584C430D76}" type="parTrans" cxnId="{F3497604-DB2E-41B3-AA50-B22CDCC6E8CA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0B3DC319-459E-4404-8F99-1CC820902289}" type="sibTrans" cxnId="{F3497604-DB2E-41B3-AA50-B22CDCC6E8CA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6CD52B37-0785-45B5-A894-7F86B6F9CA96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性別主流化是實現施政以人為本的有效途徑</a:t>
          </a:r>
          <a:endParaRPr lang="zh-TW" altLang="en-US" sz="1600" dirty="0">
            <a:latin typeface="+mj-ea"/>
            <a:ea typeface="+mj-ea"/>
          </a:endParaRPr>
        </a:p>
      </dgm:t>
    </dgm:pt>
    <dgm:pt modelId="{E5739823-F5EE-47B1-9FA5-D2909756EE01}" type="parTrans" cxnId="{3ECAB6D5-E1B1-4647-8133-8AF5E47A3FA5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54EEA84E-3BEE-4EFF-A6A4-D5BCB2016C51}" type="sibTrans" cxnId="{3ECAB6D5-E1B1-4647-8133-8AF5E47A3FA5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FF0AEF24-21E9-418A-A6FA-A89A65780994}" type="pres">
      <dgm:prSet presAssocID="{F9A7C071-F7E3-4990-9C08-2F3052A2AD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50302C9-41E4-4AB5-9207-DB669660E41D}" type="pres">
      <dgm:prSet presAssocID="{144B8217-C695-4AEA-9B65-3DCDCCA7A61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DE607346-D40A-45A8-9468-BCD6AAB8FA7E}" type="pres">
      <dgm:prSet presAssocID="{3B81669A-C13F-44E9-815E-CA220E71767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7D4E03-AC9F-43E8-9E9F-34A03271DB4D}" type="pres">
      <dgm:prSet presAssocID="{3B81669A-C13F-44E9-815E-CA220E717675}" presName="dummy" presStyleCnt="0"/>
      <dgm:spPr/>
    </dgm:pt>
    <dgm:pt modelId="{F89FA547-B5CB-4F67-A0D1-3A0D613E3B97}" type="pres">
      <dgm:prSet presAssocID="{700ADA14-ACD7-41E9-A20E-9E13DAF47611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BEA23754-E6CE-4A16-873A-47696112A0E2}" type="pres">
      <dgm:prSet presAssocID="{41EA2ACE-C7AC-46A3-836D-C80A256F73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7FBD7F-EDFB-4083-B2DC-29F03027FC54}" type="pres">
      <dgm:prSet presAssocID="{41EA2ACE-C7AC-46A3-836D-C80A256F7321}" presName="dummy" presStyleCnt="0"/>
      <dgm:spPr/>
    </dgm:pt>
    <dgm:pt modelId="{62ED44C7-F250-404A-84AC-8962CDBB145A}" type="pres">
      <dgm:prSet presAssocID="{0B3DC319-459E-4404-8F99-1CC820902289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A24DC178-0B09-462C-A2D7-DA0609BF31BD}" type="pres">
      <dgm:prSet presAssocID="{6CD52B37-0785-45B5-A894-7F86B6F9CA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30D51D-2E2C-464D-AC24-30B78D6CD9F2}" type="pres">
      <dgm:prSet presAssocID="{6CD52B37-0785-45B5-A894-7F86B6F9CA96}" presName="dummy" presStyleCnt="0"/>
      <dgm:spPr/>
    </dgm:pt>
    <dgm:pt modelId="{BDF736D6-DADA-4FCF-922F-C80FF633D6E8}" type="pres">
      <dgm:prSet presAssocID="{54EEA84E-3BEE-4EFF-A6A4-D5BCB2016C51}" presName="sibTrans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CDBB6618-FBCB-4F63-984E-57E2CCECD5E2}" srcId="{F9A7C071-F7E3-4990-9C08-2F3052A2AD45}" destId="{144B8217-C695-4AEA-9B65-3DCDCCA7A61C}" srcOrd="0" destOrd="0" parTransId="{928573F6-64C8-4ADB-8800-066F7264B7D0}" sibTransId="{5D699A1B-203F-41D7-B1ED-BCF781A16F55}"/>
    <dgm:cxn modelId="{2AD99950-FF6C-406B-8094-51CC04BD0CA6}" type="presOf" srcId="{F9A7C071-F7E3-4990-9C08-2F3052A2AD45}" destId="{FF0AEF24-21E9-418A-A6FA-A89A65780994}" srcOrd="0" destOrd="0" presId="urn:microsoft.com/office/officeart/2005/8/layout/radial6"/>
    <dgm:cxn modelId="{F3497604-DB2E-41B3-AA50-B22CDCC6E8CA}" srcId="{144B8217-C695-4AEA-9B65-3DCDCCA7A61C}" destId="{41EA2ACE-C7AC-46A3-836D-C80A256F7321}" srcOrd="1" destOrd="0" parTransId="{1D360C74-BA92-447F-B355-CE584C430D76}" sibTransId="{0B3DC319-459E-4404-8F99-1CC820902289}"/>
    <dgm:cxn modelId="{1D22E3AD-C1AE-421F-BF96-663C92D205B6}" type="presOf" srcId="{6CD52B37-0785-45B5-A894-7F86B6F9CA96}" destId="{A24DC178-0B09-462C-A2D7-DA0609BF31BD}" srcOrd="0" destOrd="0" presId="urn:microsoft.com/office/officeart/2005/8/layout/radial6"/>
    <dgm:cxn modelId="{61ADD910-B112-4759-9011-E67374E7AABA}" type="presOf" srcId="{3B81669A-C13F-44E9-815E-CA220E717675}" destId="{DE607346-D40A-45A8-9468-BCD6AAB8FA7E}" srcOrd="0" destOrd="0" presId="urn:microsoft.com/office/officeart/2005/8/layout/radial6"/>
    <dgm:cxn modelId="{3B481DDD-CF18-4C96-AE94-982C7184C4D0}" type="presOf" srcId="{0B3DC319-459E-4404-8F99-1CC820902289}" destId="{62ED44C7-F250-404A-84AC-8962CDBB145A}" srcOrd="0" destOrd="0" presId="urn:microsoft.com/office/officeart/2005/8/layout/radial6"/>
    <dgm:cxn modelId="{2C7B968C-B32A-45E1-8A08-C72C1EB2C56A}" type="presOf" srcId="{41EA2ACE-C7AC-46A3-836D-C80A256F7321}" destId="{BEA23754-E6CE-4A16-873A-47696112A0E2}" srcOrd="0" destOrd="0" presId="urn:microsoft.com/office/officeart/2005/8/layout/radial6"/>
    <dgm:cxn modelId="{E66FD277-8ABE-4301-8B7F-2FBA0432191E}" type="presOf" srcId="{144B8217-C695-4AEA-9B65-3DCDCCA7A61C}" destId="{750302C9-41E4-4AB5-9207-DB669660E41D}" srcOrd="0" destOrd="0" presId="urn:microsoft.com/office/officeart/2005/8/layout/radial6"/>
    <dgm:cxn modelId="{3ECAB6D5-E1B1-4647-8133-8AF5E47A3FA5}" srcId="{144B8217-C695-4AEA-9B65-3DCDCCA7A61C}" destId="{6CD52B37-0785-45B5-A894-7F86B6F9CA96}" srcOrd="2" destOrd="0" parTransId="{E5739823-F5EE-47B1-9FA5-D2909756EE01}" sibTransId="{54EEA84E-3BEE-4EFF-A6A4-D5BCB2016C51}"/>
    <dgm:cxn modelId="{B8D90301-AEB9-46D6-ADD8-90C1237314D8}" type="presOf" srcId="{700ADA14-ACD7-41E9-A20E-9E13DAF47611}" destId="{F89FA547-B5CB-4F67-A0D1-3A0D613E3B97}" srcOrd="0" destOrd="0" presId="urn:microsoft.com/office/officeart/2005/8/layout/radial6"/>
    <dgm:cxn modelId="{1894EA13-BE7D-45D6-8FC6-BED7D0DD81D9}" srcId="{144B8217-C695-4AEA-9B65-3DCDCCA7A61C}" destId="{3B81669A-C13F-44E9-815E-CA220E717675}" srcOrd="0" destOrd="0" parTransId="{241374D7-04FD-4D43-ADE2-C461A1D38DF2}" sibTransId="{700ADA14-ACD7-41E9-A20E-9E13DAF47611}"/>
    <dgm:cxn modelId="{796F07E7-96BE-45AD-94E8-9AB4BC326381}" type="presOf" srcId="{54EEA84E-3BEE-4EFF-A6A4-D5BCB2016C51}" destId="{BDF736D6-DADA-4FCF-922F-C80FF633D6E8}" srcOrd="0" destOrd="0" presId="urn:microsoft.com/office/officeart/2005/8/layout/radial6"/>
    <dgm:cxn modelId="{D0EBE6C3-2CE4-491F-87A8-28C418B3B2A4}" type="presParOf" srcId="{FF0AEF24-21E9-418A-A6FA-A89A65780994}" destId="{750302C9-41E4-4AB5-9207-DB669660E41D}" srcOrd="0" destOrd="0" presId="urn:microsoft.com/office/officeart/2005/8/layout/radial6"/>
    <dgm:cxn modelId="{6A568DA5-FF2A-4CC3-A458-E2E04268CC37}" type="presParOf" srcId="{FF0AEF24-21E9-418A-A6FA-A89A65780994}" destId="{DE607346-D40A-45A8-9468-BCD6AAB8FA7E}" srcOrd="1" destOrd="0" presId="urn:microsoft.com/office/officeart/2005/8/layout/radial6"/>
    <dgm:cxn modelId="{FCEBA22F-93C1-404C-A576-F8C5B451C764}" type="presParOf" srcId="{FF0AEF24-21E9-418A-A6FA-A89A65780994}" destId="{597D4E03-AC9F-43E8-9E9F-34A03271DB4D}" srcOrd="2" destOrd="0" presId="urn:microsoft.com/office/officeart/2005/8/layout/radial6"/>
    <dgm:cxn modelId="{464789D9-31C5-47C3-91A2-6814B50EFAAC}" type="presParOf" srcId="{FF0AEF24-21E9-418A-A6FA-A89A65780994}" destId="{F89FA547-B5CB-4F67-A0D1-3A0D613E3B97}" srcOrd="3" destOrd="0" presId="urn:microsoft.com/office/officeart/2005/8/layout/radial6"/>
    <dgm:cxn modelId="{69C5D626-3D6C-4A67-83D7-41B1B2A5EA74}" type="presParOf" srcId="{FF0AEF24-21E9-418A-A6FA-A89A65780994}" destId="{BEA23754-E6CE-4A16-873A-47696112A0E2}" srcOrd="4" destOrd="0" presId="urn:microsoft.com/office/officeart/2005/8/layout/radial6"/>
    <dgm:cxn modelId="{B93B4410-DF42-484F-BFB0-359C2903D002}" type="presParOf" srcId="{FF0AEF24-21E9-418A-A6FA-A89A65780994}" destId="{497FBD7F-EDFB-4083-B2DC-29F03027FC54}" srcOrd="5" destOrd="0" presId="urn:microsoft.com/office/officeart/2005/8/layout/radial6"/>
    <dgm:cxn modelId="{7F11103F-A1A0-4872-BBD6-90A90E45F721}" type="presParOf" srcId="{FF0AEF24-21E9-418A-A6FA-A89A65780994}" destId="{62ED44C7-F250-404A-84AC-8962CDBB145A}" srcOrd="6" destOrd="0" presId="urn:microsoft.com/office/officeart/2005/8/layout/radial6"/>
    <dgm:cxn modelId="{A2FC72E2-E620-4BDF-BFBC-2D64EDCA9528}" type="presParOf" srcId="{FF0AEF24-21E9-418A-A6FA-A89A65780994}" destId="{A24DC178-0B09-462C-A2D7-DA0609BF31BD}" srcOrd="7" destOrd="0" presId="urn:microsoft.com/office/officeart/2005/8/layout/radial6"/>
    <dgm:cxn modelId="{D29E88D4-6198-4012-BCE9-9487D3EB392D}" type="presParOf" srcId="{FF0AEF24-21E9-418A-A6FA-A89A65780994}" destId="{0330D51D-2E2C-464D-AC24-30B78D6CD9F2}" srcOrd="8" destOrd="0" presId="urn:microsoft.com/office/officeart/2005/8/layout/radial6"/>
    <dgm:cxn modelId="{1D89930E-09CA-4FB6-9025-D2474807C465}" type="presParOf" srcId="{FF0AEF24-21E9-418A-A6FA-A89A65780994}" destId="{BDF736D6-DADA-4FCF-922F-C80FF633D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B58E28-4A31-4F62-AA5D-5552E464B1D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5B87744-1C03-4B81-96B2-074A4F92880B}">
      <dgm:prSet phldrT="[文字]" custT="1"/>
      <dgm:spPr/>
      <dgm:t>
        <a:bodyPr/>
        <a:lstStyle/>
        <a:p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聯合國</a:t>
          </a:r>
          <a:endParaRPr lang="zh-TW" altLang="en-US" sz="2800" dirty="0"/>
        </a:p>
      </dgm:t>
    </dgm:pt>
    <dgm:pt modelId="{F73FEC83-4ABB-410F-AB8A-CAC6F5C83BF1}" type="parTrans" cxnId="{DCDBEFFE-1B17-4A79-A33E-66EB603BF1A9}">
      <dgm:prSet/>
      <dgm:spPr/>
      <dgm:t>
        <a:bodyPr/>
        <a:lstStyle/>
        <a:p>
          <a:endParaRPr lang="zh-TW" altLang="en-US"/>
        </a:p>
      </dgm:t>
    </dgm:pt>
    <dgm:pt modelId="{69242567-D8DA-432F-A8A2-770C52117842}" type="sibTrans" cxnId="{DCDBEFFE-1B17-4A79-A33E-66EB603BF1A9}">
      <dgm:prSet/>
      <dgm:spPr/>
      <dgm:t>
        <a:bodyPr/>
        <a:lstStyle/>
        <a:p>
          <a:endParaRPr lang="zh-TW" altLang="en-US"/>
        </a:p>
      </dgm:t>
    </dgm:pt>
    <dgm:pt modelId="{2E91AC3C-05EB-4EC8-9EAE-7CFE1D323A46}">
      <dgm:prSet phldrT="[文字]"/>
      <dgm:spPr/>
      <dgm:t>
        <a:bodyPr/>
        <a:lstStyle/>
        <a:p>
          <a:r>
            <a:rPr lang="zh-TW" altLang="en-US" smtClean="0">
              <a:latin typeface="標楷體" pitchFamily="65" charset="-120"/>
              <a:ea typeface="標楷體" pitchFamily="65" charset="-120"/>
            </a:rPr>
            <a:t>聯合國</a:t>
          </a:r>
          <a:r>
            <a:rPr lang="en-US" altLang="zh-TW" smtClean="0">
              <a:latin typeface="標楷體" pitchFamily="65" charset="-120"/>
              <a:ea typeface="標楷體" pitchFamily="65" charset="-120"/>
            </a:rPr>
            <a:t>1979</a:t>
          </a:r>
          <a:r>
            <a:rPr lang="zh-TW" altLang="en-US" smtClean="0">
              <a:latin typeface="標楷體" pitchFamily="65" charset="-120"/>
              <a:ea typeface="標楷體" pitchFamily="65" charset="-120"/>
            </a:rPr>
            <a:t>年通過</a:t>
          </a:r>
          <a:r>
            <a:rPr lang="en-US" altLang="zh-TW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smtClean="0">
              <a:latin typeface="標楷體" pitchFamily="65" charset="-120"/>
              <a:ea typeface="標楷體" pitchFamily="65" charset="-120"/>
            </a:rPr>
            <a:t>，為重要婦女人權法典，已有</a:t>
          </a:r>
          <a:r>
            <a:rPr lang="en-US" altLang="zh-TW" smtClean="0">
              <a:latin typeface="標楷體" pitchFamily="65" charset="-120"/>
              <a:ea typeface="標楷體" pitchFamily="65" charset="-120"/>
            </a:rPr>
            <a:t>189</a:t>
          </a:r>
          <a:r>
            <a:rPr lang="zh-TW" altLang="en-US" smtClean="0">
              <a:latin typeface="標楷體" pitchFamily="65" charset="-120"/>
              <a:ea typeface="標楷體" pitchFamily="65" charset="-120"/>
            </a:rPr>
            <a:t>個國家簽署實施，內容逐條詳列各項性別平等權利，包含參與政治及公共事務權、參與國際組織權、國籍權、教育權、就業權、健康權、社會及經濟權、法律權、婚姻及家庭權、農村婦女權等。</a:t>
          </a:r>
          <a:endParaRPr lang="zh-TW" altLang="en-US" dirty="0"/>
        </a:p>
      </dgm:t>
    </dgm:pt>
    <dgm:pt modelId="{6DDE01B3-E2D3-4FAA-BE99-EC7458B4C33C}" type="parTrans" cxnId="{AD3E084C-A109-4169-BA53-51B8EC17617D}">
      <dgm:prSet/>
      <dgm:spPr/>
      <dgm:t>
        <a:bodyPr/>
        <a:lstStyle/>
        <a:p>
          <a:endParaRPr lang="zh-TW" altLang="en-US"/>
        </a:p>
      </dgm:t>
    </dgm:pt>
    <dgm:pt modelId="{954C69A0-B016-4FCC-896A-19A80E9F6941}" type="sibTrans" cxnId="{AD3E084C-A109-4169-BA53-51B8EC17617D}">
      <dgm:prSet/>
      <dgm:spPr/>
      <dgm:t>
        <a:bodyPr/>
        <a:lstStyle/>
        <a:p>
          <a:endParaRPr lang="zh-TW" altLang="en-US"/>
        </a:p>
      </dgm:t>
    </dgm:pt>
    <dgm:pt modelId="{B129A7C8-5A44-4BC6-88C5-90879A13511D}">
      <dgm:prSet phldrT="[文字]" custT="1"/>
      <dgm:spPr/>
      <dgm:t>
        <a:bodyPr/>
        <a:lstStyle/>
        <a:p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我國</a:t>
          </a:r>
          <a:endParaRPr lang="zh-TW" altLang="en-US" sz="2800" dirty="0"/>
        </a:p>
      </dgm:t>
    </dgm:pt>
    <dgm:pt modelId="{0800B02A-540D-415B-8909-C316B6B6B3D9}" type="parTrans" cxnId="{5EEB1FCB-D4E6-45BE-9C06-03DF7A7371A7}">
      <dgm:prSet/>
      <dgm:spPr/>
      <dgm:t>
        <a:bodyPr/>
        <a:lstStyle/>
        <a:p>
          <a:endParaRPr lang="zh-TW" altLang="en-US"/>
        </a:p>
      </dgm:t>
    </dgm:pt>
    <dgm:pt modelId="{E0C935FE-E606-41BC-898D-AF13A17B9CA0}" type="sibTrans" cxnId="{5EEB1FCB-D4E6-45BE-9C06-03DF7A7371A7}">
      <dgm:prSet/>
      <dgm:spPr/>
      <dgm:t>
        <a:bodyPr/>
        <a:lstStyle/>
        <a:p>
          <a:endParaRPr lang="zh-TW" altLang="en-US"/>
        </a:p>
      </dgm:t>
    </dgm:pt>
    <dgm:pt modelId="{B677D137-D7A3-4FD8-9D85-6F5EEF4833B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我國於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2011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年訂頒「消除對婦女一切形式歧視公約施行法」，將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內國法化，並自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2012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年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月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日起施行。 </a:t>
          </a:r>
          <a:endParaRPr lang="zh-TW" altLang="en-US" dirty="0"/>
        </a:p>
      </dgm:t>
    </dgm:pt>
    <dgm:pt modelId="{013CCDEA-F02F-4754-9EC6-E369349EF35A}" type="parTrans" cxnId="{89A8EB8C-C961-42AD-AC23-7091886DBDFC}">
      <dgm:prSet/>
      <dgm:spPr/>
      <dgm:t>
        <a:bodyPr/>
        <a:lstStyle/>
        <a:p>
          <a:endParaRPr lang="zh-TW" altLang="en-US"/>
        </a:p>
      </dgm:t>
    </dgm:pt>
    <dgm:pt modelId="{7B3F8B7B-4437-46CB-9467-C31C21F568BA}" type="sibTrans" cxnId="{89A8EB8C-C961-42AD-AC23-7091886DBDFC}">
      <dgm:prSet/>
      <dgm:spPr/>
      <dgm:t>
        <a:bodyPr/>
        <a:lstStyle/>
        <a:p>
          <a:endParaRPr lang="zh-TW" altLang="en-US"/>
        </a:p>
      </dgm:t>
    </dgm:pt>
    <dgm:pt modelId="{3D61958F-56C2-4E34-B428-497FAA410918}" type="pres">
      <dgm:prSet presAssocID="{1DB58E28-4A31-4F62-AA5D-5552E464B1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883C4FE-B35C-443B-B7B3-AE950DCF2F63}" type="pres">
      <dgm:prSet presAssocID="{95B87744-1C03-4B81-96B2-074A4F92880B}" presName="parentLin" presStyleCnt="0"/>
      <dgm:spPr/>
    </dgm:pt>
    <dgm:pt modelId="{B12690FC-9A76-401E-A6C2-58C11707EE2D}" type="pres">
      <dgm:prSet presAssocID="{95B87744-1C03-4B81-96B2-074A4F92880B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1D59F16B-786C-4C49-9892-49650FCC1672}" type="pres">
      <dgm:prSet presAssocID="{95B87744-1C03-4B81-96B2-074A4F9288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FAF87E-E3AA-493A-A7C5-50DC259B9E87}" type="pres">
      <dgm:prSet presAssocID="{95B87744-1C03-4B81-96B2-074A4F92880B}" presName="negativeSpace" presStyleCnt="0"/>
      <dgm:spPr/>
    </dgm:pt>
    <dgm:pt modelId="{A52489B1-75C3-4AF2-9B83-673DE765D8CF}" type="pres">
      <dgm:prSet presAssocID="{95B87744-1C03-4B81-96B2-074A4F92880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45B429-8F5C-40CB-B42B-DC1938D59E90}" type="pres">
      <dgm:prSet presAssocID="{69242567-D8DA-432F-A8A2-770C52117842}" presName="spaceBetweenRectangles" presStyleCnt="0"/>
      <dgm:spPr/>
    </dgm:pt>
    <dgm:pt modelId="{BE6054DB-B660-4B0B-9C8D-2754C1E6D8FE}" type="pres">
      <dgm:prSet presAssocID="{B129A7C8-5A44-4BC6-88C5-90879A13511D}" presName="parentLin" presStyleCnt="0"/>
      <dgm:spPr/>
    </dgm:pt>
    <dgm:pt modelId="{25C883A2-B3BB-4E1D-8536-B1D9BF973994}" type="pres">
      <dgm:prSet presAssocID="{B129A7C8-5A44-4BC6-88C5-90879A13511D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DF856393-ED97-426E-BBAA-99CEF09E0235}" type="pres">
      <dgm:prSet presAssocID="{B129A7C8-5A44-4BC6-88C5-90879A13511D}" presName="parentText" presStyleLbl="node1" presStyleIdx="1" presStyleCnt="2" custScaleY="103465" custLinFactNeighborX="6195" custLinFactNeighborY="846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27B6FC-940D-423A-AED3-1580CFCD0F8F}" type="pres">
      <dgm:prSet presAssocID="{B129A7C8-5A44-4BC6-88C5-90879A13511D}" presName="negativeSpace" presStyleCnt="0"/>
      <dgm:spPr/>
    </dgm:pt>
    <dgm:pt modelId="{6A75CBE8-94C7-4A60-A3AC-4E710F9FDEFF}" type="pres">
      <dgm:prSet presAssocID="{B129A7C8-5A44-4BC6-88C5-90879A13511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A441614-22AE-4F05-BDFA-AAB649EBF0DA}" type="presOf" srcId="{95B87744-1C03-4B81-96B2-074A4F92880B}" destId="{B12690FC-9A76-401E-A6C2-58C11707EE2D}" srcOrd="0" destOrd="0" presId="urn:microsoft.com/office/officeart/2005/8/layout/list1"/>
    <dgm:cxn modelId="{F5A68036-B091-4F1C-8B01-6AA9357A0260}" type="presOf" srcId="{B129A7C8-5A44-4BC6-88C5-90879A13511D}" destId="{DF856393-ED97-426E-BBAA-99CEF09E0235}" srcOrd="1" destOrd="0" presId="urn:microsoft.com/office/officeart/2005/8/layout/list1"/>
    <dgm:cxn modelId="{86AB6221-16B8-4548-9625-E4FAE4AFE0E5}" type="presOf" srcId="{B677D137-D7A3-4FD8-9D85-6F5EEF4833BA}" destId="{6A75CBE8-94C7-4A60-A3AC-4E710F9FDEFF}" srcOrd="0" destOrd="0" presId="urn:microsoft.com/office/officeart/2005/8/layout/list1"/>
    <dgm:cxn modelId="{DCDBEFFE-1B17-4A79-A33E-66EB603BF1A9}" srcId="{1DB58E28-4A31-4F62-AA5D-5552E464B1D5}" destId="{95B87744-1C03-4B81-96B2-074A4F92880B}" srcOrd="0" destOrd="0" parTransId="{F73FEC83-4ABB-410F-AB8A-CAC6F5C83BF1}" sibTransId="{69242567-D8DA-432F-A8A2-770C52117842}"/>
    <dgm:cxn modelId="{F3724DC1-2E0A-4349-AA96-761D2782BF45}" type="presOf" srcId="{95B87744-1C03-4B81-96B2-074A4F92880B}" destId="{1D59F16B-786C-4C49-9892-49650FCC1672}" srcOrd="1" destOrd="0" presId="urn:microsoft.com/office/officeart/2005/8/layout/list1"/>
    <dgm:cxn modelId="{C884102C-62E7-45D0-9559-EC034445F4FA}" type="presOf" srcId="{1DB58E28-4A31-4F62-AA5D-5552E464B1D5}" destId="{3D61958F-56C2-4E34-B428-497FAA410918}" srcOrd="0" destOrd="0" presId="urn:microsoft.com/office/officeart/2005/8/layout/list1"/>
    <dgm:cxn modelId="{89A8EB8C-C961-42AD-AC23-7091886DBDFC}" srcId="{B129A7C8-5A44-4BC6-88C5-90879A13511D}" destId="{B677D137-D7A3-4FD8-9D85-6F5EEF4833BA}" srcOrd="0" destOrd="0" parTransId="{013CCDEA-F02F-4754-9EC6-E369349EF35A}" sibTransId="{7B3F8B7B-4437-46CB-9467-C31C21F568BA}"/>
    <dgm:cxn modelId="{0DE9DA92-E62A-4B25-8187-8C46026CE2E9}" type="presOf" srcId="{2E91AC3C-05EB-4EC8-9EAE-7CFE1D323A46}" destId="{A52489B1-75C3-4AF2-9B83-673DE765D8CF}" srcOrd="0" destOrd="0" presId="urn:microsoft.com/office/officeart/2005/8/layout/list1"/>
    <dgm:cxn modelId="{5EEB1FCB-D4E6-45BE-9C06-03DF7A7371A7}" srcId="{1DB58E28-4A31-4F62-AA5D-5552E464B1D5}" destId="{B129A7C8-5A44-4BC6-88C5-90879A13511D}" srcOrd="1" destOrd="0" parTransId="{0800B02A-540D-415B-8909-C316B6B6B3D9}" sibTransId="{E0C935FE-E606-41BC-898D-AF13A17B9CA0}"/>
    <dgm:cxn modelId="{2995F173-82A7-4D83-A0EF-22A67720C1DE}" type="presOf" srcId="{B129A7C8-5A44-4BC6-88C5-90879A13511D}" destId="{25C883A2-B3BB-4E1D-8536-B1D9BF973994}" srcOrd="0" destOrd="0" presId="urn:microsoft.com/office/officeart/2005/8/layout/list1"/>
    <dgm:cxn modelId="{AD3E084C-A109-4169-BA53-51B8EC17617D}" srcId="{95B87744-1C03-4B81-96B2-074A4F92880B}" destId="{2E91AC3C-05EB-4EC8-9EAE-7CFE1D323A46}" srcOrd="0" destOrd="0" parTransId="{6DDE01B3-E2D3-4FAA-BE99-EC7458B4C33C}" sibTransId="{954C69A0-B016-4FCC-896A-19A80E9F6941}"/>
    <dgm:cxn modelId="{D0C8C34D-1A9C-4A0E-B405-46C7AA3C0C68}" type="presParOf" srcId="{3D61958F-56C2-4E34-B428-497FAA410918}" destId="{3883C4FE-B35C-443B-B7B3-AE950DCF2F63}" srcOrd="0" destOrd="0" presId="urn:microsoft.com/office/officeart/2005/8/layout/list1"/>
    <dgm:cxn modelId="{2DB99276-C9E3-45C8-B72B-7AEAC65998B8}" type="presParOf" srcId="{3883C4FE-B35C-443B-B7B3-AE950DCF2F63}" destId="{B12690FC-9A76-401E-A6C2-58C11707EE2D}" srcOrd="0" destOrd="0" presId="urn:microsoft.com/office/officeart/2005/8/layout/list1"/>
    <dgm:cxn modelId="{C0689320-3BD0-4CC2-AB33-B24EF0FD767D}" type="presParOf" srcId="{3883C4FE-B35C-443B-B7B3-AE950DCF2F63}" destId="{1D59F16B-786C-4C49-9892-49650FCC1672}" srcOrd="1" destOrd="0" presId="urn:microsoft.com/office/officeart/2005/8/layout/list1"/>
    <dgm:cxn modelId="{78B6DC2B-050F-4E3A-88C5-25EF1AA8F319}" type="presParOf" srcId="{3D61958F-56C2-4E34-B428-497FAA410918}" destId="{FCFAF87E-E3AA-493A-A7C5-50DC259B9E87}" srcOrd="1" destOrd="0" presId="urn:microsoft.com/office/officeart/2005/8/layout/list1"/>
    <dgm:cxn modelId="{11087DA8-D46C-4CA7-9139-B335BA9A2775}" type="presParOf" srcId="{3D61958F-56C2-4E34-B428-497FAA410918}" destId="{A52489B1-75C3-4AF2-9B83-673DE765D8CF}" srcOrd="2" destOrd="0" presId="urn:microsoft.com/office/officeart/2005/8/layout/list1"/>
    <dgm:cxn modelId="{19196D31-1ECC-4735-8519-66519F228D35}" type="presParOf" srcId="{3D61958F-56C2-4E34-B428-497FAA410918}" destId="{6B45B429-8F5C-40CB-B42B-DC1938D59E90}" srcOrd="3" destOrd="0" presId="urn:microsoft.com/office/officeart/2005/8/layout/list1"/>
    <dgm:cxn modelId="{1B152CDB-04AA-4826-9B0F-217B822D158A}" type="presParOf" srcId="{3D61958F-56C2-4E34-B428-497FAA410918}" destId="{BE6054DB-B660-4B0B-9C8D-2754C1E6D8FE}" srcOrd="4" destOrd="0" presId="urn:microsoft.com/office/officeart/2005/8/layout/list1"/>
    <dgm:cxn modelId="{B4C582AF-FF6F-45C5-8A02-96580FD92F27}" type="presParOf" srcId="{BE6054DB-B660-4B0B-9C8D-2754C1E6D8FE}" destId="{25C883A2-B3BB-4E1D-8536-B1D9BF973994}" srcOrd="0" destOrd="0" presId="urn:microsoft.com/office/officeart/2005/8/layout/list1"/>
    <dgm:cxn modelId="{4535253B-6EF7-4E9F-A4D9-853BCE4A9E40}" type="presParOf" srcId="{BE6054DB-B660-4B0B-9C8D-2754C1E6D8FE}" destId="{DF856393-ED97-426E-BBAA-99CEF09E0235}" srcOrd="1" destOrd="0" presId="urn:microsoft.com/office/officeart/2005/8/layout/list1"/>
    <dgm:cxn modelId="{CBA8E07A-3E8F-4D8F-9C5A-60AB00FF009B}" type="presParOf" srcId="{3D61958F-56C2-4E34-B428-497FAA410918}" destId="{8527B6FC-940D-423A-AED3-1580CFCD0F8F}" srcOrd="5" destOrd="0" presId="urn:microsoft.com/office/officeart/2005/8/layout/list1"/>
    <dgm:cxn modelId="{842F45D6-7867-4C03-81D8-CC54A59DB7B1}" type="presParOf" srcId="{3D61958F-56C2-4E34-B428-497FAA410918}" destId="{6A75CBE8-94C7-4A60-A3AC-4E710F9FDEF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11CBEE-B16A-4EAD-8908-8149B74E8A44}" type="doc">
      <dgm:prSet loTypeId="urn:microsoft.com/office/officeart/2005/8/layout/hProcess6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zh-TW" altLang="en-US"/>
        </a:p>
      </dgm:t>
    </dgm:pt>
    <dgm:pt modelId="{BC200F00-3D74-41AA-8371-81989FDEE7E6}">
      <dgm:prSet phldrT="[文字]" custT="1"/>
      <dgm:spPr/>
      <dgm:t>
        <a:bodyPr/>
        <a:lstStyle/>
        <a:p>
          <a:r>
            <a:rPr lang="en-US" altLang="zh-TW" sz="1200" dirty="0" smtClean="0">
              <a:latin typeface="+mj-ea"/>
              <a:ea typeface="+mj-ea"/>
            </a:rPr>
            <a:t>101</a:t>
          </a:r>
          <a:r>
            <a:rPr lang="zh-TW" altLang="en-US" sz="1200" dirty="0" smtClean="0">
              <a:latin typeface="+mj-ea"/>
              <a:ea typeface="+mj-ea"/>
            </a:rPr>
            <a:t>年</a:t>
          </a:r>
          <a:r>
            <a:rPr lang="en-US" altLang="zh-TW" sz="1200" dirty="0" smtClean="0">
              <a:latin typeface="+mj-ea"/>
              <a:ea typeface="+mj-ea"/>
            </a:rPr>
            <a:t>6</a:t>
          </a:r>
          <a:r>
            <a:rPr lang="zh-TW" altLang="en-US" sz="1200" dirty="0" smtClean="0">
              <a:latin typeface="+mj-ea"/>
              <a:ea typeface="+mj-ea"/>
            </a:rPr>
            <a:t>月</a:t>
          </a:r>
          <a:endParaRPr lang="en-US" altLang="zh-TW" sz="1200" dirty="0" smtClean="0">
            <a:latin typeface="+mj-ea"/>
            <a:ea typeface="+mj-ea"/>
          </a:endParaRPr>
        </a:p>
      </dgm:t>
    </dgm:pt>
    <dgm:pt modelId="{CF0416A6-F13C-4990-9C8D-41370B0916A5}" type="parTrans" cxnId="{9F2BC79A-EBE1-41DE-8CA4-19623C0C13D8}">
      <dgm:prSet/>
      <dgm:spPr/>
      <dgm:t>
        <a:bodyPr/>
        <a:lstStyle/>
        <a:p>
          <a:endParaRPr lang="zh-TW" altLang="en-US"/>
        </a:p>
      </dgm:t>
    </dgm:pt>
    <dgm:pt modelId="{5F603C49-CF0D-4908-A62C-D487AE63D0E0}" type="sibTrans" cxnId="{9F2BC79A-EBE1-41DE-8CA4-19623C0C13D8}">
      <dgm:prSet/>
      <dgm:spPr/>
      <dgm:t>
        <a:bodyPr/>
        <a:lstStyle/>
        <a:p>
          <a:endParaRPr lang="zh-TW" altLang="en-US"/>
        </a:p>
      </dgm:t>
    </dgm:pt>
    <dgm:pt modelId="{889E84AC-49DA-45E3-AA6F-24C1A09BC11D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函頒「性別平等大步走落實消除對婦女一切形式歧視公約計畫」。</a:t>
          </a:r>
          <a:endParaRPr lang="zh-TW" altLang="en-US" sz="1400" dirty="0">
            <a:latin typeface="+mj-ea"/>
            <a:ea typeface="+mj-ea"/>
          </a:endParaRPr>
        </a:p>
      </dgm:t>
    </dgm:pt>
    <dgm:pt modelId="{80DBC9BC-7605-4E31-B593-FFA3674C1149}" type="parTrans" cxnId="{4E5D62BA-1754-4892-89D7-E1EF7E580025}">
      <dgm:prSet/>
      <dgm:spPr/>
      <dgm:t>
        <a:bodyPr/>
        <a:lstStyle/>
        <a:p>
          <a:endParaRPr lang="zh-TW" altLang="en-US"/>
        </a:p>
      </dgm:t>
    </dgm:pt>
    <dgm:pt modelId="{0D145790-DF7C-4FB7-A18A-2C1E65030E87}" type="sibTrans" cxnId="{4E5D62BA-1754-4892-89D7-E1EF7E580025}">
      <dgm:prSet/>
      <dgm:spPr/>
      <dgm:t>
        <a:bodyPr/>
        <a:lstStyle/>
        <a:p>
          <a:endParaRPr lang="zh-TW" altLang="en-US"/>
        </a:p>
      </dgm:t>
    </dgm:pt>
    <dgm:pt modelId="{EFEC955E-DF06-4396-9AF3-694A4B047DB9}">
      <dgm:prSet phldrT="[文字]" custT="1"/>
      <dgm:spPr/>
      <dgm:t>
        <a:bodyPr/>
        <a:lstStyle/>
        <a:p>
          <a:r>
            <a:rPr lang="en-US" altLang="zh-TW" sz="1200" dirty="0" smtClean="0">
              <a:latin typeface="+mj-ea"/>
              <a:ea typeface="+mj-ea"/>
            </a:rPr>
            <a:t>101</a:t>
          </a:r>
          <a:r>
            <a:rPr lang="zh-TW" altLang="en-US" sz="1200" dirty="0" smtClean="0">
              <a:latin typeface="+mj-ea"/>
              <a:ea typeface="+mj-ea"/>
            </a:rPr>
            <a:t>年</a:t>
          </a:r>
          <a:r>
            <a:rPr lang="en-US" altLang="zh-TW" sz="1200" dirty="0" smtClean="0">
              <a:latin typeface="+mj-ea"/>
              <a:ea typeface="+mj-ea"/>
            </a:rPr>
            <a:t>12</a:t>
          </a:r>
          <a:r>
            <a:rPr lang="zh-TW" altLang="en-US" sz="1200" dirty="0" smtClean="0">
              <a:latin typeface="+mj-ea"/>
              <a:ea typeface="+mj-ea"/>
            </a:rPr>
            <a:t>月</a:t>
          </a:r>
          <a:endParaRPr lang="zh-TW" altLang="en-US" sz="1200" dirty="0">
            <a:latin typeface="+mj-ea"/>
            <a:ea typeface="+mj-ea"/>
          </a:endParaRPr>
        </a:p>
      </dgm:t>
    </dgm:pt>
    <dgm:pt modelId="{F2EA52E3-C02E-49C5-82E5-7B44AEE6D8F4}" type="parTrans" cxnId="{4149D125-908B-4FC9-9BB1-5AEDF47773B9}">
      <dgm:prSet/>
      <dgm:spPr/>
      <dgm:t>
        <a:bodyPr/>
        <a:lstStyle/>
        <a:p>
          <a:endParaRPr lang="zh-TW" altLang="en-US"/>
        </a:p>
      </dgm:t>
    </dgm:pt>
    <dgm:pt modelId="{A39CDC84-E94A-4A7C-946F-D4AC83F2F45E}" type="sibTrans" cxnId="{4149D125-908B-4FC9-9BB1-5AEDF47773B9}">
      <dgm:prSet/>
      <dgm:spPr/>
      <dgm:t>
        <a:bodyPr/>
        <a:lstStyle/>
        <a:p>
          <a:endParaRPr lang="zh-TW" altLang="en-US"/>
        </a:p>
      </dgm:t>
    </dgm:pt>
    <dgm:pt modelId="{5EB78822-2C24-4F8D-97AB-F334823192F5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建置法規檢視系統，由各級政府機關進行法規檢視。</a:t>
          </a:r>
          <a:endParaRPr lang="zh-TW" altLang="en-US" sz="1400" dirty="0">
            <a:latin typeface="+mj-ea"/>
            <a:ea typeface="+mj-ea"/>
          </a:endParaRPr>
        </a:p>
      </dgm:t>
    </dgm:pt>
    <dgm:pt modelId="{10D7B0E5-DF6B-45FB-B63E-17E19BBBC548}" type="parTrans" cxnId="{7CB57AC3-2B55-46DF-945E-02011B182CC0}">
      <dgm:prSet/>
      <dgm:spPr/>
      <dgm:t>
        <a:bodyPr/>
        <a:lstStyle/>
        <a:p>
          <a:endParaRPr lang="zh-TW" altLang="en-US"/>
        </a:p>
      </dgm:t>
    </dgm:pt>
    <dgm:pt modelId="{1B4FA179-5126-4271-8021-4386645A83FC}" type="sibTrans" cxnId="{7CB57AC3-2B55-46DF-945E-02011B182CC0}">
      <dgm:prSet/>
      <dgm:spPr/>
      <dgm:t>
        <a:bodyPr/>
        <a:lstStyle/>
        <a:p>
          <a:endParaRPr lang="zh-TW" altLang="en-US"/>
        </a:p>
      </dgm:t>
    </dgm:pt>
    <dgm:pt modelId="{67A149D7-7523-4244-8DA7-761449D13613}">
      <dgm:prSet phldrT="[文字]"/>
      <dgm:spPr/>
      <dgm:t>
        <a:bodyPr/>
        <a:lstStyle/>
        <a:p>
          <a:r>
            <a:rPr lang="en-US" altLang="zh-TW" dirty="0" smtClean="0">
              <a:latin typeface="+mj-ea"/>
              <a:ea typeface="+mj-ea"/>
            </a:rPr>
            <a:t>102</a:t>
          </a:r>
          <a:r>
            <a:rPr lang="zh-TW" altLang="en-US" dirty="0" smtClean="0">
              <a:latin typeface="+mj-ea"/>
              <a:ea typeface="+mj-ea"/>
            </a:rPr>
            <a:t>年</a:t>
          </a:r>
          <a:r>
            <a:rPr lang="en-US" altLang="zh-TW" dirty="0" smtClean="0">
              <a:latin typeface="+mj-ea"/>
              <a:ea typeface="+mj-ea"/>
            </a:rPr>
            <a:t>12</a:t>
          </a:r>
          <a:r>
            <a:rPr lang="zh-TW" altLang="en-US" dirty="0" smtClean="0">
              <a:latin typeface="+mj-ea"/>
              <a:ea typeface="+mj-ea"/>
            </a:rPr>
            <a:t>月底</a:t>
          </a:r>
          <a:endParaRPr lang="zh-TW" altLang="en-US" dirty="0">
            <a:latin typeface="+mj-ea"/>
            <a:ea typeface="+mj-ea"/>
          </a:endParaRPr>
        </a:p>
      </dgm:t>
    </dgm:pt>
    <dgm:pt modelId="{42247761-E025-4344-8B47-0DAE4AC04867}" type="parTrans" cxnId="{6BCF2B0D-C89A-46B3-956A-EFE98131E56A}">
      <dgm:prSet/>
      <dgm:spPr/>
      <dgm:t>
        <a:bodyPr/>
        <a:lstStyle/>
        <a:p>
          <a:endParaRPr lang="zh-TW" altLang="en-US"/>
        </a:p>
      </dgm:t>
    </dgm:pt>
    <dgm:pt modelId="{CC67B0EA-15D2-4B43-8E40-6070171E36E1}" type="sibTrans" cxnId="{6BCF2B0D-C89A-46B3-956A-EFE98131E56A}">
      <dgm:prSet/>
      <dgm:spPr/>
      <dgm:t>
        <a:bodyPr/>
        <a:lstStyle/>
        <a:p>
          <a:endParaRPr lang="zh-TW" altLang="en-US"/>
        </a:p>
      </dgm:t>
    </dgm:pt>
    <dgm:pt modelId="{D7AF1287-5055-4DF9-BE3F-098D76E1F43F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各部會應完成法規制訂、修正或廢止之法制作業程序及行政措施之改進。</a:t>
          </a:r>
          <a:endParaRPr lang="zh-TW" altLang="en-US" sz="1400" dirty="0">
            <a:latin typeface="+mj-ea"/>
            <a:ea typeface="+mj-ea"/>
          </a:endParaRPr>
        </a:p>
      </dgm:t>
    </dgm:pt>
    <dgm:pt modelId="{925EAF84-6F32-49E7-8B8C-D8A9E0A08E7B}" type="parTrans" cxnId="{21C7650E-3D53-4796-9E40-14836760DDD0}">
      <dgm:prSet/>
      <dgm:spPr/>
      <dgm:t>
        <a:bodyPr/>
        <a:lstStyle/>
        <a:p>
          <a:endParaRPr lang="zh-TW" altLang="en-US"/>
        </a:p>
      </dgm:t>
    </dgm:pt>
    <dgm:pt modelId="{640D6387-B5E4-4470-A00A-A4DF4D25B162}" type="sibTrans" cxnId="{21C7650E-3D53-4796-9E40-14836760DDD0}">
      <dgm:prSet/>
      <dgm:spPr/>
      <dgm:t>
        <a:bodyPr/>
        <a:lstStyle/>
        <a:p>
          <a:endParaRPr lang="zh-TW" altLang="en-US"/>
        </a:p>
      </dgm:t>
    </dgm:pt>
    <dgm:pt modelId="{40C252CA-D6F0-4006-B3E2-A1518BD39AAF}">
      <dgm:prSet phldrT="[文字]" custT="1"/>
      <dgm:spPr/>
      <dgm:t>
        <a:bodyPr/>
        <a:lstStyle/>
        <a:p>
          <a:r>
            <a:rPr lang="en-US" altLang="zh-TW" sz="1200" dirty="0" smtClean="0">
              <a:solidFill>
                <a:schemeClr val="bg1"/>
              </a:solidFill>
              <a:latin typeface="+mj-ea"/>
              <a:ea typeface="+mj-ea"/>
            </a:rPr>
            <a:t>102-103</a:t>
          </a:r>
          <a:r>
            <a:rPr lang="zh-TW" altLang="en-US" sz="1200" dirty="0" smtClean="0">
              <a:solidFill>
                <a:schemeClr val="bg1"/>
              </a:solidFill>
              <a:latin typeface="+mj-ea"/>
              <a:ea typeface="+mj-ea"/>
            </a:rPr>
            <a:t>年</a:t>
          </a:r>
          <a:r>
            <a:rPr lang="en-US" altLang="zh-TW" sz="1200" dirty="0" smtClean="0">
              <a:solidFill>
                <a:schemeClr val="bg1"/>
              </a:solidFill>
              <a:latin typeface="+mj-ea"/>
              <a:ea typeface="+mj-ea"/>
            </a:rPr>
            <a:t>5</a:t>
          </a:r>
          <a:r>
            <a:rPr lang="zh-TW" altLang="en-US" sz="1200" dirty="0" smtClean="0">
              <a:solidFill>
                <a:schemeClr val="bg1"/>
              </a:solidFill>
              <a:latin typeface="+mj-ea"/>
              <a:ea typeface="+mj-ea"/>
            </a:rPr>
            <a:t>月</a:t>
          </a:r>
          <a:endParaRPr lang="zh-TW" altLang="en-US" sz="1200" dirty="0">
            <a:solidFill>
              <a:schemeClr val="bg1"/>
            </a:solidFill>
            <a:latin typeface="+mj-ea"/>
            <a:ea typeface="+mj-ea"/>
          </a:endParaRPr>
        </a:p>
      </dgm:t>
    </dgm:pt>
    <dgm:pt modelId="{82FB4046-58CD-41E2-BEA9-9922C74CE61D}" type="parTrans" cxnId="{C45E9FCA-B128-478E-88A1-29A61FF6E551}">
      <dgm:prSet/>
      <dgm:spPr/>
      <dgm:t>
        <a:bodyPr/>
        <a:lstStyle/>
        <a:p>
          <a:endParaRPr lang="zh-TW" altLang="en-US"/>
        </a:p>
      </dgm:t>
    </dgm:pt>
    <dgm:pt modelId="{D50F66D6-6860-4172-9008-7563F1F18C26}" type="sibTrans" cxnId="{C45E9FCA-B128-478E-88A1-29A61FF6E551}">
      <dgm:prSet/>
      <dgm:spPr/>
      <dgm:t>
        <a:bodyPr/>
        <a:lstStyle/>
        <a:p>
          <a:endParaRPr lang="zh-TW" altLang="en-US"/>
        </a:p>
      </dgm:t>
    </dgm:pt>
    <dgm:pt modelId="{88C08831-724D-4C56-85BB-1B75F6C3270E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各部會及地方政府於檢視系統填報檢視案件</a:t>
          </a:r>
          <a:r>
            <a:rPr lang="en-US" altLang="en-US" sz="1400" b="1" dirty="0" smtClean="0">
              <a:solidFill>
                <a:srgbClr val="FF3399"/>
              </a:solidFill>
              <a:latin typeface="+mj-ea"/>
              <a:ea typeface="+mj-ea"/>
            </a:rPr>
            <a:t>33,157</a:t>
          </a:r>
          <a:r>
            <a:rPr lang="zh-TW" altLang="en-US" sz="1400" dirty="0" smtClean="0">
              <a:latin typeface="+mj-ea"/>
              <a:ea typeface="+mj-ea"/>
            </a:rPr>
            <a:t>件。</a:t>
          </a:r>
          <a:endParaRPr lang="zh-TW" altLang="en-US" sz="1400" dirty="0">
            <a:latin typeface="+mj-ea"/>
            <a:ea typeface="+mj-ea"/>
          </a:endParaRPr>
        </a:p>
      </dgm:t>
    </dgm:pt>
    <dgm:pt modelId="{529A97AA-F797-4265-A26C-D3288996FF65}" type="parTrans" cxnId="{EC0C7E1C-544F-496A-9814-C95F152833A0}">
      <dgm:prSet/>
      <dgm:spPr/>
      <dgm:t>
        <a:bodyPr/>
        <a:lstStyle/>
        <a:p>
          <a:endParaRPr lang="zh-TW" altLang="en-US"/>
        </a:p>
      </dgm:t>
    </dgm:pt>
    <dgm:pt modelId="{983BD660-05A6-4CD8-A23B-CC311ED9EE63}" type="sibTrans" cxnId="{EC0C7E1C-544F-496A-9814-C95F152833A0}">
      <dgm:prSet/>
      <dgm:spPr/>
      <dgm:t>
        <a:bodyPr/>
        <a:lstStyle/>
        <a:p>
          <a:endParaRPr lang="zh-TW" altLang="en-US"/>
        </a:p>
      </dgm:t>
    </dgm:pt>
    <dgm:pt modelId="{0F834F71-D16B-4711-A8D0-643E10792033}">
      <dgm:prSet phldrT="[文字]" custT="1"/>
      <dgm:spPr/>
      <dgm:t>
        <a:bodyPr vert="horz"/>
        <a:lstStyle/>
        <a:p>
          <a:r>
            <a:rPr lang="en-US" altLang="zh-TW" sz="1200" dirty="0" smtClean="0">
              <a:latin typeface="+mj-ea"/>
              <a:ea typeface="+mj-ea"/>
            </a:rPr>
            <a:t>103</a:t>
          </a:r>
          <a:r>
            <a:rPr lang="zh-TW" altLang="en-US" sz="1200" dirty="0" smtClean="0">
              <a:latin typeface="+mj-ea"/>
              <a:ea typeface="+mj-ea"/>
            </a:rPr>
            <a:t>年底</a:t>
          </a:r>
          <a:endParaRPr lang="zh-TW" altLang="en-US" sz="1200" dirty="0">
            <a:latin typeface="+mj-ea"/>
            <a:ea typeface="+mj-ea"/>
          </a:endParaRPr>
        </a:p>
      </dgm:t>
    </dgm:pt>
    <dgm:pt modelId="{E9CAF2DF-4192-486F-9C23-0F2BB0A2AF00}" type="parTrans" cxnId="{8D68E1A5-DBFB-4218-BF2B-D7DC3738112B}">
      <dgm:prSet/>
      <dgm:spPr/>
      <dgm:t>
        <a:bodyPr/>
        <a:lstStyle/>
        <a:p>
          <a:endParaRPr lang="zh-TW" altLang="en-US"/>
        </a:p>
      </dgm:t>
    </dgm:pt>
    <dgm:pt modelId="{340B98A1-01C1-460C-9BDE-4FDF700C4276}" type="sibTrans" cxnId="{8D68E1A5-DBFB-4218-BF2B-D7DC3738112B}">
      <dgm:prSet/>
      <dgm:spPr/>
      <dgm:t>
        <a:bodyPr/>
        <a:lstStyle/>
        <a:p>
          <a:endParaRPr lang="zh-TW" altLang="en-US"/>
        </a:p>
      </dgm:t>
    </dgm:pt>
    <dgm:pt modelId="{F3C04474-6C1B-4A4C-A2C5-084F603D86A2}">
      <dgm:prSet phldrT="[文字]"/>
      <dgm:spPr/>
      <dgm:t>
        <a:bodyPr vert="eaVert"/>
        <a:lstStyle/>
        <a:p>
          <a:r>
            <a:rPr lang="zh-TW" altLang="en-US" dirty="0" smtClean="0">
              <a:latin typeface="+mj-ea"/>
              <a:ea typeface="+mj-ea"/>
            </a:rPr>
            <a:t>送立法機關及地方議會審議</a:t>
          </a:r>
          <a:endParaRPr lang="zh-TW" altLang="en-US" dirty="0">
            <a:latin typeface="+mj-ea"/>
            <a:ea typeface="+mj-ea"/>
          </a:endParaRPr>
        </a:p>
      </dgm:t>
    </dgm:pt>
    <dgm:pt modelId="{C518EE76-1F27-4513-AF9F-7BF322A0CD2B}" type="parTrans" cxnId="{B2E79655-BE80-4F46-B1B7-F8253E239680}">
      <dgm:prSet/>
      <dgm:spPr/>
      <dgm:t>
        <a:bodyPr/>
        <a:lstStyle/>
        <a:p>
          <a:endParaRPr lang="zh-TW" altLang="en-US"/>
        </a:p>
      </dgm:t>
    </dgm:pt>
    <dgm:pt modelId="{85557DD8-2714-4A78-B9E0-56D35A778A50}" type="sibTrans" cxnId="{B2E79655-BE80-4F46-B1B7-F8253E239680}">
      <dgm:prSet/>
      <dgm:spPr/>
      <dgm:t>
        <a:bodyPr/>
        <a:lstStyle/>
        <a:p>
          <a:endParaRPr lang="zh-TW" altLang="en-US"/>
        </a:p>
      </dgm:t>
    </dgm:pt>
    <dgm:pt modelId="{1759E242-C6DF-49BC-9466-967DFBB50E89}" type="pres">
      <dgm:prSet presAssocID="{3711CBEE-B16A-4EAD-8908-8149B74E8A4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688EBF7-D9DB-4C87-9C84-CF66DF599753}" type="pres">
      <dgm:prSet presAssocID="{BC200F00-3D74-41AA-8371-81989FDEE7E6}" presName="compNode" presStyleCnt="0"/>
      <dgm:spPr/>
    </dgm:pt>
    <dgm:pt modelId="{D0F1A387-8FFA-4AD7-B7D8-9F9D92F50CBF}" type="pres">
      <dgm:prSet presAssocID="{BC200F00-3D74-41AA-8371-81989FDEE7E6}" presName="noGeometry" presStyleCnt="0"/>
      <dgm:spPr/>
    </dgm:pt>
    <dgm:pt modelId="{AC45F127-BCD7-4BA8-B383-081D9930C3F9}" type="pres">
      <dgm:prSet presAssocID="{BC200F00-3D74-41AA-8371-81989FDEE7E6}" presName="childTextVisible" presStyleLbl="bgAccFollowNode1" presStyleIdx="0" presStyleCnt="5" custScaleX="102427" custScaleY="3560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35C7E5-F4DA-4982-A946-9744B4257D79}" type="pres">
      <dgm:prSet presAssocID="{BC200F00-3D74-41AA-8371-81989FDEE7E6}" presName="childTextHidden" presStyleLbl="bgAccFollowNode1" presStyleIdx="0" presStyleCnt="5"/>
      <dgm:spPr/>
      <dgm:t>
        <a:bodyPr/>
        <a:lstStyle/>
        <a:p>
          <a:endParaRPr lang="zh-TW" altLang="en-US"/>
        </a:p>
      </dgm:t>
    </dgm:pt>
    <dgm:pt modelId="{1995C545-E590-4769-88C6-3667F3E62EC0}" type="pres">
      <dgm:prSet presAssocID="{BC200F00-3D74-41AA-8371-81989FDEE7E6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4E4BC6-0C07-4379-BA0C-255D9A7F51F8}" type="pres">
      <dgm:prSet presAssocID="{BC200F00-3D74-41AA-8371-81989FDEE7E6}" presName="aSpace" presStyleCnt="0"/>
      <dgm:spPr/>
    </dgm:pt>
    <dgm:pt modelId="{9CF7C1C5-FA5B-4134-810E-4E3BC1F41D51}" type="pres">
      <dgm:prSet presAssocID="{EFEC955E-DF06-4396-9AF3-694A4B047DB9}" presName="compNode" presStyleCnt="0"/>
      <dgm:spPr/>
    </dgm:pt>
    <dgm:pt modelId="{4BE59B7C-6025-46AD-91E0-95D53B6D4B42}" type="pres">
      <dgm:prSet presAssocID="{EFEC955E-DF06-4396-9AF3-694A4B047DB9}" presName="noGeometry" presStyleCnt="0"/>
      <dgm:spPr/>
    </dgm:pt>
    <dgm:pt modelId="{FA940A12-CCDF-4690-AA43-528085C42648}" type="pres">
      <dgm:prSet presAssocID="{EFEC955E-DF06-4396-9AF3-694A4B047DB9}" presName="childTextVisible" presStyleLbl="bgAccFollowNode1" presStyleIdx="1" presStyleCnt="5" custScaleY="3394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E0A031-6784-406D-AE28-0AF7787D5C3F}" type="pres">
      <dgm:prSet presAssocID="{EFEC955E-DF06-4396-9AF3-694A4B047DB9}" presName="childTextHidden" presStyleLbl="bgAccFollowNode1" presStyleIdx="1" presStyleCnt="5"/>
      <dgm:spPr/>
      <dgm:t>
        <a:bodyPr/>
        <a:lstStyle/>
        <a:p>
          <a:endParaRPr lang="zh-TW" altLang="en-US"/>
        </a:p>
      </dgm:t>
    </dgm:pt>
    <dgm:pt modelId="{0F89F058-0145-4E67-ACD1-BBDFEC87089D}" type="pres">
      <dgm:prSet presAssocID="{EFEC955E-DF06-4396-9AF3-694A4B047DB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381EF4-0825-4B44-837F-D76716A13BDA}" type="pres">
      <dgm:prSet presAssocID="{EFEC955E-DF06-4396-9AF3-694A4B047DB9}" presName="aSpace" presStyleCnt="0"/>
      <dgm:spPr/>
    </dgm:pt>
    <dgm:pt modelId="{6C516C49-EFAB-4E23-9FB0-FF80CBA3FAB0}" type="pres">
      <dgm:prSet presAssocID="{67A149D7-7523-4244-8DA7-761449D13613}" presName="compNode" presStyleCnt="0"/>
      <dgm:spPr/>
    </dgm:pt>
    <dgm:pt modelId="{FB829358-CDDE-420B-BCF5-25BDDE135BE6}" type="pres">
      <dgm:prSet presAssocID="{67A149D7-7523-4244-8DA7-761449D13613}" presName="noGeometry" presStyleCnt="0"/>
      <dgm:spPr/>
    </dgm:pt>
    <dgm:pt modelId="{8DEFAED4-A7CF-4AED-AB69-E97EC303D4BC}" type="pres">
      <dgm:prSet presAssocID="{67A149D7-7523-4244-8DA7-761449D13613}" presName="childTextVisible" presStyleLbl="bgAccFollowNode1" presStyleIdx="2" presStyleCnt="5" custScaleY="372601" custLinFactNeighborX="-1757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195A5E-B30F-43F8-A94F-E466A5310657}" type="pres">
      <dgm:prSet presAssocID="{67A149D7-7523-4244-8DA7-761449D13613}" presName="childTextHidden" presStyleLbl="bgAccFollowNode1" presStyleIdx="2" presStyleCnt="5"/>
      <dgm:spPr/>
      <dgm:t>
        <a:bodyPr/>
        <a:lstStyle/>
        <a:p>
          <a:endParaRPr lang="zh-TW" altLang="en-US"/>
        </a:p>
      </dgm:t>
    </dgm:pt>
    <dgm:pt modelId="{E77068FF-8AEE-41EB-8F8C-17E623613D54}" type="pres">
      <dgm:prSet presAssocID="{67A149D7-7523-4244-8DA7-761449D136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4FFD6-0EBA-42C3-8E48-801A77EAD0CC}" type="pres">
      <dgm:prSet presAssocID="{67A149D7-7523-4244-8DA7-761449D13613}" presName="aSpace" presStyleCnt="0"/>
      <dgm:spPr/>
    </dgm:pt>
    <dgm:pt modelId="{1314ED4F-04BC-416A-9ECA-50C62367E8AD}" type="pres">
      <dgm:prSet presAssocID="{40C252CA-D6F0-4006-B3E2-A1518BD39AAF}" presName="compNode" presStyleCnt="0"/>
      <dgm:spPr/>
    </dgm:pt>
    <dgm:pt modelId="{261CAE56-CE67-4F95-B65A-512F11F7D251}" type="pres">
      <dgm:prSet presAssocID="{40C252CA-D6F0-4006-B3E2-A1518BD39AAF}" presName="noGeometry" presStyleCnt="0"/>
      <dgm:spPr/>
    </dgm:pt>
    <dgm:pt modelId="{18C3C84C-24BF-42A3-ACE6-BB109979F8C0}" type="pres">
      <dgm:prSet presAssocID="{40C252CA-D6F0-4006-B3E2-A1518BD39AAF}" presName="childTextVisible" presStyleLbl="bgAccFollowNode1" presStyleIdx="3" presStyleCnt="5" custScaleY="3252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49D63E-7768-4C81-BCD5-5CD5758C3034}" type="pres">
      <dgm:prSet presAssocID="{40C252CA-D6F0-4006-B3E2-A1518BD39AAF}" presName="childTextHidden" presStyleLbl="bgAccFollowNode1" presStyleIdx="3" presStyleCnt="5"/>
      <dgm:spPr/>
      <dgm:t>
        <a:bodyPr/>
        <a:lstStyle/>
        <a:p>
          <a:endParaRPr lang="zh-TW" altLang="en-US"/>
        </a:p>
      </dgm:t>
    </dgm:pt>
    <dgm:pt modelId="{0E45FDE3-C16C-41C8-A660-AB5997CFA7D8}" type="pres">
      <dgm:prSet presAssocID="{40C252CA-D6F0-4006-B3E2-A1518BD39AAF}" presName="parentText" presStyleLbl="node1" presStyleIdx="3" presStyleCnt="5" custScaleY="13882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5DCA60-BA65-4F83-B669-95598122E378}" type="pres">
      <dgm:prSet presAssocID="{40C252CA-D6F0-4006-B3E2-A1518BD39AAF}" presName="aSpace" presStyleCnt="0"/>
      <dgm:spPr/>
    </dgm:pt>
    <dgm:pt modelId="{9C92B301-9899-4528-BBA7-F318CCE44C7B}" type="pres">
      <dgm:prSet presAssocID="{0F834F71-D16B-4711-A8D0-643E10792033}" presName="compNode" presStyleCnt="0"/>
      <dgm:spPr/>
    </dgm:pt>
    <dgm:pt modelId="{BB9499F4-1C5E-48F4-AD0D-A589A4A210D4}" type="pres">
      <dgm:prSet presAssocID="{0F834F71-D16B-4711-A8D0-643E10792033}" presName="noGeometry" presStyleCnt="0"/>
      <dgm:spPr/>
    </dgm:pt>
    <dgm:pt modelId="{E8507743-D34F-4FC8-8464-467DD3534BE4}" type="pres">
      <dgm:prSet presAssocID="{0F834F71-D16B-4711-A8D0-643E10792033}" presName="childTextVisible" presStyleLbl="bgAccFollowNode1" presStyleIdx="4" presStyleCnt="5" custScaleY="3680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6BB184-5C61-4FBA-9401-C82ACC1A9689}" type="pres">
      <dgm:prSet presAssocID="{0F834F71-D16B-4711-A8D0-643E10792033}" presName="childTextHidden" presStyleLbl="bgAccFollowNode1" presStyleIdx="4" presStyleCnt="5"/>
      <dgm:spPr/>
      <dgm:t>
        <a:bodyPr/>
        <a:lstStyle/>
        <a:p>
          <a:endParaRPr lang="zh-TW" altLang="en-US"/>
        </a:p>
      </dgm:t>
    </dgm:pt>
    <dgm:pt modelId="{46B235B6-DC18-420D-9AE8-C0D679E2A7ED}" type="pres">
      <dgm:prSet presAssocID="{0F834F71-D16B-4711-A8D0-643E10792033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C0C7E1C-544F-496A-9814-C95F152833A0}" srcId="{40C252CA-D6F0-4006-B3E2-A1518BD39AAF}" destId="{88C08831-724D-4C56-85BB-1B75F6C3270E}" srcOrd="0" destOrd="0" parTransId="{529A97AA-F797-4265-A26C-D3288996FF65}" sibTransId="{983BD660-05A6-4CD8-A23B-CC311ED9EE63}"/>
    <dgm:cxn modelId="{F9C0F85D-FF56-4E42-93FE-064FDFF9BB54}" type="presOf" srcId="{3711CBEE-B16A-4EAD-8908-8149B74E8A44}" destId="{1759E242-C6DF-49BC-9466-967DFBB50E89}" srcOrd="0" destOrd="0" presId="urn:microsoft.com/office/officeart/2005/8/layout/hProcess6"/>
    <dgm:cxn modelId="{63F603D4-267B-45C8-AD69-FB56AF33A5D7}" type="presOf" srcId="{0F834F71-D16B-4711-A8D0-643E10792033}" destId="{46B235B6-DC18-420D-9AE8-C0D679E2A7ED}" srcOrd="0" destOrd="0" presId="urn:microsoft.com/office/officeart/2005/8/layout/hProcess6"/>
    <dgm:cxn modelId="{FA432B04-9DB6-4613-915C-DA26C84BBF8D}" type="presOf" srcId="{EFEC955E-DF06-4396-9AF3-694A4B047DB9}" destId="{0F89F058-0145-4E67-ACD1-BBDFEC87089D}" srcOrd="0" destOrd="0" presId="urn:microsoft.com/office/officeart/2005/8/layout/hProcess6"/>
    <dgm:cxn modelId="{8D68E1A5-DBFB-4218-BF2B-D7DC3738112B}" srcId="{3711CBEE-B16A-4EAD-8908-8149B74E8A44}" destId="{0F834F71-D16B-4711-A8D0-643E10792033}" srcOrd="4" destOrd="0" parTransId="{E9CAF2DF-4192-486F-9C23-0F2BB0A2AF00}" sibTransId="{340B98A1-01C1-460C-9BDE-4FDF700C4276}"/>
    <dgm:cxn modelId="{B2E79655-BE80-4F46-B1B7-F8253E239680}" srcId="{0F834F71-D16B-4711-A8D0-643E10792033}" destId="{F3C04474-6C1B-4A4C-A2C5-084F603D86A2}" srcOrd="0" destOrd="0" parTransId="{C518EE76-1F27-4513-AF9F-7BF322A0CD2B}" sibTransId="{85557DD8-2714-4A78-B9E0-56D35A778A50}"/>
    <dgm:cxn modelId="{C45E9FCA-B128-478E-88A1-29A61FF6E551}" srcId="{3711CBEE-B16A-4EAD-8908-8149B74E8A44}" destId="{40C252CA-D6F0-4006-B3E2-A1518BD39AAF}" srcOrd="3" destOrd="0" parTransId="{82FB4046-58CD-41E2-BEA9-9922C74CE61D}" sibTransId="{D50F66D6-6860-4172-9008-7563F1F18C26}"/>
    <dgm:cxn modelId="{4149D125-908B-4FC9-9BB1-5AEDF47773B9}" srcId="{3711CBEE-B16A-4EAD-8908-8149B74E8A44}" destId="{EFEC955E-DF06-4396-9AF3-694A4B047DB9}" srcOrd="1" destOrd="0" parTransId="{F2EA52E3-C02E-49C5-82E5-7B44AEE6D8F4}" sibTransId="{A39CDC84-E94A-4A7C-946F-D4AC83F2F45E}"/>
    <dgm:cxn modelId="{6BCF2B0D-C89A-46B3-956A-EFE98131E56A}" srcId="{3711CBEE-B16A-4EAD-8908-8149B74E8A44}" destId="{67A149D7-7523-4244-8DA7-761449D13613}" srcOrd="2" destOrd="0" parTransId="{42247761-E025-4344-8B47-0DAE4AC04867}" sibTransId="{CC67B0EA-15D2-4B43-8E40-6070171E36E1}"/>
    <dgm:cxn modelId="{9F2BC79A-EBE1-41DE-8CA4-19623C0C13D8}" srcId="{3711CBEE-B16A-4EAD-8908-8149B74E8A44}" destId="{BC200F00-3D74-41AA-8371-81989FDEE7E6}" srcOrd="0" destOrd="0" parTransId="{CF0416A6-F13C-4990-9C8D-41370B0916A5}" sibTransId="{5F603C49-CF0D-4908-A62C-D487AE63D0E0}"/>
    <dgm:cxn modelId="{2E479380-3683-474D-8F0C-D025319A1F2E}" type="presOf" srcId="{88C08831-724D-4C56-85BB-1B75F6C3270E}" destId="{18C3C84C-24BF-42A3-ACE6-BB109979F8C0}" srcOrd="0" destOrd="0" presId="urn:microsoft.com/office/officeart/2005/8/layout/hProcess6"/>
    <dgm:cxn modelId="{46CCE11B-9103-4B42-A320-A34AC5BFE73A}" type="presOf" srcId="{5EB78822-2C24-4F8D-97AB-F334823192F5}" destId="{FA940A12-CCDF-4690-AA43-528085C42648}" srcOrd="0" destOrd="0" presId="urn:microsoft.com/office/officeart/2005/8/layout/hProcess6"/>
    <dgm:cxn modelId="{6505CB39-F9AA-4DD1-986F-4D38F535C3A8}" type="presOf" srcId="{88C08831-724D-4C56-85BB-1B75F6C3270E}" destId="{3049D63E-7768-4C81-BCD5-5CD5758C3034}" srcOrd="1" destOrd="0" presId="urn:microsoft.com/office/officeart/2005/8/layout/hProcess6"/>
    <dgm:cxn modelId="{1778F5A0-D8DB-4BC3-8521-59228109FE3E}" type="presOf" srcId="{D7AF1287-5055-4DF9-BE3F-098D76E1F43F}" destId="{D8195A5E-B30F-43F8-A94F-E466A5310657}" srcOrd="1" destOrd="0" presId="urn:microsoft.com/office/officeart/2005/8/layout/hProcess6"/>
    <dgm:cxn modelId="{7CB57AC3-2B55-46DF-945E-02011B182CC0}" srcId="{EFEC955E-DF06-4396-9AF3-694A4B047DB9}" destId="{5EB78822-2C24-4F8D-97AB-F334823192F5}" srcOrd="0" destOrd="0" parTransId="{10D7B0E5-DF6B-45FB-B63E-17E19BBBC548}" sibTransId="{1B4FA179-5126-4271-8021-4386645A83FC}"/>
    <dgm:cxn modelId="{DDCB5091-2744-4151-AE9A-01D06151F09C}" type="presOf" srcId="{F3C04474-6C1B-4A4C-A2C5-084F603D86A2}" destId="{046BB184-5C61-4FBA-9401-C82ACC1A9689}" srcOrd="1" destOrd="0" presId="urn:microsoft.com/office/officeart/2005/8/layout/hProcess6"/>
    <dgm:cxn modelId="{4E5D62BA-1754-4892-89D7-E1EF7E580025}" srcId="{BC200F00-3D74-41AA-8371-81989FDEE7E6}" destId="{889E84AC-49DA-45E3-AA6F-24C1A09BC11D}" srcOrd="0" destOrd="0" parTransId="{80DBC9BC-7605-4E31-B593-FFA3674C1149}" sibTransId="{0D145790-DF7C-4FB7-A18A-2C1E65030E87}"/>
    <dgm:cxn modelId="{9E0C4704-5B91-42B8-9FC0-C2DFDA9193CA}" type="presOf" srcId="{889E84AC-49DA-45E3-AA6F-24C1A09BC11D}" destId="{AC45F127-BCD7-4BA8-B383-081D9930C3F9}" srcOrd="0" destOrd="0" presId="urn:microsoft.com/office/officeart/2005/8/layout/hProcess6"/>
    <dgm:cxn modelId="{60DAF2B1-E14C-4451-A00E-377980DA8796}" type="presOf" srcId="{F3C04474-6C1B-4A4C-A2C5-084F603D86A2}" destId="{E8507743-D34F-4FC8-8464-467DD3534BE4}" srcOrd="0" destOrd="0" presId="urn:microsoft.com/office/officeart/2005/8/layout/hProcess6"/>
    <dgm:cxn modelId="{21C7650E-3D53-4796-9E40-14836760DDD0}" srcId="{67A149D7-7523-4244-8DA7-761449D13613}" destId="{D7AF1287-5055-4DF9-BE3F-098D76E1F43F}" srcOrd="0" destOrd="0" parTransId="{925EAF84-6F32-49E7-8B8C-D8A9E0A08E7B}" sibTransId="{640D6387-B5E4-4470-A00A-A4DF4D25B162}"/>
    <dgm:cxn modelId="{66A8BFBC-717E-47BD-A6F6-6343E11C438C}" type="presOf" srcId="{67A149D7-7523-4244-8DA7-761449D13613}" destId="{E77068FF-8AEE-41EB-8F8C-17E623613D54}" srcOrd="0" destOrd="0" presId="urn:microsoft.com/office/officeart/2005/8/layout/hProcess6"/>
    <dgm:cxn modelId="{BB97B00A-E9E8-4A92-8AE8-46EE6F68F564}" type="presOf" srcId="{BC200F00-3D74-41AA-8371-81989FDEE7E6}" destId="{1995C545-E590-4769-88C6-3667F3E62EC0}" srcOrd="0" destOrd="0" presId="urn:microsoft.com/office/officeart/2005/8/layout/hProcess6"/>
    <dgm:cxn modelId="{365E7045-1B6C-432E-A4BA-C6CF02236D87}" type="presOf" srcId="{889E84AC-49DA-45E3-AA6F-24C1A09BC11D}" destId="{9135C7E5-F4DA-4982-A946-9744B4257D79}" srcOrd="1" destOrd="0" presId="urn:microsoft.com/office/officeart/2005/8/layout/hProcess6"/>
    <dgm:cxn modelId="{79F7D71C-683A-4AB9-BD95-4F3576229A35}" type="presOf" srcId="{40C252CA-D6F0-4006-B3E2-A1518BD39AAF}" destId="{0E45FDE3-C16C-41C8-A660-AB5997CFA7D8}" srcOrd="0" destOrd="0" presId="urn:microsoft.com/office/officeart/2005/8/layout/hProcess6"/>
    <dgm:cxn modelId="{2B815086-E483-45DF-9510-13357E52EEC4}" type="presOf" srcId="{5EB78822-2C24-4F8D-97AB-F334823192F5}" destId="{7EE0A031-6784-406D-AE28-0AF7787D5C3F}" srcOrd="1" destOrd="0" presId="urn:microsoft.com/office/officeart/2005/8/layout/hProcess6"/>
    <dgm:cxn modelId="{A82817DA-7EAC-44F8-A75D-4CAB9718D0A0}" type="presOf" srcId="{D7AF1287-5055-4DF9-BE3F-098D76E1F43F}" destId="{8DEFAED4-A7CF-4AED-AB69-E97EC303D4BC}" srcOrd="0" destOrd="0" presId="urn:microsoft.com/office/officeart/2005/8/layout/hProcess6"/>
    <dgm:cxn modelId="{3D789C85-A361-4BEC-A72A-92C863B2049B}" type="presParOf" srcId="{1759E242-C6DF-49BC-9466-967DFBB50E89}" destId="{D688EBF7-D9DB-4C87-9C84-CF66DF599753}" srcOrd="0" destOrd="0" presId="urn:microsoft.com/office/officeart/2005/8/layout/hProcess6"/>
    <dgm:cxn modelId="{011568FC-6FFE-4198-88F6-D956322F5937}" type="presParOf" srcId="{D688EBF7-D9DB-4C87-9C84-CF66DF599753}" destId="{D0F1A387-8FFA-4AD7-B7D8-9F9D92F50CBF}" srcOrd="0" destOrd="0" presId="urn:microsoft.com/office/officeart/2005/8/layout/hProcess6"/>
    <dgm:cxn modelId="{0C54E2AA-2946-4905-8DA0-388745C7AB5A}" type="presParOf" srcId="{D688EBF7-D9DB-4C87-9C84-CF66DF599753}" destId="{AC45F127-BCD7-4BA8-B383-081D9930C3F9}" srcOrd="1" destOrd="0" presId="urn:microsoft.com/office/officeart/2005/8/layout/hProcess6"/>
    <dgm:cxn modelId="{220E63A0-0119-457D-B1E6-AFDDFF93D478}" type="presParOf" srcId="{D688EBF7-D9DB-4C87-9C84-CF66DF599753}" destId="{9135C7E5-F4DA-4982-A946-9744B4257D79}" srcOrd="2" destOrd="0" presId="urn:microsoft.com/office/officeart/2005/8/layout/hProcess6"/>
    <dgm:cxn modelId="{F154C407-2FDB-4F15-A9DC-ADED88637AF2}" type="presParOf" srcId="{D688EBF7-D9DB-4C87-9C84-CF66DF599753}" destId="{1995C545-E590-4769-88C6-3667F3E62EC0}" srcOrd="3" destOrd="0" presId="urn:microsoft.com/office/officeart/2005/8/layout/hProcess6"/>
    <dgm:cxn modelId="{F3430555-0C31-4571-B2B0-A519A0B0A660}" type="presParOf" srcId="{1759E242-C6DF-49BC-9466-967DFBB50E89}" destId="{8A4E4BC6-0C07-4379-BA0C-255D9A7F51F8}" srcOrd="1" destOrd="0" presId="urn:microsoft.com/office/officeart/2005/8/layout/hProcess6"/>
    <dgm:cxn modelId="{D9E8DC20-6930-4C54-B099-D2BC0E79494A}" type="presParOf" srcId="{1759E242-C6DF-49BC-9466-967DFBB50E89}" destId="{9CF7C1C5-FA5B-4134-810E-4E3BC1F41D51}" srcOrd="2" destOrd="0" presId="urn:microsoft.com/office/officeart/2005/8/layout/hProcess6"/>
    <dgm:cxn modelId="{2C88DC73-E90C-4A1F-8D9A-C82C0B80741B}" type="presParOf" srcId="{9CF7C1C5-FA5B-4134-810E-4E3BC1F41D51}" destId="{4BE59B7C-6025-46AD-91E0-95D53B6D4B42}" srcOrd="0" destOrd="0" presId="urn:microsoft.com/office/officeart/2005/8/layout/hProcess6"/>
    <dgm:cxn modelId="{9D95359E-42EF-4C28-B54B-BB07F61C60F4}" type="presParOf" srcId="{9CF7C1C5-FA5B-4134-810E-4E3BC1F41D51}" destId="{FA940A12-CCDF-4690-AA43-528085C42648}" srcOrd="1" destOrd="0" presId="urn:microsoft.com/office/officeart/2005/8/layout/hProcess6"/>
    <dgm:cxn modelId="{D2200DC9-4F09-4E48-A0B4-D2239F070587}" type="presParOf" srcId="{9CF7C1C5-FA5B-4134-810E-4E3BC1F41D51}" destId="{7EE0A031-6784-406D-AE28-0AF7787D5C3F}" srcOrd="2" destOrd="0" presId="urn:microsoft.com/office/officeart/2005/8/layout/hProcess6"/>
    <dgm:cxn modelId="{2CAF16CF-313C-4CB7-B312-009F27ACB5F9}" type="presParOf" srcId="{9CF7C1C5-FA5B-4134-810E-4E3BC1F41D51}" destId="{0F89F058-0145-4E67-ACD1-BBDFEC87089D}" srcOrd="3" destOrd="0" presId="urn:microsoft.com/office/officeart/2005/8/layout/hProcess6"/>
    <dgm:cxn modelId="{6F159968-8CA7-4048-AB10-F7BB157667E0}" type="presParOf" srcId="{1759E242-C6DF-49BC-9466-967DFBB50E89}" destId="{24381EF4-0825-4B44-837F-D76716A13BDA}" srcOrd="3" destOrd="0" presId="urn:microsoft.com/office/officeart/2005/8/layout/hProcess6"/>
    <dgm:cxn modelId="{434E5B09-C193-4672-8EA0-434A84FCB1E1}" type="presParOf" srcId="{1759E242-C6DF-49BC-9466-967DFBB50E89}" destId="{6C516C49-EFAB-4E23-9FB0-FF80CBA3FAB0}" srcOrd="4" destOrd="0" presId="urn:microsoft.com/office/officeart/2005/8/layout/hProcess6"/>
    <dgm:cxn modelId="{3AA5CE52-8F3B-425B-8386-0FEC2A2B1F25}" type="presParOf" srcId="{6C516C49-EFAB-4E23-9FB0-FF80CBA3FAB0}" destId="{FB829358-CDDE-420B-BCF5-25BDDE135BE6}" srcOrd="0" destOrd="0" presId="urn:microsoft.com/office/officeart/2005/8/layout/hProcess6"/>
    <dgm:cxn modelId="{F3F248C7-AD6A-424E-BDCB-047AC4F45FF0}" type="presParOf" srcId="{6C516C49-EFAB-4E23-9FB0-FF80CBA3FAB0}" destId="{8DEFAED4-A7CF-4AED-AB69-E97EC303D4BC}" srcOrd="1" destOrd="0" presId="urn:microsoft.com/office/officeart/2005/8/layout/hProcess6"/>
    <dgm:cxn modelId="{0D31E4D1-2A7A-482E-B2E8-9F5414429CAE}" type="presParOf" srcId="{6C516C49-EFAB-4E23-9FB0-FF80CBA3FAB0}" destId="{D8195A5E-B30F-43F8-A94F-E466A5310657}" srcOrd="2" destOrd="0" presId="urn:microsoft.com/office/officeart/2005/8/layout/hProcess6"/>
    <dgm:cxn modelId="{B90884BB-E796-4A80-9D76-9396B5DE42A5}" type="presParOf" srcId="{6C516C49-EFAB-4E23-9FB0-FF80CBA3FAB0}" destId="{E77068FF-8AEE-41EB-8F8C-17E623613D54}" srcOrd="3" destOrd="0" presId="urn:microsoft.com/office/officeart/2005/8/layout/hProcess6"/>
    <dgm:cxn modelId="{1692DC3C-66AB-40F1-8AF0-5263EE30477B}" type="presParOf" srcId="{1759E242-C6DF-49BC-9466-967DFBB50E89}" destId="{1BD4FFD6-0EBA-42C3-8E48-801A77EAD0CC}" srcOrd="5" destOrd="0" presId="urn:microsoft.com/office/officeart/2005/8/layout/hProcess6"/>
    <dgm:cxn modelId="{DBB49C2C-89F6-4199-B60E-5AC529A0799B}" type="presParOf" srcId="{1759E242-C6DF-49BC-9466-967DFBB50E89}" destId="{1314ED4F-04BC-416A-9ECA-50C62367E8AD}" srcOrd="6" destOrd="0" presId="urn:microsoft.com/office/officeart/2005/8/layout/hProcess6"/>
    <dgm:cxn modelId="{B1B26108-89F7-42FB-8D60-4DBE404563A6}" type="presParOf" srcId="{1314ED4F-04BC-416A-9ECA-50C62367E8AD}" destId="{261CAE56-CE67-4F95-B65A-512F11F7D251}" srcOrd="0" destOrd="0" presId="urn:microsoft.com/office/officeart/2005/8/layout/hProcess6"/>
    <dgm:cxn modelId="{823F2A5A-F3DB-43A5-8D0D-D8993CBAB4EF}" type="presParOf" srcId="{1314ED4F-04BC-416A-9ECA-50C62367E8AD}" destId="{18C3C84C-24BF-42A3-ACE6-BB109979F8C0}" srcOrd="1" destOrd="0" presId="urn:microsoft.com/office/officeart/2005/8/layout/hProcess6"/>
    <dgm:cxn modelId="{56648180-BA07-4DE4-BFE0-6119B96048AB}" type="presParOf" srcId="{1314ED4F-04BC-416A-9ECA-50C62367E8AD}" destId="{3049D63E-7768-4C81-BCD5-5CD5758C3034}" srcOrd="2" destOrd="0" presId="urn:microsoft.com/office/officeart/2005/8/layout/hProcess6"/>
    <dgm:cxn modelId="{0AF3B143-EA90-4E10-9CA0-2CD67944BC85}" type="presParOf" srcId="{1314ED4F-04BC-416A-9ECA-50C62367E8AD}" destId="{0E45FDE3-C16C-41C8-A660-AB5997CFA7D8}" srcOrd="3" destOrd="0" presId="urn:microsoft.com/office/officeart/2005/8/layout/hProcess6"/>
    <dgm:cxn modelId="{F0CDC0EC-2CEA-42A6-B9E1-A790B139C1CB}" type="presParOf" srcId="{1759E242-C6DF-49BC-9466-967DFBB50E89}" destId="{D65DCA60-BA65-4F83-B669-95598122E378}" srcOrd="7" destOrd="0" presId="urn:microsoft.com/office/officeart/2005/8/layout/hProcess6"/>
    <dgm:cxn modelId="{73AF37B6-9155-4591-B0AB-B4365C0D6DED}" type="presParOf" srcId="{1759E242-C6DF-49BC-9466-967DFBB50E89}" destId="{9C92B301-9899-4528-BBA7-F318CCE44C7B}" srcOrd="8" destOrd="0" presId="urn:microsoft.com/office/officeart/2005/8/layout/hProcess6"/>
    <dgm:cxn modelId="{FCD2CD22-171B-4C80-A158-8D71C15FCDBC}" type="presParOf" srcId="{9C92B301-9899-4528-BBA7-F318CCE44C7B}" destId="{BB9499F4-1C5E-48F4-AD0D-A589A4A210D4}" srcOrd="0" destOrd="0" presId="urn:microsoft.com/office/officeart/2005/8/layout/hProcess6"/>
    <dgm:cxn modelId="{06C18D7A-0221-4BA0-A0DB-1690C56CAA2C}" type="presParOf" srcId="{9C92B301-9899-4528-BBA7-F318CCE44C7B}" destId="{E8507743-D34F-4FC8-8464-467DD3534BE4}" srcOrd="1" destOrd="0" presId="urn:microsoft.com/office/officeart/2005/8/layout/hProcess6"/>
    <dgm:cxn modelId="{CCD7A3A7-A53C-43FB-B825-814BD1B2976C}" type="presParOf" srcId="{9C92B301-9899-4528-BBA7-F318CCE44C7B}" destId="{046BB184-5C61-4FBA-9401-C82ACC1A9689}" srcOrd="2" destOrd="0" presId="urn:microsoft.com/office/officeart/2005/8/layout/hProcess6"/>
    <dgm:cxn modelId="{5FB1BB4A-4EF2-4DEE-956F-1F91D1F8F0B2}" type="presParOf" srcId="{9C92B301-9899-4528-BBA7-F318CCE44C7B}" destId="{46B235B6-DC18-420D-9AE8-C0D679E2A7E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C41AEE-0CAF-403E-8D0F-3FF20A512A13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F32A94B-00DC-45D3-A32B-E1945632694A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2004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年：各部會設置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性別聯絡人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dirty="0">
            <a:latin typeface="標楷體" pitchFamily="65" charset="-120"/>
            <a:ea typeface="標楷體" pitchFamily="65" charset="-120"/>
          </a:endParaRPr>
        </a:p>
      </dgm:t>
    </dgm:pt>
    <dgm:pt modelId="{5CE13A42-9B2D-4778-985F-88F237A27C50}" type="parTrans" cxnId="{8CDE320C-555B-461B-BEE3-66C888CF03C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8B58E22-0060-4692-BA6E-50BA59C466EC}" type="sibTrans" cxnId="{8CDE320C-555B-461B-BEE3-66C888CF03C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CF326FA-8E59-461B-AE13-683BAFEF60A3}">
      <dgm:prSet custT="1"/>
      <dgm:spPr/>
      <dgm:t>
        <a:bodyPr/>
        <a:lstStyle/>
        <a:p>
          <a:pPr rtl="0"/>
          <a:r>
            <a:rPr lang="en-US" sz="1800" dirty="0" smtClean="0">
              <a:latin typeface="標楷體" pitchFamily="65" charset="-120"/>
              <a:ea typeface="標楷體" pitchFamily="65" charset="-120"/>
            </a:rPr>
            <a:t>2005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95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98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）」，分培訓、試辦及推廣</a:t>
          </a:r>
          <a:r>
            <a:rPr lang="en-US" sz="1500" dirty="0" smtClean="0">
              <a:latin typeface="標楷體" pitchFamily="65" charset="-120"/>
              <a:ea typeface="標楷體" pitchFamily="65" charset="-120"/>
            </a:rPr>
            <a:t>3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個階段</a:t>
          </a:r>
          <a:r>
            <a:rPr lang="zh-TW" altLang="en-US" sz="1500" dirty="0" smtClean="0">
              <a:latin typeface="標楷體" pitchFamily="65" charset="-120"/>
              <a:ea typeface="標楷體" pitchFamily="65" charset="-120"/>
            </a:rPr>
            <a:t>，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協助各部會逐步落實性別主流化工作。</a:t>
          </a:r>
          <a:endParaRPr lang="en-US" sz="1500" dirty="0">
            <a:latin typeface="標楷體" pitchFamily="65" charset="-120"/>
            <a:ea typeface="標楷體" pitchFamily="65" charset="-120"/>
          </a:endParaRPr>
        </a:p>
      </dgm:t>
    </dgm:pt>
    <dgm:pt modelId="{B02948E1-68D1-4DC7-BC9F-C076859438EE}" type="parTrans" cxnId="{95933EF1-7F30-4D4A-97D9-A1D56E5526B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B114103-505E-4788-84AF-329A031FCCA1}" type="sibTrans" cxnId="{95933EF1-7F30-4D4A-97D9-A1D56E5526B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3F09A7A-A47E-466C-81FE-B2146A0B2492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2009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99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102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年）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」，推動重要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中長程個案計畫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及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法律修訂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進行性別影響評估</a:t>
          </a:r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dirty="0">
            <a:latin typeface="標楷體" pitchFamily="65" charset="-120"/>
            <a:ea typeface="標楷體" pitchFamily="65" charset="-120"/>
          </a:endParaRPr>
        </a:p>
      </dgm:t>
    </dgm:pt>
    <dgm:pt modelId="{ECD2D3E4-657D-4567-BE5A-D448D5F1C56F}" type="parTrans" cxnId="{4E237188-4ACF-48EA-89C9-C074B40705C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7E0F3F4-A9D6-4F85-B46C-55936661D3E9}" type="sibTrans" cxnId="{4E237188-4ACF-48EA-89C9-C074B40705C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ABA3D87-4CBD-4B7D-9457-9F45950C47F9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2013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行政院所屬各機關推動性別主流化實施計畫（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103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106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年度）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」，強化</a:t>
          </a:r>
          <a:r>
            <a:rPr lang="en-US" sz="16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及重要性別平等政策或措施之規劃、執行與評估。</a:t>
          </a:r>
          <a:endParaRPr lang="zh-TW" sz="1600" dirty="0">
            <a:latin typeface="標楷體" pitchFamily="65" charset="-120"/>
            <a:ea typeface="標楷體" pitchFamily="65" charset="-120"/>
          </a:endParaRPr>
        </a:p>
      </dgm:t>
    </dgm:pt>
    <dgm:pt modelId="{C58C2AD7-973F-4D5F-9F9B-880FDAB51041}" type="parTrans" cxnId="{AA78C6B4-E45E-4475-97D9-E8416E99367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FD25507-54E2-4754-A8FA-4D489C1E40C4}" type="sibTrans" cxnId="{AA78C6B4-E45E-4475-97D9-E8416E99367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CC8E2C4-9C2D-4F9C-9897-43F8F77E9828}">
      <dgm:prSet custT="1"/>
      <dgm:spPr/>
      <dgm:t>
        <a:bodyPr/>
        <a:lstStyle/>
        <a:p>
          <a:pPr rtl="0"/>
          <a:r>
            <a:rPr lang="en-US" altLang="zh-TW" sz="1200" b="1" dirty="0" smtClean="0">
              <a:latin typeface="標楷體" pitchFamily="65" charset="-120"/>
              <a:ea typeface="標楷體" pitchFamily="65" charset="-120"/>
            </a:rPr>
            <a:t>1995</a:t>
          </a:r>
          <a:r>
            <a:rPr lang="zh-TW" altLang="en-US" sz="1200" b="1" dirty="0" smtClean="0">
              <a:latin typeface="標楷體" pitchFamily="65" charset="-120"/>
              <a:ea typeface="標楷體" pitchFamily="65" charset="-120"/>
            </a:rPr>
            <a:t>年 </a:t>
          </a:r>
          <a:r>
            <a:rPr lang="en-US" altLang="zh-TW" sz="1200" b="1" dirty="0" smtClean="0"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北京舉辦</a:t>
          </a:r>
          <a:r>
            <a:rPr lang="zh-TW" altLang="en-US" sz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第四屆世界婦女大會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，通過「</a:t>
          </a:r>
          <a:r>
            <a:rPr lang="zh-TW" altLang="en-US" sz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北京行動宣言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」，正式宣示以「性別主流化」做為行動策略，以性別議題取代婦女議題。 </a:t>
          </a:r>
          <a:endParaRPr lang="en-US" sz="1200" dirty="0">
            <a:latin typeface="標楷體" pitchFamily="65" charset="-120"/>
            <a:ea typeface="標楷體" pitchFamily="65" charset="-120"/>
          </a:endParaRPr>
        </a:p>
      </dgm:t>
    </dgm:pt>
    <dgm:pt modelId="{ED5A452F-A71E-4FFB-8212-98CADA50280D}" type="parTrans" cxnId="{22C52E80-A380-4334-AEFA-72B052EF2C8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8390D45-27AC-4F39-9EBF-CC23AAACE3A9}" type="sibTrans" cxnId="{22C52E80-A380-4334-AEFA-72B052EF2C8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87B5EC5-484A-402F-A07A-8A67D1577F03}" type="pres">
      <dgm:prSet presAssocID="{19C41AEE-0CAF-403E-8D0F-3FF20A512A1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FD5B9A4-8293-4D0A-A0E9-87BA0CC08F2B}" type="pres">
      <dgm:prSet presAssocID="{19C41AEE-0CAF-403E-8D0F-3FF20A512A13}" presName="arrow" presStyleLbl="bgShp" presStyleIdx="0" presStyleCnt="1" custScaleY="108401" custLinFactNeighborX="-875" custLinFactNeighborY="-3005"/>
      <dgm:spPr/>
      <dgm:t>
        <a:bodyPr/>
        <a:lstStyle/>
        <a:p>
          <a:endParaRPr lang="zh-TW" altLang="en-US"/>
        </a:p>
      </dgm:t>
    </dgm:pt>
    <dgm:pt modelId="{2BF40080-BF93-4829-A5A5-75A08B436849}" type="pres">
      <dgm:prSet presAssocID="{19C41AEE-0CAF-403E-8D0F-3FF20A512A13}" presName="arrowDiagram5" presStyleCnt="0"/>
      <dgm:spPr/>
    </dgm:pt>
    <dgm:pt modelId="{E68A76F0-EA46-4244-9C33-41F54E7DDC1A}" type="pres">
      <dgm:prSet presAssocID="{DCC8E2C4-9C2D-4F9C-9897-43F8F77E9828}" presName="bullet5a" presStyleLbl="node1" presStyleIdx="0" presStyleCnt="5"/>
      <dgm:spPr/>
    </dgm:pt>
    <dgm:pt modelId="{0BF0804B-B94B-40D1-A6A0-E97435F4500D}" type="pres">
      <dgm:prSet presAssocID="{DCC8E2C4-9C2D-4F9C-9897-43F8F77E9828}" presName="textBox5a" presStyleLbl="revTx" presStyleIdx="0" presStyleCnt="5" custScaleX="187787" custLinFactNeighborX="0" custLinFactNeighborY="14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AA322E-C76C-4A45-AC72-27239453535B}" type="pres">
      <dgm:prSet presAssocID="{2F32A94B-00DC-45D3-A32B-E1945632694A}" presName="bullet5b" presStyleLbl="node1" presStyleIdx="1" presStyleCnt="5"/>
      <dgm:spPr/>
    </dgm:pt>
    <dgm:pt modelId="{324F6C45-543A-48C5-995F-73C58301D85F}" type="pres">
      <dgm:prSet presAssocID="{2F32A94B-00DC-45D3-A32B-E1945632694A}" presName="textBox5b" presStyleLbl="revTx" presStyleIdx="1" presStyleCnt="5" custScaleY="101888" custLinFactNeighborX="2408" custLinFactNeighborY="21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65AAA3-42A8-4544-A53E-D9BC90279825}" type="pres">
      <dgm:prSet presAssocID="{ACF326FA-8E59-461B-AE13-683BAFEF60A3}" presName="bullet5c" presStyleLbl="node1" presStyleIdx="2" presStyleCnt="5"/>
      <dgm:spPr/>
    </dgm:pt>
    <dgm:pt modelId="{EAF858BA-DAA6-414D-B5F5-617D36F35838}" type="pres">
      <dgm:prSet presAssocID="{ACF326FA-8E59-461B-AE13-683BAFEF60A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626897-B6BF-47C8-B40B-CE173860B143}" type="pres">
      <dgm:prSet presAssocID="{53F09A7A-A47E-466C-81FE-B2146A0B2492}" presName="bullet5d" presStyleLbl="node1" presStyleIdx="3" presStyleCnt="5"/>
      <dgm:spPr/>
    </dgm:pt>
    <dgm:pt modelId="{9F4EC71A-B9DD-42D8-B3DC-E86BA0A4E341}" type="pres">
      <dgm:prSet presAssocID="{53F09A7A-A47E-466C-81FE-B2146A0B249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E9A62F-3ACB-4E1C-80B6-1FF9977F170C}" type="pres">
      <dgm:prSet presAssocID="{CABA3D87-4CBD-4B7D-9457-9F45950C47F9}" presName="bullet5e" presStyleLbl="node1" presStyleIdx="4" presStyleCnt="5"/>
      <dgm:spPr/>
    </dgm:pt>
    <dgm:pt modelId="{20A55DC7-1F57-47DD-B856-9BBD18EB7EC7}" type="pres">
      <dgm:prSet presAssocID="{CABA3D87-4CBD-4B7D-9457-9F45950C47F9}" presName="textBox5e" presStyleLbl="revTx" presStyleIdx="4" presStyleCnt="5" custLinFactNeighborX="-10630" custLinFactNeighborY="-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E237188-4ACF-48EA-89C9-C074B40705CD}" srcId="{19C41AEE-0CAF-403E-8D0F-3FF20A512A13}" destId="{53F09A7A-A47E-466C-81FE-B2146A0B2492}" srcOrd="3" destOrd="0" parTransId="{ECD2D3E4-657D-4567-BE5A-D448D5F1C56F}" sibTransId="{57E0F3F4-A9D6-4F85-B46C-55936661D3E9}"/>
    <dgm:cxn modelId="{22C52E80-A380-4334-AEFA-72B052EF2C8A}" srcId="{19C41AEE-0CAF-403E-8D0F-3FF20A512A13}" destId="{DCC8E2C4-9C2D-4F9C-9897-43F8F77E9828}" srcOrd="0" destOrd="0" parTransId="{ED5A452F-A71E-4FFB-8212-98CADA50280D}" sibTransId="{A8390D45-27AC-4F39-9EBF-CC23AAACE3A9}"/>
    <dgm:cxn modelId="{95933EF1-7F30-4D4A-97D9-A1D56E5526BD}" srcId="{19C41AEE-0CAF-403E-8D0F-3FF20A512A13}" destId="{ACF326FA-8E59-461B-AE13-683BAFEF60A3}" srcOrd="2" destOrd="0" parTransId="{B02948E1-68D1-4DC7-BC9F-C076859438EE}" sibTransId="{4B114103-505E-4788-84AF-329A031FCCA1}"/>
    <dgm:cxn modelId="{47E2EF03-E7CA-4EB3-A9CE-E30EBB586427}" type="presOf" srcId="{CABA3D87-4CBD-4B7D-9457-9F45950C47F9}" destId="{20A55DC7-1F57-47DD-B856-9BBD18EB7EC7}" srcOrd="0" destOrd="0" presId="urn:microsoft.com/office/officeart/2005/8/layout/arrow2"/>
    <dgm:cxn modelId="{ADFD58AA-417B-4186-A3F7-2BF4C5801FAE}" type="presOf" srcId="{53F09A7A-A47E-466C-81FE-B2146A0B2492}" destId="{9F4EC71A-B9DD-42D8-B3DC-E86BA0A4E341}" srcOrd="0" destOrd="0" presId="urn:microsoft.com/office/officeart/2005/8/layout/arrow2"/>
    <dgm:cxn modelId="{8CDE320C-555B-461B-BEE3-66C888CF03C3}" srcId="{19C41AEE-0CAF-403E-8D0F-3FF20A512A13}" destId="{2F32A94B-00DC-45D3-A32B-E1945632694A}" srcOrd="1" destOrd="0" parTransId="{5CE13A42-9B2D-4778-985F-88F237A27C50}" sibTransId="{D8B58E22-0060-4692-BA6E-50BA59C466EC}"/>
    <dgm:cxn modelId="{C60B9937-0810-4DED-82B5-93FA400513C5}" type="presOf" srcId="{ACF326FA-8E59-461B-AE13-683BAFEF60A3}" destId="{EAF858BA-DAA6-414D-B5F5-617D36F35838}" srcOrd="0" destOrd="0" presId="urn:microsoft.com/office/officeart/2005/8/layout/arrow2"/>
    <dgm:cxn modelId="{CF5BE65D-E6BB-4C4C-8565-684C21C65F54}" type="presOf" srcId="{19C41AEE-0CAF-403E-8D0F-3FF20A512A13}" destId="{387B5EC5-484A-402F-A07A-8A67D1577F03}" srcOrd="0" destOrd="0" presId="urn:microsoft.com/office/officeart/2005/8/layout/arrow2"/>
    <dgm:cxn modelId="{F7DD90FE-1CA0-4F99-9639-1E93ECD6524E}" type="presOf" srcId="{DCC8E2C4-9C2D-4F9C-9897-43F8F77E9828}" destId="{0BF0804B-B94B-40D1-A6A0-E97435F4500D}" srcOrd="0" destOrd="0" presId="urn:microsoft.com/office/officeart/2005/8/layout/arrow2"/>
    <dgm:cxn modelId="{839659B6-DBAE-4D99-B3C3-7C0F8325AC08}" type="presOf" srcId="{2F32A94B-00DC-45D3-A32B-E1945632694A}" destId="{324F6C45-543A-48C5-995F-73C58301D85F}" srcOrd="0" destOrd="0" presId="urn:microsoft.com/office/officeart/2005/8/layout/arrow2"/>
    <dgm:cxn modelId="{AA78C6B4-E45E-4475-97D9-E8416E993678}" srcId="{19C41AEE-0CAF-403E-8D0F-3FF20A512A13}" destId="{CABA3D87-4CBD-4B7D-9457-9F45950C47F9}" srcOrd="4" destOrd="0" parTransId="{C58C2AD7-973F-4D5F-9F9B-880FDAB51041}" sibTransId="{AFD25507-54E2-4754-A8FA-4D489C1E40C4}"/>
    <dgm:cxn modelId="{7BFAD99F-FE98-42BE-A4A3-0D9582B8E93F}" type="presParOf" srcId="{387B5EC5-484A-402F-A07A-8A67D1577F03}" destId="{5FD5B9A4-8293-4D0A-A0E9-87BA0CC08F2B}" srcOrd="0" destOrd="0" presId="urn:microsoft.com/office/officeart/2005/8/layout/arrow2"/>
    <dgm:cxn modelId="{F9506D37-F6E4-4B4C-AFA7-6A0D8BDA9A43}" type="presParOf" srcId="{387B5EC5-484A-402F-A07A-8A67D1577F03}" destId="{2BF40080-BF93-4829-A5A5-75A08B436849}" srcOrd="1" destOrd="0" presId="urn:microsoft.com/office/officeart/2005/8/layout/arrow2"/>
    <dgm:cxn modelId="{CD35A06A-8C72-4C45-8B1A-BBF8D892B576}" type="presParOf" srcId="{2BF40080-BF93-4829-A5A5-75A08B436849}" destId="{E68A76F0-EA46-4244-9C33-41F54E7DDC1A}" srcOrd="0" destOrd="0" presId="urn:microsoft.com/office/officeart/2005/8/layout/arrow2"/>
    <dgm:cxn modelId="{E9469553-8556-4FBA-8872-263BA5916359}" type="presParOf" srcId="{2BF40080-BF93-4829-A5A5-75A08B436849}" destId="{0BF0804B-B94B-40D1-A6A0-E97435F4500D}" srcOrd="1" destOrd="0" presId="urn:microsoft.com/office/officeart/2005/8/layout/arrow2"/>
    <dgm:cxn modelId="{2CB3A5DC-FC34-478A-8C9E-34BB1A085D8F}" type="presParOf" srcId="{2BF40080-BF93-4829-A5A5-75A08B436849}" destId="{03AA322E-C76C-4A45-AC72-27239453535B}" srcOrd="2" destOrd="0" presId="urn:microsoft.com/office/officeart/2005/8/layout/arrow2"/>
    <dgm:cxn modelId="{9CAD2570-E940-481A-84CC-C1FA75F2463B}" type="presParOf" srcId="{2BF40080-BF93-4829-A5A5-75A08B436849}" destId="{324F6C45-543A-48C5-995F-73C58301D85F}" srcOrd="3" destOrd="0" presId="urn:microsoft.com/office/officeart/2005/8/layout/arrow2"/>
    <dgm:cxn modelId="{94A09AEE-CBDD-4DB0-9485-353BF87D1B0E}" type="presParOf" srcId="{2BF40080-BF93-4829-A5A5-75A08B436849}" destId="{7265AAA3-42A8-4544-A53E-D9BC90279825}" srcOrd="4" destOrd="0" presId="urn:microsoft.com/office/officeart/2005/8/layout/arrow2"/>
    <dgm:cxn modelId="{5F9FB267-74E5-4EF9-9F8E-2A100774464C}" type="presParOf" srcId="{2BF40080-BF93-4829-A5A5-75A08B436849}" destId="{EAF858BA-DAA6-414D-B5F5-617D36F35838}" srcOrd="5" destOrd="0" presId="urn:microsoft.com/office/officeart/2005/8/layout/arrow2"/>
    <dgm:cxn modelId="{73ED2125-8581-4A8A-A33B-CE4C7E2E9FD9}" type="presParOf" srcId="{2BF40080-BF93-4829-A5A5-75A08B436849}" destId="{3C626897-B6BF-47C8-B40B-CE173860B143}" srcOrd="6" destOrd="0" presId="urn:microsoft.com/office/officeart/2005/8/layout/arrow2"/>
    <dgm:cxn modelId="{49AA5EE9-9241-4D9A-BFD4-99AAA63B857E}" type="presParOf" srcId="{2BF40080-BF93-4829-A5A5-75A08B436849}" destId="{9F4EC71A-B9DD-42D8-B3DC-E86BA0A4E341}" srcOrd="7" destOrd="0" presId="urn:microsoft.com/office/officeart/2005/8/layout/arrow2"/>
    <dgm:cxn modelId="{2BA09FF8-A892-4D86-AF26-B5EB0A31901C}" type="presParOf" srcId="{2BF40080-BF93-4829-A5A5-75A08B436849}" destId="{B0E9A62F-3ACB-4E1C-80B6-1FF9977F170C}" srcOrd="8" destOrd="0" presId="urn:microsoft.com/office/officeart/2005/8/layout/arrow2"/>
    <dgm:cxn modelId="{B9E15F03-34AC-4E6A-BA8A-3A11C5B546C5}" type="presParOf" srcId="{2BF40080-BF93-4829-A5A5-75A08B436849}" destId="{20A55DC7-1F57-47DD-B856-9BBD18EB7EC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8EB9F0-ECE5-4CD0-8CAF-218D313FC8B7}" type="doc">
      <dgm:prSet loTypeId="urn:microsoft.com/office/officeart/2005/8/layout/hChevron3" loCatId="process" qsTypeId="urn:microsoft.com/office/officeart/2005/8/quickstyle/3d3" qsCatId="3D" csTypeId="urn:microsoft.com/office/officeart/2005/8/colors/accent3_2" csCatId="accent3" phldr="1"/>
      <dgm:spPr/>
    </dgm:pt>
    <dgm:pt modelId="{5499BC8E-E2F7-472C-8F7E-DB98AC145B1D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每年</a:t>
          </a:r>
          <a:r>
            <a:rPr lang="en-US" altLang="zh-TW" sz="2400" dirty="0" smtClean="0">
              <a:latin typeface="+mj-ea"/>
              <a:ea typeface="+mj-ea"/>
            </a:rPr>
            <a:t>2</a:t>
          </a:r>
          <a:r>
            <a:rPr lang="zh-TW" altLang="en-US" sz="2400" dirty="0" smtClean="0">
              <a:latin typeface="+mj-ea"/>
              <a:ea typeface="+mj-ea"/>
            </a:rPr>
            <a:t>月底前將上一年度執行成果提報機關性別平等專案小組</a:t>
          </a:r>
          <a:endParaRPr lang="zh-TW" altLang="en-US" sz="2400" dirty="0">
            <a:latin typeface="+mj-ea"/>
            <a:ea typeface="+mj-ea"/>
          </a:endParaRPr>
        </a:p>
      </dgm:t>
    </dgm:pt>
    <dgm:pt modelId="{31D55270-B7C0-41AA-BA3C-1FC9F1177689}" type="parTrans" cxnId="{2386E0D6-7D60-43AF-A7E8-8D036193BC99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E5A1A21E-AEAE-4DDE-9D95-0CDB09EE710A}" type="sibTrans" cxnId="{2386E0D6-7D60-43AF-A7E8-8D036193BC99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19C94567-34E9-4DE0-B532-D45F684F12AF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函送本處</a:t>
          </a:r>
          <a:endParaRPr lang="zh-TW" altLang="en-US" sz="2400" dirty="0">
            <a:latin typeface="+mj-ea"/>
            <a:ea typeface="+mj-ea"/>
          </a:endParaRPr>
        </a:p>
      </dgm:t>
    </dgm:pt>
    <dgm:pt modelId="{08B96A28-511F-43D9-B36E-A0F38B4139AD}" type="parTrans" cxnId="{02987674-73E5-4EDB-8CAB-16C2B4F2603A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D9765EA3-B451-4572-BFBC-C4F63FC64D97}" type="sibTrans" cxnId="{02987674-73E5-4EDB-8CAB-16C2B4F2603A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3139CBF1-5A0A-4598-BBAD-288CE2B8E435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公布於機關網站</a:t>
          </a:r>
          <a:endParaRPr lang="zh-TW" altLang="en-US" sz="2400" dirty="0">
            <a:latin typeface="+mj-ea"/>
            <a:ea typeface="+mj-ea"/>
          </a:endParaRPr>
        </a:p>
      </dgm:t>
    </dgm:pt>
    <dgm:pt modelId="{8B16102F-8B72-4B69-A9D1-00FD7F89563A}" type="parTrans" cxnId="{948C824B-E8B2-4EFF-83CB-BA0DE3945E3D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0E3457EF-4131-41EF-939C-A7878C58C5E8}" type="sibTrans" cxnId="{948C824B-E8B2-4EFF-83CB-BA0DE3945E3D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52AEC104-8F64-4D34-B1A7-8480FF431C7E}" type="pres">
      <dgm:prSet presAssocID="{D68EB9F0-ECE5-4CD0-8CAF-218D313FC8B7}" presName="Name0" presStyleCnt="0">
        <dgm:presLayoutVars>
          <dgm:dir/>
          <dgm:resizeHandles val="exact"/>
        </dgm:presLayoutVars>
      </dgm:prSet>
      <dgm:spPr/>
    </dgm:pt>
    <dgm:pt modelId="{594CA473-4921-46C5-9193-86770EEE7758}" type="pres">
      <dgm:prSet presAssocID="{5499BC8E-E2F7-472C-8F7E-DB98AC145B1D}" presName="parTxOnly" presStyleLbl="node1" presStyleIdx="0" presStyleCnt="3" custScaleY="1684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C530BF-C2E7-42FB-A3A4-BB1C074B668D}" type="pres">
      <dgm:prSet presAssocID="{E5A1A21E-AEAE-4DDE-9D95-0CDB09EE710A}" presName="parSpace" presStyleCnt="0"/>
      <dgm:spPr/>
    </dgm:pt>
    <dgm:pt modelId="{59B10565-5842-4952-BF92-6014AABD4BC6}" type="pres">
      <dgm:prSet presAssocID="{3139CBF1-5A0A-4598-BBAD-288CE2B8E435}" presName="parTxOnly" presStyleLbl="node1" presStyleIdx="1" presStyleCnt="3" custScaleY="168401" custLinFactNeighborX="-323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6D7703-B1DB-460F-BC7A-6AB0318220B2}" type="pres">
      <dgm:prSet presAssocID="{0E3457EF-4131-41EF-939C-A7878C58C5E8}" presName="parSpace" presStyleCnt="0"/>
      <dgm:spPr/>
    </dgm:pt>
    <dgm:pt modelId="{7E7716CB-D9EC-4FF8-8706-FB42088CDB00}" type="pres">
      <dgm:prSet presAssocID="{19C94567-34E9-4DE0-B532-D45F684F12AF}" presName="parTxOnly" presStyleLbl="node1" presStyleIdx="2" presStyleCnt="3" custScaleY="173650" custLinFactNeighborX="-73078" custLinFactNeighborY="8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48C824B-E8B2-4EFF-83CB-BA0DE3945E3D}" srcId="{D68EB9F0-ECE5-4CD0-8CAF-218D313FC8B7}" destId="{3139CBF1-5A0A-4598-BBAD-288CE2B8E435}" srcOrd="1" destOrd="0" parTransId="{8B16102F-8B72-4B69-A9D1-00FD7F89563A}" sibTransId="{0E3457EF-4131-41EF-939C-A7878C58C5E8}"/>
    <dgm:cxn modelId="{9AF74C33-FFA5-4ACD-B468-A488DCDBF693}" type="presOf" srcId="{19C94567-34E9-4DE0-B532-D45F684F12AF}" destId="{7E7716CB-D9EC-4FF8-8706-FB42088CDB00}" srcOrd="0" destOrd="0" presId="urn:microsoft.com/office/officeart/2005/8/layout/hChevron3"/>
    <dgm:cxn modelId="{7414121C-9AE5-458B-B9EF-816F2BA9DCDB}" type="presOf" srcId="{3139CBF1-5A0A-4598-BBAD-288CE2B8E435}" destId="{59B10565-5842-4952-BF92-6014AABD4BC6}" srcOrd="0" destOrd="0" presId="urn:microsoft.com/office/officeart/2005/8/layout/hChevron3"/>
    <dgm:cxn modelId="{02987674-73E5-4EDB-8CAB-16C2B4F2603A}" srcId="{D68EB9F0-ECE5-4CD0-8CAF-218D313FC8B7}" destId="{19C94567-34E9-4DE0-B532-D45F684F12AF}" srcOrd="2" destOrd="0" parTransId="{08B96A28-511F-43D9-B36E-A0F38B4139AD}" sibTransId="{D9765EA3-B451-4572-BFBC-C4F63FC64D97}"/>
    <dgm:cxn modelId="{791DF388-5366-43DC-AAC8-78E4B6070A94}" type="presOf" srcId="{D68EB9F0-ECE5-4CD0-8CAF-218D313FC8B7}" destId="{52AEC104-8F64-4D34-B1A7-8480FF431C7E}" srcOrd="0" destOrd="0" presId="urn:microsoft.com/office/officeart/2005/8/layout/hChevron3"/>
    <dgm:cxn modelId="{E4FBF597-0196-43D6-A418-24A88E5E834E}" type="presOf" srcId="{5499BC8E-E2F7-472C-8F7E-DB98AC145B1D}" destId="{594CA473-4921-46C5-9193-86770EEE7758}" srcOrd="0" destOrd="0" presId="urn:microsoft.com/office/officeart/2005/8/layout/hChevron3"/>
    <dgm:cxn modelId="{2386E0D6-7D60-43AF-A7E8-8D036193BC99}" srcId="{D68EB9F0-ECE5-4CD0-8CAF-218D313FC8B7}" destId="{5499BC8E-E2F7-472C-8F7E-DB98AC145B1D}" srcOrd="0" destOrd="0" parTransId="{31D55270-B7C0-41AA-BA3C-1FC9F1177689}" sibTransId="{E5A1A21E-AEAE-4DDE-9D95-0CDB09EE710A}"/>
    <dgm:cxn modelId="{3BE4FCFB-F00B-43A9-BE58-BE6611C2C06C}" type="presParOf" srcId="{52AEC104-8F64-4D34-B1A7-8480FF431C7E}" destId="{594CA473-4921-46C5-9193-86770EEE7758}" srcOrd="0" destOrd="0" presId="urn:microsoft.com/office/officeart/2005/8/layout/hChevron3"/>
    <dgm:cxn modelId="{2955CF70-1A7D-4D86-AA51-BBA3EED96F7E}" type="presParOf" srcId="{52AEC104-8F64-4D34-B1A7-8480FF431C7E}" destId="{21C530BF-C2E7-42FB-A3A4-BB1C074B668D}" srcOrd="1" destOrd="0" presId="urn:microsoft.com/office/officeart/2005/8/layout/hChevron3"/>
    <dgm:cxn modelId="{7C4A4745-96FF-4F14-BACC-07551A5AA72A}" type="presParOf" srcId="{52AEC104-8F64-4D34-B1A7-8480FF431C7E}" destId="{59B10565-5842-4952-BF92-6014AABD4BC6}" srcOrd="2" destOrd="0" presId="urn:microsoft.com/office/officeart/2005/8/layout/hChevron3"/>
    <dgm:cxn modelId="{EBB9D8A3-3445-4050-BE70-3B8E2EF0F247}" type="presParOf" srcId="{52AEC104-8F64-4D34-B1A7-8480FF431C7E}" destId="{2C6D7703-B1DB-460F-BC7A-6AB0318220B2}" srcOrd="3" destOrd="0" presId="urn:microsoft.com/office/officeart/2005/8/layout/hChevron3"/>
    <dgm:cxn modelId="{E74874F6-7911-4478-877C-21A46201926C}" type="presParOf" srcId="{52AEC104-8F64-4D34-B1A7-8480FF431C7E}" destId="{7E7716CB-D9EC-4FF8-8706-FB42088CDB0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B6DB99-F8DC-4710-8F88-E8721B2F260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9B17AF6-7CAA-4DEF-9370-3452557B4AB6}">
      <dgm:prSet phldrT="[文字]"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性別平等是保障社會公平正義的核心價值</a:t>
          </a:r>
          <a:endParaRPr lang="zh-TW" altLang="en-US" sz="1800" dirty="0">
            <a:latin typeface="+mj-ea"/>
            <a:ea typeface="+mj-ea"/>
          </a:endParaRPr>
        </a:p>
      </dgm:t>
    </dgm:pt>
    <dgm:pt modelId="{8F255C66-8A8D-4271-8A61-38889A5CC67A}" type="parTrans" cxnId="{1532AC89-6689-4E93-A124-822117E532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3B248EC0-EF3D-4080-8F8D-A7F09715FD61}" type="sibTrans" cxnId="{1532AC89-6689-4E93-A124-822117E532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09958E9-33FC-46A3-8D3D-936FAB7DE871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政策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規劃</a:t>
          </a:r>
          <a:endParaRPr lang="zh-TW" altLang="en-US" sz="2400" dirty="0">
            <a:latin typeface="+mj-ea"/>
            <a:ea typeface="+mj-ea"/>
          </a:endParaRPr>
        </a:p>
      </dgm:t>
    </dgm:pt>
    <dgm:pt modelId="{FBA4DCCD-A223-4A09-B22E-1FBB318357EA}" type="parTrans" cxnId="{784E896C-5F0F-4E29-B2A3-085CB59C18C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623B35B-964D-4F2B-8E44-757B6A0C5CB8}" type="sibTrans" cxnId="{784E896C-5F0F-4E29-B2A3-085CB59C18C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5C77567-717D-4AA4-A000-3E28C2DDB1F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計畫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推動</a:t>
          </a:r>
          <a:endParaRPr lang="zh-TW" altLang="en-US" sz="2400" dirty="0">
            <a:latin typeface="+mj-ea"/>
            <a:ea typeface="+mj-ea"/>
          </a:endParaRPr>
        </a:p>
      </dgm:t>
    </dgm:pt>
    <dgm:pt modelId="{09B16EF4-1365-4766-91AB-077970940B14}" type="parTrans" cxnId="{E9F2A682-D2A5-4966-BD17-64C07400234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97FE207-5A86-4F39-84D5-80E37CBFDD02}" type="sibTrans" cxnId="{E9F2A682-D2A5-4966-BD17-64C07400234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8AA1C1E-AAAE-463C-8905-F3CD44823AEF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措施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落實</a:t>
          </a:r>
          <a:endParaRPr lang="zh-TW" altLang="en-US" sz="2400" dirty="0">
            <a:latin typeface="+mj-ea"/>
            <a:ea typeface="+mj-ea"/>
          </a:endParaRPr>
        </a:p>
      </dgm:t>
    </dgm:pt>
    <dgm:pt modelId="{C266A597-0DFF-4D8B-8625-A95B45F74A1E}" type="parTrans" cxnId="{36DE651E-2BE4-44C7-A701-94BBF1D57D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C94BEF5-7A56-4D45-A905-B586CB36F236}" type="sibTrans" cxnId="{36DE651E-2BE4-44C7-A701-94BBF1D57D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85A15CB-3154-4638-94F1-ED9F6FB65DD7}" type="pres">
      <dgm:prSet presAssocID="{C2B6DB99-F8DC-4710-8F88-E8721B2F26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B7E51FF-B64F-4226-BF98-7A714512D3E3}" type="pres">
      <dgm:prSet presAssocID="{69B17AF6-7CAA-4DEF-9370-3452557B4AB6}" presName="centerShape" presStyleLbl="node0" presStyleIdx="0" presStyleCnt="1" custScaleX="115057" custScaleY="114681" custLinFactNeighborX="3464" custLinFactNeighborY="-438"/>
      <dgm:spPr/>
      <dgm:t>
        <a:bodyPr/>
        <a:lstStyle/>
        <a:p>
          <a:endParaRPr lang="zh-TW" altLang="en-US"/>
        </a:p>
      </dgm:t>
    </dgm:pt>
    <dgm:pt modelId="{3F3F891C-0096-41FA-BB64-BBB5337B4B29}" type="pres">
      <dgm:prSet presAssocID="{FBA4DCCD-A223-4A09-B22E-1FBB318357EA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AE1B0FC7-1BAA-43F9-9C93-E5613F344B53}" type="pres">
      <dgm:prSet presAssocID="{209958E9-33FC-46A3-8D3D-936FAB7DE871}" presName="node" presStyleLbl="node1" presStyleIdx="0" presStyleCnt="3" custRadScaleRad="110614" custRadScaleInc="115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2BC14B-02A3-4D0E-AEFF-2EE1168C25D0}" type="pres">
      <dgm:prSet presAssocID="{09B16EF4-1365-4766-91AB-077970940B14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5DE908E4-F76B-4DD3-9A2F-AA702DF082BD}" type="pres">
      <dgm:prSet presAssocID="{15C77567-717D-4AA4-A000-3E28C2DDB1F7}" presName="node" presStyleLbl="node1" presStyleIdx="1" presStyleCnt="3" custRadScaleRad="93590" custRadScaleInc="72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6BE8F5-1BEF-4A94-BE4C-B029E637F2A2}" type="pres">
      <dgm:prSet presAssocID="{C266A597-0DFF-4D8B-8625-A95B45F74A1E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018431FA-EE6C-4642-B8BA-C28BE57A3CE8}" type="pres">
      <dgm:prSet presAssocID="{E8AA1C1E-AAAE-463C-8905-F3CD44823AEF}" presName="node" presStyleLbl="node1" presStyleIdx="2" presStyleCnt="3" custRadScaleRad="121483" custRadScaleInc="-41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A1C8724-7FC1-443A-8814-F2AAEB0C5535}" type="presOf" srcId="{15C77567-717D-4AA4-A000-3E28C2DDB1F7}" destId="{5DE908E4-F76B-4DD3-9A2F-AA702DF082BD}" srcOrd="0" destOrd="0" presId="urn:microsoft.com/office/officeart/2005/8/layout/radial4"/>
    <dgm:cxn modelId="{7F973903-6FCF-4DB8-A623-0AD9ED8C3EF9}" type="presOf" srcId="{09B16EF4-1365-4766-91AB-077970940B14}" destId="{822BC14B-02A3-4D0E-AEFF-2EE1168C25D0}" srcOrd="0" destOrd="0" presId="urn:microsoft.com/office/officeart/2005/8/layout/radial4"/>
    <dgm:cxn modelId="{DD514E5E-0B7A-4C9E-9654-22664ACB50DF}" type="presOf" srcId="{E8AA1C1E-AAAE-463C-8905-F3CD44823AEF}" destId="{018431FA-EE6C-4642-B8BA-C28BE57A3CE8}" srcOrd="0" destOrd="0" presId="urn:microsoft.com/office/officeart/2005/8/layout/radial4"/>
    <dgm:cxn modelId="{B0443E33-9E8D-47E2-8AEC-733877CBE0B3}" type="presOf" srcId="{C266A597-0DFF-4D8B-8625-A95B45F74A1E}" destId="{F56BE8F5-1BEF-4A94-BE4C-B029E637F2A2}" srcOrd="0" destOrd="0" presId="urn:microsoft.com/office/officeart/2005/8/layout/radial4"/>
    <dgm:cxn modelId="{784E896C-5F0F-4E29-B2A3-085CB59C18CD}" srcId="{69B17AF6-7CAA-4DEF-9370-3452557B4AB6}" destId="{209958E9-33FC-46A3-8D3D-936FAB7DE871}" srcOrd="0" destOrd="0" parTransId="{FBA4DCCD-A223-4A09-B22E-1FBB318357EA}" sibTransId="{E623B35B-964D-4F2B-8E44-757B6A0C5CB8}"/>
    <dgm:cxn modelId="{184797BA-12DD-4D9C-9A04-A94A275B9E1E}" type="presOf" srcId="{209958E9-33FC-46A3-8D3D-936FAB7DE871}" destId="{AE1B0FC7-1BAA-43F9-9C93-E5613F344B53}" srcOrd="0" destOrd="0" presId="urn:microsoft.com/office/officeart/2005/8/layout/radial4"/>
    <dgm:cxn modelId="{E9F2A682-D2A5-4966-BD17-64C074002346}" srcId="{69B17AF6-7CAA-4DEF-9370-3452557B4AB6}" destId="{15C77567-717D-4AA4-A000-3E28C2DDB1F7}" srcOrd="1" destOrd="0" parTransId="{09B16EF4-1365-4766-91AB-077970940B14}" sibTransId="{297FE207-5A86-4F39-84D5-80E37CBFDD02}"/>
    <dgm:cxn modelId="{F24EC05C-CAA9-4AAB-8FFF-30778E908A4A}" type="presOf" srcId="{FBA4DCCD-A223-4A09-B22E-1FBB318357EA}" destId="{3F3F891C-0096-41FA-BB64-BBB5337B4B29}" srcOrd="0" destOrd="0" presId="urn:microsoft.com/office/officeart/2005/8/layout/radial4"/>
    <dgm:cxn modelId="{36DE651E-2BE4-44C7-A701-94BBF1D57D81}" srcId="{69B17AF6-7CAA-4DEF-9370-3452557B4AB6}" destId="{E8AA1C1E-AAAE-463C-8905-F3CD44823AEF}" srcOrd="2" destOrd="0" parTransId="{C266A597-0DFF-4D8B-8625-A95B45F74A1E}" sibTransId="{BC94BEF5-7A56-4D45-A905-B586CB36F236}"/>
    <dgm:cxn modelId="{1532AC89-6689-4E93-A124-822117E53281}" srcId="{C2B6DB99-F8DC-4710-8F88-E8721B2F2609}" destId="{69B17AF6-7CAA-4DEF-9370-3452557B4AB6}" srcOrd="0" destOrd="0" parTransId="{8F255C66-8A8D-4271-8A61-38889A5CC67A}" sibTransId="{3B248EC0-EF3D-4080-8F8D-A7F09715FD61}"/>
    <dgm:cxn modelId="{E4ECFFCA-1414-4A4F-93C3-641F1E4E136C}" type="presOf" srcId="{69B17AF6-7CAA-4DEF-9370-3452557B4AB6}" destId="{8B7E51FF-B64F-4226-BF98-7A714512D3E3}" srcOrd="0" destOrd="0" presId="urn:microsoft.com/office/officeart/2005/8/layout/radial4"/>
    <dgm:cxn modelId="{F6AD489B-C828-4128-AC19-E2B2B7335566}" type="presOf" srcId="{C2B6DB99-F8DC-4710-8F88-E8721B2F2609}" destId="{F85A15CB-3154-4638-94F1-ED9F6FB65DD7}" srcOrd="0" destOrd="0" presId="urn:microsoft.com/office/officeart/2005/8/layout/radial4"/>
    <dgm:cxn modelId="{D5D00291-39C7-4AC7-8079-BBA7837E8803}" type="presParOf" srcId="{F85A15CB-3154-4638-94F1-ED9F6FB65DD7}" destId="{8B7E51FF-B64F-4226-BF98-7A714512D3E3}" srcOrd="0" destOrd="0" presId="urn:microsoft.com/office/officeart/2005/8/layout/radial4"/>
    <dgm:cxn modelId="{2F1DDF18-86ED-4D75-B176-33C767604131}" type="presParOf" srcId="{F85A15CB-3154-4638-94F1-ED9F6FB65DD7}" destId="{3F3F891C-0096-41FA-BB64-BBB5337B4B29}" srcOrd="1" destOrd="0" presId="urn:microsoft.com/office/officeart/2005/8/layout/radial4"/>
    <dgm:cxn modelId="{150E4D4E-1D08-4A09-966C-0542FE9A94D1}" type="presParOf" srcId="{F85A15CB-3154-4638-94F1-ED9F6FB65DD7}" destId="{AE1B0FC7-1BAA-43F9-9C93-E5613F344B53}" srcOrd="2" destOrd="0" presId="urn:microsoft.com/office/officeart/2005/8/layout/radial4"/>
    <dgm:cxn modelId="{0D048C98-F092-46D9-952D-E6D65D859D9B}" type="presParOf" srcId="{F85A15CB-3154-4638-94F1-ED9F6FB65DD7}" destId="{822BC14B-02A3-4D0E-AEFF-2EE1168C25D0}" srcOrd="3" destOrd="0" presId="urn:microsoft.com/office/officeart/2005/8/layout/radial4"/>
    <dgm:cxn modelId="{8ED357AB-20EC-4301-8059-C9F967C68C60}" type="presParOf" srcId="{F85A15CB-3154-4638-94F1-ED9F6FB65DD7}" destId="{5DE908E4-F76B-4DD3-9A2F-AA702DF082BD}" srcOrd="4" destOrd="0" presId="urn:microsoft.com/office/officeart/2005/8/layout/radial4"/>
    <dgm:cxn modelId="{ABB4556B-0760-4B76-8CDB-9B127E8F78BC}" type="presParOf" srcId="{F85A15CB-3154-4638-94F1-ED9F6FB65DD7}" destId="{F56BE8F5-1BEF-4A94-BE4C-B029E637F2A2}" srcOrd="5" destOrd="0" presId="urn:microsoft.com/office/officeart/2005/8/layout/radial4"/>
    <dgm:cxn modelId="{48AE61F4-1926-44A4-87D1-98C6B0A707E0}" type="presParOf" srcId="{F85A15CB-3154-4638-94F1-ED9F6FB65DD7}" destId="{018431FA-EE6C-4642-B8BA-C28BE57A3CE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82A5-8198-46D5-9FA5-1E9E40F66040}" type="datetimeFigureOut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FCC9-22E6-4E06-A6ED-3876A096FD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7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7D8B8-3A01-4AE6-8BBA-188BDD6959A9}" type="datetimeFigureOut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E9663-7867-4506-81FD-66674D10F4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0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2E0CA-5002-4FB4-9C50-417CD841BFE1}" type="slidenum">
              <a:rPr lang="zh-TW" altLang="en-US" smtClean="0"/>
              <a:pPr/>
              <a:t>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8273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331640" y="270892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933056"/>
            <a:ext cx="7025208" cy="1724794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D2E5B52-511C-47F4-92AB-5CD263E15CE1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71600" y="2636912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899592" y="2636912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7A7-36C6-402A-8D0D-EA463BFE0693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63C4-CD4A-4BA9-90BC-39B368214321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55E3-75E4-4DD3-A654-A5D3B63B8EBE}" type="datetime1">
              <a:rPr lang="zh-TW" altLang="en-US" smtClean="0"/>
              <a:pPr/>
              <a:t>2016/9/19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74968" y="6492240"/>
            <a:ext cx="469032" cy="365760"/>
          </a:xfrm>
        </p:spPr>
        <p:txBody>
          <a:bodyPr/>
          <a:lstStyle/>
          <a:p>
            <a:fld id="{F777FE8B-3066-46FE-BCFE-AD5E597132C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buFont typeface="Wingdings" pitchFamily="2" charset="2"/>
              <a:buChar char="l"/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buFont typeface="Wingdings" pitchFamily="2" charset="2"/>
              <a:buChar char="ü"/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CBF4FD-CD5C-4142-B5EB-C6D7C83538E4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DA76-E279-465E-956D-D450BDE3F2A8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76456" y="6492240"/>
            <a:ext cx="467544" cy="365760"/>
          </a:xfrm>
        </p:spPr>
        <p:txBody>
          <a:bodyPr/>
          <a:lstStyle/>
          <a:p>
            <a:fld id="{75C2687B-C634-4ECB-B008-AC4B96CF9FE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986-67AE-4BBB-AE56-3D3670199D23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467544" cy="404664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E3AF-253B-4FCB-8255-38BA4B002FC3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73880" y="6492240"/>
            <a:ext cx="470120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746A-CCD9-4747-BA0E-A5255CFA23FE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41032" y="6492240"/>
            <a:ext cx="502968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39BC-872A-4685-969B-40F1461787DC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73880" y="6492240"/>
            <a:ext cx="470120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E1C6-09BC-4751-9154-ACD93D311858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6BA0CE-807C-4C0D-8BBC-58F20B71EDF1}" type="datetime1">
              <a:rPr lang="zh-TW" altLang="en-US" smtClean="0"/>
              <a:pPr/>
              <a:t>2016/9/19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67544" y="98072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7056784" cy="9906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性別平等作業簡化及策進</a:t>
            </a:r>
            <a:endParaRPr lang="zh-TW" altLang="en-US" sz="4000" dirty="0"/>
          </a:p>
        </p:txBody>
      </p:sp>
      <p:sp>
        <p:nvSpPr>
          <p:cNvPr id="4" name="文字版面配置區 6"/>
          <p:cNvSpPr txBox="1">
            <a:spLocks/>
          </p:cNvSpPr>
          <p:nvPr/>
        </p:nvSpPr>
        <p:spPr>
          <a:xfrm>
            <a:off x="1187624" y="3933056"/>
            <a:ext cx="6781800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行政院性別平等處               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報告人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：吳秀貞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105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年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10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月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18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日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落實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法規檢視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128792" cy="4464496"/>
          </a:xfrm>
        </p:spPr>
        <p:txBody>
          <a:bodyPr>
            <a:normAutofit/>
          </a:bodyPr>
          <a:lstStyle/>
          <a:p>
            <a:pPr lvl="0">
              <a:lnSpc>
                <a:spcPts val="3600"/>
              </a:lnSpc>
            </a:pPr>
            <a:r>
              <a:rPr lang="zh-TW" altLang="zh-TW" sz="2800" dirty="0" smtClean="0"/>
              <a:t>依</a:t>
            </a:r>
            <a:r>
              <a:rPr lang="en-US" altLang="zh-TW" sz="2800" dirty="0" smtClean="0"/>
              <a:t>CEDAW</a:t>
            </a:r>
            <a:r>
              <a:rPr lang="zh-TW" altLang="zh-TW" sz="2800" dirty="0" smtClean="0"/>
              <a:t>施行法第</a:t>
            </a:r>
            <a:r>
              <a:rPr lang="en-US" altLang="zh-TW" sz="2800" dirty="0" smtClean="0"/>
              <a:t>8</a:t>
            </a:r>
            <a:r>
              <a:rPr lang="zh-TW" altLang="zh-TW" sz="2800" dirty="0" smtClean="0"/>
              <a:t>條規定，各級政府機關應於本法施行後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年內完成法令之制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訂</a:t>
            </a:r>
            <a:r>
              <a:rPr lang="en-US" altLang="zh-TW" sz="2800" dirty="0" smtClean="0"/>
              <a:t>)</a:t>
            </a:r>
            <a:r>
              <a:rPr lang="zh-TW" altLang="zh-TW" sz="2800" dirty="0" smtClean="0"/>
              <a:t>定、修正或廢止及行政措施之改進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0">
              <a:lnSpc>
                <a:spcPts val="3600"/>
              </a:lnSpc>
            </a:pPr>
            <a:r>
              <a:rPr lang="en-US" altLang="zh-TW" sz="2800" dirty="0" smtClean="0"/>
              <a:t>CEDAW</a:t>
            </a:r>
            <a:r>
              <a:rPr lang="zh-TW" altLang="zh-TW" sz="2800" dirty="0" smtClean="0"/>
              <a:t>第</a:t>
            </a:r>
            <a:r>
              <a:rPr lang="en-US" altLang="zh-TW" sz="2800" dirty="0" smtClean="0"/>
              <a:t>2</a:t>
            </a:r>
            <a:r>
              <a:rPr lang="zh-TW" altLang="zh-TW" sz="2800" dirty="0" smtClean="0"/>
              <a:t>次國家報告審查總結意見第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點：「審查委員會讚賞在</a:t>
            </a:r>
            <a:r>
              <a:rPr lang="en-US" altLang="zh-TW" sz="2800" dirty="0" smtClean="0"/>
              <a:t>2012</a:t>
            </a:r>
            <a:r>
              <a:rPr lang="zh-TW" altLang="zh-TW" sz="2800" dirty="0" smtClean="0"/>
              <a:t>至</a:t>
            </a:r>
            <a:r>
              <a:rPr lang="en-US" altLang="zh-TW" sz="2800" dirty="0" smtClean="0"/>
              <a:t>2014</a:t>
            </a:r>
            <a:r>
              <a:rPr lang="zh-TW" altLang="zh-TW" sz="2800" dirty="0" smtClean="0"/>
              <a:t>年間使用指標檢視清單完成</a:t>
            </a:r>
            <a:r>
              <a:rPr lang="en-US" altLang="zh-TW" sz="2800" dirty="0" smtClean="0"/>
              <a:t>33,157</a:t>
            </a:r>
            <a:r>
              <a:rPr lang="zh-TW" altLang="zh-TW" sz="2800" dirty="0" smtClean="0"/>
              <a:t>件法律、命令和行政措施之檢視</a:t>
            </a:r>
            <a:r>
              <a:rPr lang="en-US" altLang="zh-TW" sz="2800" dirty="0" smtClean="0"/>
              <a:t> ...</a:t>
            </a:r>
            <a:r>
              <a:rPr lang="zh-TW" altLang="zh-TW" sz="2800" dirty="0" smtClean="0"/>
              <a:t>。委員會仍關切</a:t>
            </a:r>
            <a:r>
              <a:rPr lang="en-US" altLang="zh-TW" sz="2800" dirty="0" smtClean="0"/>
              <a:t>... </a:t>
            </a:r>
            <a:r>
              <a:rPr lang="zh-TW" altLang="zh-TW" sz="2800" dirty="0" smtClean="0"/>
              <a:t>此項工作必須依據女性的實際狀況和</a:t>
            </a:r>
            <a:r>
              <a:rPr lang="en-US" altLang="zh-TW" sz="2800" dirty="0" smtClean="0"/>
              <a:t>CEDAW</a:t>
            </a:r>
            <a:r>
              <a:rPr lang="zh-TW" altLang="zh-TW" sz="2800" dirty="0" smtClean="0"/>
              <a:t>委員會之</a:t>
            </a:r>
            <a:r>
              <a:rPr lang="zh-TW" altLang="zh-TW" sz="2800" b="1" dirty="0" smtClean="0"/>
              <a:t>最新解釋</a:t>
            </a:r>
            <a:r>
              <a:rPr lang="zh-TW" altLang="zh-TW" sz="2800" dirty="0" smtClean="0"/>
              <a:t>定期回顧檢視」</a:t>
            </a:r>
            <a:r>
              <a:rPr lang="zh-TW" altLang="en-US" sz="2800" dirty="0" smtClean="0"/>
              <a:t>。</a:t>
            </a:r>
            <a:endParaRPr lang="zh-TW" altLang="zh-TW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11952" y="6492240"/>
            <a:ext cx="432048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-27384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latin typeface="+mj-ea"/>
                <a:ea typeface="+mj-ea"/>
              </a:rPr>
              <a:t>落實</a:t>
            </a:r>
            <a:r>
              <a:rPr lang="en-US" altLang="zh-TW" sz="3600" b="1" dirty="0" smtClean="0">
                <a:latin typeface="+mj-ea"/>
                <a:ea typeface="+mj-ea"/>
              </a:rPr>
              <a:t>CEDAW</a:t>
            </a:r>
            <a:r>
              <a:rPr lang="zh-TW" altLang="en-US" sz="3600" b="1" dirty="0" smtClean="0">
                <a:latin typeface="+mj-ea"/>
                <a:ea typeface="+mj-ea"/>
              </a:rPr>
              <a:t>法規檢視</a:t>
            </a:r>
            <a:r>
              <a:rPr lang="en-US" altLang="zh-TW" sz="3600" b="1" dirty="0" smtClean="0">
                <a:latin typeface="+mj-ea"/>
                <a:ea typeface="+mj-ea"/>
              </a:rPr>
              <a:t> </a:t>
            </a:r>
            <a:endParaRPr lang="zh-TW" altLang="en-US" sz="3600" b="1" dirty="0">
              <a:latin typeface="+mj-ea"/>
              <a:ea typeface="+mj-ea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07886365"/>
              </p:ext>
            </p:extLst>
          </p:nvPr>
        </p:nvGraphicFramePr>
        <p:xfrm>
          <a:off x="179512" y="0"/>
          <a:ext cx="878497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圓角矩形圖說文字 7"/>
          <p:cNvSpPr/>
          <p:nvPr/>
        </p:nvSpPr>
        <p:spPr>
          <a:xfrm>
            <a:off x="1007604" y="5230790"/>
            <a:ext cx="7128792" cy="1368152"/>
          </a:xfrm>
          <a:prstGeom prst="wedgeRoundRectCallout">
            <a:avLst>
              <a:gd name="adj1" fmla="val 22718"/>
              <a:gd name="adj2" fmla="val -90631"/>
              <a:gd name="adj3" fmla="val 16667"/>
            </a:avLst>
          </a:prstGeom>
          <a:solidFill>
            <a:srgbClr val="EBFDA9"/>
          </a:solidFill>
          <a:ln w="9525">
            <a:solidFill>
              <a:srgbClr val="71DA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TW" altLang="en-US" sz="1600" dirty="0" smtClean="0">
              <a:solidFill>
                <a:srgbClr val="FF3399"/>
              </a:solidFill>
              <a:latin typeface="+mj-ea"/>
              <a:ea typeface="+mj-ea"/>
            </a:endParaRPr>
          </a:p>
          <a:p>
            <a:r>
              <a:rPr lang="zh-TW" altLang="en-US" sz="1600" b="1" dirty="0" smtClean="0">
                <a:solidFill>
                  <a:srgbClr val="FF3399"/>
                </a:solidFill>
                <a:latin typeface="+mj-ea"/>
                <a:ea typeface="+mj-ea"/>
              </a:rPr>
              <a:t>審查結果：</a:t>
            </a:r>
            <a:r>
              <a:rPr lang="zh-TW" altLang="en-US" sz="1600" b="1" dirty="0" smtClean="0">
                <a:latin typeface="+mj-ea"/>
                <a:ea typeface="+mj-ea"/>
              </a:rPr>
              <a:t>針對疑似違反</a:t>
            </a:r>
            <a:r>
              <a:rPr lang="en-US" altLang="zh-TW" sz="1600" b="1" dirty="0" smtClean="0">
                <a:latin typeface="+mj-ea"/>
                <a:ea typeface="+mj-ea"/>
              </a:rPr>
              <a:t>CEDAW</a:t>
            </a:r>
            <a:r>
              <a:rPr lang="zh-TW" altLang="en-US" sz="1600" b="1" dirty="0" smtClean="0">
                <a:latin typeface="+mj-ea"/>
                <a:ea typeface="+mj-ea"/>
              </a:rPr>
              <a:t>法規之案件，邀集學者專家進行審查會議，截至</a:t>
            </a:r>
            <a:r>
              <a:rPr lang="en-US" altLang="zh-TW" sz="1600" b="1" dirty="0" smtClean="0">
                <a:latin typeface="+mj-ea"/>
                <a:ea typeface="+mj-ea"/>
              </a:rPr>
              <a:t>103</a:t>
            </a:r>
            <a:r>
              <a:rPr lang="zh-TW" altLang="en-US" sz="1600" b="1" dirty="0" smtClean="0">
                <a:latin typeface="+mj-ea"/>
                <a:ea typeface="+mj-ea"/>
              </a:rPr>
              <a:t>年</a:t>
            </a:r>
            <a:r>
              <a:rPr lang="en-US" altLang="zh-TW" sz="1600" b="1" dirty="0" smtClean="0">
                <a:latin typeface="+mj-ea"/>
                <a:ea typeface="+mj-ea"/>
              </a:rPr>
              <a:t>9</a:t>
            </a:r>
            <a:r>
              <a:rPr lang="zh-TW" altLang="en-US" sz="1600" b="1" dirty="0" smtClean="0">
                <a:latin typeface="+mj-ea"/>
                <a:ea typeface="+mj-ea"/>
              </a:rPr>
              <a:t>月底計召開</a:t>
            </a:r>
            <a:r>
              <a:rPr lang="en-US" altLang="zh-TW" sz="1600" b="1" dirty="0" smtClean="0">
                <a:latin typeface="+mj-ea"/>
                <a:ea typeface="+mj-ea"/>
              </a:rPr>
              <a:t>20</a:t>
            </a:r>
            <a:r>
              <a:rPr lang="zh-TW" altLang="en-US" sz="1600" b="1" dirty="0" smtClean="0">
                <a:latin typeface="+mj-ea"/>
                <a:ea typeface="+mj-ea"/>
              </a:rPr>
              <a:t>次會議、確認違反</a:t>
            </a:r>
            <a:r>
              <a:rPr lang="en-US" altLang="zh-TW" sz="1600" b="1" dirty="0" smtClean="0">
                <a:latin typeface="+mj-ea"/>
                <a:ea typeface="+mj-ea"/>
              </a:rPr>
              <a:t>CEDAW</a:t>
            </a:r>
            <a:r>
              <a:rPr lang="zh-TW" altLang="en-US" sz="1600" b="1" dirty="0" smtClean="0">
                <a:latin typeface="+mj-ea"/>
                <a:ea typeface="+mj-ea"/>
              </a:rPr>
              <a:t>案件計</a:t>
            </a:r>
            <a:r>
              <a:rPr lang="en-US" altLang="zh-TW" sz="1600" b="1" dirty="0" smtClean="0">
                <a:latin typeface="+mj-ea"/>
                <a:ea typeface="+mj-ea"/>
              </a:rPr>
              <a:t>228</a:t>
            </a:r>
            <a:r>
              <a:rPr lang="zh-TW" altLang="en-US" sz="1600" b="1" dirty="0" smtClean="0">
                <a:latin typeface="+mj-ea"/>
                <a:ea typeface="+mj-ea"/>
              </a:rPr>
              <a:t>件。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截至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105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月底，已完成修訂計</a:t>
            </a:r>
            <a:r>
              <a:rPr lang="en-US" altLang="zh-TW" sz="1600" b="1" dirty="0" smtClean="0">
                <a:solidFill>
                  <a:srgbClr val="FF0000"/>
                </a:solidFill>
                <a:latin typeface="+mj-ea"/>
                <a:ea typeface="+mj-ea"/>
              </a:rPr>
              <a:t>206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件，</a:t>
            </a:r>
            <a:r>
              <a:rPr lang="zh-TW" altLang="zh-TW" sz="1600" b="1" dirty="0" smtClean="0">
                <a:latin typeface="+mj-ea"/>
                <a:ea typeface="+mj-ea"/>
              </a:rPr>
              <a:t>送立法機關審議中</a:t>
            </a:r>
            <a:r>
              <a:rPr lang="en-US" altLang="zh-TW" sz="1600" b="1" dirty="0" smtClean="0">
                <a:latin typeface="+mj-ea"/>
                <a:ea typeface="+mj-ea"/>
              </a:rPr>
              <a:t>1</a:t>
            </a:r>
            <a:r>
              <a:rPr lang="zh-TW" altLang="zh-TW" sz="1600" b="1" dirty="0" smtClean="0">
                <a:latin typeface="+mj-ea"/>
                <a:ea typeface="+mj-ea"/>
              </a:rPr>
              <a:t>件</a:t>
            </a:r>
            <a:r>
              <a:rPr lang="zh-TW" altLang="en-US" sz="1600" b="1" dirty="0" smtClean="0">
                <a:latin typeface="+mj-ea"/>
                <a:ea typeface="+mj-ea"/>
              </a:rPr>
              <a:t>，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尚未完成修訂之法規及行政措施計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21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件，中央部會計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件，地方政府計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件。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469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 txBox="1">
            <a:spLocks/>
          </p:cNvSpPr>
          <p:nvPr/>
        </p:nvSpPr>
        <p:spPr>
          <a:xfrm>
            <a:off x="0" y="0"/>
            <a:ext cx="9158683" cy="836712"/>
          </a:xfrm>
          <a:prstGeom prst="rect">
            <a:avLst/>
          </a:prstGeom>
          <a:solidFill>
            <a:srgbClr val="FFFFCC"/>
          </a:solidFill>
        </p:spPr>
        <p:txBody>
          <a:bodyPr vert="horz" anchor="ctr" anchorCtr="0">
            <a:norm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600" b="1" dirty="0" smtClean="0">
                <a:latin typeface="+mj-ea"/>
                <a:ea typeface="+mj-ea"/>
              </a:rPr>
              <a:t>性別主流化發展歷程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68475031"/>
              </p:ext>
            </p:extLst>
          </p:nvPr>
        </p:nvGraphicFramePr>
        <p:xfrm>
          <a:off x="0" y="265113"/>
          <a:ext cx="8569325" cy="618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8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標題 1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zh-TW" altLang="en-US" sz="36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性別主流化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六大</a:t>
            </a:r>
            <a:r>
              <a:rPr lang="zh-TW" altLang="en-US" sz="36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工具</a:t>
            </a:r>
            <a:endParaRPr lang="zh-TW" altLang="en-US" sz="3600" b="1" dirty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群組 34"/>
          <p:cNvGrpSpPr>
            <a:grpSpLocks/>
          </p:cNvGrpSpPr>
          <p:nvPr/>
        </p:nvGrpSpPr>
        <p:grpSpPr bwMode="auto">
          <a:xfrm>
            <a:off x="467544" y="980728"/>
            <a:ext cx="7757547" cy="4801469"/>
            <a:chOff x="539423" y="1196752"/>
            <a:chExt cx="7849001" cy="4946341"/>
          </a:xfrm>
        </p:grpSpPr>
        <p:grpSp>
          <p:nvGrpSpPr>
            <p:cNvPr id="3" name="群組 10"/>
            <p:cNvGrpSpPr>
              <a:grpSpLocks/>
            </p:cNvGrpSpPr>
            <p:nvPr/>
          </p:nvGrpSpPr>
          <p:grpSpPr bwMode="auto">
            <a:xfrm>
              <a:off x="539552" y="1196752"/>
              <a:ext cx="7848872" cy="741808"/>
              <a:chOff x="611560" y="1412776"/>
              <a:chExt cx="7848872" cy="741808"/>
            </a:xfrm>
          </p:grpSpPr>
          <p:sp>
            <p:nvSpPr>
              <p:cNvPr id="31" name="矩形 6"/>
              <p:cNvSpPr/>
              <p:nvPr/>
            </p:nvSpPr>
            <p:spPr>
              <a:xfrm>
                <a:off x="611560" y="1556876"/>
                <a:ext cx="7848872" cy="5977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6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建置各級性別平等推動機制與單位。</a:t>
                </a:r>
                <a:endParaRPr lang="zh-TW" altLang="en-US" sz="16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2" name="圓角矩形 7"/>
              <p:cNvSpPr/>
              <p:nvPr/>
            </p:nvSpPr>
            <p:spPr>
              <a:xfrm>
                <a:off x="685667" y="1412776"/>
                <a:ext cx="2621470" cy="370903"/>
              </a:xfrm>
              <a:prstGeom prst="roundRect">
                <a:avLst/>
              </a:prstGeom>
              <a:solidFill>
                <a:srgbClr val="DDF0B6"/>
              </a:solidFill>
              <a:ln>
                <a:solidFill>
                  <a:srgbClr val="6699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性別平等運作機制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4" name="群組 11"/>
            <p:cNvGrpSpPr>
              <a:grpSpLocks/>
            </p:cNvGrpSpPr>
            <p:nvPr/>
          </p:nvGrpSpPr>
          <p:grpSpPr bwMode="auto">
            <a:xfrm>
              <a:off x="539423" y="2012739"/>
              <a:ext cx="7848872" cy="1337838"/>
              <a:chOff x="611431" y="1364667"/>
              <a:chExt cx="7848872" cy="133783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611431" y="1494719"/>
                <a:ext cx="7848872" cy="12077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在制定方案、計畫、政策、立法時，考量不同性別觀點，針對不同性別者的影響及受益程度進行評估檢討。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是一種測量工具，也是一種過程，將「性別」當作一個必要元素，考量政策、方案、法案等對女性</a:t>
                </a:r>
                <a:r>
                  <a:rPr lang="en-US" altLang="zh-TW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/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男性及性別關係發展的影響。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0" name="圓角矩形 29"/>
              <p:cNvSpPr/>
              <p:nvPr/>
            </p:nvSpPr>
            <p:spPr>
              <a:xfrm>
                <a:off x="683000" y="1364667"/>
                <a:ext cx="2624136" cy="396475"/>
              </a:xfrm>
              <a:prstGeom prst="roundRect">
                <a:avLst/>
              </a:prstGeom>
              <a:solidFill>
                <a:srgbClr val="B9DFA9"/>
              </a:solidFill>
              <a:ln w="952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性別影響評估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5" name="群組 17"/>
            <p:cNvGrpSpPr>
              <a:grpSpLocks/>
            </p:cNvGrpSpPr>
            <p:nvPr/>
          </p:nvGrpSpPr>
          <p:grpSpPr bwMode="auto">
            <a:xfrm>
              <a:off x="539552" y="3422171"/>
              <a:ext cx="7848872" cy="693750"/>
              <a:chOff x="611560" y="1261931"/>
              <a:chExt cx="7848872" cy="693750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611560" y="1404027"/>
                <a:ext cx="7848872" cy="55165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透過區分性別的統計資料，瞭解不同性別者的社會處境。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6" name="圓角矩形 25"/>
              <p:cNvSpPr/>
              <p:nvPr/>
            </p:nvSpPr>
            <p:spPr>
              <a:xfrm>
                <a:off x="683000" y="1261931"/>
                <a:ext cx="2624136" cy="397023"/>
              </a:xfrm>
              <a:prstGeom prst="roundRect">
                <a:avLst/>
              </a:prstGeom>
              <a:solidFill>
                <a:srgbClr val="B6DDDD"/>
              </a:solidFill>
              <a:ln w="9525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性別統計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6" name="群組 20"/>
            <p:cNvGrpSpPr>
              <a:grpSpLocks/>
            </p:cNvGrpSpPr>
            <p:nvPr/>
          </p:nvGrpSpPr>
          <p:grpSpPr bwMode="auto">
            <a:xfrm>
              <a:off x="539552" y="4221148"/>
              <a:ext cx="7848872" cy="907179"/>
              <a:chOff x="611560" y="1196812"/>
              <a:chExt cx="7848872" cy="907179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611560" y="1455544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以性別統計資料所呈現的兩性地位、狀態、角色、責任差異，及使用與支配資源的情況做為基礎，進一步運用質化與量化研究方式，從性別的觀點來分析造成性別不平等的背後原因。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4" name="圓角矩形 23"/>
              <p:cNvSpPr/>
              <p:nvPr/>
            </p:nvSpPr>
            <p:spPr>
              <a:xfrm>
                <a:off x="683000" y="1196812"/>
                <a:ext cx="2624136" cy="387915"/>
              </a:xfrm>
              <a:prstGeom prst="roundRect">
                <a:avLst/>
              </a:prstGeom>
              <a:solidFill>
                <a:srgbClr val="BBD5F0"/>
              </a:solidFill>
              <a:ln w="9525">
                <a:solidFill>
                  <a:srgbClr val="6699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性別分析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7" name="群組 26"/>
            <p:cNvGrpSpPr>
              <a:grpSpLocks/>
            </p:cNvGrpSpPr>
            <p:nvPr/>
          </p:nvGrpSpPr>
          <p:grpSpPr bwMode="auto">
            <a:xfrm>
              <a:off x="539552" y="5202507"/>
              <a:ext cx="7848872" cy="940586"/>
              <a:chOff x="611560" y="1314075"/>
              <a:chExt cx="7848872" cy="940586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11560" y="1458175"/>
                <a:ext cx="7848872" cy="7964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是將性別主流化應用到預算的過程，是以性別評估為基礎的預算，並將性別觀點整合到預算過程的所有層面，進而重構歲入和支出的結構以達成性別平等。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2" name="圓角矩形 21"/>
              <p:cNvSpPr/>
              <p:nvPr/>
            </p:nvSpPr>
            <p:spPr>
              <a:xfrm>
                <a:off x="683000" y="1314075"/>
                <a:ext cx="2624136" cy="421322"/>
              </a:xfrm>
              <a:prstGeom prst="roundRect">
                <a:avLst/>
              </a:prstGeom>
              <a:solidFill>
                <a:srgbClr val="B7B9E1"/>
              </a:solidFill>
              <a:ln w="9525">
                <a:solidFill>
                  <a:srgbClr val="6666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性別預算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sp>
        <p:nvSpPr>
          <p:cNvPr id="79" name="矩形 78"/>
          <p:cNvSpPr/>
          <p:nvPr/>
        </p:nvSpPr>
        <p:spPr bwMode="auto">
          <a:xfrm>
            <a:off x="467544" y="6093296"/>
            <a:ext cx="7757422" cy="432048"/>
          </a:xfrm>
          <a:prstGeom prst="rect">
            <a:avLst/>
          </a:prstGeom>
          <a:solidFill>
            <a:schemeClr val="bg1"/>
          </a:solidFill>
          <a:ln w="9525">
            <a:solidFill>
              <a:srgbClr val="7D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80975" lvl="1" indent="-180975">
              <a:buFont typeface="Arial" pitchFamily="34" charset="0"/>
              <a:buChar char="•"/>
              <a:defRPr/>
            </a:pP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透過性別相關課程的辦理，提昇個人追求並落實性別平等能力。</a:t>
            </a:r>
            <a:endParaRPr lang="zh-TW" altLang="en-US" sz="1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0" name="圓角矩形 79"/>
          <p:cNvSpPr/>
          <p:nvPr/>
        </p:nvSpPr>
        <p:spPr bwMode="auto">
          <a:xfrm>
            <a:off x="611560" y="5877272"/>
            <a:ext cx="2585539" cy="364109"/>
          </a:xfrm>
          <a:prstGeom prst="roundRect">
            <a:avLst/>
          </a:prstGeom>
          <a:solidFill>
            <a:srgbClr val="C8BBDB"/>
          </a:solidFill>
          <a:ln w="9525">
            <a:solidFill>
              <a:srgbClr val="7D5EA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性別意識培力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370040"/>
          </a:xfrm>
        </p:spPr>
        <p:txBody>
          <a:bodyPr/>
          <a:lstStyle/>
          <a:p>
            <a:r>
              <a:rPr lang="zh-TW" altLang="en-US" dirty="0" smtClean="0"/>
              <a:t>本院於</a:t>
            </a:r>
            <a:r>
              <a:rPr lang="en-US" altLang="zh-TW" dirty="0" smtClean="0"/>
              <a:t>102</a:t>
            </a:r>
            <a:r>
              <a:rPr lang="zh-TW" altLang="zh-TW" dirty="0" smtClean="0"/>
              <a:t>年</a:t>
            </a:r>
            <a:r>
              <a:rPr lang="en-US" altLang="zh-TW" dirty="0" smtClean="0"/>
              <a:t>10</a:t>
            </a:r>
            <a:r>
              <a:rPr lang="zh-TW" altLang="zh-TW" dirty="0" smtClean="0"/>
              <a:t>月函頒「行政院所屬各機關推動性別主流化實施計畫</a:t>
            </a:r>
            <a:r>
              <a:rPr lang="en-US" altLang="zh-TW" dirty="0" smtClean="0"/>
              <a:t>(103</a:t>
            </a:r>
            <a:r>
              <a:rPr lang="zh-TW" altLang="zh-TW" dirty="0" smtClean="0"/>
              <a:t>至</a:t>
            </a:r>
            <a:r>
              <a:rPr lang="en-US" altLang="zh-TW" dirty="0" smtClean="0"/>
              <a:t>106</a:t>
            </a:r>
            <a:r>
              <a:rPr lang="zh-TW" altLang="zh-TW" dirty="0" smtClean="0"/>
              <a:t>年度</a:t>
            </a:r>
            <a:r>
              <a:rPr lang="en-US" altLang="zh-TW" dirty="0" smtClean="0"/>
              <a:t>)</a:t>
            </a:r>
            <a:r>
              <a:rPr lang="zh-TW" altLang="zh-TW" dirty="0" smtClean="0"/>
              <a:t>」，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在以往性別主流化之基礎上，</a:t>
            </a:r>
            <a:r>
              <a:rPr lang="zh-TW" altLang="zh-TW" dirty="0" smtClean="0"/>
              <a:t>持續督促各部會依所定之推動性別主流化執行計畫，運用績效管理方式，落實推動</a:t>
            </a:r>
            <a:r>
              <a:rPr lang="zh-TW" altLang="en-US" dirty="0" smtClean="0"/>
              <a:t>性別平等業務。</a:t>
            </a:r>
            <a:endParaRPr lang="en-US" altLang="zh-TW" dirty="0" smtClean="0"/>
          </a:p>
          <a:p>
            <a:r>
              <a:rPr lang="zh-TW" altLang="zh-TW" dirty="0" smtClean="0"/>
              <a:t>本處</a:t>
            </a:r>
            <a:r>
              <a:rPr lang="zh-TW" altLang="en-US" dirty="0" smtClean="0"/>
              <a:t>每年</a:t>
            </a:r>
            <a:r>
              <a:rPr lang="zh-TW" altLang="zh-TW" dirty="0" smtClean="0"/>
              <a:t>均檢視各部會所送之性別主流化成果報告、提出建議作為部會精進相關業務之參考，並綜整各部會年度工作重要辦理情形及關鍵績效指標達成情形，具體呈現機關推動性別平等之成效，提報本院性平會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00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推動性別主流化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各機關提報性別主流化年度成果報告作業程序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259632" y="1628800"/>
          <a:ext cx="763284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776864" cy="4680520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 3"/>
              <a:buChar char=""/>
            </a:pPr>
            <a:r>
              <a:rPr lang="zh-TW" altLang="zh-TW" sz="2800" dirty="0" smtClean="0"/>
              <a:t>為響應聯合國</a:t>
            </a:r>
            <a:r>
              <a:rPr lang="en-US" altLang="zh-TW" sz="2800" dirty="0" smtClean="0"/>
              <a:t>2012</a:t>
            </a:r>
            <a:r>
              <a:rPr lang="zh-TW" altLang="zh-TW" sz="2800" dirty="0" smtClean="0"/>
              <a:t>年宣布</a:t>
            </a:r>
            <a:r>
              <a:rPr lang="en-US" altLang="zh-TW" sz="2800" dirty="0" smtClean="0"/>
              <a:t>10</a:t>
            </a:r>
            <a:r>
              <a:rPr lang="zh-TW" altLang="zh-TW" sz="2800" dirty="0" smtClean="0"/>
              <a:t>月</a:t>
            </a:r>
            <a:r>
              <a:rPr lang="en-US" altLang="zh-TW" sz="2800" dirty="0" smtClean="0"/>
              <a:t>11</a:t>
            </a:r>
            <a:r>
              <a:rPr lang="zh-TW" altLang="zh-TW" sz="2800" dirty="0" smtClean="0"/>
              <a:t>日為第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屆「國際女孩日」，呼籲各國重視並投資女孩，期能幫助女孩獲得應有的人權與照顧，本院於</a:t>
            </a:r>
            <a:r>
              <a:rPr lang="en-US" altLang="zh-TW" sz="2800" dirty="0" smtClean="0"/>
              <a:t>102</a:t>
            </a:r>
            <a:r>
              <a:rPr lang="zh-TW" altLang="zh-TW" sz="2800" dirty="0" smtClean="0"/>
              <a:t>年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月函頒「提升女孩權益行動方案」，明訂我國維護及提升女孩權益之</a:t>
            </a:r>
            <a:r>
              <a:rPr lang="en-US" altLang="zh-TW" sz="2800" dirty="0" smtClean="0"/>
              <a:t>4</a:t>
            </a:r>
            <a:r>
              <a:rPr lang="zh-TW" altLang="zh-TW" sz="2800" dirty="0" smtClean="0"/>
              <a:t>大面向</a:t>
            </a:r>
            <a:r>
              <a:rPr lang="en-US" altLang="zh-TW" sz="2800" dirty="0" smtClean="0"/>
              <a:t>14</a:t>
            </a:r>
            <a:r>
              <a:rPr lang="zh-TW" altLang="zh-TW" sz="2800" dirty="0" smtClean="0"/>
              <a:t>項願景及</a:t>
            </a:r>
            <a:r>
              <a:rPr lang="en-US" altLang="zh-TW" sz="2800" dirty="0" smtClean="0"/>
              <a:t>75</a:t>
            </a:r>
            <a:r>
              <a:rPr lang="zh-TW" altLang="zh-TW" sz="2800" dirty="0" smtClean="0"/>
              <a:t>項實施策略</a:t>
            </a:r>
            <a:r>
              <a:rPr lang="zh-TW" altLang="en-US" sz="2800" dirty="0" smtClean="0"/>
              <a:t>，督促各部會積極落實各項促進女孩身心健康、教育、人身安全及改善傳統禮俗、媒體內容性別刻板印象與歧視等重要事項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 3"/>
              <a:buChar char=""/>
            </a:pPr>
            <a:r>
              <a:rPr lang="zh-TW" altLang="en-US" sz="2800" dirty="0" smtClean="0"/>
              <a:t>管考情形：</a:t>
            </a:r>
            <a:r>
              <a:rPr lang="zh-TW" altLang="zh-TW" sz="2800" dirty="0" smtClean="0"/>
              <a:t>每半年</a:t>
            </a:r>
            <a:r>
              <a:rPr lang="en-US" altLang="zh-TW" sz="2800" dirty="0" smtClean="0"/>
              <a:t>(1</a:t>
            </a:r>
            <a:r>
              <a:rPr lang="zh-TW" altLang="zh-TW" sz="2800" dirty="0" smtClean="0"/>
              <a:t>月及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月</a:t>
            </a:r>
            <a:r>
              <a:rPr lang="en-US" altLang="zh-TW" sz="2800" dirty="0" smtClean="0"/>
              <a:t>)</a:t>
            </a:r>
            <a:r>
              <a:rPr lang="zh-TW" altLang="zh-TW" sz="2800" dirty="0" smtClean="0"/>
              <a:t>提報各項實施策略辦理情形，並邀請本院性平會委員召開研商會議，以追蹤實施成效。</a:t>
            </a:r>
            <a:endParaRPr lang="en-US" altLang="zh-TW" sz="2800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提升女孩權益行動方案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本院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</a:t>
            </a:r>
            <a:r>
              <a:rPr lang="en-US" altLang="zh-TW" dirty="0" smtClean="0"/>
              <a:t>7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17</a:t>
            </a:r>
            <a:r>
              <a:rPr lang="zh-TW" altLang="zh-TW" dirty="0" smtClean="0"/>
              <a:t>日訂頒「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年行政院所屬機關推動性別平等業務輔導考核及獎勵計畫」，引導</a:t>
            </a:r>
            <a:r>
              <a:rPr lang="zh-TW" altLang="en-US" dirty="0" smtClean="0"/>
              <a:t>、</a:t>
            </a:r>
            <a:r>
              <a:rPr lang="zh-TW" altLang="zh-TW" dirty="0" smtClean="0"/>
              <a:t>督促</a:t>
            </a:r>
            <a:r>
              <a:rPr lang="zh-TW" altLang="en-US" dirty="0" smtClean="0"/>
              <a:t>中央</a:t>
            </a:r>
            <a:r>
              <a:rPr lang="zh-TW" altLang="zh-TW" dirty="0" smtClean="0"/>
              <a:t>各部會以全面及創新的作法，推動性別平等工作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</a:t>
            </a:r>
            <a:r>
              <a:rPr lang="zh-TW" altLang="en-US" dirty="0" smtClean="0"/>
              <a:t>底已</a:t>
            </a:r>
            <a:r>
              <a:rPr lang="zh-TW" altLang="zh-TW" dirty="0" smtClean="0"/>
              <a:t>評核完竣，</a:t>
            </a:r>
            <a:r>
              <a:rPr lang="en-US" altLang="zh-TW" dirty="0" smtClean="0"/>
              <a:t>105</a:t>
            </a:r>
            <a:r>
              <a:rPr lang="zh-TW" altLang="zh-TW" dirty="0" smtClean="0"/>
              <a:t>年</a:t>
            </a:r>
            <a:r>
              <a:rPr lang="en-US" altLang="zh-TW" dirty="0" smtClean="0"/>
              <a:t>3</a:t>
            </a:r>
            <a:r>
              <a:rPr lang="zh-TW" altLang="zh-TW" dirty="0" smtClean="0"/>
              <a:t>月辦理「第</a:t>
            </a:r>
            <a:r>
              <a:rPr lang="en-US" altLang="zh-TW" dirty="0" smtClean="0"/>
              <a:t>14</a:t>
            </a:r>
            <a:r>
              <a:rPr lang="zh-TW" altLang="zh-TW" dirty="0" smtClean="0"/>
              <a:t>屆金馨獎頒獎典禮暨交流觀摩會」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分享推動性別平等工作的經驗，</a:t>
            </a:r>
            <a:r>
              <a:rPr lang="zh-TW" altLang="en-US" dirty="0" smtClean="0"/>
              <a:t>作為</a:t>
            </a:r>
            <a:r>
              <a:rPr lang="zh-TW" altLang="zh-TW" dirty="0" smtClean="0"/>
              <a:t>各機關相互觀摩學習</a:t>
            </a:r>
            <a:r>
              <a:rPr lang="zh-TW" altLang="en-US" dirty="0" smtClean="0"/>
              <a:t>之參考。</a:t>
            </a:r>
            <a:endParaRPr lang="en-US" altLang="zh-TW" dirty="0" smtClean="0"/>
          </a:p>
          <a:p>
            <a:r>
              <a:rPr lang="zh-TW" altLang="en-US" dirty="0" smtClean="0"/>
              <a:t>本院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日訂頒「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年行政院辦理直轄市與縣（市）政府推動性別平等業務輔導獎勵計畫」，以</a:t>
            </a:r>
            <a:r>
              <a:rPr lang="zh-TW" altLang="zh-TW" dirty="0" smtClean="0"/>
              <a:t>瞭解各縣市政府性別平等業務現況</a:t>
            </a:r>
            <a:r>
              <a:rPr lang="zh-TW" altLang="en-US" dirty="0" smtClean="0"/>
              <a:t>，並協助其於</a:t>
            </a:r>
            <a:r>
              <a:rPr lang="zh-TW" altLang="zh-TW" dirty="0" smtClean="0"/>
              <a:t>擬訂政策、計畫及措施時，能融入性別觀點，主動創新推展性別平等措施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年為各地方政府第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次填報相關工作內容及報表</a:t>
            </a:r>
            <a:r>
              <a:rPr lang="zh-TW" altLang="zh-TW" dirty="0" smtClean="0"/>
              <a:t>。</a:t>
            </a:r>
            <a:endParaRPr lang="zh-TW" altLang="en-US" dirty="0" smtClean="0"/>
          </a:p>
          <a:p>
            <a:r>
              <a:rPr lang="zh-TW" altLang="en-US" dirty="0" smtClean="0"/>
              <a:t>考核頻率：每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年辦理考核</a:t>
            </a:r>
            <a:r>
              <a:rPr lang="en-US" altLang="zh-TW" dirty="0" smtClean="0"/>
              <a:t>1</a:t>
            </a:r>
            <a:r>
              <a:rPr lang="zh-TW" altLang="en-US" dirty="0" smtClean="0"/>
              <a:t>次。</a:t>
            </a:r>
            <a:endParaRPr lang="en-US" altLang="zh-TW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性別平等業務輔導考核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性別平等管考作業之問題分析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28328"/>
          </a:xfrm>
        </p:spPr>
        <p:txBody>
          <a:bodyPr anchor="ctr" anchorCtr="0"/>
          <a:lstStyle/>
          <a:p>
            <a:pPr algn="ctr"/>
            <a:r>
              <a:rPr lang="zh-TW" altLang="en-US" dirty="0" smtClean="0"/>
              <a:t>性別平等工作之推展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899592" y="1700808"/>
          <a:ext cx="698477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大 綱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1691680" y="1628800"/>
          <a:ext cx="5544616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性別平等工作之推展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75656" y="1988840"/>
          <a:ext cx="626469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539552" y="980728"/>
          <a:ext cx="8229600" cy="5391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向左箭號圖說文字 6"/>
          <p:cNvSpPr/>
          <p:nvPr/>
        </p:nvSpPr>
        <p:spPr>
          <a:xfrm>
            <a:off x="6588224" y="1844824"/>
            <a:ext cx="1728192" cy="1008112"/>
          </a:xfrm>
          <a:prstGeom prst="left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平均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6.5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次</a:t>
            </a:r>
            <a:endParaRPr lang="zh-TW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重要性平工作填報問題分析</a:t>
            </a: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重要性平工作填報問題分析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/>
        </p:nvGraphicFramePr>
        <p:xfrm>
          <a:off x="467544" y="1484784"/>
          <a:ext cx="8229600" cy="309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性別平等管考作業之簡化方向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性別平等工作簡化管考之努力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zh-TW" altLang="en-US" dirty="0" smtClean="0"/>
              <a:t>性平作業填報運用管考簡化原則及相關配套措施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683568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性別平等政策綱領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339752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提升女孩權益促進行動方案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3995936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性別平等業務輔導考核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724128" y="1340768"/>
            <a:ext cx="1152128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性別主流化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7308304" y="1340768"/>
            <a:ext cx="1152128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zh-TW" sz="2400" dirty="0" smtClean="0">
                <a:solidFill>
                  <a:srgbClr val="002060"/>
                </a:solidFill>
                <a:latin typeface="+mj-ea"/>
                <a:ea typeface="+mj-ea"/>
              </a:rPr>
              <a:t>CEDAW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5" name="左-右雙向箭號 14"/>
          <p:cNvSpPr/>
          <p:nvPr/>
        </p:nvSpPr>
        <p:spPr>
          <a:xfrm>
            <a:off x="1259632" y="1196752"/>
            <a:ext cx="6624736" cy="1584176"/>
          </a:xfrm>
          <a:prstGeom prst="leftRightArrow">
            <a:avLst>
              <a:gd name="adj1" fmla="val 64752"/>
              <a:gd name="adj2" fmla="val 51888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tIns="72000" bIns="0" anchor="t" anchorCtr="0"/>
          <a:lstStyle/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強化自主管理，落實分層負責</a:t>
            </a:r>
            <a:endParaRPr lang="en-US" altLang="zh-TW" dirty="0" smtClean="0">
              <a:latin typeface="+mj-ea"/>
              <a:ea typeface="+mj-ea"/>
            </a:endParaRPr>
          </a:p>
          <a:p>
            <a:pPr algn="ctr"/>
            <a:r>
              <a:rPr lang="zh-TW" altLang="en-US" dirty="0" smtClean="0">
                <a:latin typeface="+mj-ea"/>
                <a:ea typeface="+mj-ea"/>
              </a:rPr>
              <a:t>善用差別性管考，提升執行效率</a:t>
            </a:r>
          </a:p>
          <a:p>
            <a:pPr algn="ctr"/>
            <a:r>
              <a:rPr lang="zh-TW" altLang="en-US" dirty="0" smtClean="0">
                <a:latin typeface="+mj-ea"/>
                <a:ea typeface="+mj-ea"/>
              </a:rPr>
              <a:t>多元管考作為，減少表報作業</a:t>
            </a:r>
          </a:p>
          <a:p>
            <a:pPr lvl="0" algn="ctr"/>
            <a:endParaRPr lang="zh-TW" altLang="en-US" dirty="0" smtClean="0">
              <a:latin typeface="+mj-ea"/>
              <a:ea typeface="+mj-ea"/>
            </a:endParaRPr>
          </a:p>
          <a:p>
            <a:pPr algn="ctr"/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9" name="左-右雙向箭號 8"/>
          <p:cNvSpPr/>
          <p:nvPr/>
        </p:nvSpPr>
        <p:spPr>
          <a:xfrm>
            <a:off x="1187624" y="4149080"/>
            <a:ext cx="6768752" cy="1728192"/>
          </a:xfrm>
          <a:prstGeom prst="leftRightArrow">
            <a:avLst>
              <a:gd name="adj1" fmla="val 64752"/>
              <a:gd name="adj2" fmla="val 51888"/>
            </a:avLst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tIns="180000" bIns="0" anchor="ctr" anchorCtr="0"/>
          <a:lstStyle/>
          <a:p>
            <a:pPr lvl="0" algn="ctr"/>
            <a:r>
              <a:rPr lang="zh-TW" altLang="en-US" dirty="0" smtClean="0">
                <a:latin typeface="+mj-ea"/>
                <a:ea typeface="+mj-ea"/>
              </a:rPr>
              <a:t>修訂相關規定</a:t>
            </a:r>
            <a:endParaRPr lang="en-US" altLang="zh-TW" dirty="0" smtClean="0">
              <a:latin typeface="+mj-ea"/>
              <a:ea typeface="+mj-ea"/>
            </a:endParaRPr>
          </a:p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強化教育訓練</a:t>
            </a:r>
            <a:endParaRPr lang="en-US" altLang="zh-TW" dirty="0" smtClean="0">
              <a:latin typeface="+mj-ea"/>
              <a:ea typeface="+mj-ea"/>
            </a:endParaRPr>
          </a:p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加強溝通協調及推廣</a:t>
            </a:r>
          </a:p>
          <a:p>
            <a:pPr algn="ctr"/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性別平等政策綱領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755576" y="1268760"/>
          <a:ext cx="7776864" cy="4917564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834404"/>
                <a:gridCol w="2486076"/>
                <a:gridCol w="1944216"/>
                <a:gridCol w="1512168"/>
              </a:tblGrid>
              <a:tr h="877188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現行作法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54376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月填報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放寬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填報週期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減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除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減少填報次數，由原每年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次減少為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年起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92970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列管</a:t>
                      </a:r>
                      <a:r>
                        <a:rPr lang="en-US" sz="2400" kern="100">
                          <a:latin typeface="標楷體" pitchFamily="65" charset="-120"/>
                          <a:ea typeface="標楷體" pitchFamily="65" charset="-120"/>
                        </a:rPr>
                        <a:t>255</a:t>
                      </a: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項具體行動措施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減少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採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分級列管、自主管理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(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由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255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項，減為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70-80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項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，其餘由部會自主管理。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減少約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70%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提升女孩權益行動方案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83568" y="1484784"/>
          <a:ext cx="7776864" cy="4104456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440160"/>
                <a:gridCol w="2592288"/>
                <a:gridCol w="2232248"/>
                <a:gridCol w="1512168"/>
              </a:tblGrid>
              <a:tr h="907717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現行作法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15432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每年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月填報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填報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頻次：</a:t>
                      </a:r>
                    </a:p>
                    <a:p>
                      <a:pPr marL="0" indent="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將原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月填報調整為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月，並減除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月之填報。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填報次數由原每年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次減少為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813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列管</a:t>
                      </a:r>
                      <a:r>
                        <a:rPr kumimoji="0" lang="en-US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75</a:t>
                      </a:r>
                      <a:r>
                        <a:rPr kumimoji="0" lang="zh-TW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項實施策略</a:t>
                      </a:r>
                    </a:p>
                    <a:p>
                      <a:pPr>
                        <a:lnSpc>
                          <a:spcPts val="3000"/>
                        </a:lnSpc>
                      </a:pPr>
                      <a:endParaRPr lang="zh-TW" altLang="en-US" sz="2400" dirty="0"/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填報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項次簡化：</a:t>
                      </a:r>
                    </a:p>
                    <a:p>
                      <a:pPr marL="0" indent="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減少與綱領重複項次之填報。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減少約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70% 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kern="100" dirty="0" smtClean="0">
                <a:latin typeface="標楷體" pitchFamily="65" charset="-120"/>
                <a:ea typeface="標楷體" pitchFamily="65" charset="-120"/>
              </a:rPr>
              <a:t>別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平</a:t>
            </a:r>
            <a:r>
              <a:rPr lang="zh-TW" altLang="en-US" kern="1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業務輔導考核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28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83568" y="1412776"/>
          <a:ext cx="7848872" cy="4392489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728192"/>
                <a:gridCol w="2383121"/>
                <a:gridCol w="2167784"/>
                <a:gridCol w="1569775"/>
              </a:tblGrid>
              <a:tr h="1114515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38987">
                <a:tc rowSpan="3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每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年填報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次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73050" lvl="0" indent="-273050" algn="just">
                        <a:lnSpc>
                          <a:spcPts val="30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協助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排除填報困難，並加強溝通及說明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提升資料填報效率，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減少作業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負擔。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73050" lvl="0" indent="-27305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研議評審指標簡化</a:t>
                      </a:r>
                      <a:endParaRPr kumimoji="0" lang="zh-TW" altLang="zh-TW" sz="24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83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73050" lvl="0" indent="-27305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性別主流化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29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/>
        </p:nvGraphicFramePr>
        <p:xfrm>
          <a:off x="611560" y="1268760"/>
          <a:ext cx="7848870" cy="4748336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944216"/>
                <a:gridCol w="2520280"/>
                <a:gridCol w="2088232"/>
                <a:gridCol w="1296142"/>
              </a:tblGrid>
              <a:tr h="504056"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3">
                <a:tc rowSpan="3"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zh-TW" altLang="en-US" sz="20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依本院性別主流化實施計畫，精進各項工具</a:t>
                      </a:r>
                      <a:endParaRPr kumimoji="0" lang="en-US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研議性別主流化工具之操作及管考簡化</a:t>
                      </a: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提升運用工具推動性別平等業務之效能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106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3">
                <a:tc vMerge="1">
                  <a:txBody>
                    <a:bodyPr/>
                    <a:lstStyle/>
                    <a:p>
                      <a:pPr algn="just"/>
                      <a:endParaRPr kumimoji="0" lang="zh-TW" altLang="en-US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標楷體"/>
                        <a:buNone/>
                        <a:tabLst/>
                        <a:defRPr/>
                      </a:pPr>
                      <a:r>
                        <a:rPr kumimoji="0" lang="zh-TW" altLang="en-US" sz="20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性別主流化訓練：</a:t>
                      </a:r>
                      <a:endParaRPr kumimoji="0" lang="en-US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lvl="0" indent="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加強地方政府性別主流化訓練</a:t>
                      </a: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提升地方政府推動性別主流化知能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1536">
                <a:tc v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性別影響評估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altLang="zh-TW" sz="20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協調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國發會及本院法規會研擬性別影響評估流程及表件簡化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精簡表件填報項目及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內容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、強化填報重點、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提升填報效率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。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4000" i="0" u="none" strike="noStrike" kern="1200" cap="none" spc="0" normalizeH="0" baseline="0" noProof="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重要性別平等</a:t>
            </a:r>
            <a:r>
              <a:rPr lang="zh-TW" altLang="en-US" sz="40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政策及推動工作</a:t>
            </a:r>
            <a:endParaRPr kumimoji="0" lang="zh-TW" altLang="en-US" sz="4000" i="0" u="none" strike="noStrike" kern="1200" cap="none" spc="0" normalizeH="0" baseline="0" noProof="0" dirty="0">
              <a:ln>
                <a:solidFill>
                  <a:srgbClr val="FFFF99"/>
                </a:solidFill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CEDAW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30</a:t>
            </a:fld>
            <a:endParaRPr lang="zh-TW" altLang="en-US" dirty="0"/>
          </a:p>
        </p:txBody>
      </p:sp>
      <p:graphicFrame>
        <p:nvGraphicFramePr>
          <p:cNvPr id="5" name="內容版面配置區 6"/>
          <p:cNvGraphicFramePr>
            <a:graphicFrameLocks/>
          </p:cNvGraphicFramePr>
          <p:nvPr/>
        </p:nvGraphicFramePr>
        <p:xfrm>
          <a:off x="827584" y="1412776"/>
          <a:ext cx="7632848" cy="3781552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2376264"/>
                <a:gridCol w="2160240"/>
                <a:gridCol w="1656184"/>
                <a:gridCol w="1440160"/>
              </a:tblGrid>
              <a:tr h="720080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作</a:t>
                      </a:r>
                      <a:r>
                        <a:rPr lang="zh-TW" altLang="en-US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法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84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針對各級政府機關法規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全數</a:t>
                      </a:r>
                      <a:r>
                        <a:rPr kumimoji="0" lang="en-US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33,157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件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，進行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CEDAW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條文及第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28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號一般性建議之全面性檢視。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縮小法規檢視範圍：</a:t>
                      </a:r>
                      <a:endParaRPr lang="en-US" altLang="zh-TW" sz="2200" b="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由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各機關自行認定與第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29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號至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33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號一般性建議相關之法規命令及行政措施</a:t>
                      </a: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進行檢視。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減輕法規檢視負擔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106</a:t>
                      </a: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r>
                        <a:rPr lang="en-US" altLang="zh-TW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 幸福升等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683568" y="4581128"/>
            <a:ext cx="7776864" cy="15121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2400" dirty="0" smtClean="0">
                <a:latin typeface="+mj-ea"/>
                <a:ea typeface="+mj-ea"/>
              </a:rPr>
              <a:t>請各部會及地方政府與本處共同攜手積極推動各項政策措施，讓性別平等之價值理念落實於政府各項施政，營造性別平等的友善社會。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31</a:t>
            </a:fld>
            <a:endParaRPr lang="zh-TW" altLang="en-US" dirty="0"/>
          </a:p>
        </p:txBody>
      </p:sp>
      <p:graphicFrame>
        <p:nvGraphicFramePr>
          <p:cNvPr id="8" name="資料庫圖表 7"/>
          <p:cNvGraphicFramePr/>
          <p:nvPr/>
        </p:nvGraphicFramePr>
        <p:xfrm>
          <a:off x="323528" y="692696"/>
          <a:ext cx="84969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10C-3C38-42E1-A45D-FF62FDAF2455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0" y="2708920"/>
            <a:ext cx="9144000" cy="646331"/>
          </a:xfrm>
          <a:prstGeom prst="rect">
            <a:avLst/>
          </a:prstGeom>
          <a:solidFill>
            <a:srgbClr val="CFC5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latin typeface="+mj-ea"/>
                <a:ea typeface="+mj-ea"/>
              </a:rPr>
              <a:t>謝謝聆聽</a:t>
            </a:r>
            <a:r>
              <a:rPr lang="en-US" altLang="zh-TW" sz="3600" b="1" dirty="0" smtClean="0">
                <a:latin typeface="+mj-ea"/>
                <a:ea typeface="+mj-ea"/>
              </a:rPr>
              <a:t>‧</a:t>
            </a:r>
            <a:r>
              <a:rPr lang="zh-TW" altLang="en-US" sz="3600" b="1" dirty="0" smtClean="0">
                <a:latin typeface="+mj-ea"/>
                <a:ea typeface="+mj-ea"/>
              </a:rPr>
              <a:t>敬請指教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974972"/>
              </p:ext>
            </p:extLst>
          </p:nvPr>
        </p:nvGraphicFramePr>
        <p:xfrm>
          <a:off x="-1764704" y="1268760"/>
          <a:ext cx="11809312" cy="579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我國性別平等發展歷程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弧形箭號 (上彎) 6"/>
          <p:cNvSpPr/>
          <p:nvPr/>
        </p:nvSpPr>
        <p:spPr>
          <a:xfrm rot="16200000">
            <a:off x="7380312" y="3717032"/>
            <a:ext cx="1008112" cy="720080"/>
          </a:xfrm>
          <a:prstGeom prst="curvedUpArrow">
            <a:avLst>
              <a:gd name="adj1" fmla="val 23289"/>
              <a:gd name="adj2" fmla="val 50000"/>
              <a:gd name="adj3" fmla="val 410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24328" y="479715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性別平等處為性別平等會之幕僚單位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55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Verdana" pitchFamily="34" charset="0"/>
              </a:rPr>
              <a:t>性別平等專責機制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grpSp>
        <p:nvGrpSpPr>
          <p:cNvPr id="62" name="群組 61"/>
          <p:cNvGrpSpPr/>
          <p:nvPr/>
        </p:nvGrpSpPr>
        <p:grpSpPr>
          <a:xfrm>
            <a:off x="539552" y="1412776"/>
            <a:ext cx="7776864" cy="5134791"/>
            <a:chOff x="539552" y="1412776"/>
            <a:chExt cx="7776864" cy="5134791"/>
          </a:xfrm>
        </p:grpSpPr>
        <p:sp>
          <p:nvSpPr>
            <p:cNvPr id="10" name="矩形 9"/>
            <p:cNvSpPr/>
            <p:nvPr/>
          </p:nvSpPr>
          <p:spPr>
            <a:xfrm>
              <a:off x="2597353" y="1480339"/>
              <a:ext cx="2618343" cy="4053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行政院</a:t>
              </a:r>
              <a:endParaRPr lang="zh-TW" altLang="en-US" sz="15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597353" y="2223533"/>
              <a:ext cx="2618343" cy="4053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性別平等處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(101.1.1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成立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491311" y="1885717"/>
              <a:ext cx="1998210" cy="405378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行政</a:t>
              </a:r>
              <a:r>
                <a:rPr lang="zh-TW" altLang="en-US" sz="16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院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性別平等會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5868144" y="3068960"/>
              <a:ext cx="430887" cy="194421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人身安全組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6372200" y="3068961"/>
              <a:ext cx="430887" cy="194421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教育、媒體及文化組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6876256" y="3068960"/>
              <a:ext cx="430887" cy="1944215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衛生福利及家庭組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7402042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就業經濟組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884368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國際及公共參與組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334930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環境、能源及科技組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95736" y="3861048"/>
              <a:ext cx="2474328" cy="54050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各部會性別平等專案小組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性別聯絡人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195736" y="5471893"/>
              <a:ext cx="2618343" cy="405378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直轄市、縣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市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政府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95736" y="6093296"/>
              <a:ext cx="2618343" cy="405378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各局處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973638" y="6007064"/>
              <a:ext cx="2342778" cy="540503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各地方政府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婦權會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71600" y="1412776"/>
              <a:ext cx="620134" cy="540504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五院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539552" y="2852936"/>
              <a:ext cx="826845" cy="648072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非政府組織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547664" y="2852936"/>
              <a:ext cx="826845" cy="648072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婦權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基金會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4" name="直線接點 33"/>
            <p:cNvCxnSpPr>
              <a:stCxn id="31" idx="3"/>
              <a:endCxn id="10" idx="1"/>
            </p:cNvCxnSpPr>
            <p:nvPr/>
          </p:nvCxnSpPr>
          <p:spPr>
            <a:xfrm>
              <a:off x="1591734" y="1683028"/>
              <a:ext cx="1005619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10" idx="2"/>
              <a:endCxn id="11" idx="0"/>
            </p:cNvCxnSpPr>
            <p:nvPr/>
          </p:nvCxnSpPr>
          <p:spPr>
            <a:xfrm>
              <a:off x="3906525" y="1885717"/>
              <a:ext cx="0" cy="337815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肘形接點 37"/>
            <p:cNvCxnSpPr>
              <a:stCxn id="18" idx="0"/>
              <a:endCxn id="17" idx="0"/>
            </p:cNvCxnSpPr>
            <p:nvPr/>
          </p:nvCxnSpPr>
          <p:spPr>
            <a:xfrm rot="5400000" flipH="1" flipV="1">
              <a:off x="6825093" y="1794241"/>
              <a:ext cx="12700" cy="2549438"/>
            </a:xfrm>
            <a:prstGeom prst="bentConnector3">
              <a:avLst>
                <a:gd name="adj1" fmla="val 1800000"/>
              </a:avLst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524868" y="2291096"/>
              <a:ext cx="0" cy="540504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圖案 39"/>
            <p:cNvCxnSpPr>
              <a:endCxn id="27" idx="3"/>
            </p:cNvCxnSpPr>
            <p:nvPr/>
          </p:nvCxnSpPr>
          <p:spPr>
            <a:xfrm rot="5400000">
              <a:off x="4089862" y="3217114"/>
              <a:ext cx="1494388" cy="333984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3491880" y="5877271"/>
              <a:ext cx="0" cy="202689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肘形接點 43"/>
            <p:cNvCxnSpPr>
              <a:endCxn id="30" idx="0"/>
            </p:cNvCxnSpPr>
            <p:nvPr/>
          </p:nvCxnSpPr>
          <p:spPr>
            <a:xfrm rot="16200000" flipH="1">
              <a:off x="4456833" y="3318870"/>
              <a:ext cx="3378154" cy="1998232"/>
            </a:xfrm>
            <a:prstGeom prst="bentConnector3">
              <a:avLst>
                <a:gd name="adj1" fmla="val 78760"/>
              </a:avLst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2843808" y="2924944"/>
              <a:ext cx="2114288" cy="5040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各部會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51" name="直線接點 50"/>
            <p:cNvCxnSpPr>
              <a:stCxn id="53" idx="3"/>
              <a:endCxn id="11" idx="1"/>
            </p:cNvCxnSpPr>
            <p:nvPr/>
          </p:nvCxnSpPr>
          <p:spPr>
            <a:xfrm>
              <a:off x="1403648" y="2420888"/>
              <a:ext cx="1193705" cy="5334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圖案 45"/>
            <p:cNvCxnSpPr>
              <a:endCxn id="28" idx="0"/>
            </p:cNvCxnSpPr>
            <p:nvPr/>
          </p:nvCxnSpPr>
          <p:spPr>
            <a:xfrm rot="10800000" flipV="1">
              <a:off x="3504908" y="5301207"/>
              <a:ext cx="1643156" cy="170685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肘形接點 41"/>
            <p:cNvCxnSpPr>
              <a:stCxn id="10" idx="3"/>
              <a:endCxn id="12" idx="1"/>
            </p:cNvCxnSpPr>
            <p:nvPr/>
          </p:nvCxnSpPr>
          <p:spPr>
            <a:xfrm>
              <a:off x="5215696" y="1683028"/>
              <a:ext cx="275615" cy="405378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矩形 52"/>
            <p:cNvSpPr/>
            <p:nvPr/>
          </p:nvSpPr>
          <p:spPr>
            <a:xfrm>
              <a:off x="683568" y="2132856"/>
              <a:ext cx="792088" cy="576064"/>
            </a:xfrm>
            <a:prstGeom prst="rect">
              <a:avLst/>
            </a:prstGeom>
            <a:solidFill>
              <a:srgbClr val="DA9ED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國際組織</a:t>
              </a:r>
              <a:endPara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78" name="直線接點 77"/>
            <p:cNvCxnSpPr>
              <a:stCxn id="33" idx="3"/>
              <a:endCxn id="47" idx="1"/>
            </p:cNvCxnSpPr>
            <p:nvPr/>
          </p:nvCxnSpPr>
          <p:spPr>
            <a:xfrm>
              <a:off x="2374509" y="3176972"/>
              <a:ext cx="469299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stCxn id="32" idx="3"/>
              <a:endCxn id="33" idx="1"/>
            </p:cNvCxnSpPr>
            <p:nvPr/>
          </p:nvCxnSpPr>
          <p:spPr>
            <a:xfrm>
              <a:off x="1366397" y="3176972"/>
              <a:ext cx="18126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>
              <a:stCxn id="11" idx="3"/>
            </p:cNvCxnSpPr>
            <p:nvPr/>
          </p:nvCxnSpPr>
          <p:spPr>
            <a:xfrm flipV="1">
              <a:off x="5215696" y="2420888"/>
              <a:ext cx="1300520" cy="533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11" idx="2"/>
              <a:endCxn id="47" idx="0"/>
            </p:cNvCxnSpPr>
            <p:nvPr/>
          </p:nvCxnSpPr>
          <p:spPr>
            <a:xfrm flipH="1">
              <a:off x="3900952" y="2628911"/>
              <a:ext cx="5573" cy="29603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圖案 54"/>
            <p:cNvCxnSpPr>
              <a:stCxn id="11" idx="1"/>
              <a:endCxn id="33" idx="0"/>
            </p:cNvCxnSpPr>
            <p:nvPr/>
          </p:nvCxnSpPr>
          <p:spPr>
            <a:xfrm rot="10800000" flipV="1">
              <a:off x="1961087" y="2426222"/>
              <a:ext cx="636266" cy="426714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投影片編號版面配置區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687B-C634-4ECB-B008-AC4B96CF9FE4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87803469"/>
              </p:ext>
            </p:extLst>
          </p:nvPr>
        </p:nvGraphicFramePr>
        <p:xfrm>
          <a:off x="5508104" y="1844824"/>
          <a:ext cx="3312369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標題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性別平等政策綱領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graphicFrame>
        <p:nvGraphicFramePr>
          <p:cNvPr id="7" name="資料庫圖表 6"/>
          <p:cNvGraphicFramePr/>
          <p:nvPr/>
        </p:nvGraphicFramePr>
        <p:xfrm>
          <a:off x="-252536" y="1340768"/>
          <a:ext cx="60486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9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34"/>
          <p:cNvGrpSpPr>
            <a:grpSpLocks/>
          </p:cNvGrpSpPr>
          <p:nvPr/>
        </p:nvGrpSpPr>
        <p:grpSpPr bwMode="auto">
          <a:xfrm>
            <a:off x="539552" y="764704"/>
            <a:ext cx="8208912" cy="5877272"/>
            <a:chOff x="539552" y="1196752"/>
            <a:chExt cx="7848872" cy="5328544"/>
          </a:xfrm>
        </p:grpSpPr>
        <p:grpSp>
          <p:nvGrpSpPr>
            <p:cNvPr id="5" name="群組 10"/>
            <p:cNvGrpSpPr>
              <a:grpSpLocks/>
            </p:cNvGrpSpPr>
            <p:nvPr/>
          </p:nvGrpSpPr>
          <p:grpSpPr bwMode="auto">
            <a:xfrm>
              <a:off x="539552" y="1196752"/>
              <a:ext cx="7848872" cy="792088"/>
              <a:chOff x="611560" y="1412776"/>
              <a:chExt cx="7848872" cy="792088"/>
            </a:xfrm>
          </p:grpSpPr>
          <p:sp>
            <p:nvSpPr>
              <p:cNvPr id="47" name="矩形 6"/>
              <p:cNvSpPr/>
              <p:nvPr/>
            </p:nvSpPr>
            <p:spPr>
              <a:xfrm>
                <a:off x="611560" y="155687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  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建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構參與式民主，參與的概念由獲得權力提升至參與決策及產生影響力，使女性參與面向由政治領域擴展到經濟及社會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領域。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8" name="圓角矩形 7"/>
              <p:cNvSpPr/>
              <p:nvPr/>
            </p:nvSpPr>
            <p:spPr>
              <a:xfrm>
                <a:off x="683000" y="1412776"/>
                <a:ext cx="2665504" cy="288199"/>
              </a:xfrm>
              <a:prstGeom prst="roundRect">
                <a:avLst/>
              </a:prstGeom>
              <a:solidFill>
                <a:srgbClr val="DDF0B6"/>
              </a:solidFill>
              <a:ln>
                <a:solidFill>
                  <a:srgbClr val="6699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權力、決策</a:t>
                </a: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與影響力</a:t>
                </a:r>
              </a:p>
            </p:txBody>
          </p:sp>
        </p:grpSp>
        <p:grpSp>
          <p:nvGrpSpPr>
            <p:cNvPr id="6" name="群組 11"/>
            <p:cNvGrpSpPr>
              <a:grpSpLocks/>
            </p:cNvGrpSpPr>
            <p:nvPr/>
          </p:nvGrpSpPr>
          <p:grpSpPr bwMode="auto">
            <a:xfrm>
              <a:off x="539552" y="2061348"/>
              <a:ext cx="7848872" cy="574832"/>
              <a:chOff x="611560" y="1413276"/>
              <a:chExt cx="7848872" cy="5748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611560" y="1557376"/>
                <a:ext cx="7848872" cy="4307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強化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女性就業技能，增加婦女創業資源及管道，鼓勵企業建立性別友善職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場。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6" name="圓角矩形 45"/>
              <p:cNvSpPr/>
              <p:nvPr/>
            </p:nvSpPr>
            <p:spPr>
              <a:xfrm>
                <a:off x="683000" y="1413276"/>
                <a:ext cx="2665504" cy="288199"/>
              </a:xfrm>
              <a:prstGeom prst="roundRect">
                <a:avLst/>
              </a:prstGeom>
              <a:solidFill>
                <a:srgbClr val="B9DFA9"/>
              </a:solidFill>
              <a:ln w="952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就業</a:t>
                </a: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、</a:t>
                </a: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經濟與福利</a:t>
                </a:r>
                <a:endParaRPr lang="zh-TW" altLang="en-US" sz="18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7" name="群組 14"/>
            <p:cNvGrpSpPr>
              <a:grpSpLocks/>
            </p:cNvGrpSpPr>
            <p:nvPr/>
          </p:nvGrpSpPr>
          <p:grpSpPr bwMode="auto">
            <a:xfrm>
              <a:off x="539552" y="2708920"/>
              <a:ext cx="7848872" cy="792088"/>
              <a:chOff x="611560" y="1412776"/>
              <a:chExt cx="7848872" cy="792088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611560" y="155618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339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健全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家庭支持系統，建立平價、優質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與具可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近性的托育及照顧服務體系，並正視多元文化與家庭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型態，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打造友善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環境。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4" name="圓角矩形 43"/>
              <p:cNvSpPr/>
              <p:nvPr/>
            </p:nvSpPr>
            <p:spPr>
              <a:xfrm>
                <a:off x="683000" y="1412085"/>
                <a:ext cx="2665504" cy="286632"/>
              </a:xfrm>
              <a:prstGeom prst="roundRect">
                <a:avLst/>
              </a:prstGeom>
              <a:solidFill>
                <a:srgbClr val="B8DEC1"/>
              </a:solidFill>
              <a:ln w="9525">
                <a:solidFill>
                  <a:srgbClr val="339966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人口、婚姻與家庭</a:t>
                </a:r>
              </a:p>
            </p:txBody>
          </p:sp>
        </p:grpSp>
        <p:grpSp>
          <p:nvGrpSpPr>
            <p:cNvPr id="8" name="群組 17"/>
            <p:cNvGrpSpPr>
              <a:grpSpLocks/>
            </p:cNvGrpSpPr>
            <p:nvPr/>
          </p:nvGrpSpPr>
          <p:grpSpPr bwMode="auto">
            <a:xfrm>
              <a:off x="539552" y="3573016"/>
              <a:ext cx="7848872" cy="792088"/>
              <a:chOff x="611560" y="1412776"/>
              <a:chExt cx="7848872" cy="792088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611560" y="1558251"/>
                <a:ext cx="7848872" cy="646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改善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就讀領域性別隔離現象，消除文化禮俗儀典具性別貶抑之文化意涵，並鼓勵媒體製播性別平等意識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節目。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2" name="圓角矩形 41"/>
              <p:cNvSpPr/>
              <p:nvPr/>
            </p:nvSpPr>
            <p:spPr>
              <a:xfrm>
                <a:off x="683000" y="1412586"/>
                <a:ext cx="2665504" cy="288199"/>
              </a:xfrm>
              <a:prstGeom prst="roundRect">
                <a:avLst/>
              </a:prstGeom>
              <a:solidFill>
                <a:srgbClr val="B6DDDD"/>
              </a:solidFill>
              <a:ln w="9525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教育、文化與媒體</a:t>
                </a:r>
              </a:p>
            </p:txBody>
          </p:sp>
        </p:grpSp>
        <p:grpSp>
          <p:nvGrpSpPr>
            <p:cNvPr id="9" name="群組 20"/>
            <p:cNvGrpSpPr>
              <a:grpSpLocks/>
            </p:cNvGrpSpPr>
            <p:nvPr/>
          </p:nvGrpSpPr>
          <p:grpSpPr bwMode="auto">
            <a:xfrm>
              <a:off x="539552" y="4437112"/>
              <a:ext cx="7848872" cy="792088"/>
              <a:chOff x="611560" y="1412776"/>
              <a:chExt cx="7848872" cy="792088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611560" y="155718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建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構對性別暴力零容忍的社會意識，強化司法、警察及檢調體系的性別意識及被害人保護機制，打造安全無虞的生活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環境。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0" name="圓角矩形 39"/>
              <p:cNvSpPr/>
              <p:nvPr/>
            </p:nvSpPr>
            <p:spPr>
              <a:xfrm>
                <a:off x="683000" y="1413086"/>
                <a:ext cx="2665504" cy="288199"/>
              </a:xfrm>
              <a:prstGeom prst="roundRect">
                <a:avLst/>
              </a:prstGeom>
              <a:solidFill>
                <a:srgbClr val="BBD5F0"/>
              </a:solidFill>
              <a:ln w="9525">
                <a:solidFill>
                  <a:srgbClr val="6699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人身安全與司法</a:t>
                </a:r>
              </a:p>
            </p:txBody>
          </p:sp>
        </p:grpSp>
        <p:grpSp>
          <p:nvGrpSpPr>
            <p:cNvPr id="10" name="群組 26"/>
            <p:cNvGrpSpPr>
              <a:grpSpLocks/>
            </p:cNvGrpSpPr>
            <p:nvPr/>
          </p:nvGrpSpPr>
          <p:grpSpPr bwMode="auto">
            <a:xfrm>
              <a:off x="539552" y="5301208"/>
              <a:ext cx="7848872" cy="576016"/>
              <a:chOff x="611560" y="1412776"/>
              <a:chExt cx="7848872" cy="57601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611560" y="1556119"/>
                <a:ext cx="7848872" cy="4322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規劃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長期照護及配套措施，並建立友善醫療環境，以滿足不同性別的健康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需求。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8" name="圓角矩形 37"/>
              <p:cNvSpPr/>
              <p:nvPr/>
            </p:nvSpPr>
            <p:spPr>
              <a:xfrm>
                <a:off x="683000" y="1412019"/>
                <a:ext cx="2665504" cy="289766"/>
              </a:xfrm>
              <a:prstGeom prst="roundRect">
                <a:avLst/>
              </a:prstGeom>
              <a:solidFill>
                <a:srgbClr val="B7B9E1"/>
              </a:solidFill>
              <a:ln w="9525">
                <a:solidFill>
                  <a:srgbClr val="6666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健康、醫療</a:t>
                </a: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與照顧</a:t>
                </a:r>
                <a:endParaRPr lang="zh-TW" altLang="en-US" sz="18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1" name="群組 30"/>
            <p:cNvGrpSpPr>
              <a:grpSpLocks/>
            </p:cNvGrpSpPr>
            <p:nvPr/>
          </p:nvGrpSpPr>
          <p:grpSpPr bwMode="auto">
            <a:xfrm>
              <a:off x="539552" y="5949280"/>
              <a:ext cx="7848872" cy="576016"/>
              <a:chOff x="611560" y="1412776"/>
              <a:chExt cx="7848872" cy="576016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611560" y="1556494"/>
                <a:ext cx="7848872" cy="4322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7D5E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降低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科學工程相關領域性別隔離現象，加強女性能力建構與決策參與，政策規劃設計納入性別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觀點。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6" name="圓角矩形 35"/>
              <p:cNvSpPr/>
              <p:nvPr/>
            </p:nvSpPr>
            <p:spPr>
              <a:xfrm>
                <a:off x="683000" y="1412394"/>
                <a:ext cx="2665504" cy="288199"/>
              </a:xfrm>
              <a:prstGeom prst="roundRect">
                <a:avLst/>
              </a:prstGeom>
              <a:solidFill>
                <a:srgbClr val="C8BBDB"/>
              </a:solidFill>
              <a:ln w="9525">
                <a:solidFill>
                  <a:srgbClr val="7D5EAA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環境、能源與科技</a:t>
                </a:r>
              </a:p>
            </p:txBody>
          </p:sp>
        </p:grpSp>
      </p:grpSp>
      <p:sp>
        <p:nvSpPr>
          <p:cNvPr id="28" name="標題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性別平等政策綱領</a:t>
            </a: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七大領域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60648"/>
          </a:xfrm>
        </p:spPr>
        <p:txBody>
          <a:bodyPr/>
          <a:lstStyle/>
          <a:p>
            <a:fld id="{F777FE8B-3066-46FE-BCFE-AD5E597132C9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33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608512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>
                <a:latin typeface="+mj-ea"/>
              </a:rPr>
              <a:t>性別平等政策綱領各篇具體行動措施</a:t>
            </a:r>
            <a:r>
              <a:rPr lang="en-US" altLang="zh-TW" sz="2800" dirty="0" smtClean="0">
                <a:latin typeface="+mj-ea"/>
              </a:rPr>
              <a:t>(</a:t>
            </a:r>
            <a:r>
              <a:rPr lang="zh-TW" altLang="en-US" sz="2800" dirty="0" smtClean="0">
                <a:latin typeface="+mj-ea"/>
              </a:rPr>
              <a:t>總計</a:t>
            </a:r>
            <a:r>
              <a:rPr lang="en-US" altLang="zh-TW" sz="2800" dirty="0" smtClean="0">
                <a:latin typeface="+mj-ea"/>
              </a:rPr>
              <a:t>255</a:t>
            </a:r>
            <a:r>
              <a:rPr lang="zh-TW" altLang="en-US" sz="2800" dirty="0" smtClean="0">
                <a:latin typeface="+mj-ea"/>
              </a:rPr>
              <a:t>項</a:t>
            </a:r>
            <a:r>
              <a:rPr lang="en-US" altLang="zh-TW" sz="2800" dirty="0" smtClean="0">
                <a:latin typeface="+mj-ea"/>
              </a:rPr>
              <a:t>)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分別請立法院、司法院、考試院、監察院及本院所屬各機關積極推動辦理。</a:t>
            </a:r>
            <a:endParaRPr kumimoji="1" lang="en-US" altLang="zh-TW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zh-TW" altLang="en-US" sz="2800" dirty="0" smtClean="0">
                <a:latin typeface="+mj-ea"/>
              </a:rPr>
              <a:t>相關機關每年度針對具體行動措施，規劃未來預期目標並填報辦理情形，並經本院性別平等會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分工小組會議、會前協商會議及委員會議</a:t>
            </a:r>
            <a:r>
              <a:rPr lang="zh-TW" altLang="en-US" sz="2800" dirty="0" smtClean="0">
                <a:latin typeface="+mj-ea"/>
              </a:rPr>
              <a:t>三層級議事運作檢視具體規劃內容與執行成果，督導各部會積極推動、落實，期將性別平等理念落實於施政中。</a:t>
            </a:r>
            <a:endParaRPr lang="en-US" altLang="zh-TW" sz="2800" dirty="0" smtClean="0">
              <a:latin typeface="+mj-ea"/>
            </a:endParaRPr>
          </a:p>
          <a:p>
            <a:r>
              <a:rPr lang="zh-TW" altLang="en-US" sz="2800" dirty="0" smtClean="0"/>
              <a:t>填報作業：</a:t>
            </a:r>
            <a:r>
              <a:rPr lang="zh-TW" altLang="zh-TW" sz="2800" dirty="0" smtClean="0"/>
              <a:t>搭配本院性別平等會三層級會議期程</a:t>
            </a:r>
            <a:r>
              <a:rPr lang="zh-TW" altLang="en-US" sz="2800" dirty="0" smtClean="0"/>
              <a:t>，於每年</a:t>
            </a:r>
            <a:r>
              <a:rPr lang="en-US" altLang="zh-TW" sz="2800" dirty="0" smtClean="0"/>
              <a:t>2</a:t>
            </a:r>
            <a:r>
              <a:rPr lang="zh-TW" altLang="zh-TW" sz="2800" dirty="0" smtClean="0"/>
              <a:t>、</a:t>
            </a:r>
            <a:r>
              <a:rPr lang="en-US" altLang="zh-TW" sz="2800" dirty="0" smtClean="0"/>
              <a:t>6</a:t>
            </a:r>
            <a:r>
              <a:rPr lang="zh-TW" altLang="zh-TW" sz="2800" dirty="0" smtClean="0"/>
              <a:t>、</a:t>
            </a:r>
            <a:r>
              <a:rPr lang="en-US" altLang="zh-TW" sz="2800" dirty="0" smtClean="0"/>
              <a:t>10</a:t>
            </a:r>
            <a:r>
              <a:rPr lang="zh-TW" altLang="zh-TW" sz="2800" dirty="0" smtClean="0"/>
              <a:t>月分別填報前一年度成果，年中辦理情形及次年度規劃重點及預期目標。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落實性別平等政策綱領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消除對婦女一切形式歧視公約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(CEDAW)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179512" y="692696"/>
            <a:ext cx="2304256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en-US" altLang="zh-TW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39752" y="980728"/>
            <a:ext cx="6156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</a:p>
        </p:txBody>
      </p:sp>
      <p:graphicFrame>
        <p:nvGraphicFramePr>
          <p:cNvPr id="9" name="資料庫圖表 8"/>
          <p:cNvGraphicFramePr/>
          <p:nvPr/>
        </p:nvGraphicFramePr>
        <p:xfrm>
          <a:off x="467544" y="1268760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0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3945</TotalTime>
  <Words>2912</Words>
  <Application>Microsoft Office PowerPoint</Application>
  <PresentationFormat>如螢幕大小 (4:3)</PresentationFormat>
  <Paragraphs>312</Paragraphs>
  <Slides>32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4" baseType="lpstr">
      <vt:lpstr>新細明體</vt:lpstr>
      <vt:lpstr>標楷體</vt:lpstr>
      <vt:lpstr>Arial</vt:lpstr>
      <vt:lpstr>Bookman Old Style</vt:lpstr>
      <vt:lpstr>Calibri</vt:lpstr>
      <vt:lpstr>Courier New</vt:lpstr>
      <vt:lpstr>Gill Sans MT</vt:lpstr>
      <vt:lpstr>Times New Roman</vt:lpstr>
      <vt:lpstr>Verdana</vt:lpstr>
      <vt:lpstr>Wingdings</vt:lpstr>
      <vt:lpstr>Wingdings 3</vt:lpstr>
      <vt:lpstr>原創</vt:lpstr>
      <vt:lpstr>性別平等作業簡化及策進</vt:lpstr>
      <vt:lpstr>大 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落實CEDAW法規檢視</vt:lpstr>
      <vt:lpstr>PowerPoint 簡報</vt:lpstr>
      <vt:lpstr>PowerPoint 簡報</vt:lpstr>
      <vt:lpstr>性別主流化六大工具</vt:lpstr>
      <vt:lpstr>PowerPoint 簡報</vt:lpstr>
      <vt:lpstr>各機關提報性別主流化年度成果報告作業程序</vt:lpstr>
      <vt:lpstr>PowerPoint 簡報</vt:lpstr>
      <vt:lpstr>PowerPoint 簡報</vt:lpstr>
      <vt:lpstr>PowerPoint 簡報</vt:lpstr>
      <vt:lpstr>性別平等工作之推展</vt:lpstr>
      <vt:lpstr>性別平等工作之推展</vt:lpstr>
      <vt:lpstr>重要性平工作填報問題分析</vt:lpstr>
      <vt:lpstr>重要性平工作填報問題分析</vt:lpstr>
      <vt:lpstr>PowerPoint 簡報</vt:lpstr>
      <vt:lpstr>性別平等工作簡化管考之努力</vt:lpstr>
      <vt:lpstr>性平作業填報運用管考簡化原則及相關配套措施</vt:lpstr>
      <vt:lpstr>性別平等政策綱領</vt:lpstr>
      <vt:lpstr>提升女孩權益行動方案</vt:lpstr>
      <vt:lpstr>性別平等業務輔導考核</vt:lpstr>
      <vt:lpstr>性別主流化</vt:lpstr>
      <vt:lpstr>CEDAW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104期花木蘭性別宣講種子研習營 性別主流化與新興議題</dc:title>
  <dc:creator>asus01</dc:creator>
  <cp:lastModifiedBy>張月娥</cp:lastModifiedBy>
  <cp:revision>618</cp:revision>
  <dcterms:created xsi:type="dcterms:W3CDTF">2016-04-23T05:41:16Z</dcterms:created>
  <dcterms:modified xsi:type="dcterms:W3CDTF">2016-09-19T03:43:28Z</dcterms:modified>
</cp:coreProperties>
</file>