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4" r:id="rId2"/>
    <p:sldMasterId id="2147483918" r:id="rId3"/>
    <p:sldMasterId id="2147484062" r:id="rId4"/>
    <p:sldMasterId id="2147484082" r:id="rId5"/>
    <p:sldMasterId id="2147484101" r:id="rId6"/>
  </p:sldMasterIdLst>
  <p:notesMasterIdLst>
    <p:notesMasterId r:id="rId34"/>
  </p:notesMasterIdLst>
  <p:handoutMasterIdLst>
    <p:handoutMasterId r:id="rId35"/>
  </p:handoutMasterIdLst>
  <p:sldIdLst>
    <p:sldId id="429" r:id="rId7"/>
    <p:sldId id="609" r:id="rId8"/>
    <p:sldId id="581" r:id="rId9"/>
    <p:sldId id="582" r:id="rId10"/>
    <p:sldId id="547" r:id="rId11"/>
    <p:sldId id="571" r:id="rId12"/>
    <p:sldId id="603" r:id="rId13"/>
    <p:sldId id="604" r:id="rId14"/>
    <p:sldId id="592" r:id="rId15"/>
    <p:sldId id="549" r:id="rId16"/>
    <p:sldId id="591" r:id="rId17"/>
    <p:sldId id="551" r:id="rId18"/>
    <p:sldId id="607" r:id="rId19"/>
    <p:sldId id="558" r:id="rId20"/>
    <p:sldId id="596" r:id="rId21"/>
    <p:sldId id="561" r:id="rId22"/>
    <p:sldId id="595" r:id="rId23"/>
    <p:sldId id="579" r:id="rId24"/>
    <p:sldId id="584" r:id="rId25"/>
    <p:sldId id="583" r:id="rId26"/>
    <p:sldId id="580" r:id="rId27"/>
    <p:sldId id="585" r:id="rId28"/>
    <p:sldId id="586" r:id="rId29"/>
    <p:sldId id="597" r:id="rId30"/>
    <p:sldId id="589" r:id="rId31"/>
    <p:sldId id="601" r:id="rId32"/>
    <p:sldId id="569" r:id="rId3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93" userDrawn="1">
          <p15:clr>
            <a:srgbClr val="A4A3A4"/>
          </p15:clr>
        </p15:guide>
        <p15:guide id="2" pos="3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33FF"/>
    <a:srgbClr val="CC00FF"/>
    <a:srgbClr val="FF0000"/>
    <a:srgbClr val="CC3300"/>
    <a:srgbClr val="AA5EA3"/>
    <a:srgbClr val="F8AD3B"/>
    <a:srgbClr val="59D5B2"/>
    <a:srgbClr val="FF991D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598" autoAdjust="0"/>
  </p:normalViewPr>
  <p:slideViewPr>
    <p:cSldViewPr>
      <p:cViewPr>
        <p:scale>
          <a:sx n="84" d="100"/>
          <a:sy n="84" d="100"/>
        </p:scale>
        <p:origin x="-2310" y="-540"/>
      </p:cViewPr>
      <p:guideLst>
        <p:guide orient="horz" pos="3385"/>
        <p:guide pos="34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08841569821498E-2"/>
          <c:y val="3.4243491126456346E-2"/>
          <c:w val="0.93118231686035702"/>
          <c:h val="0.9657565088735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2020年</c:v>
                </c:pt>
              </c:strCache>
            </c:strRef>
          </c:tx>
          <c:spPr>
            <a:pattFill prst="ltUpDiag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9.7272728135646067E-3"/>
                  <c:y val="3.0004235892125948E-3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200" dirty="0" smtClean="0"/>
                      <a:t>-2.9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E48-4888-A98D-55EC4EC7E392}"/>
                </c:ext>
              </c:extLst>
            </c:dLbl>
            <c:dLbl>
              <c:idx val="1"/>
              <c:layout>
                <c:manualLayout>
                  <c:x val="-5.5702050389793882E-3"/>
                  <c:y val="5.135365515654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48-4888-A98D-55EC4EC7E392}"/>
                </c:ext>
              </c:extLst>
            </c:dLbl>
            <c:dLbl>
              <c:idx val="2"/>
              <c:layout>
                <c:manualLayout>
                  <c:x val="3.1280765063473517E-3"/>
                  <c:y val="7.6682347300991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E48-4888-A98D-55EC4EC7E392}"/>
                </c:ext>
              </c:extLst>
            </c:dLbl>
            <c:dLbl>
              <c:idx val="4"/>
              <c:layout>
                <c:manualLayout>
                  <c:x val="-9.1558480389784935E-3"/>
                  <c:y val="1.746651814896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E48-4888-A98D-55EC4EC7E3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工作表1!$A$2:$A$7</c:f>
              <c:strCache>
                <c:ptCount val="6"/>
                <c:pt idx="0">
                  <c:v>World Bank</c:v>
                </c:pt>
                <c:pt idx="1">
                  <c:v>UN</c:v>
                </c:pt>
                <c:pt idx="2">
                  <c:v>IMF</c:v>
                </c:pt>
                <c:pt idx="3">
                  <c:v>IHS Markit</c:v>
                </c:pt>
                <c:pt idx="4">
                  <c:v>EIU</c:v>
                </c:pt>
                <c:pt idx="5">
                  <c:v>OECD</c:v>
                </c:pt>
              </c:strCache>
            </c:strRef>
          </c:cat>
          <c:val>
            <c:numRef>
              <c:f>工作表1!$B$2:$B$7</c:f>
              <c:numCache>
                <c:formatCode>0.0_ </c:formatCode>
                <c:ptCount val="6"/>
                <c:pt idx="0">
                  <c:v>-2.9</c:v>
                </c:pt>
                <c:pt idx="1">
                  <c:v>-4.3</c:v>
                </c:pt>
                <c:pt idx="2">
                  <c:v>-3.5</c:v>
                </c:pt>
                <c:pt idx="3">
                  <c:v>-3.7</c:v>
                </c:pt>
                <c:pt idx="4">
                  <c:v>-4</c:v>
                </c:pt>
                <c:pt idx="5">
                  <c:v>-3.4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48-4888-A98D-55EC4EC7E392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2021年</c:v>
                </c:pt>
              </c:strCache>
            </c:strRef>
          </c:tx>
          <c:spPr>
            <a:pattFill prst="smCheck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工作表1!$A$2:$A$7</c:f>
              <c:strCache>
                <c:ptCount val="6"/>
                <c:pt idx="0">
                  <c:v>World Bank</c:v>
                </c:pt>
                <c:pt idx="1">
                  <c:v>UN</c:v>
                </c:pt>
                <c:pt idx="2">
                  <c:v>IMF</c:v>
                </c:pt>
                <c:pt idx="3">
                  <c:v>IHS Markit</c:v>
                </c:pt>
                <c:pt idx="4">
                  <c:v>EIU</c:v>
                </c:pt>
                <c:pt idx="5">
                  <c:v>OECD</c:v>
                </c:pt>
              </c:strCache>
            </c:strRef>
          </c:cat>
          <c:val>
            <c:numRef>
              <c:f>工作表1!$C$2:$C$7</c:f>
              <c:numCache>
                <c:formatCode>0.0_ </c:formatCode>
                <c:ptCount val="6"/>
                <c:pt idx="0">
                  <c:v>4</c:v>
                </c:pt>
                <c:pt idx="1">
                  <c:v>4.7</c:v>
                </c:pt>
                <c:pt idx="2">
                  <c:v>5.5</c:v>
                </c:pt>
                <c:pt idx="3">
                  <c:v>5</c:v>
                </c:pt>
                <c:pt idx="4">
                  <c:v>4.5</c:v>
                </c:pt>
                <c:pt idx="5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48-4888-A98D-55EC4EC7E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416768"/>
        <c:axId val="96213184"/>
      </c:barChart>
      <c:catAx>
        <c:axId val="336416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96213184"/>
        <c:crosses val="autoZero"/>
        <c:auto val="1"/>
        <c:lblAlgn val="ctr"/>
        <c:lblOffset val="100"/>
        <c:noMultiLvlLbl val="0"/>
      </c:catAx>
      <c:valAx>
        <c:axId val="96213184"/>
        <c:scaling>
          <c:orientation val="minMax"/>
        </c:scaling>
        <c:delete val="1"/>
        <c:axPos val="l"/>
        <c:numFmt formatCode="0.0_ " sourceLinked="1"/>
        <c:majorTickMark val="out"/>
        <c:minorTickMark val="none"/>
        <c:tickLblPos val="nextTo"/>
        <c:crossAx val="336416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1685136836647775E-2"/>
          <c:y val="1.2916909347174797E-2"/>
          <c:w val="0.90833803199096275"/>
          <c:h val="0.11686704982033759"/>
        </c:manualLayout>
      </c:layout>
      <c:overlay val="0"/>
      <c:txPr>
        <a:bodyPr/>
        <a:lstStyle/>
        <a:p>
          <a:pPr>
            <a:defRPr sz="160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35198488083384E-2"/>
          <c:y val="0.15754929346474733"/>
          <c:w val="0.90098281367800259"/>
          <c:h val="0.658610683469032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各季經濟成長率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circle"/>
            <c:size val="12"/>
            <c:spPr>
              <a:solidFill>
                <a:schemeClr val="bg1"/>
              </a:solidFill>
              <a:ln w="28575">
                <a:solidFill>
                  <a:schemeClr val="accent1"/>
                </a:solidFill>
              </a:ln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504-4F7F-9DF0-834EE187DC7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504-4F7F-9DF0-834EE187DC7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504-4F7F-9DF0-834EE187DC7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504-4F7F-9DF0-834EE187DC76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504-4F7F-9DF0-834EE187DC76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504-4F7F-9DF0-834EE187DC76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504-4F7F-9DF0-834EE187DC76}"/>
              </c:ext>
            </c:extLst>
          </c:dPt>
          <c:dPt>
            <c:idx val="7"/>
            <c:marker>
              <c:symbol val="circle"/>
              <c:size val="15"/>
              <c:spPr>
                <a:solidFill>
                  <a:schemeClr val="bg1"/>
                </a:solidFill>
                <a:ln w="38100"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</c:marker>
            <c:bubble3D val="0"/>
            <c:spPr>
              <a:ln w="41275">
                <a:solidFill>
                  <a:schemeClr val="accent1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504-4F7F-9DF0-834EE187DC76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504-4F7F-9DF0-834EE187DC76}"/>
              </c:ext>
            </c:extLst>
          </c:dPt>
          <c:dLbls>
            <c:dLbl>
              <c:idx val="0"/>
              <c:layout>
                <c:manualLayout>
                  <c:x val="-6.2591617344364012E-2"/>
                  <c:y val="-7.9394815291935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04-4F7F-9DF0-834EE187D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Sheet1!$B$2:$B$9</c:f>
              <c:numCache>
                <c:formatCode>0.00</c:formatCode>
                <c:ptCount val="8"/>
                <c:pt idx="0">
                  <c:v>4.72</c:v>
                </c:pt>
                <c:pt idx="1">
                  <c:v>1.47</c:v>
                </c:pt>
                <c:pt idx="2">
                  <c:v>2.17</c:v>
                </c:pt>
                <c:pt idx="3">
                  <c:v>3.31</c:v>
                </c:pt>
                <c:pt idx="4">
                  <c:v>2.79</c:v>
                </c:pt>
                <c:pt idx="5">
                  <c:v>2.96</c:v>
                </c:pt>
                <c:pt idx="6">
                  <c:v>3.11</c:v>
                </c:pt>
                <c:pt idx="7">
                  <c:v>4.6399999999999997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C504-4F7F-9DF0-834EE187DC76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none"/>
          </c:marker>
          <c:dPt>
            <c:idx val="5"/>
            <c:marker>
              <c:symbol val="circle"/>
              <c:size val="7"/>
              <c:spPr>
                <a:solidFill>
                  <a:schemeClr val="bg1"/>
                </a:solidFill>
                <a:ln w="22225">
                  <a:solidFill>
                    <a:schemeClr val="accent1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504-4F7F-9DF0-834EE187DC76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C504-4F7F-9DF0-834EE187D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418304"/>
        <c:axId val="336351744"/>
      </c:lineChart>
      <c:catAx>
        <c:axId val="3364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525">
            <a:prstDash val="solid"/>
          </a:ln>
        </c:spPr>
        <c:txPr>
          <a:bodyPr/>
          <a:lstStyle/>
          <a:p>
            <a:pPr>
              <a:defRPr sz="1400"/>
            </a:pPr>
            <a:endParaRPr lang="zh-TW"/>
          </a:p>
        </c:txPr>
        <c:crossAx val="336351744"/>
        <c:crossesAt val="0"/>
        <c:auto val="1"/>
        <c:lblAlgn val="ctr"/>
        <c:lblOffset val="100"/>
        <c:noMultiLvlLbl val="0"/>
      </c:catAx>
      <c:valAx>
        <c:axId val="336351744"/>
        <c:scaling>
          <c:orientation val="minMax"/>
          <c:max val="6"/>
        </c:scaling>
        <c:delete val="0"/>
        <c:axPos val="l"/>
        <c:numFmt formatCode="0_ " sourceLinked="0"/>
        <c:majorTickMark val="in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zh-TW"/>
          </a:p>
        </c:txPr>
        <c:crossAx val="336418304"/>
        <c:crosses val="autoZero"/>
        <c:crossBetween val="between"/>
        <c:majorUnit val="2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83106-EEE8-478A-BD6A-9C54669DD50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4696D6A-AAD6-4520-BEA3-A1D049D90CA5}">
      <dgm:prSet phldrT="[文字]" custT="1"/>
      <dgm:spPr/>
      <dgm:t>
        <a:bodyPr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zh-TW" altLang="en-US" sz="22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強化</a:t>
          </a:r>
          <a:endParaRPr lang="en-US" altLang="zh-TW" sz="2200" b="1" dirty="0">
            <a:solidFill>
              <a:schemeClr val="accent6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200"/>
            </a:lnSpc>
            <a:spcAft>
              <a:spcPts val="0"/>
            </a:spcAft>
          </a:pPr>
          <a:r>
            <a:rPr lang="zh-TW" altLang="en-US" sz="22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攬才力道</a:t>
          </a:r>
        </a:p>
      </dgm:t>
    </dgm:pt>
    <dgm:pt modelId="{993A2D46-AA79-47AD-91F1-C9D219F3B244}" type="parTrans" cxnId="{4A820482-01D0-4C11-A159-7497D3EE4D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63D57D-4A4C-40C7-8298-9CFF34318E0E}" type="sibTrans" cxnId="{4A820482-01D0-4C11-A159-7497D3EE4D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0C638EF-A612-413A-A01F-F12AE087CAFB}">
      <dgm:prSet phldrT="[文字]" custT="1"/>
      <dgm:spPr/>
      <dgm:t>
        <a:bodyPr/>
        <a:lstStyle/>
        <a:p>
          <a:pPr marL="0" lvl="0" algn="ctr" defTabSz="97790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200" b="1" kern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+mn-cs"/>
            </a:rPr>
            <a:t>優化</a:t>
          </a:r>
          <a:endParaRPr lang="en-US" altLang="zh-TW" sz="2200" b="1" kern="1200" dirty="0">
            <a:solidFill>
              <a:srgbClr val="0070C0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97790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200" b="1" kern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+mn-cs"/>
            </a:rPr>
            <a:t>攬才環境</a:t>
          </a:r>
        </a:p>
      </dgm:t>
    </dgm:pt>
    <dgm:pt modelId="{30928449-140C-4452-9C07-288077A3FF01}" type="parTrans" cxnId="{CC8AC24B-3007-4B77-B7A9-487A1FD375B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2601B39-723F-4FB2-B284-BB08C6DD713D}" type="sibTrans" cxnId="{CC8AC24B-3007-4B77-B7A9-487A1FD375B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03984F-AB60-4BBC-9841-C331542DD58E}" type="pres">
      <dgm:prSet presAssocID="{81283106-EEE8-478A-BD6A-9C54669DD50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B5E57D4-717F-48D5-977C-F0F6C31D7EDA}" type="pres">
      <dgm:prSet presAssocID="{D4696D6A-AAD6-4520-BEA3-A1D049D90CA5}" presName="Accent1" presStyleCnt="0"/>
      <dgm:spPr/>
    </dgm:pt>
    <dgm:pt modelId="{45007915-E98F-4A7A-BA4D-214EBBAFA420}" type="pres">
      <dgm:prSet presAssocID="{D4696D6A-AAD6-4520-BEA3-A1D049D90CA5}" presName="Accent" presStyleLbl="node1" presStyleIdx="0" presStyleCnt="2" custLinFactNeighborX="3614" custLinFactNeighborY="-8250"/>
      <dgm:spPr/>
    </dgm:pt>
    <dgm:pt modelId="{7C02CC6B-9A91-4401-A336-042C048192EB}" type="pres">
      <dgm:prSet presAssocID="{D4696D6A-AAD6-4520-BEA3-A1D049D90CA5}" presName="Parent1" presStyleLbl="revTx" presStyleIdx="0" presStyleCnt="2" custScaleX="196345" custLinFactY="55899" custLinFactNeighborX="-33568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BBD354-C6FA-4DC5-9B62-37ED0819FF26}" type="pres">
      <dgm:prSet presAssocID="{C0C638EF-A612-413A-A01F-F12AE087CAFB}" presName="Accent2" presStyleCnt="0"/>
      <dgm:spPr/>
    </dgm:pt>
    <dgm:pt modelId="{FE48CEC3-DB04-494D-B2C7-F6BDF30E82F6}" type="pres">
      <dgm:prSet presAssocID="{C0C638EF-A612-413A-A01F-F12AE087CAFB}" presName="Accent" presStyleLbl="node1" presStyleIdx="1" presStyleCnt="2" custLinFactNeighborX="7788" custLinFactNeighborY="-14601"/>
      <dgm:spPr/>
    </dgm:pt>
    <dgm:pt modelId="{1A56DBC8-FD63-4238-8E9C-C1A1BD29A8D7}" type="pres">
      <dgm:prSet presAssocID="{C0C638EF-A612-413A-A01F-F12AE087CAFB}" presName="Parent2" presStyleLbl="revTx" presStyleIdx="1" presStyleCnt="2" custScaleX="144116" custLinFactY="-100000" custLinFactNeighborX="61461" custLinFactNeighborY="-1428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0914E6-FDE7-42BD-A7E0-65A573257323}" type="presOf" srcId="{81283106-EEE8-478A-BD6A-9C54669DD506}" destId="{A803984F-AB60-4BBC-9841-C331542DD58E}" srcOrd="0" destOrd="0" presId="urn:microsoft.com/office/officeart/2009/layout/CircleArrowProcess"/>
    <dgm:cxn modelId="{CC8AC24B-3007-4B77-B7A9-487A1FD375BE}" srcId="{81283106-EEE8-478A-BD6A-9C54669DD506}" destId="{C0C638EF-A612-413A-A01F-F12AE087CAFB}" srcOrd="1" destOrd="0" parTransId="{30928449-140C-4452-9C07-288077A3FF01}" sibTransId="{C2601B39-723F-4FB2-B284-BB08C6DD713D}"/>
    <dgm:cxn modelId="{AEC3B707-AB80-46C6-B67E-EE46C510BCBC}" type="presOf" srcId="{D4696D6A-AAD6-4520-BEA3-A1D049D90CA5}" destId="{7C02CC6B-9A91-4401-A336-042C048192EB}" srcOrd="0" destOrd="0" presId="urn:microsoft.com/office/officeart/2009/layout/CircleArrowProcess"/>
    <dgm:cxn modelId="{66BB986D-0429-49E1-B34E-5497E5384D76}" type="presOf" srcId="{C0C638EF-A612-413A-A01F-F12AE087CAFB}" destId="{1A56DBC8-FD63-4238-8E9C-C1A1BD29A8D7}" srcOrd="0" destOrd="0" presId="urn:microsoft.com/office/officeart/2009/layout/CircleArrowProcess"/>
    <dgm:cxn modelId="{4A820482-01D0-4C11-A159-7497D3EE4D2B}" srcId="{81283106-EEE8-478A-BD6A-9C54669DD506}" destId="{D4696D6A-AAD6-4520-BEA3-A1D049D90CA5}" srcOrd="0" destOrd="0" parTransId="{993A2D46-AA79-47AD-91F1-C9D219F3B244}" sibTransId="{9F63D57D-4A4C-40C7-8298-9CFF34318E0E}"/>
    <dgm:cxn modelId="{A9B01F87-FDF9-420B-8731-CAFC42E8A6AE}" type="presParOf" srcId="{A803984F-AB60-4BBC-9841-C331542DD58E}" destId="{9B5E57D4-717F-48D5-977C-F0F6C31D7EDA}" srcOrd="0" destOrd="0" presId="urn:microsoft.com/office/officeart/2009/layout/CircleArrowProcess"/>
    <dgm:cxn modelId="{20B08FD8-BA26-4D32-8737-4BBC411B5A52}" type="presParOf" srcId="{9B5E57D4-717F-48D5-977C-F0F6C31D7EDA}" destId="{45007915-E98F-4A7A-BA4D-214EBBAFA420}" srcOrd="0" destOrd="0" presId="urn:microsoft.com/office/officeart/2009/layout/CircleArrowProcess"/>
    <dgm:cxn modelId="{9CB54B68-0F66-484E-B374-21B25D0258DE}" type="presParOf" srcId="{A803984F-AB60-4BBC-9841-C331542DD58E}" destId="{7C02CC6B-9A91-4401-A336-042C048192EB}" srcOrd="1" destOrd="0" presId="urn:microsoft.com/office/officeart/2009/layout/CircleArrowProcess"/>
    <dgm:cxn modelId="{DB402441-045F-4C28-810C-9E17269CA9D5}" type="presParOf" srcId="{A803984F-AB60-4BBC-9841-C331542DD58E}" destId="{DEBBD354-C6FA-4DC5-9B62-37ED0819FF26}" srcOrd="2" destOrd="0" presId="urn:microsoft.com/office/officeart/2009/layout/CircleArrowProcess"/>
    <dgm:cxn modelId="{673A529B-08CE-4664-94B9-4FDB8612BF30}" type="presParOf" srcId="{DEBBD354-C6FA-4DC5-9B62-37ED0819FF26}" destId="{FE48CEC3-DB04-494D-B2C7-F6BDF30E82F6}" srcOrd="0" destOrd="0" presId="urn:microsoft.com/office/officeart/2009/layout/CircleArrowProcess"/>
    <dgm:cxn modelId="{1972E06F-706D-49AF-9C6D-F8F93B064D62}" type="presParOf" srcId="{A803984F-AB60-4BBC-9841-C331542DD58E}" destId="{1A56DBC8-FD63-4238-8E9C-C1A1BD29A8D7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07915-E98F-4A7A-BA4D-214EBBAFA420}">
      <dsp:nvSpPr>
        <dsp:cNvPr id="0" name=""/>
        <dsp:cNvSpPr/>
      </dsp:nvSpPr>
      <dsp:spPr>
        <a:xfrm>
          <a:off x="1841354" y="-168888"/>
          <a:ext cx="2047074" cy="20471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2CC6B-9A91-4401-A336-042C048192EB}">
      <dsp:nvSpPr>
        <dsp:cNvPr id="0" name=""/>
        <dsp:cNvSpPr/>
      </dsp:nvSpPr>
      <dsp:spPr>
        <a:xfrm>
          <a:off x="1285923" y="1631306"/>
          <a:ext cx="2242469" cy="570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強化</a:t>
          </a:r>
          <a:endParaRPr lang="en-US" altLang="zh-TW" sz="2200" b="1" kern="1200" dirty="0">
            <a:solidFill>
              <a:schemeClr val="accent6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  <a:p>
          <a:pPr lvl="0" algn="ctr" defTabSz="9779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b="1" kern="12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攬才力道</a:t>
          </a:r>
        </a:p>
      </dsp:txBody>
      <dsp:txXfrm>
        <a:off x="1285923" y="1631306"/>
        <a:ext cx="2242469" cy="570985"/>
      </dsp:txXfrm>
    </dsp:sp>
    <dsp:sp modelId="{FE48CEC3-DB04-494D-B2C7-F6BDF30E82F6}">
      <dsp:nvSpPr>
        <dsp:cNvPr id="0" name=""/>
        <dsp:cNvSpPr/>
      </dsp:nvSpPr>
      <dsp:spPr>
        <a:xfrm>
          <a:off x="1481767" y="1055250"/>
          <a:ext cx="1758593" cy="175933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6DBC8-FD63-4238-8E9C-C1A1BD29A8D7}">
      <dsp:nvSpPr>
        <dsp:cNvPr id="0" name=""/>
        <dsp:cNvSpPr/>
      </dsp:nvSpPr>
      <dsp:spPr>
        <a:xfrm>
          <a:off x="2098458" y="533119"/>
          <a:ext cx="1645958" cy="570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algn="ctr" defTabSz="97790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200" b="1" kern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+mn-cs"/>
            </a:rPr>
            <a:t>優化</a:t>
          </a:r>
          <a:endParaRPr lang="en-US" altLang="zh-TW" sz="2200" b="1" kern="1200" dirty="0">
            <a:solidFill>
              <a:srgbClr val="0070C0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0" lvl="0" algn="ctr" defTabSz="97790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200" b="1" kern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+mn-cs"/>
            </a:rPr>
            <a:t>攬才環境</a:t>
          </a:r>
        </a:p>
      </dsp:txBody>
      <dsp:txXfrm>
        <a:off x="2098458" y="533119"/>
        <a:ext cx="1645958" cy="570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3849688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C380F-8ECE-4F4E-9FAC-AC679EA28E3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rPr>
              <a:pPr marL="0" marR="0" lvl="0" indent="0" algn="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3/12/2021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9428158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3849688" y="9428158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026680-5454-459B-8B72-4E32679F9671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7099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50446" y="0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E58D25F2-38CC-4820-A92A-3C2035C3F524}" type="datetime1">
              <a:rPr lang="en-US"/>
              <a:pPr lvl="0"/>
              <a:t>3/12/2021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2" y="744541"/>
            <a:ext cx="4962521" cy="37226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79764" y="4715149"/>
            <a:ext cx="5438137" cy="4466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50446" y="9428579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6892BB97-14E5-4796-8F59-FFCCCE300E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50446" y="9428579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1A651C-1B05-4762-84D1-2B1C615519A1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>
              <a:solidFill>
                <a:srgbClr val="C00000"/>
              </a:solidFill>
              <a:latin typeface="Microsoft YaHei" pitchFamily="34"/>
              <a:ea typeface="Microsoft YaHei" pitchFamily="34"/>
            </a:endParaRPr>
          </a:p>
          <a:p>
            <a:pPr lvl="0"/>
            <a:endParaRPr lang="en-US" b="1">
              <a:latin typeface="微軟正黑體" pitchFamily="34"/>
              <a:ea typeface="微軟正黑體" pitchFamily="34"/>
            </a:endParaRPr>
          </a:p>
          <a:p>
            <a:pPr lvl="0"/>
            <a:endParaRPr lang="en-US" b="1">
              <a:solidFill>
                <a:srgbClr val="C00000"/>
              </a:solidFill>
              <a:latin typeface="微軟正黑體" pitchFamily="34"/>
              <a:ea typeface="微軟正黑體" pitchFamily="34"/>
            </a:endParaRPr>
          </a:p>
          <a:p>
            <a:pPr lvl="0"/>
            <a:endParaRPr lang="en-US" b="1">
              <a:solidFill>
                <a:srgbClr val="C00000"/>
              </a:solidFill>
              <a:latin typeface="微軟正黑體" pitchFamily="34"/>
              <a:ea typeface="微軟正黑體" pitchFamily="34"/>
            </a:endParaRPr>
          </a:p>
          <a:p>
            <a:pPr lvl="0"/>
            <a:endParaRPr lang="en-US" b="1">
              <a:solidFill>
                <a:srgbClr val="C00000"/>
              </a:solidFill>
              <a:latin typeface="微軟正黑體" pitchFamily="34"/>
              <a:ea typeface="微軟正黑體" pitchFamily="34"/>
            </a:endParaRPr>
          </a:p>
          <a:p>
            <a:pPr lvl="0"/>
            <a:endParaRPr lang="en-US" b="1">
              <a:solidFill>
                <a:srgbClr val="C00000"/>
              </a:solidFill>
              <a:latin typeface="微軟正黑體" pitchFamily="34"/>
              <a:ea typeface="微軟正黑體" pitchFamily="34"/>
            </a:endParaRPr>
          </a:p>
          <a:p>
            <a:pPr lvl="0"/>
            <a:endParaRPr lang="en-US" b="1" kern="0">
              <a:solidFill>
                <a:srgbClr val="C00000"/>
              </a:solidFill>
              <a:latin typeface="Microsoft YaHei" pitchFamily="34"/>
            </a:endParaRP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50446" y="9428579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8C451F-7F5E-4E33-8143-43FE2DB03B0A}" type="slidenum">
              <a:rPr kern="0">
                <a:solidFill>
                  <a:srgbClr val="000000"/>
                </a:solidFill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n-US" sz="1200">
              <a:solidFill>
                <a:srgbClr val="000000"/>
              </a:solidFill>
              <a:ea typeface="新細明體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892BB97-14E5-4796-8F59-FFCCCE300E19}" type="slidenum">
              <a:rPr lang="en-US" altLang="zh-TW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522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6e24bbbaaa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6e24bbbaaa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563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50446" y="9428579"/>
            <a:ext cx="2945657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10C112-8448-4931-87C7-D62E22295AD1}" type="slidenum">
              <a:rPr kern="0">
                <a:solidFill>
                  <a:srgbClr val="000000"/>
                </a:solidFill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US" sz="1200">
              <a:solidFill>
                <a:srgbClr val="000000"/>
              </a:solidFill>
              <a:ea typeface="新細明體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892BB97-14E5-4796-8F59-FFCCCE300E19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53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CN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52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892BB97-14E5-4796-8F59-FFCCCE300E19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44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37F717-B4F8-480D-8F67-B2D87ACBAC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555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CF05A-D848-4BC9-BBE6-C970E03D4DA3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9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bc6ada9a20_0_5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bc6ada9a20_0_54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288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增聘師資→改為「擴增師資及教學量能」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高教深耕計畫→高等教育深耕計畫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並強化</a:t>
            </a:r>
            <a:r>
              <a:rPr lang="en-US" altLang="zh-TW" dirty="0" err="1" smtClean="0"/>
              <a:t>iPAS</a:t>
            </a:r>
            <a:r>
              <a:rPr lang="zh-TW" altLang="en-US" dirty="0" smtClean="0"/>
              <a:t>數位人才能力鑑定→強化數位人才能力鑑定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刪除充電起飛計畫，寫出大人提、小人提計畫全稱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0C302-24FD-432B-9EF0-018B330A8DA6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0918B"/>
              </a:gs>
              <a:gs pos="100000">
                <a:srgbClr val="1E83B3"/>
              </a:gs>
            </a:gsLst>
            <a:path path="circle">
              <a:fillToRect r="100000" b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2128073"/>
            <a:ext cx="6063486" cy="1041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5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grpSp>
        <p:nvGrpSpPr>
          <p:cNvPr id="4" name="组 8"/>
          <p:cNvGrpSpPr/>
          <p:nvPr/>
        </p:nvGrpSpPr>
        <p:grpSpPr>
          <a:xfrm>
            <a:off x="-4219224" y="-5559577"/>
            <a:ext cx="8781257" cy="9526786"/>
            <a:chOff x="-4219224" y="-5559577"/>
            <a:chExt cx="8781257" cy="9526786"/>
          </a:xfrm>
        </p:grpSpPr>
        <p:sp>
          <p:nvSpPr>
            <p:cNvPr id="5" name="椭圆 1"/>
            <p:cNvSpPr/>
            <p:nvPr/>
          </p:nvSpPr>
          <p:spPr>
            <a:xfrm rot="16836330">
              <a:off x="-4865353" y="-3567662"/>
              <a:ext cx="9526786" cy="5542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6" name="椭圆 1"/>
            <p:cNvSpPr/>
            <p:nvPr/>
          </p:nvSpPr>
          <p:spPr>
            <a:xfrm rot="13726751">
              <a:off x="-2835371" y="-5419136"/>
              <a:ext cx="6013551" cy="87812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7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3169831"/>
            <a:ext cx="6063486" cy="5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grpSp>
        <p:nvGrpSpPr>
          <p:cNvPr id="8" name="组 10"/>
          <p:cNvGrpSpPr/>
          <p:nvPr/>
        </p:nvGrpSpPr>
        <p:grpSpPr>
          <a:xfrm>
            <a:off x="4980161" y="4522843"/>
            <a:ext cx="8781257" cy="9526786"/>
            <a:chOff x="4980161" y="4522843"/>
            <a:chExt cx="8781257" cy="9526786"/>
          </a:xfrm>
        </p:grpSpPr>
        <p:sp>
          <p:nvSpPr>
            <p:cNvPr id="9" name="椭圆 1"/>
            <p:cNvSpPr/>
            <p:nvPr/>
          </p:nvSpPr>
          <p:spPr>
            <a:xfrm rot="16836330">
              <a:off x="4334031" y="6514758"/>
              <a:ext cx="9526786" cy="55429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0" name="椭圆 1"/>
            <p:cNvSpPr/>
            <p:nvPr/>
          </p:nvSpPr>
          <p:spPr>
            <a:xfrm rot="13726751">
              <a:off x="6364014" y="4663284"/>
              <a:ext cx="6013551" cy="87812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11" name="文本占位符 6"/>
          <p:cNvSpPr txBox="1">
            <a:spLocks noGrp="1"/>
          </p:cNvSpPr>
          <p:nvPr>
            <p:ph type="body" sz="quarter" idx="4294967295"/>
          </p:nvPr>
        </p:nvSpPr>
        <p:spPr>
          <a:xfrm>
            <a:off x="2186412" y="4033464"/>
            <a:ext cx="6063486" cy="588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85750" marR="0" lvl="0" indent="-28575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095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317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827890" y="-342888"/>
            <a:ext cx="7467900" cy="3623400"/>
          </a:xfrm>
          <a:custGeom>
            <a:avLst/>
            <a:gdLst/>
            <a:ahLst/>
            <a:cxnLst/>
            <a:rect l="l" t="t" r="r" b="b"/>
            <a:pathLst>
              <a:path w="298716" h="108702" extrusionOk="0">
                <a:moveTo>
                  <a:pt x="17315" y="43180"/>
                </a:moveTo>
                <a:cubicBezTo>
                  <a:pt x="21991" y="47265"/>
                  <a:pt x="41339" y="29689"/>
                  <a:pt x="50852" y="34150"/>
                </a:cubicBezTo>
                <a:cubicBezTo>
                  <a:pt x="60365" y="38611"/>
                  <a:pt x="57947" y="68924"/>
                  <a:pt x="74393" y="69945"/>
                </a:cubicBezTo>
                <a:cubicBezTo>
                  <a:pt x="90839" y="70966"/>
                  <a:pt x="122066" y="33881"/>
                  <a:pt x="149530" y="40277"/>
                </a:cubicBezTo>
                <a:cubicBezTo>
                  <a:pt x="176994" y="46673"/>
                  <a:pt x="216175" y="113641"/>
                  <a:pt x="239178" y="108320"/>
                </a:cubicBezTo>
                <a:cubicBezTo>
                  <a:pt x="262181" y="102999"/>
                  <a:pt x="323614" y="24798"/>
                  <a:pt x="287550" y="8352"/>
                </a:cubicBezTo>
                <a:cubicBezTo>
                  <a:pt x="251487" y="-8094"/>
                  <a:pt x="67836" y="3837"/>
                  <a:pt x="22797" y="9642"/>
                </a:cubicBezTo>
                <a:cubicBezTo>
                  <a:pt x="-22242" y="15447"/>
                  <a:pt x="12639" y="39095"/>
                  <a:pt x="17315" y="43180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0000" y="3363600"/>
            <a:ext cx="4106700" cy="25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1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30000" y="5649200"/>
            <a:ext cx="3862200" cy="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928874" y="4279101"/>
            <a:ext cx="4215244" cy="2667767"/>
          </a:xfrm>
          <a:custGeom>
            <a:avLst/>
            <a:gdLst/>
            <a:ahLst/>
            <a:cxnLst/>
            <a:rect l="l" t="t" r="r" b="b"/>
            <a:pathLst>
              <a:path w="144804" h="44537" extrusionOk="0">
                <a:moveTo>
                  <a:pt x="82624" y="0"/>
                </a:moveTo>
                <a:cubicBezTo>
                  <a:pt x="76537" y="0"/>
                  <a:pt x="70380" y="83"/>
                  <a:pt x="64380" y="238"/>
                </a:cubicBezTo>
                <a:cubicBezTo>
                  <a:pt x="29455" y="1172"/>
                  <a:pt x="9107" y="5108"/>
                  <a:pt x="15578" y="15516"/>
                </a:cubicBezTo>
                <a:cubicBezTo>
                  <a:pt x="19781" y="22320"/>
                  <a:pt x="33424" y="20919"/>
                  <a:pt x="45533" y="22020"/>
                </a:cubicBezTo>
                <a:cubicBezTo>
                  <a:pt x="56907" y="23020"/>
                  <a:pt x="50250" y="28469"/>
                  <a:pt x="36777" y="28469"/>
                </a:cubicBezTo>
                <a:cubicBezTo>
                  <a:pt x="35867" y="28469"/>
                  <a:pt x="34926" y="28444"/>
                  <a:pt x="33958" y="28391"/>
                </a:cubicBezTo>
                <a:cubicBezTo>
                  <a:pt x="33224" y="28351"/>
                  <a:pt x="32489" y="28332"/>
                  <a:pt x="31757" y="28332"/>
                </a:cubicBezTo>
                <a:cubicBezTo>
                  <a:pt x="17179" y="28332"/>
                  <a:pt x="3176" y="36056"/>
                  <a:pt x="0" y="44536"/>
                </a:cubicBezTo>
                <a:lnTo>
                  <a:pt x="144804" y="44536"/>
                </a:lnTo>
                <a:lnTo>
                  <a:pt x="144670" y="18684"/>
                </a:lnTo>
                <a:cubicBezTo>
                  <a:pt x="143970" y="18117"/>
                  <a:pt x="113982" y="16850"/>
                  <a:pt x="120686" y="12613"/>
                </a:cubicBezTo>
                <a:cubicBezTo>
                  <a:pt x="126958" y="8677"/>
                  <a:pt x="141134" y="13114"/>
                  <a:pt x="140300" y="6976"/>
                </a:cubicBezTo>
                <a:cubicBezTo>
                  <a:pt x="139610" y="1921"/>
                  <a:pt x="111932" y="0"/>
                  <a:pt x="82624" y="0"/>
                </a:cubicBezTo>
                <a:close/>
              </a:path>
            </a:pathLst>
          </a:custGeom>
          <a:solidFill>
            <a:srgbClr val="FFDD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rot="1453038" flipH="1">
            <a:off x="4268047" y="1883855"/>
            <a:ext cx="1882140" cy="973391"/>
          </a:xfrm>
          <a:custGeom>
            <a:avLst/>
            <a:gdLst/>
            <a:ahLst/>
            <a:cxnLst/>
            <a:rect l="l" t="t" r="r" b="b"/>
            <a:pathLst>
              <a:path w="49348" h="18582" fill="none" extrusionOk="0">
                <a:moveTo>
                  <a:pt x="1" y="18581"/>
                </a:moveTo>
                <a:cubicBezTo>
                  <a:pt x="1097" y="16389"/>
                  <a:pt x="1879" y="14066"/>
                  <a:pt x="2401" y="11666"/>
                </a:cubicBezTo>
                <a:cubicBezTo>
                  <a:pt x="3941" y="4072"/>
                  <a:pt x="9891" y="784"/>
                  <a:pt x="23748" y="3915"/>
                </a:cubicBezTo>
                <a:cubicBezTo>
                  <a:pt x="42015" y="8038"/>
                  <a:pt x="49348" y="1"/>
                  <a:pt x="49348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60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7143827" y="700267"/>
            <a:ext cx="2043286" cy="3991557"/>
            <a:chOff x="7440013" y="1837525"/>
            <a:chExt cx="2043286" cy="2993668"/>
          </a:xfrm>
        </p:grpSpPr>
        <p:sp>
          <p:nvSpPr>
            <p:cNvPr id="15" name="Google Shape;15;p2"/>
            <p:cNvSpPr/>
            <p:nvPr/>
          </p:nvSpPr>
          <p:spPr>
            <a:xfrm>
              <a:off x="7440013" y="1837525"/>
              <a:ext cx="2043286" cy="1564956"/>
            </a:xfrm>
            <a:custGeom>
              <a:avLst/>
              <a:gdLst/>
              <a:ahLst/>
              <a:cxnLst/>
              <a:rect l="l" t="t" r="r" b="b"/>
              <a:pathLst>
                <a:path w="31884" h="24420" extrusionOk="0">
                  <a:moveTo>
                    <a:pt x="13454" y="1"/>
                  </a:moveTo>
                  <a:cubicBezTo>
                    <a:pt x="12480" y="1"/>
                    <a:pt x="11503" y="169"/>
                    <a:pt x="10576" y="529"/>
                  </a:cubicBezTo>
                  <a:cubicBezTo>
                    <a:pt x="5834" y="2343"/>
                    <a:pt x="4566" y="7631"/>
                    <a:pt x="5756" y="11338"/>
                  </a:cubicBezTo>
                  <a:cubicBezTo>
                    <a:pt x="4215" y="12041"/>
                    <a:pt x="2947" y="13211"/>
                    <a:pt x="2147" y="14694"/>
                  </a:cubicBezTo>
                  <a:cubicBezTo>
                    <a:pt x="0" y="18402"/>
                    <a:pt x="2751" y="23358"/>
                    <a:pt x="6888" y="24255"/>
                  </a:cubicBezTo>
                  <a:cubicBezTo>
                    <a:pt x="7392" y="24367"/>
                    <a:pt x="7883" y="24420"/>
                    <a:pt x="8360" y="24420"/>
                  </a:cubicBezTo>
                  <a:cubicBezTo>
                    <a:pt x="11449" y="24420"/>
                    <a:pt x="13915" y="22216"/>
                    <a:pt x="14946" y="19748"/>
                  </a:cubicBezTo>
                  <a:cubicBezTo>
                    <a:pt x="16663" y="21641"/>
                    <a:pt x="19122" y="22889"/>
                    <a:pt x="22263" y="22987"/>
                  </a:cubicBezTo>
                  <a:cubicBezTo>
                    <a:pt x="22332" y="22989"/>
                    <a:pt x="22401" y="22990"/>
                    <a:pt x="22469" y="22990"/>
                  </a:cubicBezTo>
                  <a:cubicBezTo>
                    <a:pt x="27961" y="22990"/>
                    <a:pt x="31884" y="16834"/>
                    <a:pt x="30400" y="11553"/>
                  </a:cubicBezTo>
                  <a:cubicBezTo>
                    <a:pt x="29131" y="7085"/>
                    <a:pt x="24995" y="4977"/>
                    <a:pt x="21210" y="4977"/>
                  </a:cubicBezTo>
                  <a:cubicBezTo>
                    <a:pt x="20034" y="1948"/>
                    <a:pt x="16762" y="1"/>
                    <a:pt x="13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75259" y="2307782"/>
              <a:ext cx="592722" cy="2523411"/>
            </a:xfrm>
            <a:custGeom>
              <a:avLst/>
              <a:gdLst/>
              <a:ahLst/>
              <a:cxnLst/>
              <a:rect l="l" t="t" r="r" b="b"/>
              <a:pathLst>
                <a:path w="9249" h="39376" extrusionOk="0">
                  <a:moveTo>
                    <a:pt x="4293" y="0"/>
                  </a:moveTo>
                  <a:cubicBezTo>
                    <a:pt x="4293" y="0"/>
                    <a:pt x="3707" y="10693"/>
                    <a:pt x="3415" y="12117"/>
                  </a:cubicBezTo>
                  <a:cubicBezTo>
                    <a:pt x="3365" y="12357"/>
                    <a:pt x="3233" y="12456"/>
                    <a:pt x="3047" y="12456"/>
                  </a:cubicBezTo>
                  <a:cubicBezTo>
                    <a:pt x="2148" y="12456"/>
                    <a:pt x="1" y="10108"/>
                    <a:pt x="0" y="10108"/>
                  </a:cubicBezTo>
                  <a:lnTo>
                    <a:pt x="0" y="10108"/>
                  </a:lnTo>
                  <a:cubicBezTo>
                    <a:pt x="1" y="10108"/>
                    <a:pt x="2439" y="13873"/>
                    <a:pt x="2634" y="14693"/>
                  </a:cubicBezTo>
                  <a:cubicBezTo>
                    <a:pt x="2829" y="15512"/>
                    <a:pt x="2147" y="39375"/>
                    <a:pt x="2147" y="39375"/>
                  </a:cubicBezTo>
                  <a:lnTo>
                    <a:pt x="5834" y="39375"/>
                  </a:lnTo>
                  <a:cubicBezTo>
                    <a:pt x="5834" y="39375"/>
                    <a:pt x="5542" y="16215"/>
                    <a:pt x="5542" y="14107"/>
                  </a:cubicBezTo>
                  <a:cubicBezTo>
                    <a:pt x="5542" y="11981"/>
                    <a:pt x="9248" y="6343"/>
                    <a:pt x="9249" y="6342"/>
                  </a:cubicBezTo>
                  <a:lnTo>
                    <a:pt x="9249" y="6342"/>
                  </a:lnTo>
                  <a:cubicBezTo>
                    <a:pt x="9248" y="6343"/>
                    <a:pt x="6049" y="10576"/>
                    <a:pt x="5268" y="10693"/>
                  </a:cubicBezTo>
                  <a:cubicBezTo>
                    <a:pt x="5264" y="10693"/>
                    <a:pt x="5260" y="10694"/>
                    <a:pt x="5256" y="10694"/>
                  </a:cubicBezTo>
                  <a:cubicBezTo>
                    <a:pt x="4486" y="10694"/>
                    <a:pt x="4293" y="0"/>
                    <a:pt x="4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17" name="Google Shape;17;p2"/>
          <p:cNvSpPr/>
          <p:nvPr/>
        </p:nvSpPr>
        <p:spPr>
          <a:xfrm rot="-1711689" flipH="1">
            <a:off x="3103993" y="600818"/>
            <a:ext cx="2084966" cy="5321239"/>
          </a:xfrm>
          <a:custGeom>
            <a:avLst/>
            <a:gdLst/>
            <a:ahLst/>
            <a:cxnLst/>
            <a:rect l="l" t="t" r="r" b="b"/>
            <a:pathLst>
              <a:path w="83397" h="159634" extrusionOk="0">
                <a:moveTo>
                  <a:pt x="83194" y="1"/>
                </a:moveTo>
                <a:lnTo>
                  <a:pt x="0" y="159331"/>
                </a:lnTo>
                <a:lnTo>
                  <a:pt x="202" y="159634"/>
                </a:lnTo>
                <a:lnTo>
                  <a:pt x="83396" y="303"/>
                </a:lnTo>
                <a:lnTo>
                  <a:pt x="83194" y="1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5759698" y="4693549"/>
            <a:ext cx="1090490" cy="1710304"/>
            <a:chOff x="5513148" y="918162"/>
            <a:chExt cx="1090490" cy="1282728"/>
          </a:xfrm>
        </p:grpSpPr>
        <p:sp>
          <p:nvSpPr>
            <p:cNvPr id="19" name="Google Shape;19;p2"/>
            <p:cNvSpPr/>
            <p:nvPr/>
          </p:nvSpPr>
          <p:spPr>
            <a:xfrm flipH="1">
              <a:off x="6165064" y="1240014"/>
              <a:ext cx="438574" cy="237947"/>
            </a:xfrm>
            <a:custGeom>
              <a:avLst/>
              <a:gdLst/>
              <a:ahLst/>
              <a:cxnLst/>
              <a:rect l="l" t="t" r="r" b="b"/>
              <a:pathLst>
                <a:path w="7474" h="4055" extrusionOk="0">
                  <a:moveTo>
                    <a:pt x="178" y="1"/>
                  </a:moveTo>
                  <a:cubicBezTo>
                    <a:pt x="154" y="1"/>
                    <a:pt x="133" y="9"/>
                    <a:pt x="118" y="27"/>
                  </a:cubicBezTo>
                  <a:cubicBezTo>
                    <a:pt x="1" y="203"/>
                    <a:pt x="157" y="495"/>
                    <a:pt x="118" y="612"/>
                  </a:cubicBezTo>
                  <a:cubicBezTo>
                    <a:pt x="118" y="612"/>
                    <a:pt x="118" y="1608"/>
                    <a:pt x="606" y="2115"/>
                  </a:cubicBezTo>
                  <a:cubicBezTo>
                    <a:pt x="1094" y="2603"/>
                    <a:pt x="3513" y="3812"/>
                    <a:pt x="3903" y="4027"/>
                  </a:cubicBezTo>
                  <a:cubicBezTo>
                    <a:pt x="3938" y="4046"/>
                    <a:pt x="3978" y="4055"/>
                    <a:pt x="4023" y="4055"/>
                  </a:cubicBezTo>
                  <a:cubicBezTo>
                    <a:pt x="4484" y="4055"/>
                    <a:pt x="5435" y="3123"/>
                    <a:pt x="5737" y="2856"/>
                  </a:cubicBezTo>
                  <a:cubicBezTo>
                    <a:pt x="6069" y="2544"/>
                    <a:pt x="6654" y="2017"/>
                    <a:pt x="6654" y="2017"/>
                  </a:cubicBezTo>
                  <a:cubicBezTo>
                    <a:pt x="6654" y="2017"/>
                    <a:pt x="7474" y="1822"/>
                    <a:pt x="7376" y="515"/>
                  </a:cubicBezTo>
                  <a:lnTo>
                    <a:pt x="7376" y="515"/>
                  </a:lnTo>
                  <a:cubicBezTo>
                    <a:pt x="7376" y="515"/>
                    <a:pt x="7025" y="573"/>
                    <a:pt x="6440" y="632"/>
                  </a:cubicBezTo>
                  <a:cubicBezTo>
                    <a:pt x="6010" y="691"/>
                    <a:pt x="5523" y="1159"/>
                    <a:pt x="5074" y="1608"/>
                  </a:cubicBezTo>
                  <a:cubicBezTo>
                    <a:pt x="4606" y="2076"/>
                    <a:pt x="4137" y="2525"/>
                    <a:pt x="4040" y="2583"/>
                  </a:cubicBezTo>
                  <a:cubicBezTo>
                    <a:pt x="4030" y="2591"/>
                    <a:pt x="4013" y="2595"/>
                    <a:pt x="3991" y="2595"/>
                  </a:cubicBezTo>
                  <a:cubicBezTo>
                    <a:pt x="3578" y="2595"/>
                    <a:pt x="1196" y="1306"/>
                    <a:pt x="937" y="1139"/>
                  </a:cubicBezTo>
                  <a:cubicBezTo>
                    <a:pt x="645" y="964"/>
                    <a:pt x="723" y="788"/>
                    <a:pt x="645" y="495"/>
                  </a:cubicBezTo>
                  <a:cubicBezTo>
                    <a:pt x="562" y="248"/>
                    <a:pt x="313" y="1"/>
                    <a:pt x="178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6165064" y="1240014"/>
              <a:ext cx="438574" cy="237947"/>
            </a:xfrm>
            <a:custGeom>
              <a:avLst/>
              <a:gdLst/>
              <a:ahLst/>
              <a:cxnLst/>
              <a:rect l="l" t="t" r="r" b="b"/>
              <a:pathLst>
                <a:path w="7474" h="4055" extrusionOk="0">
                  <a:moveTo>
                    <a:pt x="178" y="1"/>
                  </a:moveTo>
                  <a:cubicBezTo>
                    <a:pt x="154" y="1"/>
                    <a:pt x="133" y="9"/>
                    <a:pt x="118" y="27"/>
                  </a:cubicBezTo>
                  <a:cubicBezTo>
                    <a:pt x="1" y="203"/>
                    <a:pt x="157" y="495"/>
                    <a:pt x="118" y="612"/>
                  </a:cubicBezTo>
                  <a:cubicBezTo>
                    <a:pt x="118" y="612"/>
                    <a:pt x="118" y="1608"/>
                    <a:pt x="606" y="2115"/>
                  </a:cubicBezTo>
                  <a:cubicBezTo>
                    <a:pt x="1094" y="2603"/>
                    <a:pt x="3513" y="3812"/>
                    <a:pt x="3903" y="4027"/>
                  </a:cubicBezTo>
                  <a:cubicBezTo>
                    <a:pt x="3938" y="4046"/>
                    <a:pt x="3978" y="4055"/>
                    <a:pt x="4023" y="4055"/>
                  </a:cubicBezTo>
                  <a:cubicBezTo>
                    <a:pt x="4484" y="4055"/>
                    <a:pt x="5435" y="3123"/>
                    <a:pt x="5737" y="2856"/>
                  </a:cubicBezTo>
                  <a:cubicBezTo>
                    <a:pt x="6069" y="2544"/>
                    <a:pt x="6654" y="2017"/>
                    <a:pt x="6654" y="2017"/>
                  </a:cubicBezTo>
                  <a:cubicBezTo>
                    <a:pt x="6654" y="2017"/>
                    <a:pt x="7474" y="1822"/>
                    <a:pt x="7376" y="515"/>
                  </a:cubicBezTo>
                  <a:lnTo>
                    <a:pt x="7376" y="515"/>
                  </a:lnTo>
                  <a:cubicBezTo>
                    <a:pt x="7376" y="515"/>
                    <a:pt x="7025" y="573"/>
                    <a:pt x="6440" y="632"/>
                  </a:cubicBezTo>
                  <a:cubicBezTo>
                    <a:pt x="6010" y="691"/>
                    <a:pt x="5523" y="1159"/>
                    <a:pt x="5074" y="1608"/>
                  </a:cubicBezTo>
                  <a:cubicBezTo>
                    <a:pt x="4606" y="2076"/>
                    <a:pt x="4137" y="2525"/>
                    <a:pt x="4040" y="2583"/>
                  </a:cubicBezTo>
                  <a:cubicBezTo>
                    <a:pt x="4030" y="2591"/>
                    <a:pt x="4013" y="2595"/>
                    <a:pt x="3991" y="2595"/>
                  </a:cubicBezTo>
                  <a:cubicBezTo>
                    <a:pt x="3578" y="2595"/>
                    <a:pt x="1196" y="1306"/>
                    <a:pt x="937" y="1139"/>
                  </a:cubicBezTo>
                  <a:cubicBezTo>
                    <a:pt x="645" y="964"/>
                    <a:pt x="723" y="788"/>
                    <a:pt x="645" y="495"/>
                  </a:cubicBezTo>
                  <a:cubicBezTo>
                    <a:pt x="562" y="248"/>
                    <a:pt x="313" y="1"/>
                    <a:pt x="178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5610901" y="969388"/>
              <a:ext cx="451132" cy="370975"/>
            </a:xfrm>
            <a:custGeom>
              <a:avLst/>
              <a:gdLst/>
              <a:ahLst/>
              <a:cxnLst/>
              <a:rect l="l" t="t" r="r" b="b"/>
              <a:pathLst>
                <a:path w="7688" h="6322" extrusionOk="0">
                  <a:moveTo>
                    <a:pt x="7091" y="0"/>
                  </a:moveTo>
                  <a:cubicBezTo>
                    <a:pt x="6783" y="0"/>
                    <a:pt x="6363" y="767"/>
                    <a:pt x="6146" y="912"/>
                  </a:cubicBezTo>
                  <a:cubicBezTo>
                    <a:pt x="5931" y="1088"/>
                    <a:pt x="156" y="4795"/>
                    <a:pt x="156" y="4795"/>
                  </a:cubicBezTo>
                  <a:cubicBezTo>
                    <a:pt x="1" y="5520"/>
                    <a:pt x="120" y="6321"/>
                    <a:pt x="784" y="6321"/>
                  </a:cubicBezTo>
                  <a:cubicBezTo>
                    <a:pt x="871" y="6321"/>
                    <a:pt x="967" y="6307"/>
                    <a:pt x="1073" y="6278"/>
                  </a:cubicBezTo>
                  <a:cubicBezTo>
                    <a:pt x="1151" y="6102"/>
                    <a:pt x="1268" y="5946"/>
                    <a:pt x="1405" y="5810"/>
                  </a:cubicBezTo>
                  <a:cubicBezTo>
                    <a:pt x="1405" y="5810"/>
                    <a:pt x="5814" y="2415"/>
                    <a:pt x="6302" y="2064"/>
                  </a:cubicBezTo>
                  <a:cubicBezTo>
                    <a:pt x="6771" y="1693"/>
                    <a:pt x="7317" y="1478"/>
                    <a:pt x="7492" y="1166"/>
                  </a:cubicBezTo>
                  <a:cubicBezTo>
                    <a:pt x="7688" y="854"/>
                    <a:pt x="7473" y="132"/>
                    <a:pt x="7161" y="15"/>
                  </a:cubicBezTo>
                  <a:cubicBezTo>
                    <a:pt x="7138" y="5"/>
                    <a:pt x="7115" y="0"/>
                    <a:pt x="7091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066599" y="1631518"/>
              <a:ext cx="504765" cy="569372"/>
            </a:xfrm>
            <a:custGeom>
              <a:avLst/>
              <a:gdLst/>
              <a:ahLst/>
              <a:cxnLst/>
              <a:rect l="l" t="t" r="r" b="b"/>
              <a:pathLst>
                <a:path w="8602" h="9703" extrusionOk="0">
                  <a:moveTo>
                    <a:pt x="6419" y="1"/>
                  </a:moveTo>
                  <a:cubicBezTo>
                    <a:pt x="6353" y="1"/>
                    <a:pt x="6287" y="3"/>
                    <a:pt x="6221" y="9"/>
                  </a:cubicBezTo>
                  <a:cubicBezTo>
                    <a:pt x="6221" y="9"/>
                    <a:pt x="4387" y="2974"/>
                    <a:pt x="3997" y="3579"/>
                  </a:cubicBezTo>
                  <a:cubicBezTo>
                    <a:pt x="3607" y="4184"/>
                    <a:pt x="3509" y="4867"/>
                    <a:pt x="3334" y="5628"/>
                  </a:cubicBezTo>
                  <a:cubicBezTo>
                    <a:pt x="3158" y="6369"/>
                    <a:pt x="2612" y="8223"/>
                    <a:pt x="2612" y="8223"/>
                  </a:cubicBezTo>
                  <a:cubicBezTo>
                    <a:pt x="2612" y="8223"/>
                    <a:pt x="1304" y="7852"/>
                    <a:pt x="797" y="7638"/>
                  </a:cubicBezTo>
                  <a:cubicBezTo>
                    <a:pt x="610" y="7551"/>
                    <a:pt x="402" y="7486"/>
                    <a:pt x="265" y="7486"/>
                  </a:cubicBezTo>
                  <a:cubicBezTo>
                    <a:pt x="29" y="7486"/>
                    <a:pt x="0" y="7678"/>
                    <a:pt x="641" y="8282"/>
                  </a:cubicBezTo>
                  <a:cubicBezTo>
                    <a:pt x="1226" y="8847"/>
                    <a:pt x="1890" y="9316"/>
                    <a:pt x="2612" y="9686"/>
                  </a:cubicBezTo>
                  <a:cubicBezTo>
                    <a:pt x="2631" y="9697"/>
                    <a:pt x="2650" y="9703"/>
                    <a:pt x="2670" y="9703"/>
                  </a:cubicBezTo>
                  <a:cubicBezTo>
                    <a:pt x="2899" y="9703"/>
                    <a:pt x="3201" y="9032"/>
                    <a:pt x="3470" y="8691"/>
                  </a:cubicBezTo>
                  <a:cubicBezTo>
                    <a:pt x="4036" y="7872"/>
                    <a:pt x="4543" y="6994"/>
                    <a:pt x="4992" y="6096"/>
                  </a:cubicBezTo>
                  <a:cubicBezTo>
                    <a:pt x="5148" y="5706"/>
                    <a:pt x="5187" y="5257"/>
                    <a:pt x="5129" y="4828"/>
                  </a:cubicBezTo>
                  <a:lnTo>
                    <a:pt x="8602" y="1316"/>
                  </a:lnTo>
                  <a:cubicBezTo>
                    <a:pt x="8183" y="497"/>
                    <a:pt x="7324" y="1"/>
                    <a:pt x="6419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066599" y="1631518"/>
              <a:ext cx="504765" cy="569372"/>
            </a:xfrm>
            <a:custGeom>
              <a:avLst/>
              <a:gdLst/>
              <a:ahLst/>
              <a:cxnLst/>
              <a:rect l="l" t="t" r="r" b="b"/>
              <a:pathLst>
                <a:path w="8602" h="9703" extrusionOk="0">
                  <a:moveTo>
                    <a:pt x="6419" y="1"/>
                  </a:moveTo>
                  <a:cubicBezTo>
                    <a:pt x="6353" y="1"/>
                    <a:pt x="6287" y="3"/>
                    <a:pt x="6221" y="9"/>
                  </a:cubicBezTo>
                  <a:cubicBezTo>
                    <a:pt x="6221" y="9"/>
                    <a:pt x="4387" y="2974"/>
                    <a:pt x="3997" y="3579"/>
                  </a:cubicBezTo>
                  <a:cubicBezTo>
                    <a:pt x="3607" y="4184"/>
                    <a:pt x="3509" y="4867"/>
                    <a:pt x="3334" y="5628"/>
                  </a:cubicBezTo>
                  <a:cubicBezTo>
                    <a:pt x="3158" y="6369"/>
                    <a:pt x="2612" y="8223"/>
                    <a:pt x="2612" y="8223"/>
                  </a:cubicBezTo>
                  <a:cubicBezTo>
                    <a:pt x="2612" y="8223"/>
                    <a:pt x="1304" y="7852"/>
                    <a:pt x="797" y="7638"/>
                  </a:cubicBezTo>
                  <a:cubicBezTo>
                    <a:pt x="610" y="7551"/>
                    <a:pt x="402" y="7486"/>
                    <a:pt x="265" y="7486"/>
                  </a:cubicBezTo>
                  <a:cubicBezTo>
                    <a:pt x="29" y="7486"/>
                    <a:pt x="0" y="7678"/>
                    <a:pt x="641" y="8282"/>
                  </a:cubicBezTo>
                  <a:cubicBezTo>
                    <a:pt x="1226" y="8847"/>
                    <a:pt x="1890" y="9316"/>
                    <a:pt x="2612" y="9686"/>
                  </a:cubicBezTo>
                  <a:cubicBezTo>
                    <a:pt x="2631" y="9697"/>
                    <a:pt x="2650" y="9703"/>
                    <a:pt x="2670" y="9703"/>
                  </a:cubicBezTo>
                  <a:cubicBezTo>
                    <a:pt x="2899" y="9703"/>
                    <a:pt x="3201" y="9032"/>
                    <a:pt x="3470" y="8691"/>
                  </a:cubicBezTo>
                  <a:cubicBezTo>
                    <a:pt x="4036" y="7872"/>
                    <a:pt x="4543" y="6994"/>
                    <a:pt x="4992" y="6096"/>
                  </a:cubicBezTo>
                  <a:cubicBezTo>
                    <a:pt x="5148" y="5706"/>
                    <a:pt x="5187" y="5257"/>
                    <a:pt x="5129" y="4828"/>
                  </a:cubicBezTo>
                  <a:lnTo>
                    <a:pt x="8602" y="1316"/>
                  </a:lnTo>
                  <a:cubicBezTo>
                    <a:pt x="8183" y="497"/>
                    <a:pt x="7324" y="1"/>
                    <a:pt x="6419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514314" y="1571959"/>
              <a:ext cx="554643" cy="336941"/>
            </a:xfrm>
            <a:custGeom>
              <a:avLst/>
              <a:gdLst/>
              <a:ahLst/>
              <a:cxnLst/>
              <a:rect l="l" t="t" r="r" b="b"/>
              <a:pathLst>
                <a:path w="9452" h="5742" extrusionOk="0">
                  <a:moveTo>
                    <a:pt x="679" y="0"/>
                  </a:moveTo>
                  <a:cubicBezTo>
                    <a:pt x="426" y="0"/>
                    <a:pt x="190" y="96"/>
                    <a:pt x="1" y="341"/>
                  </a:cubicBezTo>
                  <a:cubicBezTo>
                    <a:pt x="1" y="341"/>
                    <a:pt x="508" y="3677"/>
                    <a:pt x="606" y="4341"/>
                  </a:cubicBezTo>
                  <a:cubicBezTo>
                    <a:pt x="691" y="4937"/>
                    <a:pt x="1133" y="5741"/>
                    <a:pt x="1659" y="5741"/>
                  </a:cubicBezTo>
                  <a:cubicBezTo>
                    <a:pt x="1736" y="5741"/>
                    <a:pt x="1814" y="5724"/>
                    <a:pt x="1893" y="5687"/>
                  </a:cubicBezTo>
                  <a:cubicBezTo>
                    <a:pt x="2518" y="5414"/>
                    <a:pt x="6128" y="3502"/>
                    <a:pt x="6498" y="3267"/>
                  </a:cubicBezTo>
                  <a:cubicBezTo>
                    <a:pt x="6686" y="3148"/>
                    <a:pt x="6900" y="3088"/>
                    <a:pt x="7112" y="3088"/>
                  </a:cubicBezTo>
                  <a:cubicBezTo>
                    <a:pt x="7385" y="3088"/>
                    <a:pt x="7656" y="3187"/>
                    <a:pt x="7864" y="3385"/>
                  </a:cubicBezTo>
                  <a:cubicBezTo>
                    <a:pt x="8211" y="3678"/>
                    <a:pt x="9051" y="4337"/>
                    <a:pt x="9322" y="4337"/>
                  </a:cubicBezTo>
                  <a:cubicBezTo>
                    <a:pt x="9448" y="4337"/>
                    <a:pt x="9452" y="4196"/>
                    <a:pt x="9230" y="3814"/>
                  </a:cubicBezTo>
                  <a:cubicBezTo>
                    <a:pt x="8527" y="2604"/>
                    <a:pt x="7981" y="1531"/>
                    <a:pt x="7806" y="1472"/>
                  </a:cubicBezTo>
                  <a:cubicBezTo>
                    <a:pt x="7796" y="1470"/>
                    <a:pt x="7786" y="1469"/>
                    <a:pt x="7775" y="1469"/>
                  </a:cubicBezTo>
                  <a:cubicBezTo>
                    <a:pt x="7606" y="1469"/>
                    <a:pt x="7276" y="1738"/>
                    <a:pt x="6928" y="1921"/>
                  </a:cubicBezTo>
                  <a:cubicBezTo>
                    <a:pt x="6557" y="2136"/>
                    <a:pt x="5230" y="2409"/>
                    <a:pt x="4196" y="2604"/>
                  </a:cubicBezTo>
                  <a:cubicBezTo>
                    <a:pt x="3571" y="2721"/>
                    <a:pt x="3025" y="3033"/>
                    <a:pt x="2635" y="3521"/>
                  </a:cubicBezTo>
                  <a:lnTo>
                    <a:pt x="2693" y="1199"/>
                  </a:lnTo>
                  <a:cubicBezTo>
                    <a:pt x="2693" y="1199"/>
                    <a:pt x="1578" y="0"/>
                    <a:pt x="679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6367686" y="2070786"/>
              <a:ext cx="204852" cy="130094"/>
            </a:xfrm>
            <a:custGeom>
              <a:avLst/>
              <a:gdLst/>
              <a:ahLst/>
              <a:cxnLst/>
              <a:rect l="l" t="t" r="r" b="b"/>
              <a:pathLst>
                <a:path w="3491" h="2217" extrusionOk="0">
                  <a:moveTo>
                    <a:pt x="279" y="0"/>
                  </a:moveTo>
                  <a:cubicBezTo>
                    <a:pt x="37" y="0"/>
                    <a:pt x="1" y="192"/>
                    <a:pt x="642" y="796"/>
                  </a:cubicBezTo>
                  <a:cubicBezTo>
                    <a:pt x="1227" y="1361"/>
                    <a:pt x="1890" y="1830"/>
                    <a:pt x="2632" y="2200"/>
                  </a:cubicBezTo>
                  <a:cubicBezTo>
                    <a:pt x="2649" y="2211"/>
                    <a:pt x="2667" y="2217"/>
                    <a:pt x="2686" y="2217"/>
                  </a:cubicBezTo>
                  <a:cubicBezTo>
                    <a:pt x="2900" y="2217"/>
                    <a:pt x="3203" y="1546"/>
                    <a:pt x="3490" y="1205"/>
                  </a:cubicBezTo>
                  <a:lnTo>
                    <a:pt x="3490" y="1205"/>
                  </a:lnTo>
                  <a:cubicBezTo>
                    <a:pt x="3446" y="1212"/>
                    <a:pt x="3403" y="1216"/>
                    <a:pt x="3359" y="1216"/>
                  </a:cubicBezTo>
                  <a:cubicBezTo>
                    <a:pt x="3039" y="1216"/>
                    <a:pt x="2750" y="1029"/>
                    <a:pt x="2612" y="737"/>
                  </a:cubicBezTo>
                  <a:cubicBezTo>
                    <a:pt x="2612" y="737"/>
                    <a:pt x="1324" y="366"/>
                    <a:pt x="817" y="152"/>
                  </a:cubicBezTo>
                  <a:cubicBezTo>
                    <a:pt x="630" y="65"/>
                    <a:pt x="420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513148" y="1658099"/>
              <a:ext cx="148167" cy="168353"/>
            </a:xfrm>
            <a:custGeom>
              <a:avLst/>
              <a:gdLst/>
              <a:ahLst/>
              <a:cxnLst/>
              <a:rect l="l" t="t" r="r" b="b"/>
              <a:pathLst>
                <a:path w="2525" h="2869" extrusionOk="0">
                  <a:moveTo>
                    <a:pt x="844" y="1"/>
                  </a:moveTo>
                  <a:cubicBezTo>
                    <a:pt x="662" y="1"/>
                    <a:pt x="348" y="270"/>
                    <a:pt x="0" y="453"/>
                  </a:cubicBezTo>
                  <a:cubicBezTo>
                    <a:pt x="195" y="804"/>
                    <a:pt x="254" y="1214"/>
                    <a:pt x="195" y="1624"/>
                  </a:cubicBezTo>
                  <a:cubicBezTo>
                    <a:pt x="468" y="1624"/>
                    <a:pt x="722" y="1721"/>
                    <a:pt x="917" y="1917"/>
                  </a:cubicBezTo>
                  <a:cubicBezTo>
                    <a:pt x="1264" y="2210"/>
                    <a:pt x="2113" y="2869"/>
                    <a:pt x="2390" y="2869"/>
                  </a:cubicBezTo>
                  <a:cubicBezTo>
                    <a:pt x="2518" y="2869"/>
                    <a:pt x="2524" y="2728"/>
                    <a:pt x="2302" y="2346"/>
                  </a:cubicBezTo>
                  <a:cubicBezTo>
                    <a:pt x="1600" y="1136"/>
                    <a:pt x="1054" y="63"/>
                    <a:pt x="878" y="4"/>
                  </a:cubicBezTo>
                  <a:cubicBezTo>
                    <a:pt x="867" y="2"/>
                    <a:pt x="856" y="1"/>
                    <a:pt x="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5739113" y="1449966"/>
              <a:ext cx="485518" cy="272275"/>
            </a:xfrm>
            <a:custGeom>
              <a:avLst/>
              <a:gdLst/>
              <a:ahLst/>
              <a:cxnLst/>
              <a:rect l="l" t="t" r="r" b="b"/>
              <a:pathLst>
                <a:path w="8274" h="4640" extrusionOk="0">
                  <a:moveTo>
                    <a:pt x="4488" y="0"/>
                  </a:moveTo>
                  <a:cubicBezTo>
                    <a:pt x="3842" y="547"/>
                    <a:pt x="3040" y="827"/>
                    <a:pt x="2216" y="827"/>
                  </a:cubicBezTo>
                  <a:cubicBezTo>
                    <a:pt x="2070" y="827"/>
                    <a:pt x="1923" y="818"/>
                    <a:pt x="1776" y="800"/>
                  </a:cubicBezTo>
                  <a:lnTo>
                    <a:pt x="0" y="3512"/>
                  </a:lnTo>
                  <a:cubicBezTo>
                    <a:pt x="636" y="4087"/>
                    <a:pt x="1940" y="4639"/>
                    <a:pt x="3348" y="4639"/>
                  </a:cubicBezTo>
                  <a:cubicBezTo>
                    <a:pt x="4186" y="4639"/>
                    <a:pt x="5060" y="4444"/>
                    <a:pt x="5854" y="3942"/>
                  </a:cubicBezTo>
                  <a:cubicBezTo>
                    <a:pt x="8117" y="2517"/>
                    <a:pt x="8273" y="781"/>
                    <a:pt x="8273" y="781"/>
                  </a:cubicBezTo>
                  <a:lnTo>
                    <a:pt x="8273" y="781"/>
                  </a:lnTo>
                  <a:cubicBezTo>
                    <a:pt x="7955" y="879"/>
                    <a:pt x="7621" y="923"/>
                    <a:pt x="7291" y="923"/>
                  </a:cubicBezTo>
                  <a:cubicBezTo>
                    <a:pt x="7095" y="923"/>
                    <a:pt x="6901" y="907"/>
                    <a:pt x="6712" y="878"/>
                  </a:cubicBezTo>
                  <a:cubicBezTo>
                    <a:pt x="5815" y="742"/>
                    <a:pt x="4488" y="0"/>
                    <a:pt x="4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5960102" y="1246175"/>
              <a:ext cx="264529" cy="271043"/>
            </a:xfrm>
            <a:custGeom>
              <a:avLst/>
              <a:gdLst/>
              <a:ahLst/>
              <a:cxnLst/>
              <a:rect l="l" t="t" r="r" b="b"/>
              <a:pathLst>
                <a:path w="4508" h="4619" extrusionOk="0">
                  <a:moveTo>
                    <a:pt x="3025" y="0"/>
                  </a:moveTo>
                  <a:lnTo>
                    <a:pt x="2166" y="59"/>
                  </a:lnTo>
                  <a:lnTo>
                    <a:pt x="820" y="273"/>
                  </a:lnTo>
                  <a:lnTo>
                    <a:pt x="117" y="468"/>
                  </a:lnTo>
                  <a:cubicBezTo>
                    <a:pt x="0" y="1307"/>
                    <a:pt x="254" y="2166"/>
                    <a:pt x="820" y="2810"/>
                  </a:cubicBezTo>
                  <a:cubicBezTo>
                    <a:pt x="1756" y="3961"/>
                    <a:pt x="1776" y="4273"/>
                    <a:pt x="1776" y="4273"/>
                  </a:cubicBezTo>
                  <a:cubicBezTo>
                    <a:pt x="1776" y="4273"/>
                    <a:pt x="2317" y="4618"/>
                    <a:pt x="2955" y="4618"/>
                  </a:cubicBezTo>
                  <a:cubicBezTo>
                    <a:pt x="3491" y="4618"/>
                    <a:pt x="4097" y="4374"/>
                    <a:pt x="4507" y="3473"/>
                  </a:cubicBezTo>
                  <a:cubicBezTo>
                    <a:pt x="4507" y="3473"/>
                    <a:pt x="3825" y="2342"/>
                    <a:pt x="3844" y="1542"/>
                  </a:cubicBezTo>
                  <a:lnTo>
                    <a:pt x="3844" y="1542"/>
                  </a:lnTo>
                  <a:cubicBezTo>
                    <a:pt x="3844" y="1542"/>
                    <a:pt x="3840" y="1542"/>
                    <a:pt x="3831" y="1542"/>
                  </a:cubicBezTo>
                  <a:cubicBezTo>
                    <a:pt x="3716" y="1542"/>
                    <a:pt x="2879" y="1491"/>
                    <a:pt x="3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5898252" y="918162"/>
              <a:ext cx="427132" cy="332364"/>
            </a:xfrm>
            <a:custGeom>
              <a:avLst/>
              <a:gdLst/>
              <a:ahLst/>
              <a:cxnLst/>
              <a:rect l="l" t="t" r="r" b="b"/>
              <a:pathLst>
                <a:path w="7279" h="5664" extrusionOk="0">
                  <a:moveTo>
                    <a:pt x="2933" y="0"/>
                  </a:moveTo>
                  <a:cubicBezTo>
                    <a:pt x="2649" y="0"/>
                    <a:pt x="2361" y="55"/>
                    <a:pt x="2088" y="166"/>
                  </a:cubicBezTo>
                  <a:cubicBezTo>
                    <a:pt x="1405" y="400"/>
                    <a:pt x="976" y="1063"/>
                    <a:pt x="995" y="1766"/>
                  </a:cubicBezTo>
                  <a:cubicBezTo>
                    <a:pt x="625" y="1922"/>
                    <a:pt x="332" y="2215"/>
                    <a:pt x="195" y="2585"/>
                  </a:cubicBezTo>
                  <a:cubicBezTo>
                    <a:pt x="0" y="3151"/>
                    <a:pt x="137" y="3795"/>
                    <a:pt x="683" y="4049"/>
                  </a:cubicBezTo>
                  <a:cubicBezTo>
                    <a:pt x="683" y="4049"/>
                    <a:pt x="215" y="4654"/>
                    <a:pt x="1073" y="5180"/>
                  </a:cubicBezTo>
                  <a:cubicBezTo>
                    <a:pt x="1503" y="5454"/>
                    <a:pt x="2303" y="5663"/>
                    <a:pt x="3168" y="5663"/>
                  </a:cubicBezTo>
                  <a:cubicBezTo>
                    <a:pt x="4034" y="5663"/>
                    <a:pt x="4966" y="5454"/>
                    <a:pt x="5659" y="4888"/>
                  </a:cubicBezTo>
                  <a:cubicBezTo>
                    <a:pt x="7278" y="3600"/>
                    <a:pt x="6907" y="2215"/>
                    <a:pt x="6127" y="1805"/>
                  </a:cubicBezTo>
                  <a:cubicBezTo>
                    <a:pt x="5464" y="1395"/>
                    <a:pt x="4839" y="946"/>
                    <a:pt x="4234" y="439"/>
                  </a:cubicBezTo>
                  <a:cubicBezTo>
                    <a:pt x="3858" y="148"/>
                    <a:pt x="3400" y="0"/>
                    <a:pt x="2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6098646" y="1144251"/>
              <a:ext cx="91658" cy="172930"/>
            </a:xfrm>
            <a:custGeom>
              <a:avLst/>
              <a:gdLst/>
              <a:ahLst/>
              <a:cxnLst/>
              <a:rect l="l" t="t" r="r" b="b"/>
              <a:pathLst>
                <a:path w="1562" h="2947" extrusionOk="0">
                  <a:moveTo>
                    <a:pt x="1" y="469"/>
                  </a:moveTo>
                  <a:cubicBezTo>
                    <a:pt x="98" y="1015"/>
                    <a:pt x="157" y="1562"/>
                    <a:pt x="196" y="2108"/>
                  </a:cubicBezTo>
                  <a:cubicBezTo>
                    <a:pt x="196" y="2537"/>
                    <a:pt x="1386" y="2947"/>
                    <a:pt x="1562" y="1932"/>
                  </a:cubicBezTo>
                  <a:lnTo>
                    <a:pt x="1483" y="976"/>
                  </a:lnTo>
                  <a:cubicBezTo>
                    <a:pt x="1483" y="976"/>
                    <a:pt x="742" y="1"/>
                    <a:pt x="1" y="469"/>
                  </a:cubicBezTo>
                  <a:close/>
                </a:path>
              </a:pathLst>
            </a:custGeom>
            <a:solidFill>
              <a:srgbClr val="D0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6001295" y="957418"/>
              <a:ext cx="263415" cy="258016"/>
            </a:xfrm>
            <a:custGeom>
              <a:avLst/>
              <a:gdLst/>
              <a:ahLst/>
              <a:cxnLst/>
              <a:rect l="l" t="t" r="r" b="b"/>
              <a:pathLst>
                <a:path w="4489" h="4397" extrusionOk="0">
                  <a:moveTo>
                    <a:pt x="2271" y="1"/>
                  </a:moveTo>
                  <a:cubicBezTo>
                    <a:pt x="2015" y="1"/>
                    <a:pt x="1755" y="52"/>
                    <a:pt x="1503" y="160"/>
                  </a:cubicBezTo>
                  <a:cubicBezTo>
                    <a:pt x="527" y="570"/>
                    <a:pt x="0" y="1955"/>
                    <a:pt x="430" y="2931"/>
                  </a:cubicBezTo>
                  <a:cubicBezTo>
                    <a:pt x="761" y="3721"/>
                    <a:pt x="1874" y="4396"/>
                    <a:pt x="2814" y="4396"/>
                  </a:cubicBezTo>
                  <a:cubicBezTo>
                    <a:pt x="3034" y="4396"/>
                    <a:pt x="3245" y="4359"/>
                    <a:pt x="3434" y="4277"/>
                  </a:cubicBezTo>
                  <a:cubicBezTo>
                    <a:pt x="4137" y="3731"/>
                    <a:pt x="4488" y="2150"/>
                    <a:pt x="4059" y="1175"/>
                  </a:cubicBezTo>
                  <a:cubicBezTo>
                    <a:pt x="3738" y="446"/>
                    <a:pt x="3026" y="1"/>
                    <a:pt x="2271" y="1"/>
                  </a:cubicBezTo>
                  <a:close/>
                </a:path>
              </a:pathLst>
            </a:custGeom>
            <a:solidFill>
              <a:srgbClr val="E0B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6183379" y="1108281"/>
              <a:ext cx="83619" cy="72646"/>
            </a:xfrm>
            <a:custGeom>
              <a:avLst/>
              <a:gdLst/>
              <a:ahLst/>
              <a:cxnLst/>
              <a:rect l="l" t="t" r="r" b="b"/>
              <a:pathLst>
                <a:path w="1425" h="1238" extrusionOk="0">
                  <a:moveTo>
                    <a:pt x="613" y="1"/>
                  </a:moveTo>
                  <a:cubicBezTo>
                    <a:pt x="302" y="1"/>
                    <a:pt x="0" y="245"/>
                    <a:pt x="0" y="614"/>
                  </a:cubicBezTo>
                  <a:cubicBezTo>
                    <a:pt x="0" y="965"/>
                    <a:pt x="273" y="1238"/>
                    <a:pt x="605" y="1238"/>
                  </a:cubicBezTo>
                  <a:cubicBezTo>
                    <a:pt x="1152" y="1238"/>
                    <a:pt x="1425" y="575"/>
                    <a:pt x="1034" y="184"/>
                  </a:cubicBezTo>
                  <a:cubicBezTo>
                    <a:pt x="914" y="57"/>
                    <a:pt x="762" y="1"/>
                    <a:pt x="613" y="1"/>
                  </a:cubicBezTo>
                  <a:close/>
                </a:path>
              </a:pathLst>
            </a:custGeom>
            <a:solidFill>
              <a:srgbClr val="E0B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6119244" y="1077709"/>
              <a:ext cx="41311" cy="23120"/>
            </a:xfrm>
            <a:custGeom>
              <a:avLst/>
              <a:gdLst/>
              <a:ahLst/>
              <a:cxnLst/>
              <a:rect l="l" t="t" r="r" b="b"/>
              <a:pathLst>
                <a:path w="704" h="394" extrusionOk="0">
                  <a:moveTo>
                    <a:pt x="352" y="1"/>
                  </a:moveTo>
                  <a:cubicBezTo>
                    <a:pt x="339" y="1"/>
                    <a:pt x="326" y="1"/>
                    <a:pt x="313" y="3"/>
                  </a:cubicBezTo>
                  <a:cubicBezTo>
                    <a:pt x="1" y="42"/>
                    <a:pt x="40" y="393"/>
                    <a:pt x="40" y="393"/>
                  </a:cubicBezTo>
                  <a:cubicBezTo>
                    <a:pt x="127" y="256"/>
                    <a:pt x="277" y="183"/>
                    <a:pt x="435" y="183"/>
                  </a:cubicBezTo>
                  <a:cubicBezTo>
                    <a:pt x="526" y="183"/>
                    <a:pt x="618" y="207"/>
                    <a:pt x="703" y="257"/>
                  </a:cubicBezTo>
                  <a:cubicBezTo>
                    <a:pt x="667" y="112"/>
                    <a:pt x="514" y="1"/>
                    <a:pt x="352" y="1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6039089" y="1067616"/>
              <a:ext cx="40137" cy="24059"/>
            </a:xfrm>
            <a:custGeom>
              <a:avLst/>
              <a:gdLst/>
              <a:ahLst/>
              <a:cxnLst/>
              <a:rect l="l" t="t" r="r" b="b"/>
              <a:pathLst>
                <a:path w="684" h="410" extrusionOk="0">
                  <a:moveTo>
                    <a:pt x="383" y="1"/>
                  </a:moveTo>
                  <a:cubicBezTo>
                    <a:pt x="350" y="1"/>
                    <a:pt x="313" y="6"/>
                    <a:pt x="273" y="19"/>
                  </a:cubicBezTo>
                  <a:cubicBezTo>
                    <a:pt x="98" y="58"/>
                    <a:pt x="0" y="233"/>
                    <a:pt x="39" y="409"/>
                  </a:cubicBezTo>
                  <a:cubicBezTo>
                    <a:pt x="127" y="258"/>
                    <a:pt x="280" y="180"/>
                    <a:pt x="435" y="180"/>
                  </a:cubicBezTo>
                  <a:cubicBezTo>
                    <a:pt x="520" y="180"/>
                    <a:pt x="607" y="204"/>
                    <a:pt x="683" y="253"/>
                  </a:cubicBezTo>
                  <a:cubicBezTo>
                    <a:pt x="683" y="253"/>
                    <a:pt x="609" y="1"/>
                    <a:pt x="383" y="1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6011627" y="1091381"/>
              <a:ext cx="35560" cy="24880"/>
            </a:xfrm>
            <a:custGeom>
              <a:avLst/>
              <a:gdLst/>
              <a:ahLst/>
              <a:cxnLst/>
              <a:rect l="l" t="t" r="r" b="b"/>
              <a:pathLst>
                <a:path w="606" h="424" extrusionOk="0">
                  <a:moveTo>
                    <a:pt x="288" y="0"/>
                  </a:moveTo>
                  <a:cubicBezTo>
                    <a:pt x="182" y="0"/>
                    <a:pt x="71" y="60"/>
                    <a:pt x="20" y="180"/>
                  </a:cubicBezTo>
                  <a:cubicBezTo>
                    <a:pt x="1" y="297"/>
                    <a:pt x="118" y="414"/>
                    <a:pt x="293" y="414"/>
                  </a:cubicBezTo>
                  <a:cubicBezTo>
                    <a:pt x="314" y="421"/>
                    <a:pt x="335" y="424"/>
                    <a:pt x="357" y="424"/>
                  </a:cubicBezTo>
                  <a:cubicBezTo>
                    <a:pt x="456" y="424"/>
                    <a:pt x="557" y="354"/>
                    <a:pt x="605" y="258"/>
                  </a:cubicBezTo>
                  <a:cubicBezTo>
                    <a:pt x="605" y="141"/>
                    <a:pt x="488" y="24"/>
                    <a:pt x="332" y="4"/>
                  </a:cubicBezTo>
                  <a:cubicBezTo>
                    <a:pt x="318" y="2"/>
                    <a:pt x="303" y="0"/>
                    <a:pt x="288" y="0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6136437" y="1105171"/>
              <a:ext cx="36675" cy="27873"/>
            </a:xfrm>
            <a:custGeom>
              <a:avLst/>
              <a:gdLst/>
              <a:ahLst/>
              <a:cxnLst/>
              <a:rect l="l" t="t" r="r" b="b"/>
              <a:pathLst>
                <a:path w="625" h="475" extrusionOk="0">
                  <a:moveTo>
                    <a:pt x="363" y="0"/>
                  </a:moveTo>
                  <a:cubicBezTo>
                    <a:pt x="327" y="0"/>
                    <a:pt x="290" y="7"/>
                    <a:pt x="254" y="23"/>
                  </a:cubicBezTo>
                  <a:cubicBezTo>
                    <a:pt x="117" y="81"/>
                    <a:pt x="0" y="198"/>
                    <a:pt x="39" y="315"/>
                  </a:cubicBezTo>
                  <a:cubicBezTo>
                    <a:pt x="83" y="416"/>
                    <a:pt x="179" y="475"/>
                    <a:pt x="281" y="475"/>
                  </a:cubicBezTo>
                  <a:cubicBezTo>
                    <a:pt x="318" y="475"/>
                    <a:pt x="355" y="467"/>
                    <a:pt x="391" y="452"/>
                  </a:cubicBezTo>
                  <a:cubicBezTo>
                    <a:pt x="547" y="393"/>
                    <a:pt x="625" y="276"/>
                    <a:pt x="605" y="159"/>
                  </a:cubicBezTo>
                  <a:cubicBezTo>
                    <a:pt x="562" y="58"/>
                    <a:pt x="465" y="0"/>
                    <a:pt x="363" y="0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6076877" y="1160270"/>
              <a:ext cx="49291" cy="18367"/>
            </a:xfrm>
            <a:custGeom>
              <a:avLst/>
              <a:gdLst/>
              <a:ahLst/>
              <a:cxnLst/>
              <a:rect l="l" t="t" r="r" b="b"/>
              <a:pathLst>
                <a:path w="840" h="313" extrusionOk="0">
                  <a:moveTo>
                    <a:pt x="839" y="1"/>
                  </a:moveTo>
                  <a:lnTo>
                    <a:pt x="0" y="79"/>
                  </a:lnTo>
                  <a:cubicBezTo>
                    <a:pt x="117" y="196"/>
                    <a:pt x="273" y="274"/>
                    <a:pt x="449" y="313"/>
                  </a:cubicBezTo>
                  <a:cubicBezTo>
                    <a:pt x="644" y="313"/>
                    <a:pt x="800" y="176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6067723" y="1153404"/>
              <a:ext cx="59619" cy="11501"/>
            </a:xfrm>
            <a:custGeom>
              <a:avLst/>
              <a:gdLst/>
              <a:ahLst/>
              <a:cxnLst/>
              <a:rect l="l" t="t" r="r" b="b"/>
              <a:pathLst>
                <a:path w="1016" h="196" extrusionOk="0">
                  <a:moveTo>
                    <a:pt x="918" y="1"/>
                  </a:moveTo>
                  <a:cubicBezTo>
                    <a:pt x="762" y="20"/>
                    <a:pt x="586" y="59"/>
                    <a:pt x="430" y="79"/>
                  </a:cubicBezTo>
                  <a:cubicBezTo>
                    <a:pt x="293" y="118"/>
                    <a:pt x="137" y="137"/>
                    <a:pt x="1" y="176"/>
                  </a:cubicBezTo>
                  <a:cubicBezTo>
                    <a:pt x="1" y="176"/>
                    <a:pt x="1" y="196"/>
                    <a:pt x="1" y="196"/>
                  </a:cubicBezTo>
                  <a:cubicBezTo>
                    <a:pt x="176" y="196"/>
                    <a:pt x="352" y="196"/>
                    <a:pt x="528" y="176"/>
                  </a:cubicBezTo>
                  <a:cubicBezTo>
                    <a:pt x="684" y="176"/>
                    <a:pt x="840" y="157"/>
                    <a:pt x="976" y="79"/>
                  </a:cubicBezTo>
                  <a:cubicBezTo>
                    <a:pt x="1015" y="59"/>
                    <a:pt x="957" y="1"/>
                    <a:pt x="918" y="1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5954350" y="922680"/>
              <a:ext cx="327904" cy="199864"/>
            </a:xfrm>
            <a:custGeom>
              <a:avLst/>
              <a:gdLst/>
              <a:ahLst/>
              <a:cxnLst/>
              <a:rect l="l" t="t" r="r" b="b"/>
              <a:pathLst>
                <a:path w="5588" h="3406" extrusionOk="0">
                  <a:moveTo>
                    <a:pt x="3844" y="1"/>
                  </a:moveTo>
                  <a:cubicBezTo>
                    <a:pt x="3362" y="1"/>
                    <a:pt x="2925" y="276"/>
                    <a:pt x="2816" y="557"/>
                  </a:cubicBezTo>
                  <a:cubicBezTo>
                    <a:pt x="2786" y="557"/>
                    <a:pt x="2757" y="556"/>
                    <a:pt x="2728" y="556"/>
                  </a:cubicBezTo>
                  <a:cubicBezTo>
                    <a:pt x="0" y="556"/>
                    <a:pt x="612" y="3230"/>
                    <a:pt x="612" y="3230"/>
                  </a:cubicBezTo>
                  <a:cubicBezTo>
                    <a:pt x="686" y="3202"/>
                    <a:pt x="763" y="3188"/>
                    <a:pt x="840" y="3188"/>
                  </a:cubicBezTo>
                  <a:cubicBezTo>
                    <a:pt x="1028" y="3188"/>
                    <a:pt x="1215" y="3268"/>
                    <a:pt x="1353" y="3406"/>
                  </a:cubicBezTo>
                  <a:cubicBezTo>
                    <a:pt x="1060" y="2840"/>
                    <a:pt x="1470" y="1942"/>
                    <a:pt x="1977" y="1669"/>
                  </a:cubicBezTo>
                  <a:cubicBezTo>
                    <a:pt x="2107" y="1597"/>
                    <a:pt x="2244" y="1570"/>
                    <a:pt x="2376" y="1570"/>
                  </a:cubicBezTo>
                  <a:cubicBezTo>
                    <a:pt x="2782" y="1570"/>
                    <a:pt x="3148" y="1825"/>
                    <a:pt x="3148" y="1825"/>
                  </a:cubicBezTo>
                  <a:cubicBezTo>
                    <a:pt x="3406" y="1598"/>
                    <a:pt x="3618" y="1509"/>
                    <a:pt x="3792" y="1509"/>
                  </a:cubicBezTo>
                  <a:cubicBezTo>
                    <a:pt x="4410" y="1509"/>
                    <a:pt x="4553" y="2625"/>
                    <a:pt x="4553" y="2625"/>
                  </a:cubicBezTo>
                  <a:cubicBezTo>
                    <a:pt x="4553" y="2625"/>
                    <a:pt x="5587" y="1786"/>
                    <a:pt x="4943" y="674"/>
                  </a:cubicBezTo>
                  <a:cubicBezTo>
                    <a:pt x="4647" y="179"/>
                    <a:pt x="4232" y="1"/>
                    <a:pt x="3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6731785" y="3651015"/>
            <a:ext cx="1551592" cy="3024868"/>
            <a:chOff x="6818802" y="349625"/>
            <a:chExt cx="1201108" cy="1891804"/>
          </a:xfrm>
        </p:grpSpPr>
        <p:sp>
          <p:nvSpPr>
            <p:cNvPr id="41" name="Google Shape;41;p2"/>
            <p:cNvSpPr/>
            <p:nvPr/>
          </p:nvSpPr>
          <p:spPr>
            <a:xfrm flipH="1">
              <a:off x="7488562" y="781206"/>
              <a:ext cx="531347" cy="450252"/>
            </a:xfrm>
            <a:custGeom>
              <a:avLst/>
              <a:gdLst/>
              <a:ahLst/>
              <a:cxnLst/>
              <a:rect l="l" t="t" r="r" b="b"/>
              <a:pathLst>
                <a:path w="9055" h="7673" extrusionOk="0">
                  <a:moveTo>
                    <a:pt x="8340" y="0"/>
                  </a:moveTo>
                  <a:cubicBezTo>
                    <a:pt x="8018" y="0"/>
                    <a:pt x="7649" y="68"/>
                    <a:pt x="7376" y="315"/>
                  </a:cubicBezTo>
                  <a:cubicBezTo>
                    <a:pt x="6738" y="895"/>
                    <a:pt x="6272" y="5272"/>
                    <a:pt x="6017" y="5272"/>
                  </a:cubicBezTo>
                  <a:cubicBezTo>
                    <a:pt x="6015" y="5272"/>
                    <a:pt x="6013" y="5271"/>
                    <a:pt x="6010" y="5271"/>
                  </a:cubicBezTo>
                  <a:cubicBezTo>
                    <a:pt x="5074" y="5466"/>
                    <a:pt x="3630" y="5817"/>
                    <a:pt x="3240" y="5875"/>
                  </a:cubicBezTo>
                  <a:cubicBezTo>
                    <a:pt x="3167" y="5891"/>
                    <a:pt x="3100" y="5898"/>
                    <a:pt x="3035" y="5898"/>
                  </a:cubicBezTo>
                  <a:cubicBezTo>
                    <a:pt x="2770" y="5898"/>
                    <a:pt x="2551" y="5779"/>
                    <a:pt x="2206" y="5622"/>
                  </a:cubicBezTo>
                  <a:cubicBezTo>
                    <a:pt x="1970" y="5481"/>
                    <a:pt x="1697" y="5415"/>
                    <a:pt x="1427" y="5415"/>
                  </a:cubicBezTo>
                  <a:cubicBezTo>
                    <a:pt x="1361" y="5415"/>
                    <a:pt x="1295" y="5419"/>
                    <a:pt x="1230" y="5427"/>
                  </a:cubicBezTo>
                  <a:cubicBezTo>
                    <a:pt x="937" y="5446"/>
                    <a:pt x="840" y="5622"/>
                    <a:pt x="937" y="5719"/>
                  </a:cubicBezTo>
                  <a:cubicBezTo>
                    <a:pt x="1035" y="5817"/>
                    <a:pt x="1640" y="5758"/>
                    <a:pt x="1581" y="5914"/>
                  </a:cubicBezTo>
                  <a:cubicBezTo>
                    <a:pt x="1562" y="6012"/>
                    <a:pt x="937" y="6051"/>
                    <a:pt x="606" y="6090"/>
                  </a:cubicBezTo>
                  <a:cubicBezTo>
                    <a:pt x="176" y="6129"/>
                    <a:pt x="59" y="6227"/>
                    <a:pt x="59" y="6363"/>
                  </a:cubicBezTo>
                  <a:cubicBezTo>
                    <a:pt x="69" y="6461"/>
                    <a:pt x="176" y="6485"/>
                    <a:pt x="311" y="6485"/>
                  </a:cubicBezTo>
                  <a:cubicBezTo>
                    <a:pt x="445" y="6485"/>
                    <a:pt x="606" y="6461"/>
                    <a:pt x="723" y="6461"/>
                  </a:cubicBezTo>
                  <a:cubicBezTo>
                    <a:pt x="807" y="6454"/>
                    <a:pt x="881" y="6450"/>
                    <a:pt x="942" y="6450"/>
                  </a:cubicBezTo>
                  <a:cubicBezTo>
                    <a:pt x="1065" y="6450"/>
                    <a:pt x="1139" y="6467"/>
                    <a:pt x="1152" y="6519"/>
                  </a:cubicBezTo>
                  <a:cubicBezTo>
                    <a:pt x="1152" y="6617"/>
                    <a:pt x="664" y="6675"/>
                    <a:pt x="430" y="6714"/>
                  </a:cubicBezTo>
                  <a:cubicBezTo>
                    <a:pt x="196" y="6773"/>
                    <a:pt x="1" y="6831"/>
                    <a:pt x="40" y="6988"/>
                  </a:cubicBezTo>
                  <a:cubicBezTo>
                    <a:pt x="50" y="7070"/>
                    <a:pt x="159" y="7093"/>
                    <a:pt x="302" y="7093"/>
                  </a:cubicBezTo>
                  <a:cubicBezTo>
                    <a:pt x="430" y="7093"/>
                    <a:pt x="585" y="7075"/>
                    <a:pt x="723" y="7066"/>
                  </a:cubicBezTo>
                  <a:cubicBezTo>
                    <a:pt x="909" y="7042"/>
                    <a:pt x="1046" y="7012"/>
                    <a:pt x="1131" y="7012"/>
                  </a:cubicBezTo>
                  <a:cubicBezTo>
                    <a:pt x="1189" y="7012"/>
                    <a:pt x="1222" y="7026"/>
                    <a:pt x="1230" y="7066"/>
                  </a:cubicBezTo>
                  <a:cubicBezTo>
                    <a:pt x="1269" y="7202"/>
                    <a:pt x="879" y="7241"/>
                    <a:pt x="684" y="7319"/>
                  </a:cubicBezTo>
                  <a:cubicBezTo>
                    <a:pt x="489" y="7378"/>
                    <a:pt x="332" y="7456"/>
                    <a:pt x="371" y="7553"/>
                  </a:cubicBezTo>
                  <a:cubicBezTo>
                    <a:pt x="385" y="7608"/>
                    <a:pt x="428" y="7672"/>
                    <a:pt x="640" y="7672"/>
                  </a:cubicBezTo>
                  <a:cubicBezTo>
                    <a:pt x="730" y="7672"/>
                    <a:pt x="852" y="7661"/>
                    <a:pt x="1015" y="7631"/>
                  </a:cubicBezTo>
                  <a:cubicBezTo>
                    <a:pt x="1445" y="7553"/>
                    <a:pt x="1874" y="7417"/>
                    <a:pt x="2303" y="7261"/>
                  </a:cubicBezTo>
                  <a:cubicBezTo>
                    <a:pt x="2537" y="7085"/>
                    <a:pt x="2810" y="6988"/>
                    <a:pt x="3103" y="6949"/>
                  </a:cubicBezTo>
                  <a:cubicBezTo>
                    <a:pt x="3571" y="6910"/>
                    <a:pt x="6654" y="6695"/>
                    <a:pt x="6654" y="6695"/>
                  </a:cubicBezTo>
                  <a:cubicBezTo>
                    <a:pt x="6666" y="6695"/>
                    <a:pt x="6677" y="6696"/>
                    <a:pt x="6689" y="6696"/>
                  </a:cubicBezTo>
                  <a:cubicBezTo>
                    <a:pt x="7082" y="6696"/>
                    <a:pt x="7396" y="6371"/>
                    <a:pt x="7415" y="5973"/>
                  </a:cubicBezTo>
                  <a:cubicBezTo>
                    <a:pt x="7435" y="5875"/>
                    <a:pt x="8410" y="1661"/>
                    <a:pt x="8235" y="1563"/>
                  </a:cubicBezTo>
                  <a:cubicBezTo>
                    <a:pt x="8157" y="1505"/>
                    <a:pt x="8098" y="1427"/>
                    <a:pt x="8020" y="1368"/>
                  </a:cubicBezTo>
                  <a:cubicBezTo>
                    <a:pt x="8332" y="978"/>
                    <a:pt x="9035" y="451"/>
                    <a:pt x="9054" y="100"/>
                  </a:cubicBezTo>
                  <a:cubicBezTo>
                    <a:pt x="9054" y="100"/>
                    <a:pt x="8732" y="0"/>
                    <a:pt x="8340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7488562" y="781206"/>
              <a:ext cx="531347" cy="450252"/>
            </a:xfrm>
            <a:custGeom>
              <a:avLst/>
              <a:gdLst/>
              <a:ahLst/>
              <a:cxnLst/>
              <a:rect l="l" t="t" r="r" b="b"/>
              <a:pathLst>
                <a:path w="9055" h="7673" extrusionOk="0">
                  <a:moveTo>
                    <a:pt x="8340" y="0"/>
                  </a:moveTo>
                  <a:cubicBezTo>
                    <a:pt x="8018" y="0"/>
                    <a:pt x="7649" y="68"/>
                    <a:pt x="7376" y="315"/>
                  </a:cubicBezTo>
                  <a:cubicBezTo>
                    <a:pt x="6738" y="895"/>
                    <a:pt x="6272" y="5272"/>
                    <a:pt x="6017" y="5272"/>
                  </a:cubicBezTo>
                  <a:cubicBezTo>
                    <a:pt x="6015" y="5272"/>
                    <a:pt x="6013" y="5271"/>
                    <a:pt x="6010" y="5271"/>
                  </a:cubicBezTo>
                  <a:cubicBezTo>
                    <a:pt x="5074" y="5466"/>
                    <a:pt x="3630" y="5817"/>
                    <a:pt x="3240" y="5875"/>
                  </a:cubicBezTo>
                  <a:cubicBezTo>
                    <a:pt x="3167" y="5891"/>
                    <a:pt x="3100" y="5898"/>
                    <a:pt x="3035" y="5898"/>
                  </a:cubicBezTo>
                  <a:cubicBezTo>
                    <a:pt x="2770" y="5898"/>
                    <a:pt x="2551" y="5779"/>
                    <a:pt x="2206" y="5622"/>
                  </a:cubicBezTo>
                  <a:cubicBezTo>
                    <a:pt x="1970" y="5481"/>
                    <a:pt x="1697" y="5415"/>
                    <a:pt x="1427" y="5415"/>
                  </a:cubicBezTo>
                  <a:cubicBezTo>
                    <a:pt x="1361" y="5415"/>
                    <a:pt x="1295" y="5419"/>
                    <a:pt x="1230" y="5427"/>
                  </a:cubicBezTo>
                  <a:cubicBezTo>
                    <a:pt x="937" y="5446"/>
                    <a:pt x="840" y="5622"/>
                    <a:pt x="937" y="5719"/>
                  </a:cubicBezTo>
                  <a:cubicBezTo>
                    <a:pt x="1035" y="5817"/>
                    <a:pt x="1640" y="5758"/>
                    <a:pt x="1581" y="5914"/>
                  </a:cubicBezTo>
                  <a:cubicBezTo>
                    <a:pt x="1562" y="6012"/>
                    <a:pt x="937" y="6051"/>
                    <a:pt x="606" y="6090"/>
                  </a:cubicBezTo>
                  <a:cubicBezTo>
                    <a:pt x="176" y="6129"/>
                    <a:pt x="59" y="6227"/>
                    <a:pt x="59" y="6363"/>
                  </a:cubicBezTo>
                  <a:cubicBezTo>
                    <a:pt x="69" y="6461"/>
                    <a:pt x="176" y="6485"/>
                    <a:pt x="311" y="6485"/>
                  </a:cubicBezTo>
                  <a:cubicBezTo>
                    <a:pt x="445" y="6485"/>
                    <a:pt x="606" y="6461"/>
                    <a:pt x="723" y="6461"/>
                  </a:cubicBezTo>
                  <a:cubicBezTo>
                    <a:pt x="807" y="6454"/>
                    <a:pt x="881" y="6450"/>
                    <a:pt x="942" y="6450"/>
                  </a:cubicBezTo>
                  <a:cubicBezTo>
                    <a:pt x="1065" y="6450"/>
                    <a:pt x="1139" y="6467"/>
                    <a:pt x="1152" y="6519"/>
                  </a:cubicBezTo>
                  <a:cubicBezTo>
                    <a:pt x="1152" y="6617"/>
                    <a:pt x="664" y="6675"/>
                    <a:pt x="430" y="6714"/>
                  </a:cubicBezTo>
                  <a:cubicBezTo>
                    <a:pt x="196" y="6773"/>
                    <a:pt x="1" y="6831"/>
                    <a:pt x="40" y="6988"/>
                  </a:cubicBezTo>
                  <a:cubicBezTo>
                    <a:pt x="50" y="7070"/>
                    <a:pt x="159" y="7093"/>
                    <a:pt x="302" y="7093"/>
                  </a:cubicBezTo>
                  <a:cubicBezTo>
                    <a:pt x="430" y="7093"/>
                    <a:pt x="585" y="7075"/>
                    <a:pt x="723" y="7066"/>
                  </a:cubicBezTo>
                  <a:cubicBezTo>
                    <a:pt x="909" y="7042"/>
                    <a:pt x="1046" y="7012"/>
                    <a:pt x="1131" y="7012"/>
                  </a:cubicBezTo>
                  <a:cubicBezTo>
                    <a:pt x="1189" y="7012"/>
                    <a:pt x="1222" y="7026"/>
                    <a:pt x="1230" y="7066"/>
                  </a:cubicBezTo>
                  <a:cubicBezTo>
                    <a:pt x="1269" y="7202"/>
                    <a:pt x="879" y="7241"/>
                    <a:pt x="684" y="7319"/>
                  </a:cubicBezTo>
                  <a:cubicBezTo>
                    <a:pt x="489" y="7378"/>
                    <a:pt x="332" y="7456"/>
                    <a:pt x="371" y="7553"/>
                  </a:cubicBezTo>
                  <a:cubicBezTo>
                    <a:pt x="385" y="7608"/>
                    <a:pt x="428" y="7672"/>
                    <a:pt x="640" y="7672"/>
                  </a:cubicBezTo>
                  <a:cubicBezTo>
                    <a:pt x="730" y="7672"/>
                    <a:pt x="852" y="7661"/>
                    <a:pt x="1015" y="7631"/>
                  </a:cubicBezTo>
                  <a:cubicBezTo>
                    <a:pt x="1445" y="7553"/>
                    <a:pt x="1874" y="7417"/>
                    <a:pt x="2303" y="7261"/>
                  </a:cubicBezTo>
                  <a:cubicBezTo>
                    <a:pt x="2537" y="7085"/>
                    <a:pt x="2810" y="6988"/>
                    <a:pt x="3103" y="6949"/>
                  </a:cubicBezTo>
                  <a:cubicBezTo>
                    <a:pt x="3571" y="6910"/>
                    <a:pt x="6654" y="6695"/>
                    <a:pt x="6654" y="6695"/>
                  </a:cubicBezTo>
                  <a:cubicBezTo>
                    <a:pt x="6666" y="6695"/>
                    <a:pt x="6677" y="6696"/>
                    <a:pt x="6689" y="6696"/>
                  </a:cubicBezTo>
                  <a:cubicBezTo>
                    <a:pt x="7082" y="6696"/>
                    <a:pt x="7396" y="6371"/>
                    <a:pt x="7415" y="5973"/>
                  </a:cubicBezTo>
                  <a:cubicBezTo>
                    <a:pt x="7435" y="5875"/>
                    <a:pt x="8410" y="1661"/>
                    <a:pt x="8235" y="1563"/>
                  </a:cubicBezTo>
                  <a:cubicBezTo>
                    <a:pt x="8157" y="1505"/>
                    <a:pt x="8098" y="1427"/>
                    <a:pt x="8020" y="1368"/>
                  </a:cubicBezTo>
                  <a:cubicBezTo>
                    <a:pt x="8332" y="978"/>
                    <a:pt x="9035" y="451"/>
                    <a:pt x="9054" y="100"/>
                  </a:cubicBezTo>
                  <a:cubicBezTo>
                    <a:pt x="9054" y="100"/>
                    <a:pt x="8732" y="0"/>
                    <a:pt x="8340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7235538" y="1287016"/>
              <a:ext cx="579406" cy="789246"/>
            </a:xfrm>
            <a:custGeom>
              <a:avLst/>
              <a:gdLst/>
              <a:ahLst/>
              <a:cxnLst/>
              <a:rect l="l" t="t" r="r" b="b"/>
              <a:pathLst>
                <a:path w="9874" h="13450" extrusionOk="0">
                  <a:moveTo>
                    <a:pt x="7812" y="0"/>
                  </a:moveTo>
                  <a:cubicBezTo>
                    <a:pt x="6735" y="0"/>
                    <a:pt x="4994" y="243"/>
                    <a:pt x="3083" y="1470"/>
                  </a:cubicBezTo>
                  <a:cubicBezTo>
                    <a:pt x="410" y="3167"/>
                    <a:pt x="0" y="3909"/>
                    <a:pt x="547" y="4826"/>
                  </a:cubicBezTo>
                  <a:cubicBezTo>
                    <a:pt x="1015" y="5626"/>
                    <a:pt x="5230" y="9567"/>
                    <a:pt x="5503" y="9860"/>
                  </a:cubicBezTo>
                  <a:cubicBezTo>
                    <a:pt x="5776" y="10172"/>
                    <a:pt x="5522" y="10816"/>
                    <a:pt x="5073" y="11987"/>
                  </a:cubicBezTo>
                  <a:cubicBezTo>
                    <a:pt x="4693" y="12992"/>
                    <a:pt x="4691" y="13449"/>
                    <a:pt x="4883" y="13449"/>
                  </a:cubicBezTo>
                  <a:cubicBezTo>
                    <a:pt x="4967" y="13449"/>
                    <a:pt x="5087" y="13362"/>
                    <a:pt x="5230" y="13197"/>
                  </a:cubicBezTo>
                  <a:cubicBezTo>
                    <a:pt x="5698" y="12650"/>
                    <a:pt x="6322" y="12026"/>
                    <a:pt x="7064" y="11050"/>
                  </a:cubicBezTo>
                  <a:cubicBezTo>
                    <a:pt x="7805" y="10075"/>
                    <a:pt x="7434" y="10114"/>
                    <a:pt x="6790" y="9528"/>
                  </a:cubicBezTo>
                  <a:cubicBezTo>
                    <a:pt x="6381" y="9138"/>
                    <a:pt x="4956" y="6367"/>
                    <a:pt x="4371" y="5489"/>
                  </a:cubicBezTo>
                  <a:cubicBezTo>
                    <a:pt x="3786" y="4592"/>
                    <a:pt x="3103" y="4514"/>
                    <a:pt x="3103" y="4514"/>
                  </a:cubicBezTo>
                  <a:cubicBezTo>
                    <a:pt x="3103" y="4514"/>
                    <a:pt x="8781" y="3109"/>
                    <a:pt x="9327" y="2231"/>
                  </a:cubicBezTo>
                  <a:cubicBezTo>
                    <a:pt x="9873" y="1353"/>
                    <a:pt x="8937" y="104"/>
                    <a:pt x="8937" y="104"/>
                  </a:cubicBezTo>
                  <a:cubicBezTo>
                    <a:pt x="8937" y="104"/>
                    <a:pt x="8516" y="0"/>
                    <a:pt x="7812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6897784" y="1307964"/>
              <a:ext cx="563387" cy="933423"/>
            </a:xfrm>
            <a:custGeom>
              <a:avLst/>
              <a:gdLst/>
              <a:ahLst/>
              <a:cxnLst/>
              <a:rect l="l" t="t" r="r" b="b"/>
              <a:pathLst>
                <a:path w="9601" h="15907" extrusionOk="0">
                  <a:moveTo>
                    <a:pt x="3474" y="1"/>
                  </a:moveTo>
                  <a:lnTo>
                    <a:pt x="1" y="879"/>
                  </a:lnTo>
                  <a:cubicBezTo>
                    <a:pt x="1" y="879"/>
                    <a:pt x="1035" y="4293"/>
                    <a:pt x="1698" y="6245"/>
                  </a:cubicBezTo>
                  <a:cubicBezTo>
                    <a:pt x="2381" y="8215"/>
                    <a:pt x="3181" y="8488"/>
                    <a:pt x="4059" y="9171"/>
                  </a:cubicBezTo>
                  <a:cubicBezTo>
                    <a:pt x="4917" y="9874"/>
                    <a:pt x="7493" y="12391"/>
                    <a:pt x="7493" y="12391"/>
                  </a:cubicBezTo>
                  <a:cubicBezTo>
                    <a:pt x="7727" y="12761"/>
                    <a:pt x="7356" y="13796"/>
                    <a:pt x="6908" y="14966"/>
                  </a:cubicBezTo>
                  <a:cubicBezTo>
                    <a:pt x="6654" y="15639"/>
                    <a:pt x="6712" y="15906"/>
                    <a:pt x="6902" y="15906"/>
                  </a:cubicBezTo>
                  <a:cubicBezTo>
                    <a:pt x="7048" y="15906"/>
                    <a:pt x="7272" y="15748"/>
                    <a:pt x="7493" y="15493"/>
                  </a:cubicBezTo>
                  <a:cubicBezTo>
                    <a:pt x="8000" y="14888"/>
                    <a:pt x="9210" y="13464"/>
                    <a:pt x="9405" y="12976"/>
                  </a:cubicBezTo>
                  <a:cubicBezTo>
                    <a:pt x="9600" y="12488"/>
                    <a:pt x="9054" y="12157"/>
                    <a:pt x="8469" y="11766"/>
                  </a:cubicBezTo>
                  <a:cubicBezTo>
                    <a:pt x="7883" y="11376"/>
                    <a:pt x="6635" y="8644"/>
                    <a:pt x="6088" y="7903"/>
                  </a:cubicBezTo>
                  <a:cubicBezTo>
                    <a:pt x="5542" y="7162"/>
                    <a:pt x="4215" y="6576"/>
                    <a:pt x="4215" y="6576"/>
                  </a:cubicBezTo>
                  <a:cubicBezTo>
                    <a:pt x="4215" y="6576"/>
                    <a:pt x="3961" y="5249"/>
                    <a:pt x="3844" y="3825"/>
                  </a:cubicBezTo>
                  <a:cubicBezTo>
                    <a:pt x="3727" y="2381"/>
                    <a:pt x="3474" y="1"/>
                    <a:pt x="3474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6897784" y="1307964"/>
              <a:ext cx="563387" cy="933423"/>
            </a:xfrm>
            <a:custGeom>
              <a:avLst/>
              <a:gdLst/>
              <a:ahLst/>
              <a:cxnLst/>
              <a:rect l="l" t="t" r="r" b="b"/>
              <a:pathLst>
                <a:path w="9601" h="15907" extrusionOk="0">
                  <a:moveTo>
                    <a:pt x="3474" y="1"/>
                  </a:moveTo>
                  <a:lnTo>
                    <a:pt x="1" y="879"/>
                  </a:lnTo>
                  <a:cubicBezTo>
                    <a:pt x="1" y="879"/>
                    <a:pt x="1035" y="4293"/>
                    <a:pt x="1698" y="6245"/>
                  </a:cubicBezTo>
                  <a:cubicBezTo>
                    <a:pt x="2381" y="8215"/>
                    <a:pt x="3181" y="8488"/>
                    <a:pt x="4059" y="9171"/>
                  </a:cubicBezTo>
                  <a:cubicBezTo>
                    <a:pt x="4917" y="9874"/>
                    <a:pt x="7493" y="12391"/>
                    <a:pt x="7493" y="12391"/>
                  </a:cubicBezTo>
                  <a:cubicBezTo>
                    <a:pt x="7727" y="12761"/>
                    <a:pt x="7356" y="13796"/>
                    <a:pt x="6908" y="14966"/>
                  </a:cubicBezTo>
                  <a:cubicBezTo>
                    <a:pt x="6654" y="15639"/>
                    <a:pt x="6712" y="15906"/>
                    <a:pt x="6902" y="15906"/>
                  </a:cubicBezTo>
                  <a:cubicBezTo>
                    <a:pt x="7048" y="15906"/>
                    <a:pt x="7272" y="15748"/>
                    <a:pt x="7493" y="15493"/>
                  </a:cubicBezTo>
                  <a:cubicBezTo>
                    <a:pt x="8000" y="14888"/>
                    <a:pt x="9210" y="13464"/>
                    <a:pt x="9405" y="12976"/>
                  </a:cubicBezTo>
                  <a:cubicBezTo>
                    <a:pt x="9600" y="12488"/>
                    <a:pt x="9054" y="12157"/>
                    <a:pt x="8469" y="11766"/>
                  </a:cubicBezTo>
                  <a:cubicBezTo>
                    <a:pt x="7883" y="11376"/>
                    <a:pt x="6635" y="8644"/>
                    <a:pt x="6088" y="7903"/>
                  </a:cubicBezTo>
                  <a:cubicBezTo>
                    <a:pt x="5542" y="7162"/>
                    <a:pt x="4215" y="6576"/>
                    <a:pt x="4215" y="6576"/>
                  </a:cubicBezTo>
                  <a:cubicBezTo>
                    <a:pt x="4215" y="6576"/>
                    <a:pt x="3961" y="5249"/>
                    <a:pt x="3844" y="3825"/>
                  </a:cubicBezTo>
                  <a:cubicBezTo>
                    <a:pt x="3727" y="2381"/>
                    <a:pt x="3474" y="1"/>
                    <a:pt x="3474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7356894" y="1844932"/>
              <a:ext cx="182788" cy="231082"/>
            </a:xfrm>
            <a:custGeom>
              <a:avLst/>
              <a:gdLst/>
              <a:ahLst/>
              <a:cxnLst/>
              <a:rect l="l" t="t" r="r" b="b"/>
              <a:pathLst>
                <a:path w="3115" h="3938" extrusionOk="0">
                  <a:moveTo>
                    <a:pt x="2099" y="1"/>
                  </a:moveTo>
                  <a:cubicBezTo>
                    <a:pt x="1787" y="332"/>
                    <a:pt x="1378" y="567"/>
                    <a:pt x="929" y="664"/>
                  </a:cubicBezTo>
                  <a:cubicBezTo>
                    <a:pt x="929" y="1035"/>
                    <a:pt x="714" y="1620"/>
                    <a:pt x="382" y="2479"/>
                  </a:cubicBezTo>
                  <a:cubicBezTo>
                    <a:pt x="0" y="3476"/>
                    <a:pt x="0" y="3937"/>
                    <a:pt x="195" y="3937"/>
                  </a:cubicBezTo>
                  <a:cubicBezTo>
                    <a:pt x="279" y="3937"/>
                    <a:pt x="398" y="3852"/>
                    <a:pt x="539" y="3689"/>
                  </a:cubicBezTo>
                  <a:cubicBezTo>
                    <a:pt x="1007" y="3162"/>
                    <a:pt x="1651" y="2518"/>
                    <a:pt x="2373" y="1542"/>
                  </a:cubicBezTo>
                  <a:cubicBezTo>
                    <a:pt x="3114" y="567"/>
                    <a:pt x="2743" y="586"/>
                    <a:pt x="2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6897791" y="1998376"/>
              <a:ext cx="173517" cy="243053"/>
            </a:xfrm>
            <a:custGeom>
              <a:avLst/>
              <a:gdLst/>
              <a:ahLst/>
              <a:cxnLst/>
              <a:rect l="l" t="t" r="r" b="b"/>
              <a:pathLst>
                <a:path w="2957" h="4142" extrusionOk="0">
                  <a:moveTo>
                    <a:pt x="1825" y="0"/>
                  </a:moveTo>
                  <a:cubicBezTo>
                    <a:pt x="1590" y="352"/>
                    <a:pt x="1278" y="605"/>
                    <a:pt x="888" y="722"/>
                  </a:cubicBezTo>
                  <a:cubicBezTo>
                    <a:pt x="1025" y="1152"/>
                    <a:pt x="693" y="2088"/>
                    <a:pt x="264" y="3220"/>
                  </a:cubicBezTo>
                  <a:cubicBezTo>
                    <a:pt x="0" y="3879"/>
                    <a:pt x="58" y="4142"/>
                    <a:pt x="249" y="4142"/>
                  </a:cubicBezTo>
                  <a:cubicBezTo>
                    <a:pt x="398" y="4142"/>
                    <a:pt x="627" y="3983"/>
                    <a:pt x="849" y="3727"/>
                  </a:cubicBezTo>
                  <a:cubicBezTo>
                    <a:pt x="1356" y="3142"/>
                    <a:pt x="2547" y="1698"/>
                    <a:pt x="2761" y="1210"/>
                  </a:cubicBezTo>
                  <a:cubicBezTo>
                    <a:pt x="2956" y="722"/>
                    <a:pt x="2410" y="391"/>
                    <a:pt x="1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7211487" y="1319406"/>
              <a:ext cx="250798" cy="317224"/>
            </a:xfrm>
            <a:custGeom>
              <a:avLst/>
              <a:gdLst/>
              <a:ahLst/>
              <a:cxnLst/>
              <a:rect l="l" t="t" r="r" b="b"/>
              <a:pathLst>
                <a:path w="4274" h="5406" extrusionOk="0">
                  <a:moveTo>
                    <a:pt x="3649" y="1"/>
                  </a:moveTo>
                  <a:lnTo>
                    <a:pt x="0" y="664"/>
                  </a:lnTo>
                  <a:cubicBezTo>
                    <a:pt x="20" y="879"/>
                    <a:pt x="1288" y="5406"/>
                    <a:pt x="1288" y="5406"/>
                  </a:cubicBezTo>
                  <a:cubicBezTo>
                    <a:pt x="1288" y="5406"/>
                    <a:pt x="3061" y="4666"/>
                    <a:pt x="3975" y="4666"/>
                  </a:cubicBezTo>
                  <a:cubicBezTo>
                    <a:pt x="4090" y="4666"/>
                    <a:pt x="4191" y="4677"/>
                    <a:pt x="4273" y="4703"/>
                  </a:cubicBezTo>
                  <a:lnTo>
                    <a:pt x="36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7211482" y="1243887"/>
              <a:ext cx="486692" cy="314877"/>
            </a:xfrm>
            <a:custGeom>
              <a:avLst/>
              <a:gdLst/>
              <a:ahLst/>
              <a:cxnLst/>
              <a:rect l="l" t="t" r="r" b="b"/>
              <a:pathLst>
                <a:path w="8294" h="5366" extrusionOk="0">
                  <a:moveTo>
                    <a:pt x="7513" y="0"/>
                  </a:moveTo>
                  <a:lnTo>
                    <a:pt x="7513" y="0"/>
                  </a:lnTo>
                  <a:cubicBezTo>
                    <a:pt x="7512" y="0"/>
                    <a:pt x="6205" y="610"/>
                    <a:pt x="4603" y="610"/>
                  </a:cubicBezTo>
                  <a:cubicBezTo>
                    <a:pt x="4219" y="610"/>
                    <a:pt x="3819" y="575"/>
                    <a:pt x="3415" y="488"/>
                  </a:cubicBezTo>
                  <a:lnTo>
                    <a:pt x="1" y="2927"/>
                  </a:lnTo>
                  <a:cubicBezTo>
                    <a:pt x="1" y="2927"/>
                    <a:pt x="1562" y="3922"/>
                    <a:pt x="2401" y="5366"/>
                  </a:cubicBezTo>
                  <a:cubicBezTo>
                    <a:pt x="2401" y="5366"/>
                    <a:pt x="6732" y="3493"/>
                    <a:pt x="7220" y="3298"/>
                  </a:cubicBezTo>
                  <a:cubicBezTo>
                    <a:pt x="7688" y="3122"/>
                    <a:pt x="8293" y="1561"/>
                    <a:pt x="75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7257313" y="787015"/>
              <a:ext cx="353840" cy="503592"/>
            </a:xfrm>
            <a:custGeom>
              <a:avLst/>
              <a:gdLst/>
              <a:ahLst/>
              <a:cxnLst/>
              <a:rect l="l" t="t" r="r" b="b"/>
              <a:pathLst>
                <a:path w="6030" h="8582" extrusionOk="0">
                  <a:moveTo>
                    <a:pt x="2088" y="1"/>
                  </a:moveTo>
                  <a:cubicBezTo>
                    <a:pt x="0" y="157"/>
                    <a:pt x="196" y="2186"/>
                    <a:pt x="293" y="2967"/>
                  </a:cubicBezTo>
                  <a:cubicBezTo>
                    <a:pt x="391" y="3747"/>
                    <a:pt x="1913" y="8274"/>
                    <a:pt x="1913" y="8274"/>
                  </a:cubicBezTo>
                  <a:cubicBezTo>
                    <a:pt x="2440" y="8497"/>
                    <a:pt x="2955" y="8582"/>
                    <a:pt x="3432" y="8582"/>
                  </a:cubicBezTo>
                  <a:cubicBezTo>
                    <a:pt x="4913" y="8582"/>
                    <a:pt x="6030" y="7767"/>
                    <a:pt x="6030" y="7767"/>
                  </a:cubicBezTo>
                  <a:lnTo>
                    <a:pt x="5288" y="3513"/>
                  </a:lnTo>
                  <a:cubicBezTo>
                    <a:pt x="3942" y="2420"/>
                    <a:pt x="5035" y="684"/>
                    <a:pt x="5035" y="684"/>
                  </a:cubicBezTo>
                  <a:cubicBezTo>
                    <a:pt x="4586" y="430"/>
                    <a:pt x="4117" y="274"/>
                    <a:pt x="3610" y="196"/>
                  </a:cubicBezTo>
                  <a:lnTo>
                    <a:pt x="20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6818802" y="826799"/>
              <a:ext cx="575181" cy="539563"/>
            </a:xfrm>
            <a:custGeom>
              <a:avLst/>
              <a:gdLst/>
              <a:ahLst/>
              <a:cxnLst/>
              <a:rect l="l" t="t" r="r" b="b"/>
              <a:pathLst>
                <a:path w="9802" h="9195" extrusionOk="0">
                  <a:moveTo>
                    <a:pt x="1301" y="1"/>
                  </a:moveTo>
                  <a:cubicBezTo>
                    <a:pt x="940" y="1"/>
                    <a:pt x="0" y="1761"/>
                    <a:pt x="1646" y="2972"/>
                  </a:cubicBezTo>
                  <a:cubicBezTo>
                    <a:pt x="1646" y="2972"/>
                    <a:pt x="7382" y="7284"/>
                    <a:pt x="7753" y="7615"/>
                  </a:cubicBezTo>
                  <a:cubicBezTo>
                    <a:pt x="8104" y="7947"/>
                    <a:pt x="7480" y="8689"/>
                    <a:pt x="7889" y="9020"/>
                  </a:cubicBezTo>
                  <a:cubicBezTo>
                    <a:pt x="8046" y="9135"/>
                    <a:pt x="8237" y="9194"/>
                    <a:pt x="8425" y="9194"/>
                  </a:cubicBezTo>
                  <a:cubicBezTo>
                    <a:pt x="8588" y="9194"/>
                    <a:pt x="8749" y="9150"/>
                    <a:pt x="8885" y="9059"/>
                  </a:cubicBezTo>
                  <a:cubicBezTo>
                    <a:pt x="9450" y="8611"/>
                    <a:pt x="9802" y="7440"/>
                    <a:pt x="8416" y="6718"/>
                  </a:cubicBezTo>
                  <a:cubicBezTo>
                    <a:pt x="7111" y="5720"/>
                    <a:pt x="2048" y="1"/>
                    <a:pt x="1364" y="1"/>
                  </a:cubicBezTo>
                  <a:cubicBezTo>
                    <a:pt x="1353" y="1"/>
                    <a:pt x="1342" y="3"/>
                    <a:pt x="1334" y="6"/>
                  </a:cubicBezTo>
                  <a:cubicBezTo>
                    <a:pt x="1323" y="2"/>
                    <a:pt x="1313" y="1"/>
                    <a:pt x="1301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7279087" y="430425"/>
              <a:ext cx="132852" cy="115071"/>
            </a:xfrm>
            <a:custGeom>
              <a:avLst/>
              <a:gdLst/>
              <a:ahLst/>
              <a:cxnLst/>
              <a:rect l="l" t="t" r="r" b="b"/>
              <a:pathLst>
                <a:path w="2264" h="1961" extrusionOk="0">
                  <a:moveTo>
                    <a:pt x="977" y="1"/>
                  </a:moveTo>
                  <a:cubicBezTo>
                    <a:pt x="476" y="1"/>
                    <a:pt x="1" y="390"/>
                    <a:pt x="1" y="985"/>
                  </a:cubicBezTo>
                  <a:cubicBezTo>
                    <a:pt x="1" y="1512"/>
                    <a:pt x="430" y="1961"/>
                    <a:pt x="976" y="1961"/>
                  </a:cubicBezTo>
                  <a:cubicBezTo>
                    <a:pt x="1835" y="1961"/>
                    <a:pt x="2264" y="907"/>
                    <a:pt x="1659" y="283"/>
                  </a:cubicBezTo>
                  <a:cubicBezTo>
                    <a:pt x="1458" y="88"/>
                    <a:pt x="1215" y="1"/>
                    <a:pt x="977" y="1"/>
                  </a:cubicBezTo>
                  <a:close/>
                </a:path>
              </a:pathLst>
            </a:custGeom>
            <a:solidFill>
              <a:srgbClr val="3B4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7390108" y="718185"/>
              <a:ext cx="110905" cy="127336"/>
            </a:xfrm>
            <a:custGeom>
              <a:avLst/>
              <a:gdLst/>
              <a:ahLst/>
              <a:cxnLst/>
              <a:rect l="l" t="t" r="r" b="b"/>
              <a:pathLst>
                <a:path w="1890" h="2170" extrusionOk="0">
                  <a:moveTo>
                    <a:pt x="998" y="1"/>
                  </a:moveTo>
                  <a:cubicBezTo>
                    <a:pt x="727" y="1"/>
                    <a:pt x="469" y="56"/>
                    <a:pt x="348" y="237"/>
                  </a:cubicBezTo>
                  <a:cubicBezTo>
                    <a:pt x="348" y="237"/>
                    <a:pt x="328" y="1037"/>
                    <a:pt x="211" y="1174"/>
                  </a:cubicBezTo>
                  <a:cubicBezTo>
                    <a:pt x="211" y="1174"/>
                    <a:pt x="1" y="2169"/>
                    <a:pt x="565" y="2169"/>
                  </a:cubicBezTo>
                  <a:cubicBezTo>
                    <a:pt x="571" y="2169"/>
                    <a:pt x="576" y="2169"/>
                    <a:pt x="582" y="2169"/>
                  </a:cubicBezTo>
                  <a:cubicBezTo>
                    <a:pt x="1148" y="2150"/>
                    <a:pt x="1733" y="1350"/>
                    <a:pt x="1733" y="1350"/>
                  </a:cubicBezTo>
                  <a:cubicBezTo>
                    <a:pt x="1519" y="1252"/>
                    <a:pt x="1889" y="140"/>
                    <a:pt x="1889" y="140"/>
                  </a:cubicBezTo>
                  <a:cubicBezTo>
                    <a:pt x="1889" y="140"/>
                    <a:pt x="1427" y="1"/>
                    <a:pt x="998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7297391" y="445095"/>
              <a:ext cx="311473" cy="304960"/>
            </a:xfrm>
            <a:custGeom>
              <a:avLst/>
              <a:gdLst/>
              <a:ahLst/>
              <a:cxnLst/>
              <a:rect l="l" t="t" r="r" b="b"/>
              <a:pathLst>
                <a:path w="5308" h="5197" extrusionOk="0">
                  <a:moveTo>
                    <a:pt x="3044" y="1"/>
                  </a:moveTo>
                  <a:cubicBezTo>
                    <a:pt x="2841" y="1"/>
                    <a:pt x="2643" y="26"/>
                    <a:pt x="2459" y="72"/>
                  </a:cubicBezTo>
                  <a:cubicBezTo>
                    <a:pt x="1" y="638"/>
                    <a:pt x="742" y="2960"/>
                    <a:pt x="1093" y="3682"/>
                  </a:cubicBezTo>
                  <a:cubicBezTo>
                    <a:pt x="1385" y="4334"/>
                    <a:pt x="2114" y="5197"/>
                    <a:pt x="3241" y="5197"/>
                  </a:cubicBezTo>
                  <a:cubicBezTo>
                    <a:pt x="3395" y="5197"/>
                    <a:pt x="3558" y="5180"/>
                    <a:pt x="3727" y="5145"/>
                  </a:cubicBezTo>
                  <a:cubicBezTo>
                    <a:pt x="4820" y="4911"/>
                    <a:pt x="5308" y="3838"/>
                    <a:pt x="5132" y="2023"/>
                  </a:cubicBezTo>
                  <a:cubicBezTo>
                    <a:pt x="4972" y="521"/>
                    <a:pt x="3962" y="1"/>
                    <a:pt x="3044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7426783" y="573719"/>
              <a:ext cx="51580" cy="26758"/>
            </a:xfrm>
            <a:custGeom>
              <a:avLst/>
              <a:gdLst/>
              <a:ahLst/>
              <a:cxnLst/>
              <a:rect l="l" t="t" r="r" b="b"/>
              <a:pathLst>
                <a:path w="879" h="456" extrusionOk="0">
                  <a:moveTo>
                    <a:pt x="446" y="0"/>
                  </a:moveTo>
                  <a:cubicBezTo>
                    <a:pt x="421" y="0"/>
                    <a:pt x="396" y="2"/>
                    <a:pt x="372" y="7"/>
                  </a:cubicBezTo>
                  <a:cubicBezTo>
                    <a:pt x="157" y="46"/>
                    <a:pt x="1" y="221"/>
                    <a:pt x="1" y="456"/>
                  </a:cubicBezTo>
                  <a:cubicBezTo>
                    <a:pt x="152" y="278"/>
                    <a:pt x="347" y="230"/>
                    <a:pt x="515" y="230"/>
                  </a:cubicBezTo>
                  <a:cubicBezTo>
                    <a:pt x="716" y="230"/>
                    <a:pt x="879" y="299"/>
                    <a:pt x="879" y="299"/>
                  </a:cubicBezTo>
                  <a:cubicBezTo>
                    <a:pt x="810" y="127"/>
                    <a:pt x="634" y="0"/>
                    <a:pt x="446" y="0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7317993" y="557934"/>
              <a:ext cx="52753" cy="26523"/>
            </a:xfrm>
            <a:custGeom>
              <a:avLst/>
              <a:gdLst/>
              <a:ahLst/>
              <a:cxnLst/>
              <a:rect l="l" t="t" r="r" b="b"/>
              <a:pathLst>
                <a:path w="899" h="452" extrusionOk="0">
                  <a:moveTo>
                    <a:pt x="452" y="1"/>
                  </a:moveTo>
                  <a:cubicBezTo>
                    <a:pt x="438" y="1"/>
                    <a:pt x="424" y="1"/>
                    <a:pt x="411" y="3"/>
                  </a:cubicBezTo>
                  <a:cubicBezTo>
                    <a:pt x="196" y="42"/>
                    <a:pt x="20" y="217"/>
                    <a:pt x="1" y="451"/>
                  </a:cubicBezTo>
                  <a:cubicBezTo>
                    <a:pt x="1" y="451"/>
                    <a:pt x="258" y="237"/>
                    <a:pt x="566" y="237"/>
                  </a:cubicBezTo>
                  <a:cubicBezTo>
                    <a:pt x="673" y="237"/>
                    <a:pt x="787" y="263"/>
                    <a:pt x="898" y="334"/>
                  </a:cubicBezTo>
                  <a:cubicBezTo>
                    <a:pt x="844" y="133"/>
                    <a:pt x="652" y="1"/>
                    <a:pt x="452" y="1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7290531" y="595664"/>
              <a:ext cx="51580" cy="31629"/>
            </a:xfrm>
            <a:custGeom>
              <a:avLst/>
              <a:gdLst/>
              <a:ahLst/>
              <a:cxnLst/>
              <a:rect l="l" t="t" r="r" b="b"/>
              <a:pathLst>
                <a:path w="879" h="539" extrusionOk="0">
                  <a:moveTo>
                    <a:pt x="476" y="1"/>
                  </a:moveTo>
                  <a:cubicBezTo>
                    <a:pt x="454" y="1"/>
                    <a:pt x="432" y="1"/>
                    <a:pt x="410" y="3"/>
                  </a:cubicBezTo>
                  <a:cubicBezTo>
                    <a:pt x="176" y="42"/>
                    <a:pt x="1" y="199"/>
                    <a:pt x="20" y="335"/>
                  </a:cubicBezTo>
                  <a:cubicBezTo>
                    <a:pt x="53" y="451"/>
                    <a:pt x="199" y="539"/>
                    <a:pt x="386" y="539"/>
                  </a:cubicBezTo>
                  <a:cubicBezTo>
                    <a:pt x="419" y="539"/>
                    <a:pt x="453" y="536"/>
                    <a:pt x="489" y="530"/>
                  </a:cubicBezTo>
                  <a:cubicBezTo>
                    <a:pt x="703" y="491"/>
                    <a:pt x="879" y="355"/>
                    <a:pt x="859" y="199"/>
                  </a:cubicBezTo>
                  <a:cubicBezTo>
                    <a:pt x="842" y="76"/>
                    <a:pt x="667" y="1"/>
                    <a:pt x="476" y="1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7448495" y="614794"/>
              <a:ext cx="50465" cy="31629"/>
            </a:xfrm>
            <a:custGeom>
              <a:avLst/>
              <a:gdLst/>
              <a:ahLst/>
              <a:cxnLst/>
              <a:rect l="l" t="t" r="r" b="b"/>
              <a:pathLst>
                <a:path w="860" h="539" extrusionOk="0">
                  <a:moveTo>
                    <a:pt x="494" y="1"/>
                  </a:moveTo>
                  <a:cubicBezTo>
                    <a:pt x="461" y="1"/>
                    <a:pt x="426" y="3"/>
                    <a:pt x="391" y="9"/>
                  </a:cubicBezTo>
                  <a:cubicBezTo>
                    <a:pt x="157" y="48"/>
                    <a:pt x="1" y="185"/>
                    <a:pt x="20" y="341"/>
                  </a:cubicBezTo>
                  <a:cubicBezTo>
                    <a:pt x="38" y="464"/>
                    <a:pt x="197" y="539"/>
                    <a:pt x="399" y="539"/>
                  </a:cubicBezTo>
                  <a:cubicBezTo>
                    <a:pt x="422" y="539"/>
                    <a:pt x="445" y="538"/>
                    <a:pt x="469" y="536"/>
                  </a:cubicBezTo>
                  <a:cubicBezTo>
                    <a:pt x="703" y="497"/>
                    <a:pt x="859" y="360"/>
                    <a:pt x="840" y="204"/>
                  </a:cubicBezTo>
                  <a:cubicBezTo>
                    <a:pt x="823" y="88"/>
                    <a:pt x="680" y="1"/>
                    <a:pt x="494" y="1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7511515" y="608808"/>
              <a:ext cx="94416" cy="79922"/>
            </a:xfrm>
            <a:custGeom>
              <a:avLst/>
              <a:gdLst/>
              <a:ahLst/>
              <a:cxnLst/>
              <a:rect l="l" t="t" r="r" b="b"/>
              <a:pathLst>
                <a:path w="1609" h="1362" extrusionOk="0">
                  <a:moveTo>
                    <a:pt x="899" y="0"/>
                  </a:moveTo>
                  <a:cubicBezTo>
                    <a:pt x="718" y="0"/>
                    <a:pt x="536" y="71"/>
                    <a:pt x="399" y="228"/>
                  </a:cubicBezTo>
                  <a:cubicBezTo>
                    <a:pt x="0" y="665"/>
                    <a:pt x="323" y="1361"/>
                    <a:pt x="899" y="1361"/>
                  </a:cubicBezTo>
                  <a:cubicBezTo>
                    <a:pt x="914" y="1361"/>
                    <a:pt x="930" y="1361"/>
                    <a:pt x="946" y="1360"/>
                  </a:cubicBezTo>
                  <a:cubicBezTo>
                    <a:pt x="1316" y="1340"/>
                    <a:pt x="1609" y="1009"/>
                    <a:pt x="1589" y="638"/>
                  </a:cubicBezTo>
                  <a:cubicBezTo>
                    <a:pt x="1564" y="245"/>
                    <a:pt x="1234" y="0"/>
                    <a:pt x="899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7369512" y="666842"/>
              <a:ext cx="76753" cy="35736"/>
            </a:xfrm>
            <a:custGeom>
              <a:avLst/>
              <a:gdLst/>
              <a:ahLst/>
              <a:cxnLst/>
              <a:rect l="l" t="t" r="r" b="b"/>
              <a:pathLst>
                <a:path w="1308" h="609" extrusionOk="0">
                  <a:moveTo>
                    <a:pt x="1307" y="0"/>
                  </a:moveTo>
                  <a:lnTo>
                    <a:pt x="0" y="176"/>
                  </a:lnTo>
                  <a:cubicBezTo>
                    <a:pt x="78" y="429"/>
                    <a:pt x="312" y="605"/>
                    <a:pt x="586" y="605"/>
                  </a:cubicBezTo>
                  <a:cubicBezTo>
                    <a:pt x="609" y="608"/>
                    <a:pt x="633" y="609"/>
                    <a:pt x="656" y="609"/>
                  </a:cubicBezTo>
                  <a:cubicBezTo>
                    <a:pt x="997" y="609"/>
                    <a:pt x="1289" y="347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7284775" y="349625"/>
              <a:ext cx="320628" cy="280608"/>
            </a:xfrm>
            <a:custGeom>
              <a:avLst/>
              <a:gdLst/>
              <a:ahLst/>
              <a:cxnLst/>
              <a:rect l="l" t="t" r="r" b="b"/>
              <a:pathLst>
                <a:path w="5464" h="4782" extrusionOk="0">
                  <a:moveTo>
                    <a:pt x="3953" y="1"/>
                  </a:moveTo>
                  <a:cubicBezTo>
                    <a:pt x="2671" y="1"/>
                    <a:pt x="1424" y="1797"/>
                    <a:pt x="1424" y="1797"/>
                  </a:cubicBezTo>
                  <a:cubicBezTo>
                    <a:pt x="1339" y="1762"/>
                    <a:pt x="1253" y="1745"/>
                    <a:pt x="1166" y="1745"/>
                  </a:cubicBezTo>
                  <a:cubicBezTo>
                    <a:pt x="578" y="1745"/>
                    <a:pt x="0" y="2504"/>
                    <a:pt x="0" y="3338"/>
                  </a:cubicBezTo>
                  <a:cubicBezTo>
                    <a:pt x="0" y="3787"/>
                    <a:pt x="156" y="4235"/>
                    <a:pt x="449" y="4587"/>
                  </a:cubicBezTo>
                  <a:cubicBezTo>
                    <a:pt x="607" y="4465"/>
                    <a:pt x="754" y="4419"/>
                    <a:pt x="885" y="4419"/>
                  </a:cubicBezTo>
                  <a:cubicBezTo>
                    <a:pt x="1257" y="4419"/>
                    <a:pt x="1502" y="4782"/>
                    <a:pt x="1502" y="4782"/>
                  </a:cubicBezTo>
                  <a:cubicBezTo>
                    <a:pt x="1912" y="3709"/>
                    <a:pt x="1581" y="3026"/>
                    <a:pt x="1580" y="3026"/>
                  </a:cubicBezTo>
                  <a:lnTo>
                    <a:pt x="1580" y="3026"/>
                  </a:lnTo>
                  <a:cubicBezTo>
                    <a:pt x="1581" y="3026"/>
                    <a:pt x="2030" y="3137"/>
                    <a:pt x="2592" y="3137"/>
                  </a:cubicBezTo>
                  <a:cubicBezTo>
                    <a:pt x="3083" y="3137"/>
                    <a:pt x="3660" y="3052"/>
                    <a:pt x="4098" y="2733"/>
                  </a:cubicBezTo>
                  <a:cubicBezTo>
                    <a:pt x="4702" y="2304"/>
                    <a:pt x="5463" y="606"/>
                    <a:pt x="4273" y="40"/>
                  </a:cubicBezTo>
                  <a:cubicBezTo>
                    <a:pt x="4167" y="13"/>
                    <a:pt x="4060" y="1"/>
                    <a:pt x="3953" y="1"/>
                  </a:cubicBezTo>
                  <a:close/>
                </a:path>
              </a:pathLst>
            </a:custGeom>
            <a:solidFill>
              <a:srgbClr val="585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62" name="Google Shape;62;p2"/>
          <p:cNvSpPr/>
          <p:nvPr/>
        </p:nvSpPr>
        <p:spPr>
          <a:xfrm rot="-4020092" flipH="1">
            <a:off x="1266728" y="176617"/>
            <a:ext cx="1468943" cy="1694147"/>
          </a:xfrm>
          <a:custGeom>
            <a:avLst/>
            <a:gdLst/>
            <a:ahLst/>
            <a:cxnLst/>
            <a:rect l="l" t="t" r="r" b="b"/>
            <a:pathLst>
              <a:path w="44069" h="67767" extrusionOk="0">
                <a:moveTo>
                  <a:pt x="14925" y="1"/>
                </a:moveTo>
                <a:lnTo>
                  <a:pt x="1" y="29144"/>
                </a:lnTo>
                <a:lnTo>
                  <a:pt x="37010" y="67767"/>
                </a:lnTo>
                <a:lnTo>
                  <a:pt x="44068" y="14825"/>
                </a:lnTo>
                <a:lnTo>
                  <a:pt x="149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63" name="Google Shape;63;p2"/>
          <p:cNvSpPr/>
          <p:nvPr/>
        </p:nvSpPr>
        <p:spPr>
          <a:xfrm rot="-3916399" flipH="1">
            <a:off x="3548141" y="222225"/>
            <a:ext cx="1116061" cy="1287166"/>
          </a:xfrm>
          <a:custGeom>
            <a:avLst/>
            <a:gdLst/>
            <a:ahLst/>
            <a:cxnLst/>
            <a:rect l="l" t="t" r="r" b="b"/>
            <a:pathLst>
              <a:path w="44069" h="67767" extrusionOk="0">
                <a:moveTo>
                  <a:pt x="14925" y="1"/>
                </a:moveTo>
                <a:lnTo>
                  <a:pt x="1" y="29144"/>
                </a:lnTo>
                <a:lnTo>
                  <a:pt x="37010" y="67767"/>
                </a:lnTo>
                <a:lnTo>
                  <a:pt x="44068" y="14825"/>
                </a:lnTo>
                <a:lnTo>
                  <a:pt x="14925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64" name="Google Shape;64;p2"/>
          <p:cNvSpPr/>
          <p:nvPr/>
        </p:nvSpPr>
        <p:spPr>
          <a:xfrm rot="-3916399" flipH="1">
            <a:off x="3665568" y="141034"/>
            <a:ext cx="937291" cy="1287166"/>
          </a:xfrm>
          <a:custGeom>
            <a:avLst/>
            <a:gdLst/>
            <a:ahLst/>
            <a:cxnLst/>
            <a:rect l="l" t="t" r="r" b="b"/>
            <a:pathLst>
              <a:path w="37010" h="67767" extrusionOk="0">
                <a:moveTo>
                  <a:pt x="14925" y="1"/>
                </a:moveTo>
                <a:lnTo>
                  <a:pt x="1" y="29144"/>
                </a:lnTo>
                <a:lnTo>
                  <a:pt x="37010" y="67767"/>
                </a:lnTo>
                <a:lnTo>
                  <a:pt x="37010" y="67767"/>
                </a:lnTo>
                <a:lnTo>
                  <a:pt x="14925" y="1"/>
                </a:lnTo>
                <a:close/>
              </a:path>
            </a:pathLst>
          </a:custGeom>
          <a:solidFill>
            <a:srgbClr val="589B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65" name="Google Shape;65;p2"/>
          <p:cNvSpPr/>
          <p:nvPr/>
        </p:nvSpPr>
        <p:spPr>
          <a:xfrm rot="-3916399" flipH="1">
            <a:off x="3665568" y="141034"/>
            <a:ext cx="937291" cy="1287166"/>
          </a:xfrm>
          <a:custGeom>
            <a:avLst/>
            <a:gdLst/>
            <a:ahLst/>
            <a:cxnLst/>
            <a:rect l="l" t="t" r="r" b="b"/>
            <a:pathLst>
              <a:path w="37010" h="67767" extrusionOk="0">
                <a:moveTo>
                  <a:pt x="14925" y="1"/>
                </a:moveTo>
                <a:lnTo>
                  <a:pt x="1" y="29144"/>
                </a:lnTo>
                <a:lnTo>
                  <a:pt x="37010" y="67767"/>
                </a:lnTo>
                <a:lnTo>
                  <a:pt x="37010" y="67767"/>
                </a:lnTo>
                <a:lnTo>
                  <a:pt x="14925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479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985350" y="2496400"/>
            <a:ext cx="43842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4281779" y="3070461"/>
            <a:ext cx="5586350" cy="4260100"/>
          </a:xfrm>
          <a:custGeom>
            <a:avLst/>
            <a:gdLst/>
            <a:ahLst/>
            <a:cxnLst/>
            <a:rect l="l" t="t" r="r" b="b"/>
            <a:pathLst>
              <a:path w="223454" h="127803" extrusionOk="0">
                <a:moveTo>
                  <a:pt x="207639" y="26880"/>
                </a:moveTo>
                <a:cubicBezTo>
                  <a:pt x="202641" y="7478"/>
                  <a:pt x="188720" y="1028"/>
                  <a:pt x="177326" y="114"/>
                </a:cubicBezTo>
                <a:cubicBezTo>
                  <a:pt x="165932" y="-800"/>
                  <a:pt x="160074" y="19033"/>
                  <a:pt x="139274" y="21398"/>
                </a:cubicBezTo>
                <a:cubicBezTo>
                  <a:pt x="118474" y="23763"/>
                  <a:pt x="74510" y="-1337"/>
                  <a:pt x="52528" y="14303"/>
                </a:cubicBezTo>
                <a:cubicBezTo>
                  <a:pt x="30546" y="29943"/>
                  <a:pt x="-18417" y="98201"/>
                  <a:pt x="7381" y="115238"/>
                </a:cubicBezTo>
                <a:cubicBezTo>
                  <a:pt x="33179" y="132276"/>
                  <a:pt x="173940" y="131254"/>
                  <a:pt x="207316" y="116528"/>
                </a:cubicBezTo>
                <a:cubicBezTo>
                  <a:pt x="240692" y="101802"/>
                  <a:pt x="212637" y="46282"/>
                  <a:pt x="207639" y="26880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985350" y="1192000"/>
            <a:ext cx="16509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1001475" y="3592800"/>
            <a:ext cx="2587800" cy="8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706751" y="5077368"/>
            <a:ext cx="3499771" cy="1601313"/>
          </a:xfrm>
          <a:custGeom>
            <a:avLst/>
            <a:gdLst/>
            <a:ahLst/>
            <a:cxnLst/>
            <a:rect l="l" t="t" r="r" b="b"/>
            <a:pathLst>
              <a:path w="58946" h="30019" extrusionOk="0">
                <a:moveTo>
                  <a:pt x="22374" y="1"/>
                </a:moveTo>
                <a:cubicBezTo>
                  <a:pt x="13446" y="1"/>
                  <a:pt x="2406" y="4821"/>
                  <a:pt x="176" y="20898"/>
                </a:cubicBezTo>
                <a:cubicBezTo>
                  <a:pt x="0" y="22303"/>
                  <a:pt x="527" y="23767"/>
                  <a:pt x="1366" y="24918"/>
                </a:cubicBezTo>
                <a:cubicBezTo>
                  <a:pt x="2672" y="26720"/>
                  <a:pt x="5035" y="27482"/>
                  <a:pt x="7295" y="27482"/>
                </a:cubicBezTo>
                <a:cubicBezTo>
                  <a:pt x="7433" y="27482"/>
                  <a:pt x="7570" y="27479"/>
                  <a:pt x="7707" y="27474"/>
                </a:cubicBezTo>
                <a:cubicBezTo>
                  <a:pt x="10068" y="27396"/>
                  <a:pt x="12371" y="26596"/>
                  <a:pt x="14673" y="26010"/>
                </a:cubicBezTo>
                <a:cubicBezTo>
                  <a:pt x="17545" y="25317"/>
                  <a:pt x="20497" y="24970"/>
                  <a:pt x="23452" y="24970"/>
                </a:cubicBezTo>
                <a:cubicBezTo>
                  <a:pt x="24070" y="24970"/>
                  <a:pt x="24689" y="24985"/>
                  <a:pt x="25307" y="25015"/>
                </a:cubicBezTo>
                <a:cubicBezTo>
                  <a:pt x="32448" y="25406"/>
                  <a:pt x="39297" y="27845"/>
                  <a:pt x="46341" y="29191"/>
                </a:cubicBezTo>
                <a:cubicBezTo>
                  <a:pt x="48994" y="29694"/>
                  <a:pt x="51754" y="30019"/>
                  <a:pt x="54483" y="30019"/>
                </a:cubicBezTo>
                <a:cubicBezTo>
                  <a:pt x="55987" y="30019"/>
                  <a:pt x="57482" y="29920"/>
                  <a:pt x="58945" y="29698"/>
                </a:cubicBezTo>
                <a:lnTo>
                  <a:pt x="58945" y="6967"/>
                </a:lnTo>
                <a:cubicBezTo>
                  <a:pt x="58048" y="6050"/>
                  <a:pt x="57131" y="5133"/>
                  <a:pt x="56213" y="4235"/>
                </a:cubicBezTo>
                <a:cubicBezTo>
                  <a:pt x="55121" y="3123"/>
                  <a:pt x="53989" y="2011"/>
                  <a:pt x="52565" y="1367"/>
                </a:cubicBezTo>
                <a:cubicBezTo>
                  <a:pt x="51536" y="906"/>
                  <a:pt x="50470" y="731"/>
                  <a:pt x="49382" y="731"/>
                </a:cubicBezTo>
                <a:cubicBezTo>
                  <a:pt x="46467" y="731"/>
                  <a:pt x="43387" y="1982"/>
                  <a:pt x="40389" y="2323"/>
                </a:cubicBezTo>
                <a:cubicBezTo>
                  <a:pt x="39765" y="2397"/>
                  <a:pt x="39141" y="2430"/>
                  <a:pt x="38519" y="2430"/>
                </a:cubicBezTo>
                <a:cubicBezTo>
                  <a:pt x="33192" y="2430"/>
                  <a:pt x="27935" y="19"/>
                  <a:pt x="22536" y="1"/>
                </a:cubicBezTo>
                <a:cubicBezTo>
                  <a:pt x="22482" y="1"/>
                  <a:pt x="22428" y="1"/>
                  <a:pt x="223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6220123" y="2604516"/>
            <a:ext cx="384679" cy="439013"/>
          </a:xfrm>
          <a:custGeom>
            <a:avLst/>
            <a:gdLst/>
            <a:ahLst/>
            <a:cxnLst/>
            <a:rect l="l" t="t" r="r" b="b"/>
            <a:pathLst>
              <a:path w="4852" h="4153" extrusionOk="0">
                <a:moveTo>
                  <a:pt x="2702" y="1"/>
                </a:moveTo>
                <a:cubicBezTo>
                  <a:pt x="2696" y="1"/>
                  <a:pt x="2691" y="1"/>
                  <a:pt x="2686" y="1"/>
                </a:cubicBezTo>
                <a:cubicBezTo>
                  <a:pt x="2295" y="21"/>
                  <a:pt x="1769" y="762"/>
                  <a:pt x="1769" y="762"/>
                </a:cubicBezTo>
                <a:cubicBezTo>
                  <a:pt x="1769" y="762"/>
                  <a:pt x="1977" y="153"/>
                  <a:pt x="1783" y="153"/>
                </a:cubicBezTo>
                <a:cubicBezTo>
                  <a:pt x="1755" y="153"/>
                  <a:pt x="1718" y="166"/>
                  <a:pt x="1671" y="196"/>
                </a:cubicBezTo>
                <a:cubicBezTo>
                  <a:pt x="949" y="665"/>
                  <a:pt x="1027" y="1640"/>
                  <a:pt x="1027" y="1640"/>
                </a:cubicBezTo>
                <a:cubicBezTo>
                  <a:pt x="1027" y="1640"/>
                  <a:pt x="774" y="1387"/>
                  <a:pt x="587" y="1387"/>
                </a:cubicBezTo>
                <a:cubicBezTo>
                  <a:pt x="548" y="1387"/>
                  <a:pt x="511" y="1398"/>
                  <a:pt x="481" y="1426"/>
                </a:cubicBezTo>
                <a:cubicBezTo>
                  <a:pt x="325" y="1582"/>
                  <a:pt x="793" y="1835"/>
                  <a:pt x="793" y="1835"/>
                </a:cubicBezTo>
                <a:cubicBezTo>
                  <a:pt x="793" y="1835"/>
                  <a:pt x="52" y="1972"/>
                  <a:pt x="13" y="2245"/>
                </a:cubicBezTo>
                <a:cubicBezTo>
                  <a:pt x="0" y="2332"/>
                  <a:pt x="57" y="2362"/>
                  <a:pt x="140" y="2362"/>
                </a:cubicBezTo>
                <a:cubicBezTo>
                  <a:pt x="318" y="2362"/>
                  <a:pt x="617" y="2226"/>
                  <a:pt x="617" y="2226"/>
                </a:cubicBezTo>
                <a:lnTo>
                  <a:pt x="617" y="2226"/>
                </a:lnTo>
                <a:cubicBezTo>
                  <a:pt x="617" y="2226"/>
                  <a:pt x="169" y="3006"/>
                  <a:pt x="617" y="3689"/>
                </a:cubicBezTo>
                <a:cubicBezTo>
                  <a:pt x="867" y="4068"/>
                  <a:pt x="1694" y="4153"/>
                  <a:pt x="2380" y="4153"/>
                </a:cubicBezTo>
                <a:cubicBezTo>
                  <a:pt x="2929" y="4153"/>
                  <a:pt x="3388" y="4099"/>
                  <a:pt x="3388" y="4099"/>
                </a:cubicBezTo>
                <a:lnTo>
                  <a:pt x="4851" y="2596"/>
                </a:lnTo>
                <a:cubicBezTo>
                  <a:pt x="4851" y="2596"/>
                  <a:pt x="4734" y="1523"/>
                  <a:pt x="3915" y="1133"/>
                </a:cubicBezTo>
                <a:cubicBezTo>
                  <a:pt x="3915" y="1133"/>
                  <a:pt x="4481" y="645"/>
                  <a:pt x="4266" y="509"/>
                </a:cubicBezTo>
                <a:cubicBezTo>
                  <a:pt x="4225" y="488"/>
                  <a:pt x="4165" y="479"/>
                  <a:pt x="4094" y="479"/>
                </a:cubicBezTo>
                <a:cubicBezTo>
                  <a:pt x="3762" y="479"/>
                  <a:pt x="3193" y="665"/>
                  <a:pt x="3193" y="665"/>
                </a:cubicBezTo>
                <a:cubicBezTo>
                  <a:pt x="3193" y="665"/>
                  <a:pt x="3798" y="118"/>
                  <a:pt x="3447" y="60"/>
                </a:cubicBezTo>
                <a:cubicBezTo>
                  <a:pt x="3432" y="57"/>
                  <a:pt x="3417" y="56"/>
                  <a:pt x="3401" y="56"/>
                </a:cubicBezTo>
                <a:cubicBezTo>
                  <a:pt x="3049" y="56"/>
                  <a:pt x="2530" y="665"/>
                  <a:pt x="2530" y="665"/>
                </a:cubicBezTo>
                <a:cubicBezTo>
                  <a:pt x="2530" y="665"/>
                  <a:pt x="3061" y="1"/>
                  <a:pt x="2702" y="1"/>
                </a:cubicBezTo>
                <a:close/>
              </a:path>
            </a:pathLst>
          </a:custGeom>
          <a:solidFill>
            <a:srgbClr val="2C4A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6703735" y="2674707"/>
            <a:ext cx="113136" cy="123892"/>
          </a:xfrm>
          <a:custGeom>
            <a:avLst/>
            <a:gdLst/>
            <a:ahLst/>
            <a:cxnLst/>
            <a:rect l="l" t="t" r="r" b="b"/>
            <a:pathLst>
              <a:path w="1427" h="1172" extrusionOk="0">
                <a:moveTo>
                  <a:pt x="605" y="1"/>
                </a:moveTo>
                <a:cubicBezTo>
                  <a:pt x="488" y="1"/>
                  <a:pt x="410" y="430"/>
                  <a:pt x="410" y="430"/>
                </a:cubicBezTo>
                <a:cubicBezTo>
                  <a:pt x="410" y="430"/>
                  <a:pt x="310" y="258"/>
                  <a:pt x="195" y="258"/>
                </a:cubicBezTo>
                <a:cubicBezTo>
                  <a:pt x="176" y="258"/>
                  <a:pt x="156" y="263"/>
                  <a:pt x="137" y="274"/>
                </a:cubicBezTo>
                <a:cubicBezTo>
                  <a:pt x="0" y="352"/>
                  <a:pt x="234" y="586"/>
                  <a:pt x="234" y="586"/>
                </a:cubicBezTo>
                <a:cubicBezTo>
                  <a:pt x="234" y="586"/>
                  <a:pt x="156" y="1015"/>
                  <a:pt x="469" y="1152"/>
                </a:cubicBezTo>
                <a:cubicBezTo>
                  <a:pt x="507" y="1165"/>
                  <a:pt x="548" y="1171"/>
                  <a:pt x="589" y="1171"/>
                </a:cubicBezTo>
                <a:cubicBezTo>
                  <a:pt x="734" y="1171"/>
                  <a:pt x="885" y="1093"/>
                  <a:pt x="976" y="957"/>
                </a:cubicBezTo>
                <a:cubicBezTo>
                  <a:pt x="976" y="957"/>
                  <a:pt x="1347" y="957"/>
                  <a:pt x="1405" y="840"/>
                </a:cubicBezTo>
                <a:cubicBezTo>
                  <a:pt x="1426" y="766"/>
                  <a:pt x="1306" y="749"/>
                  <a:pt x="1190" y="749"/>
                </a:cubicBezTo>
                <a:cubicBezTo>
                  <a:pt x="1091" y="749"/>
                  <a:pt x="995" y="762"/>
                  <a:pt x="995" y="762"/>
                </a:cubicBezTo>
                <a:cubicBezTo>
                  <a:pt x="995" y="762"/>
                  <a:pt x="1347" y="566"/>
                  <a:pt x="1269" y="488"/>
                </a:cubicBezTo>
                <a:cubicBezTo>
                  <a:pt x="1257" y="469"/>
                  <a:pt x="1233" y="461"/>
                  <a:pt x="1203" y="461"/>
                </a:cubicBezTo>
                <a:cubicBezTo>
                  <a:pt x="1084" y="461"/>
                  <a:pt x="859" y="586"/>
                  <a:pt x="859" y="586"/>
                </a:cubicBezTo>
                <a:cubicBezTo>
                  <a:pt x="859" y="586"/>
                  <a:pt x="1112" y="293"/>
                  <a:pt x="976" y="235"/>
                </a:cubicBezTo>
                <a:cubicBezTo>
                  <a:pt x="962" y="229"/>
                  <a:pt x="947" y="226"/>
                  <a:pt x="932" y="226"/>
                </a:cubicBezTo>
                <a:cubicBezTo>
                  <a:pt x="801" y="226"/>
                  <a:pt x="644" y="430"/>
                  <a:pt x="644" y="430"/>
                </a:cubicBezTo>
                <a:cubicBezTo>
                  <a:pt x="644" y="430"/>
                  <a:pt x="742" y="1"/>
                  <a:pt x="605" y="1"/>
                </a:cubicBezTo>
                <a:close/>
              </a:path>
            </a:pathLst>
          </a:custGeom>
          <a:solidFill>
            <a:srgbClr val="E8A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6872365" y="3578095"/>
            <a:ext cx="173312" cy="231188"/>
          </a:xfrm>
          <a:custGeom>
            <a:avLst/>
            <a:gdLst/>
            <a:ahLst/>
            <a:cxnLst/>
            <a:rect l="l" t="t" r="r" b="b"/>
            <a:pathLst>
              <a:path w="2186" h="2187" extrusionOk="0">
                <a:moveTo>
                  <a:pt x="1327" y="1"/>
                </a:moveTo>
                <a:cubicBezTo>
                  <a:pt x="898" y="196"/>
                  <a:pt x="449" y="352"/>
                  <a:pt x="0" y="430"/>
                </a:cubicBezTo>
                <a:cubicBezTo>
                  <a:pt x="273" y="1308"/>
                  <a:pt x="566" y="2186"/>
                  <a:pt x="566" y="2186"/>
                </a:cubicBezTo>
                <a:cubicBezTo>
                  <a:pt x="1112" y="2030"/>
                  <a:pt x="1659" y="1815"/>
                  <a:pt x="2185" y="1562"/>
                </a:cubicBezTo>
                <a:cubicBezTo>
                  <a:pt x="2127" y="918"/>
                  <a:pt x="1951" y="332"/>
                  <a:pt x="13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6977492" y="2922173"/>
            <a:ext cx="473475" cy="821049"/>
          </a:xfrm>
          <a:custGeom>
            <a:avLst/>
            <a:gdLst/>
            <a:ahLst/>
            <a:cxnLst/>
            <a:rect l="l" t="t" r="r" b="b"/>
            <a:pathLst>
              <a:path w="5972" h="7767" extrusionOk="0">
                <a:moveTo>
                  <a:pt x="4858" y="1"/>
                </a:moveTo>
                <a:cubicBezTo>
                  <a:pt x="4567" y="1"/>
                  <a:pt x="4489" y="157"/>
                  <a:pt x="4489" y="157"/>
                </a:cubicBezTo>
                <a:cubicBezTo>
                  <a:pt x="4489" y="157"/>
                  <a:pt x="4254" y="53"/>
                  <a:pt x="3988" y="53"/>
                </a:cubicBezTo>
                <a:cubicBezTo>
                  <a:pt x="3855" y="53"/>
                  <a:pt x="3715" y="79"/>
                  <a:pt x="3591" y="157"/>
                </a:cubicBezTo>
                <a:cubicBezTo>
                  <a:pt x="3220" y="411"/>
                  <a:pt x="3650" y="1620"/>
                  <a:pt x="3650" y="1620"/>
                </a:cubicBezTo>
                <a:cubicBezTo>
                  <a:pt x="3650" y="1620"/>
                  <a:pt x="3435" y="2108"/>
                  <a:pt x="2284" y="4196"/>
                </a:cubicBezTo>
                <a:cubicBezTo>
                  <a:pt x="1757" y="5094"/>
                  <a:pt x="957" y="5796"/>
                  <a:pt x="1" y="6206"/>
                </a:cubicBezTo>
                <a:cubicBezTo>
                  <a:pt x="606" y="6518"/>
                  <a:pt x="801" y="7123"/>
                  <a:pt x="859" y="7767"/>
                </a:cubicBezTo>
                <a:cubicBezTo>
                  <a:pt x="1718" y="7357"/>
                  <a:pt x="2693" y="6752"/>
                  <a:pt x="3142" y="5972"/>
                </a:cubicBezTo>
                <a:cubicBezTo>
                  <a:pt x="3669" y="5074"/>
                  <a:pt x="4664" y="2089"/>
                  <a:pt x="4664" y="2089"/>
                </a:cubicBezTo>
                <a:cubicBezTo>
                  <a:pt x="5191" y="2089"/>
                  <a:pt x="5757" y="1816"/>
                  <a:pt x="5874" y="1484"/>
                </a:cubicBezTo>
                <a:cubicBezTo>
                  <a:pt x="5971" y="1133"/>
                  <a:pt x="5815" y="216"/>
                  <a:pt x="5210" y="60"/>
                </a:cubicBezTo>
                <a:cubicBezTo>
                  <a:pt x="5068" y="17"/>
                  <a:pt x="4952" y="1"/>
                  <a:pt x="4858" y="1"/>
                </a:cubicBezTo>
                <a:close/>
              </a:path>
            </a:pathLst>
          </a:custGeom>
          <a:solidFill>
            <a:srgbClr val="E1A9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6450038" y="4533070"/>
            <a:ext cx="655983" cy="1437868"/>
          </a:xfrm>
          <a:custGeom>
            <a:avLst/>
            <a:gdLst/>
            <a:ahLst/>
            <a:cxnLst/>
            <a:rect l="l" t="t" r="r" b="b"/>
            <a:pathLst>
              <a:path w="8274" h="13602" extrusionOk="0">
                <a:moveTo>
                  <a:pt x="7220" y="1"/>
                </a:moveTo>
                <a:lnTo>
                  <a:pt x="3825" y="1327"/>
                </a:lnTo>
                <a:lnTo>
                  <a:pt x="5112" y="6596"/>
                </a:lnTo>
                <a:cubicBezTo>
                  <a:pt x="5112" y="6596"/>
                  <a:pt x="313" y="9815"/>
                  <a:pt x="156" y="10088"/>
                </a:cubicBezTo>
                <a:cubicBezTo>
                  <a:pt x="0" y="10381"/>
                  <a:pt x="742" y="13561"/>
                  <a:pt x="976" y="13600"/>
                </a:cubicBezTo>
                <a:cubicBezTo>
                  <a:pt x="979" y="13601"/>
                  <a:pt x="982" y="13601"/>
                  <a:pt x="985" y="13601"/>
                </a:cubicBezTo>
                <a:cubicBezTo>
                  <a:pt x="1278" y="13601"/>
                  <a:pt x="1698" y="10947"/>
                  <a:pt x="1698" y="10947"/>
                </a:cubicBezTo>
                <a:cubicBezTo>
                  <a:pt x="1698" y="10947"/>
                  <a:pt x="5327" y="9230"/>
                  <a:pt x="6810" y="8683"/>
                </a:cubicBezTo>
                <a:cubicBezTo>
                  <a:pt x="8273" y="8137"/>
                  <a:pt x="7942" y="7201"/>
                  <a:pt x="7395" y="4059"/>
                </a:cubicBezTo>
                <a:cubicBezTo>
                  <a:pt x="7161" y="2615"/>
                  <a:pt x="7220" y="1"/>
                  <a:pt x="72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6635633" y="4740788"/>
            <a:ext cx="880274" cy="1368521"/>
          </a:xfrm>
          <a:custGeom>
            <a:avLst/>
            <a:gdLst/>
            <a:ahLst/>
            <a:cxnLst/>
            <a:rect l="l" t="t" r="r" b="b"/>
            <a:pathLst>
              <a:path w="11103" h="12946" extrusionOk="0">
                <a:moveTo>
                  <a:pt x="1870" y="0"/>
                </a:moveTo>
                <a:cubicBezTo>
                  <a:pt x="1403" y="0"/>
                  <a:pt x="978" y="203"/>
                  <a:pt x="645" y="670"/>
                </a:cubicBezTo>
                <a:cubicBezTo>
                  <a:pt x="196" y="1197"/>
                  <a:pt x="1" y="1938"/>
                  <a:pt x="176" y="2621"/>
                </a:cubicBezTo>
                <a:cubicBezTo>
                  <a:pt x="1620" y="4689"/>
                  <a:pt x="4332" y="8084"/>
                  <a:pt x="5366" y="9450"/>
                </a:cubicBezTo>
                <a:cubicBezTo>
                  <a:pt x="6740" y="11263"/>
                  <a:pt x="8282" y="12945"/>
                  <a:pt x="8642" y="12945"/>
                </a:cubicBezTo>
                <a:cubicBezTo>
                  <a:pt x="8650" y="12945"/>
                  <a:pt x="8657" y="12944"/>
                  <a:pt x="8664" y="12943"/>
                </a:cubicBezTo>
                <a:cubicBezTo>
                  <a:pt x="8976" y="12865"/>
                  <a:pt x="11103" y="11089"/>
                  <a:pt x="10986" y="10757"/>
                </a:cubicBezTo>
                <a:cubicBezTo>
                  <a:pt x="10968" y="10697"/>
                  <a:pt x="10881" y="10672"/>
                  <a:pt x="10751" y="10672"/>
                </a:cubicBezTo>
                <a:cubicBezTo>
                  <a:pt x="10169" y="10672"/>
                  <a:pt x="8722" y="11167"/>
                  <a:pt x="8722" y="11167"/>
                </a:cubicBezTo>
                <a:cubicBezTo>
                  <a:pt x="8722" y="11167"/>
                  <a:pt x="4215" y="2699"/>
                  <a:pt x="3591" y="1275"/>
                </a:cubicBezTo>
                <a:cubicBezTo>
                  <a:pt x="3513" y="1080"/>
                  <a:pt x="3415" y="845"/>
                  <a:pt x="3337" y="631"/>
                </a:cubicBezTo>
                <a:cubicBezTo>
                  <a:pt x="3103" y="397"/>
                  <a:pt x="2830" y="221"/>
                  <a:pt x="2537" y="123"/>
                </a:cubicBezTo>
                <a:cubicBezTo>
                  <a:pt x="2309" y="43"/>
                  <a:pt x="2085" y="0"/>
                  <a:pt x="18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6556750" y="4568164"/>
            <a:ext cx="343531" cy="449691"/>
          </a:xfrm>
          <a:custGeom>
            <a:avLst/>
            <a:gdLst/>
            <a:ahLst/>
            <a:cxnLst/>
            <a:rect l="l" t="t" r="r" b="b"/>
            <a:pathLst>
              <a:path w="4333" h="4254" extrusionOk="0">
                <a:moveTo>
                  <a:pt x="1584" y="0"/>
                </a:moveTo>
                <a:cubicBezTo>
                  <a:pt x="1266" y="0"/>
                  <a:pt x="909" y="43"/>
                  <a:pt x="508" y="137"/>
                </a:cubicBezTo>
                <a:cubicBezTo>
                  <a:pt x="508" y="137"/>
                  <a:pt x="1" y="1678"/>
                  <a:pt x="254" y="2693"/>
                </a:cubicBezTo>
                <a:cubicBezTo>
                  <a:pt x="332" y="2947"/>
                  <a:pt x="684" y="3513"/>
                  <a:pt x="1191" y="4254"/>
                </a:cubicBezTo>
                <a:cubicBezTo>
                  <a:pt x="1015" y="3552"/>
                  <a:pt x="1191" y="2830"/>
                  <a:pt x="1659" y="2303"/>
                </a:cubicBezTo>
                <a:cubicBezTo>
                  <a:pt x="1993" y="1835"/>
                  <a:pt x="2419" y="1642"/>
                  <a:pt x="2886" y="1642"/>
                </a:cubicBezTo>
                <a:cubicBezTo>
                  <a:pt x="3101" y="1642"/>
                  <a:pt x="3324" y="1683"/>
                  <a:pt x="3552" y="1756"/>
                </a:cubicBezTo>
                <a:cubicBezTo>
                  <a:pt x="3844" y="1854"/>
                  <a:pt x="4118" y="2030"/>
                  <a:pt x="4332" y="2264"/>
                </a:cubicBezTo>
                <a:cubicBezTo>
                  <a:pt x="3874" y="1166"/>
                  <a:pt x="3250" y="0"/>
                  <a:pt x="15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6364969" y="3594376"/>
            <a:ext cx="734869" cy="1074225"/>
          </a:xfrm>
          <a:custGeom>
            <a:avLst/>
            <a:gdLst/>
            <a:ahLst/>
            <a:cxnLst/>
            <a:rect l="l" t="t" r="r" b="b"/>
            <a:pathLst>
              <a:path w="9269" h="10162" extrusionOk="0">
                <a:moveTo>
                  <a:pt x="5054" y="1"/>
                </a:moveTo>
                <a:cubicBezTo>
                  <a:pt x="3903" y="1"/>
                  <a:pt x="2366" y="145"/>
                  <a:pt x="1034" y="783"/>
                </a:cubicBezTo>
                <a:cubicBezTo>
                  <a:pt x="0" y="1271"/>
                  <a:pt x="1034" y="3339"/>
                  <a:pt x="1756" y="5173"/>
                </a:cubicBezTo>
                <a:cubicBezTo>
                  <a:pt x="2478" y="7008"/>
                  <a:pt x="2283" y="9759"/>
                  <a:pt x="2283" y="9759"/>
                </a:cubicBezTo>
                <a:cubicBezTo>
                  <a:pt x="2283" y="9759"/>
                  <a:pt x="3451" y="10161"/>
                  <a:pt x="5005" y="10161"/>
                </a:cubicBezTo>
                <a:cubicBezTo>
                  <a:pt x="6146" y="10161"/>
                  <a:pt x="7494" y="9944"/>
                  <a:pt x="8741" y="9193"/>
                </a:cubicBezTo>
                <a:cubicBezTo>
                  <a:pt x="8761" y="9173"/>
                  <a:pt x="9268" y="5134"/>
                  <a:pt x="7532" y="1427"/>
                </a:cubicBezTo>
                <a:cubicBezTo>
                  <a:pt x="7102" y="569"/>
                  <a:pt x="6244" y="22"/>
                  <a:pt x="5288" y="3"/>
                </a:cubicBezTo>
                <a:cubicBezTo>
                  <a:pt x="5212" y="2"/>
                  <a:pt x="5134" y="1"/>
                  <a:pt x="50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6617082" y="3621436"/>
            <a:ext cx="207403" cy="155183"/>
          </a:xfrm>
          <a:custGeom>
            <a:avLst/>
            <a:gdLst/>
            <a:ahLst/>
            <a:cxnLst/>
            <a:rect l="l" t="t" r="r" b="b"/>
            <a:pathLst>
              <a:path w="2616" h="1468" extrusionOk="0">
                <a:moveTo>
                  <a:pt x="1835" y="1"/>
                </a:moveTo>
                <a:lnTo>
                  <a:pt x="1" y="449"/>
                </a:lnTo>
                <a:cubicBezTo>
                  <a:pt x="1" y="449"/>
                  <a:pt x="946" y="1468"/>
                  <a:pt x="1732" y="1468"/>
                </a:cubicBezTo>
                <a:cubicBezTo>
                  <a:pt x="1760" y="1468"/>
                  <a:pt x="1788" y="1467"/>
                  <a:pt x="1815" y="1464"/>
                </a:cubicBezTo>
                <a:cubicBezTo>
                  <a:pt x="2615" y="1366"/>
                  <a:pt x="1835" y="1"/>
                  <a:pt x="1835" y="1"/>
                </a:cubicBezTo>
                <a:close/>
              </a:path>
            </a:pathLst>
          </a:custGeom>
          <a:solidFill>
            <a:srgbClr val="E1A9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6329372" y="3668899"/>
            <a:ext cx="184173" cy="396307"/>
          </a:xfrm>
          <a:custGeom>
            <a:avLst/>
            <a:gdLst/>
            <a:ahLst/>
            <a:cxnLst/>
            <a:rect l="l" t="t" r="r" b="b"/>
            <a:pathLst>
              <a:path w="2323" h="3749" extrusionOk="0">
                <a:moveTo>
                  <a:pt x="1639" y="0"/>
                </a:moveTo>
                <a:cubicBezTo>
                  <a:pt x="1639" y="0"/>
                  <a:pt x="878" y="195"/>
                  <a:pt x="391" y="1659"/>
                </a:cubicBezTo>
                <a:cubicBezTo>
                  <a:pt x="196" y="2322"/>
                  <a:pt x="59" y="3025"/>
                  <a:pt x="0" y="3708"/>
                </a:cubicBezTo>
                <a:cubicBezTo>
                  <a:pt x="173" y="3735"/>
                  <a:pt x="344" y="3748"/>
                  <a:pt x="512" y="3748"/>
                </a:cubicBezTo>
                <a:cubicBezTo>
                  <a:pt x="820" y="3748"/>
                  <a:pt x="1122" y="3705"/>
                  <a:pt x="1425" y="3629"/>
                </a:cubicBezTo>
                <a:lnTo>
                  <a:pt x="1756" y="3103"/>
                </a:lnTo>
                <a:cubicBezTo>
                  <a:pt x="2030" y="2693"/>
                  <a:pt x="2186" y="2225"/>
                  <a:pt x="2244" y="1737"/>
                </a:cubicBezTo>
                <a:cubicBezTo>
                  <a:pt x="2322" y="1093"/>
                  <a:pt x="2088" y="449"/>
                  <a:pt x="16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5984421" y="2737710"/>
            <a:ext cx="787434" cy="817879"/>
          </a:xfrm>
          <a:custGeom>
            <a:avLst/>
            <a:gdLst/>
            <a:ahLst/>
            <a:cxnLst/>
            <a:rect l="l" t="t" r="r" b="b"/>
            <a:pathLst>
              <a:path w="9932" h="7737" extrusionOk="0">
                <a:moveTo>
                  <a:pt x="9250" y="0"/>
                </a:moveTo>
                <a:cubicBezTo>
                  <a:pt x="9184" y="0"/>
                  <a:pt x="9119" y="31"/>
                  <a:pt x="9073" y="88"/>
                </a:cubicBezTo>
                <a:cubicBezTo>
                  <a:pt x="8761" y="614"/>
                  <a:pt x="7883" y="2019"/>
                  <a:pt x="7395" y="2624"/>
                </a:cubicBezTo>
                <a:cubicBezTo>
                  <a:pt x="6924" y="3205"/>
                  <a:pt x="5972" y="3445"/>
                  <a:pt x="5425" y="3445"/>
                </a:cubicBezTo>
                <a:cubicBezTo>
                  <a:pt x="5293" y="3445"/>
                  <a:pt x="5185" y="3431"/>
                  <a:pt x="5112" y="3405"/>
                </a:cubicBezTo>
                <a:cubicBezTo>
                  <a:pt x="4761" y="3287"/>
                  <a:pt x="1542" y="1668"/>
                  <a:pt x="781" y="1278"/>
                </a:cubicBezTo>
                <a:cubicBezTo>
                  <a:pt x="759" y="1267"/>
                  <a:pt x="736" y="1262"/>
                  <a:pt x="712" y="1262"/>
                </a:cubicBezTo>
                <a:cubicBezTo>
                  <a:pt x="651" y="1262"/>
                  <a:pt x="589" y="1294"/>
                  <a:pt x="547" y="1336"/>
                </a:cubicBezTo>
                <a:lnTo>
                  <a:pt x="78" y="1980"/>
                </a:lnTo>
                <a:cubicBezTo>
                  <a:pt x="0" y="2078"/>
                  <a:pt x="39" y="2234"/>
                  <a:pt x="156" y="2273"/>
                </a:cubicBezTo>
                <a:cubicBezTo>
                  <a:pt x="1034" y="2663"/>
                  <a:pt x="4254" y="4165"/>
                  <a:pt x="4605" y="4809"/>
                </a:cubicBezTo>
                <a:cubicBezTo>
                  <a:pt x="4976" y="5492"/>
                  <a:pt x="5600" y="7482"/>
                  <a:pt x="5678" y="7736"/>
                </a:cubicBezTo>
                <a:cubicBezTo>
                  <a:pt x="6849" y="7600"/>
                  <a:pt x="7942" y="7131"/>
                  <a:pt x="8839" y="6370"/>
                </a:cubicBezTo>
                <a:cubicBezTo>
                  <a:pt x="8507" y="5902"/>
                  <a:pt x="8176" y="5414"/>
                  <a:pt x="7903" y="4907"/>
                </a:cubicBezTo>
                <a:cubicBezTo>
                  <a:pt x="7590" y="4244"/>
                  <a:pt x="9444" y="1356"/>
                  <a:pt x="9893" y="692"/>
                </a:cubicBezTo>
                <a:cubicBezTo>
                  <a:pt x="9932" y="595"/>
                  <a:pt x="9912" y="497"/>
                  <a:pt x="9854" y="439"/>
                </a:cubicBezTo>
                <a:lnTo>
                  <a:pt x="9385" y="48"/>
                </a:lnTo>
                <a:cubicBezTo>
                  <a:pt x="9345" y="16"/>
                  <a:pt x="9297" y="0"/>
                  <a:pt x="9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6434577" y="3408962"/>
            <a:ext cx="612616" cy="614809"/>
          </a:xfrm>
          <a:custGeom>
            <a:avLst/>
            <a:gdLst/>
            <a:ahLst/>
            <a:cxnLst/>
            <a:rect l="l" t="t" r="r" b="b"/>
            <a:pathLst>
              <a:path w="7727" h="5816" extrusionOk="0">
                <a:moveTo>
                  <a:pt x="3161" y="1"/>
                </a:moveTo>
                <a:cubicBezTo>
                  <a:pt x="2264" y="762"/>
                  <a:pt x="1151" y="1230"/>
                  <a:pt x="0" y="1367"/>
                </a:cubicBezTo>
                <a:lnTo>
                  <a:pt x="0" y="1386"/>
                </a:lnTo>
                <a:cubicBezTo>
                  <a:pt x="39" y="1757"/>
                  <a:pt x="156" y="2128"/>
                  <a:pt x="312" y="2459"/>
                </a:cubicBezTo>
                <a:cubicBezTo>
                  <a:pt x="664" y="3006"/>
                  <a:pt x="2010" y="4176"/>
                  <a:pt x="3083" y="5815"/>
                </a:cubicBezTo>
                <a:cubicBezTo>
                  <a:pt x="3083" y="5815"/>
                  <a:pt x="4410" y="5152"/>
                  <a:pt x="4429" y="4937"/>
                </a:cubicBezTo>
                <a:cubicBezTo>
                  <a:pt x="4448" y="4835"/>
                  <a:pt x="4217" y="4808"/>
                  <a:pt x="3970" y="4808"/>
                </a:cubicBezTo>
                <a:cubicBezTo>
                  <a:pt x="3702" y="4808"/>
                  <a:pt x="3415" y="4840"/>
                  <a:pt x="3415" y="4840"/>
                </a:cubicBezTo>
                <a:cubicBezTo>
                  <a:pt x="2790" y="3942"/>
                  <a:pt x="2244" y="3025"/>
                  <a:pt x="1737" y="2050"/>
                </a:cubicBezTo>
                <a:lnTo>
                  <a:pt x="1932" y="2011"/>
                </a:lnTo>
                <a:cubicBezTo>
                  <a:pt x="2018" y="2003"/>
                  <a:pt x="2105" y="1999"/>
                  <a:pt x="2191" y="1999"/>
                </a:cubicBezTo>
                <a:cubicBezTo>
                  <a:pt x="2791" y="1999"/>
                  <a:pt x="3394" y="2174"/>
                  <a:pt x="3922" y="2498"/>
                </a:cubicBezTo>
                <a:lnTo>
                  <a:pt x="6244" y="4040"/>
                </a:lnTo>
                <a:cubicBezTo>
                  <a:pt x="6244" y="4040"/>
                  <a:pt x="7727" y="3162"/>
                  <a:pt x="7493" y="3025"/>
                </a:cubicBezTo>
                <a:cubicBezTo>
                  <a:pt x="7435" y="2994"/>
                  <a:pt x="7350" y="2982"/>
                  <a:pt x="7253" y="2982"/>
                </a:cubicBezTo>
                <a:cubicBezTo>
                  <a:pt x="6919" y="2982"/>
                  <a:pt x="6439" y="3123"/>
                  <a:pt x="6439" y="3123"/>
                </a:cubicBezTo>
                <a:lnTo>
                  <a:pt x="4195" y="1386"/>
                </a:lnTo>
                <a:cubicBezTo>
                  <a:pt x="4195" y="1386"/>
                  <a:pt x="3668" y="723"/>
                  <a:pt x="31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6453130" y="3069847"/>
            <a:ext cx="469907" cy="640075"/>
          </a:xfrm>
          <a:custGeom>
            <a:avLst/>
            <a:gdLst/>
            <a:ahLst/>
            <a:cxnLst/>
            <a:rect l="l" t="t" r="r" b="b"/>
            <a:pathLst>
              <a:path w="5927" h="6055" extrusionOk="0">
                <a:moveTo>
                  <a:pt x="2420" y="1"/>
                </a:moveTo>
                <a:cubicBezTo>
                  <a:pt x="1636" y="1"/>
                  <a:pt x="929" y="340"/>
                  <a:pt x="644" y="926"/>
                </a:cubicBezTo>
                <a:cubicBezTo>
                  <a:pt x="0" y="2272"/>
                  <a:pt x="1034" y="5843"/>
                  <a:pt x="2595" y="6018"/>
                </a:cubicBezTo>
                <a:cubicBezTo>
                  <a:pt x="2807" y="6043"/>
                  <a:pt x="3005" y="6054"/>
                  <a:pt x="3191" y="6054"/>
                </a:cubicBezTo>
                <a:cubicBezTo>
                  <a:pt x="5715" y="6054"/>
                  <a:pt x="5926" y="3912"/>
                  <a:pt x="5054" y="1804"/>
                </a:cubicBezTo>
                <a:cubicBezTo>
                  <a:pt x="4520" y="541"/>
                  <a:pt x="3410" y="1"/>
                  <a:pt x="2420" y="1"/>
                </a:cubicBezTo>
                <a:close/>
              </a:path>
            </a:pathLst>
          </a:custGeom>
          <a:solidFill>
            <a:srgbClr val="E1A9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6317004" y="3731267"/>
            <a:ext cx="388326" cy="683099"/>
          </a:xfrm>
          <a:custGeom>
            <a:avLst/>
            <a:gdLst/>
            <a:ahLst/>
            <a:cxnLst/>
            <a:rect l="l" t="t" r="r" b="b"/>
            <a:pathLst>
              <a:path w="4898" h="6462" extrusionOk="0">
                <a:moveTo>
                  <a:pt x="3902" y="0"/>
                </a:moveTo>
                <a:cubicBezTo>
                  <a:pt x="3864" y="0"/>
                  <a:pt x="3826" y="5"/>
                  <a:pt x="3786" y="15"/>
                </a:cubicBezTo>
                <a:cubicBezTo>
                  <a:pt x="3415" y="132"/>
                  <a:pt x="2810" y="1674"/>
                  <a:pt x="2810" y="1674"/>
                </a:cubicBezTo>
                <a:lnTo>
                  <a:pt x="1717" y="3000"/>
                </a:lnTo>
                <a:lnTo>
                  <a:pt x="1522" y="3235"/>
                </a:lnTo>
                <a:lnTo>
                  <a:pt x="1561" y="3039"/>
                </a:lnTo>
                <a:lnTo>
                  <a:pt x="1561" y="3039"/>
                </a:lnTo>
                <a:cubicBezTo>
                  <a:pt x="1267" y="3129"/>
                  <a:pt x="957" y="3168"/>
                  <a:pt x="646" y="3168"/>
                </a:cubicBezTo>
                <a:cubicBezTo>
                  <a:pt x="482" y="3168"/>
                  <a:pt x="318" y="3157"/>
                  <a:pt x="156" y="3137"/>
                </a:cubicBezTo>
                <a:lnTo>
                  <a:pt x="156" y="3137"/>
                </a:lnTo>
                <a:cubicBezTo>
                  <a:pt x="0" y="4561"/>
                  <a:pt x="78" y="6083"/>
                  <a:pt x="605" y="6415"/>
                </a:cubicBezTo>
                <a:cubicBezTo>
                  <a:pt x="651" y="6446"/>
                  <a:pt x="701" y="6461"/>
                  <a:pt x="755" y="6461"/>
                </a:cubicBezTo>
                <a:cubicBezTo>
                  <a:pt x="1640" y="6461"/>
                  <a:pt x="3512" y="2474"/>
                  <a:pt x="3512" y="2474"/>
                </a:cubicBezTo>
                <a:cubicBezTo>
                  <a:pt x="3512" y="2474"/>
                  <a:pt x="3547" y="2480"/>
                  <a:pt x="3604" y="2480"/>
                </a:cubicBezTo>
                <a:cubicBezTo>
                  <a:pt x="3829" y="2480"/>
                  <a:pt x="4407" y="2381"/>
                  <a:pt x="4625" y="1400"/>
                </a:cubicBezTo>
                <a:lnTo>
                  <a:pt x="4800" y="1654"/>
                </a:lnTo>
                <a:cubicBezTo>
                  <a:pt x="4800" y="1654"/>
                  <a:pt x="4898" y="815"/>
                  <a:pt x="4664" y="581"/>
                </a:cubicBezTo>
                <a:cubicBezTo>
                  <a:pt x="4436" y="353"/>
                  <a:pt x="4224" y="0"/>
                  <a:pt x="3902" y="0"/>
                </a:cubicBezTo>
                <a:close/>
              </a:path>
            </a:pathLst>
          </a:custGeom>
          <a:solidFill>
            <a:srgbClr val="E1A9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6448452" y="3019108"/>
            <a:ext cx="465705" cy="479817"/>
          </a:xfrm>
          <a:custGeom>
            <a:avLst/>
            <a:gdLst/>
            <a:ahLst/>
            <a:cxnLst/>
            <a:rect l="l" t="t" r="r" b="b"/>
            <a:pathLst>
              <a:path w="5874" h="4539" extrusionOk="0">
                <a:moveTo>
                  <a:pt x="3718" y="1"/>
                </a:moveTo>
                <a:cubicBezTo>
                  <a:pt x="2132" y="1"/>
                  <a:pt x="1180" y="526"/>
                  <a:pt x="586" y="1484"/>
                </a:cubicBezTo>
                <a:cubicBezTo>
                  <a:pt x="1" y="2460"/>
                  <a:pt x="645" y="4118"/>
                  <a:pt x="645" y="4118"/>
                </a:cubicBezTo>
                <a:lnTo>
                  <a:pt x="742" y="4411"/>
                </a:lnTo>
                <a:cubicBezTo>
                  <a:pt x="768" y="4487"/>
                  <a:pt x="842" y="4538"/>
                  <a:pt x="918" y="4538"/>
                </a:cubicBezTo>
                <a:cubicBezTo>
                  <a:pt x="959" y="4538"/>
                  <a:pt x="1001" y="4523"/>
                  <a:pt x="1035" y="4489"/>
                </a:cubicBezTo>
                <a:cubicBezTo>
                  <a:pt x="1991" y="3708"/>
                  <a:pt x="1640" y="2304"/>
                  <a:pt x="1640" y="2303"/>
                </a:cubicBezTo>
                <a:lnTo>
                  <a:pt x="1640" y="2303"/>
                </a:lnTo>
                <a:cubicBezTo>
                  <a:pt x="1640" y="2304"/>
                  <a:pt x="2062" y="2726"/>
                  <a:pt x="2358" y="2726"/>
                </a:cubicBezTo>
                <a:cubicBezTo>
                  <a:pt x="2387" y="2726"/>
                  <a:pt x="2414" y="2722"/>
                  <a:pt x="2440" y="2713"/>
                </a:cubicBezTo>
                <a:cubicBezTo>
                  <a:pt x="2705" y="2600"/>
                  <a:pt x="2511" y="2083"/>
                  <a:pt x="2499" y="2051"/>
                </a:cubicBezTo>
                <a:lnTo>
                  <a:pt x="2499" y="2051"/>
                </a:lnTo>
                <a:cubicBezTo>
                  <a:pt x="2510" y="2079"/>
                  <a:pt x="2663" y="2461"/>
                  <a:pt x="2906" y="2461"/>
                </a:cubicBezTo>
                <a:cubicBezTo>
                  <a:pt x="2950" y="2461"/>
                  <a:pt x="2996" y="2449"/>
                  <a:pt x="3045" y="2421"/>
                </a:cubicBezTo>
                <a:cubicBezTo>
                  <a:pt x="3240" y="2342"/>
                  <a:pt x="3298" y="2108"/>
                  <a:pt x="3181" y="1952"/>
                </a:cubicBezTo>
                <a:lnTo>
                  <a:pt x="3181" y="1952"/>
                </a:lnTo>
                <a:cubicBezTo>
                  <a:pt x="3181" y="1953"/>
                  <a:pt x="3505" y="2322"/>
                  <a:pt x="3810" y="2322"/>
                </a:cubicBezTo>
                <a:cubicBezTo>
                  <a:pt x="3848" y="2322"/>
                  <a:pt x="3886" y="2316"/>
                  <a:pt x="3923" y="2303"/>
                </a:cubicBezTo>
                <a:cubicBezTo>
                  <a:pt x="4118" y="2225"/>
                  <a:pt x="4215" y="2011"/>
                  <a:pt x="4176" y="1816"/>
                </a:cubicBezTo>
                <a:lnTo>
                  <a:pt x="4176" y="1816"/>
                </a:lnTo>
                <a:cubicBezTo>
                  <a:pt x="4176" y="1816"/>
                  <a:pt x="4592" y="2068"/>
                  <a:pt x="4866" y="2068"/>
                </a:cubicBezTo>
                <a:cubicBezTo>
                  <a:pt x="4906" y="2068"/>
                  <a:pt x="4944" y="2062"/>
                  <a:pt x="4976" y="2050"/>
                </a:cubicBezTo>
                <a:cubicBezTo>
                  <a:pt x="5230" y="1952"/>
                  <a:pt x="4820" y="1543"/>
                  <a:pt x="4820" y="1543"/>
                </a:cubicBezTo>
                <a:lnTo>
                  <a:pt x="4820" y="1543"/>
                </a:lnTo>
                <a:cubicBezTo>
                  <a:pt x="4820" y="1543"/>
                  <a:pt x="5046" y="1647"/>
                  <a:pt x="5242" y="1647"/>
                </a:cubicBezTo>
                <a:cubicBezTo>
                  <a:pt x="5341" y="1647"/>
                  <a:pt x="5432" y="1621"/>
                  <a:pt x="5484" y="1543"/>
                </a:cubicBezTo>
                <a:cubicBezTo>
                  <a:pt x="5620" y="1308"/>
                  <a:pt x="4996" y="938"/>
                  <a:pt x="4996" y="938"/>
                </a:cubicBezTo>
                <a:lnTo>
                  <a:pt x="4996" y="938"/>
                </a:lnTo>
                <a:cubicBezTo>
                  <a:pt x="4996" y="938"/>
                  <a:pt x="5308" y="1078"/>
                  <a:pt x="5533" y="1078"/>
                </a:cubicBezTo>
                <a:cubicBezTo>
                  <a:pt x="5610" y="1078"/>
                  <a:pt x="5678" y="1061"/>
                  <a:pt x="5718" y="1016"/>
                </a:cubicBezTo>
                <a:cubicBezTo>
                  <a:pt x="5874" y="860"/>
                  <a:pt x="5464" y="21"/>
                  <a:pt x="3806" y="1"/>
                </a:cubicBezTo>
                <a:cubicBezTo>
                  <a:pt x="3776" y="1"/>
                  <a:pt x="3747" y="1"/>
                  <a:pt x="3718" y="1"/>
                </a:cubicBezTo>
                <a:close/>
              </a:path>
            </a:pathLst>
          </a:custGeom>
          <a:solidFill>
            <a:srgbClr val="2C4A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6465496" y="3475875"/>
            <a:ext cx="103702" cy="139643"/>
          </a:xfrm>
          <a:custGeom>
            <a:avLst/>
            <a:gdLst/>
            <a:ahLst/>
            <a:cxnLst/>
            <a:rect l="l" t="t" r="r" b="b"/>
            <a:pathLst>
              <a:path w="1308" h="1321" extrusionOk="0">
                <a:moveTo>
                  <a:pt x="626" y="1"/>
                </a:moveTo>
                <a:cubicBezTo>
                  <a:pt x="510" y="1"/>
                  <a:pt x="391" y="38"/>
                  <a:pt x="293" y="148"/>
                </a:cubicBezTo>
                <a:cubicBezTo>
                  <a:pt x="0" y="480"/>
                  <a:pt x="410" y="1260"/>
                  <a:pt x="820" y="1319"/>
                </a:cubicBezTo>
                <a:cubicBezTo>
                  <a:pt x="833" y="1320"/>
                  <a:pt x="846" y="1321"/>
                  <a:pt x="859" y="1321"/>
                </a:cubicBezTo>
                <a:cubicBezTo>
                  <a:pt x="1078" y="1321"/>
                  <a:pt x="1271" y="1170"/>
                  <a:pt x="1308" y="968"/>
                </a:cubicBezTo>
                <a:lnTo>
                  <a:pt x="1074" y="148"/>
                </a:lnTo>
                <a:cubicBezTo>
                  <a:pt x="1074" y="148"/>
                  <a:pt x="857" y="1"/>
                  <a:pt x="626" y="1"/>
                </a:cubicBezTo>
                <a:close/>
              </a:path>
            </a:pathLst>
          </a:custGeom>
          <a:solidFill>
            <a:srgbClr val="E8A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6570702" y="2839614"/>
            <a:ext cx="66042" cy="70508"/>
          </a:xfrm>
          <a:custGeom>
            <a:avLst/>
            <a:gdLst/>
            <a:ahLst/>
            <a:cxnLst/>
            <a:rect l="l" t="t" r="r" b="b"/>
            <a:pathLst>
              <a:path w="833" h="667" extrusionOk="0">
                <a:moveTo>
                  <a:pt x="289" y="1"/>
                </a:moveTo>
                <a:cubicBezTo>
                  <a:pt x="284" y="1"/>
                  <a:pt x="279" y="1"/>
                  <a:pt x="273" y="2"/>
                </a:cubicBezTo>
                <a:cubicBezTo>
                  <a:pt x="0" y="21"/>
                  <a:pt x="78" y="353"/>
                  <a:pt x="78" y="353"/>
                </a:cubicBezTo>
                <a:cubicBezTo>
                  <a:pt x="78" y="353"/>
                  <a:pt x="147" y="667"/>
                  <a:pt x="363" y="667"/>
                </a:cubicBezTo>
                <a:cubicBezTo>
                  <a:pt x="405" y="667"/>
                  <a:pt x="453" y="655"/>
                  <a:pt x="508" y="626"/>
                </a:cubicBezTo>
                <a:cubicBezTo>
                  <a:pt x="833" y="473"/>
                  <a:pt x="558" y="1"/>
                  <a:pt x="289" y="1"/>
                </a:cubicBezTo>
                <a:close/>
              </a:path>
            </a:pathLst>
          </a:custGeom>
          <a:solidFill>
            <a:srgbClr val="E386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6248901" y="2966148"/>
            <a:ext cx="60334" cy="71777"/>
          </a:xfrm>
          <a:custGeom>
            <a:avLst/>
            <a:gdLst/>
            <a:ahLst/>
            <a:cxnLst/>
            <a:rect l="l" t="t" r="r" b="b"/>
            <a:pathLst>
              <a:path w="761" h="679" extrusionOk="0">
                <a:moveTo>
                  <a:pt x="380" y="1"/>
                </a:moveTo>
                <a:cubicBezTo>
                  <a:pt x="224" y="1"/>
                  <a:pt x="157" y="229"/>
                  <a:pt x="157" y="229"/>
                </a:cubicBezTo>
                <a:cubicBezTo>
                  <a:pt x="157" y="229"/>
                  <a:pt x="1" y="658"/>
                  <a:pt x="391" y="678"/>
                </a:cubicBezTo>
                <a:cubicBezTo>
                  <a:pt x="398" y="678"/>
                  <a:pt x="404" y="678"/>
                  <a:pt x="410" y="678"/>
                </a:cubicBezTo>
                <a:cubicBezTo>
                  <a:pt x="761" y="678"/>
                  <a:pt x="738" y="149"/>
                  <a:pt x="489" y="34"/>
                </a:cubicBezTo>
                <a:cubicBezTo>
                  <a:pt x="449" y="10"/>
                  <a:pt x="413" y="1"/>
                  <a:pt x="380" y="1"/>
                </a:cubicBezTo>
                <a:close/>
              </a:path>
            </a:pathLst>
          </a:custGeom>
          <a:solidFill>
            <a:srgbClr val="E386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6281407" y="2764560"/>
            <a:ext cx="341945" cy="350323"/>
          </a:xfrm>
          <a:custGeom>
            <a:avLst/>
            <a:gdLst/>
            <a:ahLst/>
            <a:cxnLst/>
            <a:rect l="l" t="t" r="r" b="b"/>
            <a:pathLst>
              <a:path w="4313" h="3314" extrusionOk="0">
                <a:moveTo>
                  <a:pt x="2206" y="1"/>
                </a:moveTo>
                <a:cubicBezTo>
                  <a:pt x="1882" y="1"/>
                  <a:pt x="1534" y="78"/>
                  <a:pt x="1152" y="224"/>
                </a:cubicBezTo>
                <a:cubicBezTo>
                  <a:pt x="722" y="399"/>
                  <a:pt x="371" y="751"/>
                  <a:pt x="215" y="1199"/>
                </a:cubicBezTo>
                <a:cubicBezTo>
                  <a:pt x="59" y="1492"/>
                  <a:pt x="1" y="1843"/>
                  <a:pt x="40" y="2175"/>
                </a:cubicBezTo>
                <a:cubicBezTo>
                  <a:pt x="59" y="2682"/>
                  <a:pt x="410" y="3111"/>
                  <a:pt x="898" y="3209"/>
                </a:cubicBezTo>
                <a:cubicBezTo>
                  <a:pt x="1172" y="3279"/>
                  <a:pt x="1452" y="3313"/>
                  <a:pt x="1732" y="3313"/>
                </a:cubicBezTo>
                <a:cubicBezTo>
                  <a:pt x="2465" y="3313"/>
                  <a:pt x="3192" y="3076"/>
                  <a:pt x="3786" y="2624"/>
                </a:cubicBezTo>
                <a:cubicBezTo>
                  <a:pt x="4254" y="2214"/>
                  <a:pt x="4313" y="1492"/>
                  <a:pt x="3922" y="1004"/>
                </a:cubicBezTo>
                <a:lnTo>
                  <a:pt x="3864" y="926"/>
                </a:lnTo>
                <a:cubicBezTo>
                  <a:pt x="3669" y="692"/>
                  <a:pt x="3474" y="497"/>
                  <a:pt x="3239" y="321"/>
                </a:cubicBezTo>
                <a:cubicBezTo>
                  <a:pt x="2917" y="103"/>
                  <a:pt x="2577" y="1"/>
                  <a:pt x="2206" y="1"/>
                </a:cubicBezTo>
                <a:close/>
              </a:path>
            </a:pathLst>
          </a:custGeom>
          <a:solidFill>
            <a:srgbClr val="E8A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6439175" y="3012025"/>
            <a:ext cx="71275" cy="54652"/>
          </a:xfrm>
          <a:custGeom>
            <a:avLst/>
            <a:gdLst/>
            <a:ahLst/>
            <a:cxnLst/>
            <a:rect l="l" t="t" r="r" b="b"/>
            <a:pathLst>
              <a:path w="899" h="517" extrusionOk="0">
                <a:moveTo>
                  <a:pt x="584" y="1"/>
                </a:moveTo>
                <a:cubicBezTo>
                  <a:pt x="559" y="1"/>
                  <a:pt x="534" y="4"/>
                  <a:pt x="508" y="10"/>
                </a:cubicBezTo>
                <a:cubicBezTo>
                  <a:pt x="430" y="29"/>
                  <a:pt x="489" y="146"/>
                  <a:pt x="508" y="205"/>
                </a:cubicBezTo>
                <a:cubicBezTo>
                  <a:pt x="523" y="250"/>
                  <a:pt x="445" y="295"/>
                  <a:pt x="381" y="295"/>
                </a:cubicBezTo>
                <a:cubicBezTo>
                  <a:pt x="363" y="295"/>
                  <a:pt x="346" y="291"/>
                  <a:pt x="332" y="283"/>
                </a:cubicBezTo>
                <a:cubicBezTo>
                  <a:pt x="274" y="244"/>
                  <a:pt x="313" y="146"/>
                  <a:pt x="274" y="88"/>
                </a:cubicBezTo>
                <a:cubicBezTo>
                  <a:pt x="258" y="88"/>
                  <a:pt x="230" y="63"/>
                  <a:pt x="200" y="63"/>
                </a:cubicBezTo>
                <a:cubicBezTo>
                  <a:pt x="192" y="63"/>
                  <a:pt x="184" y="64"/>
                  <a:pt x="176" y="68"/>
                </a:cubicBezTo>
                <a:cubicBezTo>
                  <a:pt x="59" y="185"/>
                  <a:pt x="1" y="361"/>
                  <a:pt x="59" y="517"/>
                </a:cubicBezTo>
                <a:cubicBezTo>
                  <a:pt x="352" y="497"/>
                  <a:pt x="645" y="400"/>
                  <a:pt x="898" y="244"/>
                </a:cubicBezTo>
                <a:cubicBezTo>
                  <a:pt x="848" y="94"/>
                  <a:pt x="728" y="1"/>
                  <a:pt x="584" y="1"/>
                </a:cubicBezTo>
                <a:close/>
              </a:path>
            </a:pathLst>
          </a:custGeom>
          <a:solidFill>
            <a:srgbClr val="AC1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6468589" y="2963505"/>
            <a:ext cx="26401" cy="31396"/>
          </a:xfrm>
          <a:custGeom>
            <a:avLst/>
            <a:gdLst/>
            <a:ahLst/>
            <a:cxnLst/>
            <a:rect l="l" t="t" r="r" b="b"/>
            <a:pathLst>
              <a:path w="333" h="297" extrusionOk="0">
                <a:moveTo>
                  <a:pt x="254" y="0"/>
                </a:moveTo>
                <a:cubicBezTo>
                  <a:pt x="176" y="78"/>
                  <a:pt x="98" y="156"/>
                  <a:pt x="0" y="195"/>
                </a:cubicBezTo>
                <a:cubicBezTo>
                  <a:pt x="20" y="234"/>
                  <a:pt x="39" y="273"/>
                  <a:pt x="79" y="293"/>
                </a:cubicBezTo>
                <a:cubicBezTo>
                  <a:pt x="91" y="295"/>
                  <a:pt x="104" y="297"/>
                  <a:pt x="116" y="297"/>
                </a:cubicBezTo>
                <a:cubicBezTo>
                  <a:pt x="196" y="297"/>
                  <a:pt x="259" y="244"/>
                  <a:pt x="293" y="176"/>
                </a:cubicBezTo>
                <a:cubicBezTo>
                  <a:pt x="332" y="98"/>
                  <a:pt x="274" y="59"/>
                  <a:pt x="2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6422210" y="2988241"/>
            <a:ext cx="27907" cy="20719"/>
          </a:xfrm>
          <a:custGeom>
            <a:avLst/>
            <a:gdLst/>
            <a:ahLst/>
            <a:cxnLst/>
            <a:rect l="l" t="t" r="r" b="b"/>
            <a:pathLst>
              <a:path w="352" h="196" extrusionOk="0">
                <a:moveTo>
                  <a:pt x="20" y="0"/>
                </a:moveTo>
                <a:cubicBezTo>
                  <a:pt x="0" y="59"/>
                  <a:pt x="20" y="98"/>
                  <a:pt x="59" y="137"/>
                </a:cubicBezTo>
                <a:cubicBezTo>
                  <a:pt x="98" y="176"/>
                  <a:pt x="146" y="196"/>
                  <a:pt x="195" y="196"/>
                </a:cubicBezTo>
                <a:cubicBezTo>
                  <a:pt x="244" y="196"/>
                  <a:pt x="293" y="176"/>
                  <a:pt x="332" y="137"/>
                </a:cubicBezTo>
                <a:cubicBezTo>
                  <a:pt x="351" y="98"/>
                  <a:pt x="351" y="59"/>
                  <a:pt x="351" y="20"/>
                </a:cubicBezTo>
                <a:cubicBezTo>
                  <a:pt x="234" y="20"/>
                  <a:pt x="137" y="2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6368060" y="2935914"/>
            <a:ext cx="186552" cy="132349"/>
          </a:xfrm>
          <a:custGeom>
            <a:avLst/>
            <a:gdLst/>
            <a:ahLst/>
            <a:cxnLst/>
            <a:rect l="l" t="t" r="r" b="b"/>
            <a:pathLst>
              <a:path w="2353" h="1252" extrusionOk="0">
                <a:moveTo>
                  <a:pt x="1826" y="0"/>
                </a:moveTo>
                <a:cubicBezTo>
                  <a:pt x="1808" y="0"/>
                  <a:pt x="1791" y="3"/>
                  <a:pt x="1776" y="8"/>
                </a:cubicBezTo>
                <a:cubicBezTo>
                  <a:pt x="1698" y="27"/>
                  <a:pt x="1620" y="164"/>
                  <a:pt x="1522" y="281"/>
                </a:cubicBezTo>
                <a:cubicBezTo>
                  <a:pt x="1542" y="320"/>
                  <a:pt x="1600" y="378"/>
                  <a:pt x="1561" y="437"/>
                </a:cubicBezTo>
                <a:cubicBezTo>
                  <a:pt x="1529" y="518"/>
                  <a:pt x="1469" y="559"/>
                  <a:pt x="1394" y="559"/>
                </a:cubicBezTo>
                <a:cubicBezTo>
                  <a:pt x="1378" y="559"/>
                  <a:pt x="1363" y="557"/>
                  <a:pt x="1347" y="554"/>
                </a:cubicBezTo>
                <a:cubicBezTo>
                  <a:pt x="1307" y="534"/>
                  <a:pt x="1288" y="495"/>
                  <a:pt x="1268" y="456"/>
                </a:cubicBezTo>
                <a:cubicBezTo>
                  <a:pt x="1210" y="476"/>
                  <a:pt x="1151" y="495"/>
                  <a:pt x="1093" y="515"/>
                </a:cubicBezTo>
                <a:lnTo>
                  <a:pt x="1034" y="515"/>
                </a:lnTo>
                <a:cubicBezTo>
                  <a:pt x="1034" y="554"/>
                  <a:pt x="1034" y="593"/>
                  <a:pt x="1015" y="632"/>
                </a:cubicBezTo>
                <a:cubicBezTo>
                  <a:pt x="976" y="671"/>
                  <a:pt x="927" y="691"/>
                  <a:pt x="878" y="691"/>
                </a:cubicBezTo>
                <a:cubicBezTo>
                  <a:pt x="829" y="691"/>
                  <a:pt x="781" y="671"/>
                  <a:pt x="742" y="632"/>
                </a:cubicBezTo>
                <a:cubicBezTo>
                  <a:pt x="703" y="593"/>
                  <a:pt x="683" y="534"/>
                  <a:pt x="703" y="495"/>
                </a:cubicBezTo>
                <a:cubicBezTo>
                  <a:pt x="581" y="478"/>
                  <a:pt x="470" y="453"/>
                  <a:pt x="379" y="453"/>
                </a:cubicBezTo>
                <a:cubicBezTo>
                  <a:pt x="265" y="453"/>
                  <a:pt x="180" y="492"/>
                  <a:pt x="137" y="632"/>
                </a:cubicBezTo>
                <a:cubicBezTo>
                  <a:pt x="0" y="983"/>
                  <a:pt x="273" y="1178"/>
                  <a:pt x="566" y="1237"/>
                </a:cubicBezTo>
                <a:cubicBezTo>
                  <a:pt x="625" y="1247"/>
                  <a:pt x="688" y="1251"/>
                  <a:pt x="754" y="1251"/>
                </a:cubicBezTo>
                <a:cubicBezTo>
                  <a:pt x="820" y="1251"/>
                  <a:pt x="888" y="1247"/>
                  <a:pt x="956" y="1237"/>
                </a:cubicBezTo>
                <a:cubicBezTo>
                  <a:pt x="917" y="1081"/>
                  <a:pt x="956" y="905"/>
                  <a:pt x="1073" y="788"/>
                </a:cubicBezTo>
                <a:cubicBezTo>
                  <a:pt x="1081" y="784"/>
                  <a:pt x="1089" y="783"/>
                  <a:pt x="1097" y="783"/>
                </a:cubicBezTo>
                <a:cubicBezTo>
                  <a:pt x="1127" y="783"/>
                  <a:pt x="1155" y="808"/>
                  <a:pt x="1171" y="808"/>
                </a:cubicBezTo>
                <a:cubicBezTo>
                  <a:pt x="1210" y="866"/>
                  <a:pt x="1190" y="944"/>
                  <a:pt x="1229" y="1003"/>
                </a:cubicBezTo>
                <a:cubicBezTo>
                  <a:pt x="1240" y="1019"/>
                  <a:pt x="1263" y="1026"/>
                  <a:pt x="1288" y="1026"/>
                </a:cubicBezTo>
                <a:cubicBezTo>
                  <a:pt x="1351" y="1026"/>
                  <a:pt x="1433" y="981"/>
                  <a:pt x="1405" y="925"/>
                </a:cubicBezTo>
                <a:cubicBezTo>
                  <a:pt x="1366" y="847"/>
                  <a:pt x="1327" y="749"/>
                  <a:pt x="1405" y="730"/>
                </a:cubicBezTo>
                <a:cubicBezTo>
                  <a:pt x="1431" y="724"/>
                  <a:pt x="1457" y="721"/>
                  <a:pt x="1482" y="721"/>
                </a:cubicBezTo>
                <a:cubicBezTo>
                  <a:pt x="1625" y="721"/>
                  <a:pt x="1745" y="811"/>
                  <a:pt x="1795" y="944"/>
                </a:cubicBezTo>
                <a:cubicBezTo>
                  <a:pt x="1893" y="886"/>
                  <a:pt x="1971" y="808"/>
                  <a:pt x="2049" y="710"/>
                </a:cubicBezTo>
                <a:cubicBezTo>
                  <a:pt x="2352" y="282"/>
                  <a:pt x="2019" y="0"/>
                  <a:pt x="1826" y="0"/>
                </a:cubicBezTo>
                <a:close/>
              </a:path>
            </a:pathLst>
          </a:custGeom>
          <a:solidFill>
            <a:srgbClr val="372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6340154" y="2750500"/>
            <a:ext cx="139379" cy="103701"/>
          </a:xfrm>
          <a:custGeom>
            <a:avLst/>
            <a:gdLst/>
            <a:ahLst/>
            <a:cxnLst/>
            <a:rect l="l" t="t" r="r" b="b"/>
            <a:pathLst>
              <a:path w="1758" h="981" extrusionOk="0">
                <a:moveTo>
                  <a:pt x="1234" y="1"/>
                </a:moveTo>
                <a:cubicBezTo>
                  <a:pt x="681" y="1"/>
                  <a:pt x="1" y="454"/>
                  <a:pt x="1" y="454"/>
                </a:cubicBezTo>
                <a:cubicBezTo>
                  <a:pt x="1" y="454"/>
                  <a:pt x="368" y="981"/>
                  <a:pt x="582" y="981"/>
                </a:cubicBezTo>
                <a:cubicBezTo>
                  <a:pt x="605" y="981"/>
                  <a:pt x="626" y="975"/>
                  <a:pt x="645" y="962"/>
                </a:cubicBezTo>
                <a:cubicBezTo>
                  <a:pt x="742" y="884"/>
                  <a:pt x="781" y="747"/>
                  <a:pt x="742" y="610"/>
                </a:cubicBezTo>
                <a:lnTo>
                  <a:pt x="742" y="610"/>
                </a:lnTo>
                <a:cubicBezTo>
                  <a:pt x="743" y="611"/>
                  <a:pt x="912" y="850"/>
                  <a:pt x="1094" y="850"/>
                </a:cubicBezTo>
                <a:cubicBezTo>
                  <a:pt x="1126" y="850"/>
                  <a:pt x="1159" y="843"/>
                  <a:pt x="1191" y="825"/>
                </a:cubicBezTo>
                <a:cubicBezTo>
                  <a:pt x="1352" y="752"/>
                  <a:pt x="1283" y="558"/>
                  <a:pt x="1238" y="466"/>
                </a:cubicBezTo>
                <a:lnTo>
                  <a:pt x="1238" y="466"/>
                </a:lnTo>
                <a:cubicBezTo>
                  <a:pt x="1259" y="495"/>
                  <a:pt x="1294" y="525"/>
                  <a:pt x="1346" y="525"/>
                </a:cubicBezTo>
                <a:cubicBezTo>
                  <a:pt x="1391" y="525"/>
                  <a:pt x="1449" y="502"/>
                  <a:pt x="1523" y="435"/>
                </a:cubicBezTo>
                <a:cubicBezTo>
                  <a:pt x="1757" y="201"/>
                  <a:pt x="1328" y="6"/>
                  <a:pt x="1328" y="6"/>
                </a:cubicBezTo>
                <a:cubicBezTo>
                  <a:pt x="1297" y="2"/>
                  <a:pt x="1265" y="1"/>
                  <a:pt x="1234" y="1"/>
                </a:cubicBezTo>
                <a:close/>
              </a:path>
            </a:pathLst>
          </a:custGeom>
          <a:solidFill>
            <a:srgbClr val="2C4A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5939548" y="2843207"/>
            <a:ext cx="109886" cy="123469"/>
          </a:xfrm>
          <a:custGeom>
            <a:avLst/>
            <a:gdLst/>
            <a:ahLst/>
            <a:cxnLst/>
            <a:rect l="l" t="t" r="r" b="b"/>
            <a:pathLst>
              <a:path w="1386" h="1168" extrusionOk="0">
                <a:moveTo>
                  <a:pt x="497" y="0"/>
                </a:moveTo>
                <a:cubicBezTo>
                  <a:pt x="487" y="0"/>
                  <a:pt x="477" y="2"/>
                  <a:pt x="469" y="7"/>
                </a:cubicBezTo>
                <a:cubicBezTo>
                  <a:pt x="332" y="65"/>
                  <a:pt x="644" y="436"/>
                  <a:pt x="644" y="436"/>
                </a:cubicBezTo>
                <a:cubicBezTo>
                  <a:pt x="644" y="436"/>
                  <a:pt x="472" y="345"/>
                  <a:pt x="340" y="345"/>
                </a:cubicBezTo>
                <a:cubicBezTo>
                  <a:pt x="288" y="345"/>
                  <a:pt x="242" y="359"/>
                  <a:pt x="215" y="397"/>
                </a:cubicBezTo>
                <a:cubicBezTo>
                  <a:pt x="118" y="514"/>
                  <a:pt x="508" y="689"/>
                  <a:pt x="508" y="689"/>
                </a:cubicBezTo>
                <a:cubicBezTo>
                  <a:pt x="508" y="689"/>
                  <a:pt x="439" y="683"/>
                  <a:pt x="355" y="683"/>
                </a:cubicBezTo>
                <a:cubicBezTo>
                  <a:pt x="230" y="683"/>
                  <a:pt x="71" y="697"/>
                  <a:pt x="59" y="768"/>
                </a:cubicBezTo>
                <a:cubicBezTo>
                  <a:pt x="20" y="885"/>
                  <a:pt x="469" y="904"/>
                  <a:pt x="469" y="904"/>
                </a:cubicBezTo>
                <a:cubicBezTo>
                  <a:pt x="469" y="904"/>
                  <a:pt x="0" y="1060"/>
                  <a:pt x="98" y="1138"/>
                </a:cubicBezTo>
                <a:cubicBezTo>
                  <a:pt x="123" y="1159"/>
                  <a:pt x="160" y="1168"/>
                  <a:pt x="202" y="1168"/>
                </a:cubicBezTo>
                <a:cubicBezTo>
                  <a:pt x="351" y="1168"/>
                  <a:pt x="566" y="1060"/>
                  <a:pt x="566" y="1060"/>
                </a:cubicBezTo>
                <a:cubicBezTo>
                  <a:pt x="648" y="1115"/>
                  <a:pt x="746" y="1144"/>
                  <a:pt x="844" y="1144"/>
                </a:cubicBezTo>
                <a:cubicBezTo>
                  <a:pt x="956" y="1144"/>
                  <a:pt x="1068" y="1105"/>
                  <a:pt x="1152" y="1021"/>
                </a:cubicBezTo>
                <a:cubicBezTo>
                  <a:pt x="1386" y="768"/>
                  <a:pt x="1093" y="397"/>
                  <a:pt x="1093" y="397"/>
                </a:cubicBezTo>
                <a:cubicBezTo>
                  <a:pt x="1093" y="397"/>
                  <a:pt x="1191" y="46"/>
                  <a:pt x="1035" y="46"/>
                </a:cubicBezTo>
                <a:cubicBezTo>
                  <a:pt x="1030" y="45"/>
                  <a:pt x="1025" y="45"/>
                  <a:pt x="1020" y="45"/>
                </a:cubicBezTo>
                <a:cubicBezTo>
                  <a:pt x="877" y="45"/>
                  <a:pt x="859" y="319"/>
                  <a:pt x="859" y="319"/>
                </a:cubicBezTo>
                <a:cubicBezTo>
                  <a:pt x="859" y="319"/>
                  <a:pt x="624" y="0"/>
                  <a:pt x="497" y="0"/>
                </a:cubicBezTo>
                <a:close/>
              </a:path>
            </a:pathLst>
          </a:custGeom>
          <a:solidFill>
            <a:srgbClr val="E8A1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6691368" y="3524500"/>
            <a:ext cx="142391" cy="70192"/>
          </a:xfrm>
          <a:custGeom>
            <a:avLst/>
            <a:gdLst/>
            <a:ahLst/>
            <a:cxnLst/>
            <a:rect l="l" t="t" r="r" b="b"/>
            <a:pathLst>
              <a:path w="1796" h="664" extrusionOk="0">
                <a:moveTo>
                  <a:pt x="117" y="0"/>
                </a:moveTo>
                <a:cubicBezTo>
                  <a:pt x="39" y="0"/>
                  <a:pt x="0" y="78"/>
                  <a:pt x="39" y="137"/>
                </a:cubicBezTo>
                <a:cubicBezTo>
                  <a:pt x="254" y="430"/>
                  <a:pt x="586" y="644"/>
                  <a:pt x="956" y="664"/>
                </a:cubicBezTo>
                <a:cubicBezTo>
                  <a:pt x="1307" y="644"/>
                  <a:pt x="1620" y="430"/>
                  <a:pt x="1776" y="118"/>
                </a:cubicBezTo>
                <a:cubicBezTo>
                  <a:pt x="1795" y="59"/>
                  <a:pt x="1756" y="0"/>
                  <a:pt x="1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6352442" y="2909805"/>
            <a:ext cx="35756" cy="42812"/>
          </a:xfrm>
          <a:custGeom>
            <a:avLst/>
            <a:gdLst/>
            <a:ahLst/>
            <a:cxnLst/>
            <a:rect l="l" t="t" r="r" b="b"/>
            <a:pathLst>
              <a:path w="451" h="405" extrusionOk="0">
                <a:moveTo>
                  <a:pt x="178" y="1"/>
                </a:moveTo>
                <a:cubicBezTo>
                  <a:pt x="0" y="1"/>
                  <a:pt x="97" y="404"/>
                  <a:pt x="248" y="404"/>
                </a:cubicBezTo>
                <a:cubicBezTo>
                  <a:pt x="263" y="404"/>
                  <a:pt x="279" y="400"/>
                  <a:pt x="295" y="391"/>
                </a:cubicBezTo>
                <a:cubicBezTo>
                  <a:pt x="451" y="313"/>
                  <a:pt x="295" y="1"/>
                  <a:pt x="178" y="1"/>
                </a:cubicBezTo>
                <a:close/>
              </a:path>
            </a:pathLst>
          </a:custGeom>
          <a:solidFill>
            <a:srgbClr val="372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6507040" y="2841832"/>
            <a:ext cx="35915" cy="44715"/>
          </a:xfrm>
          <a:custGeom>
            <a:avLst/>
            <a:gdLst/>
            <a:ahLst/>
            <a:cxnLst/>
            <a:rect l="l" t="t" r="r" b="b"/>
            <a:pathLst>
              <a:path w="453" h="423" extrusionOk="0">
                <a:moveTo>
                  <a:pt x="179" y="0"/>
                </a:moveTo>
                <a:cubicBezTo>
                  <a:pt x="1" y="0"/>
                  <a:pt x="99" y="422"/>
                  <a:pt x="251" y="422"/>
                </a:cubicBezTo>
                <a:cubicBezTo>
                  <a:pt x="265" y="422"/>
                  <a:pt x="281" y="418"/>
                  <a:pt x="296" y="410"/>
                </a:cubicBezTo>
                <a:cubicBezTo>
                  <a:pt x="452" y="332"/>
                  <a:pt x="296" y="0"/>
                  <a:pt x="179" y="0"/>
                </a:cubicBezTo>
                <a:close/>
              </a:path>
            </a:pathLst>
          </a:custGeom>
          <a:solidFill>
            <a:srgbClr val="372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6646416" y="3408962"/>
            <a:ext cx="40355" cy="48839"/>
          </a:xfrm>
          <a:custGeom>
            <a:avLst/>
            <a:gdLst/>
            <a:ahLst/>
            <a:cxnLst/>
            <a:rect l="l" t="t" r="r" b="b"/>
            <a:pathLst>
              <a:path w="509" h="462" extrusionOk="0">
                <a:moveTo>
                  <a:pt x="216" y="1"/>
                </a:moveTo>
                <a:cubicBezTo>
                  <a:pt x="1" y="1"/>
                  <a:pt x="98" y="461"/>
                  <a:pt x="282" y="461"/>
                </a:cubicBezTo>
                <a:cubicBezTo>
                  <a:pt x="298" y="461"/>
                  <a:pt x="315" y="458"/>
                  <a:pt x="333" y="450"/>
                </a:cubicBezTo>
                <a:cubicBezTo>
                  <a:pt x="509" y="352"/>
                  <a:pt x="333" y="1"/>
                  <a:pt x="216" y="1"/>
                </a:cubicBezTo>
                <a:close/>
              </a:path>
            </a:pathLst>
          </a:custGeom>
          <a:solidFill>
            <a:srgbClr val="372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6811954" y="3365726"/>
            <a:ext cx="40355" cy="48732"/>
          </a:xfrm>
          <a:custGeom>
            <a:avLst/>
            <a:gdLst/>
            <a:ahLst/>
            <a:cxnLst/>
            <a:rect l="l" t="t" r="r" b="b"/>
            <a:pathLst>
              <a:path w="509" h="461" extrusionOk="0">
                <a:moveTo>
                  <a:pt x="216" y="0"/>
                </a:moveTo>
                <a:cubicBezTo>
                  <a:pt x="1" y="0"/>
                  <a:pt x="115" y="460"/>
                  <a:pt x="301" y="460"/>
                </a:cubicBezTo>
                <a:cubicBezTo>
                  <a:pt x="317" y="460"/>
                  <a:pt x="335" y="457"/>
                  <a:pt x="352" y="449"/>
                </a:cubicBezTo>
                <a:cubicBezTo>
                  <a:pt x="508" y="351"/>
                  <a:pt x="352" y="0"/>
                  <a:pt x="216" y="0"/>
                </a:cubicBezTo>
                <a:close/>
              </a:path>
            </a:pathLst>
          </a:custGeom>
          <a:solidFill>
            <a:srgbClr val="372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6448452" y="5516901"/>
            <a:ext cx="136207" cy="454024"/>
          </a:xfrm>
          <a:custGeom>
            <a:avLst/>
            <a:gdLst/>
            <a:ahLst/>
            <a:cxnLst/>
            <a:rect l="l" t="t" r="r" b="b"/>
            <a:pathLst>
              <a:path w="1718" h="4295" extrusionOk="0">
                <a:moveTo>
                  <a:pt x="801" y="1"/>
                </a:moveTo>
                <a:lnTo>
                  <a:pt x="176" y="781"/>
                </a:lnTo>
                <a:cubicBezTo>
                  <a:pt x="1" y="1054"/>
                  <a:pt x="762" y="4235"/>
                  <a:pt x="976" y="4293"/>
                </a:cubicBezTo>
                <a:cubicBezTo>
                  <a:pt x="980" y="4294"/>
                  <a:pt x="983" y="4294"/>
                  <a:pt x="986" y="4294"/>
                </a:cubicBezTo>
                <a:cubicBezTo>
                  <a:pt x="1298" y="4294"/>
                  <a:pt x="1718" y="1620"/>
                  <a:pt x="1718" y="1620"/>
                </a:cubicBezTo>
                <a:lnTo>
                  <a:pt x="8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7263695" y="5868807"/>
            <a:ext cx="252198" cy="246411"/>
          </a:xfrm>
          <a:custGeom>
            <a:avLst/>
            <a:gdLst/>
            <a:ahLst/>
            <a:cxnLst/>
            <a:rect l="l" t="t" r="r" b="b"/>
            <a:pathLst>
              <a:path w="3181" h="2331" extrusionOk="0">
                <a:moveTo>
                  <a:pt x="2829" y="1"/>
                </a:moveTo>
                <a:cubicBezTo>
                  <a:pt x="2247" y="1"/>
                  <a:pt x="800" y="496"/>
                  <a:pt x="800" y="496"/>
                </a:cubicBezTo>
                <a:lnTo>
                  <a:pt x="1" y="1725"/>
                </a:lnTo>
                <a:lnTo>
                  <a:pt x="566" y="2330"/>
                </a:lnTo>
                <a:cubicBezTo>
                  <a:pt x="879" y="2252"/>
                  <a:pt x="3181" y="418"/>
                  <a:pt x="3064" y="86"/>
                </a:cubicBezTo>
                <a:cubicBezTo>
                  <a:pt x="3046" y="26"/>
                  <a:pt x="2959" y="1"/>
                  <a:pt x="2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104" name="Google Shape;104;p3"/>
          <p:cNvSpPr/>
          <p:nvPr/>
        </p:nvSpPr>
        <p:spPr>
          <a:xfrm rot="1453079" flipH="1">
            <a:off x="5722349" y="2264675"/>
            <a:ext cx="1882087" cy="973379"/>
          </a:xfrm>
          <a:custGeom>
            <a:avLst/>
            <a:gdLst/>
            <a:ahLst/>
            <a:cxnLst/>
            <a:rect l="l" t="t" r="r" b="b"/>
            <a:pathLst>
              <a:path w="49348" h="18582" fill="none" extrusionOk="0">
                <a:moveTo>
                  <a:pt x="1" y="18581"/>
                </a:moveTo>
                <a:cubicBezTo>
                  <a:pt x="1097" y="16389"/>
                  <a:pt x="1879" y="14066"/>
                  <a:pt x="2401" y="11666"/>
                </a:cubicBezTo>
                <a:cubicBezTo>
                  <a:pt x="3941" y="4072"/>
                  <a:pt x="9891" y="784"/>
                  <a:pt x="23748" y="3915"/>
                </a:cubicBezTo>
                <a:cubicBezTo>
                  <a:pt x="42015" y="8038"/>
                  <a:pt x="49348" y="1"/>
                  <a:pt x="49348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60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7733101" y="4481121"/>
            <a:ext cx="1199407" cy="967451"/>
          </a:xfrm>
          <a:custGeom>
            <a:avLst/>
            <a:gdLst/>
            <a:ahLst/>
            <a:cxnLst/>
            <a:rect l="l" t="t" r="r" b="b"/>
            <a:pathLst>
              <a:path w="25328" h="12658" extrusionOk="0">
                <a:moveTo>
                  <a:pt x="15123" y="0"/>
                </a:moveTo>
                <a:cubicBezTo>
                  <a:pt x="8679" y="0"/>
                  <a:pt x="7493" y="6414"/>
                  <a:pt x="7493" y="6414"/>
                </a:cubicBezTo>
                <a:cubicBezTo>
                  <a:pt x="7493" y="6414"/>
                  <a:pt x="6098" y="5342"/>
                  <a:pt x="4583" y="5342"/>
                </a:cubicBezTo>
                <a:cubicBezTo>
                  <a:pt x="3628" y="5342"/>
                  <a:pt x="2625" y="5768"/>
                  <a:pt x="1893" y="7155"/>
                </a:cubicBezTo>
                <a:cubicBezTo>
                  <a:pt x="1" y="10746"/>
                  <a:pt x="3123" y="12638"/>
                  <a:pt x="3123" y="12638"/>
                </a:cubicBezTo>
                <a:lnTo>
                  <a:pt x="22381" y="12658"/>
                </a:lnTo>
                <a:cubicBezTo>
                  <a:pt x="22381" y="12658"/>
                  <a:pt x="25327" y="1673"/>
                  <a:pt x="17132" y="190"/>
                </a:cubicBezTo>
                <a:cubicBezTo>
                  <a:pt x="16411" y="60"/>
                  <a:pt x="15743" y="0"/>
                  <a:pt x="151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grpSp>
        <p:nvGrpSpPr>
          <p:cNvPr id="106" name="Google Shape;106;p3"/>
          <p:cNvGrpSpPr/>
          <p:nvPr/>
        </p:nvGrpSpPr>
        <p:grpSpPr>
          <a:xfrm rot="-267278">
            <a:off x="5000207" y="-88615"/>
            <a:ext cx="1524367" cy="2141753"/>
            <a:chOff x="300558" y="419332"/>
            <a:chExt cx="2487336" cy="2621052"/>
          </a:xfrm>
        </p:grpSpPr>
        <p:sp>
          <p:nvSpPr>
            <p:cNvPr id="107" name="Google Shape;107;p3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0199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630000" y="593367"/>
            <a:ext cx="788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630000" y="1687367"/>
            <a:ext cx="7884000" cy="4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 Medium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6195836" y="-233562"/>
            <a:ext cx="3557125" cy="2507900"/>
          </a:xfrm>
          <a:custGeom>
            <a:avLst/>
            <a:gdLst/>
            <a:ahLst/>
            <a:cxnLst/>
            <a:rect l="l" t="t" r="r" b="b"/>
            <a:pathLst>
              <a:path w="142285" h="75237" extrusionOk="0">
                <a:moveTo>
                  <a:pt x="16598" y="2815"/>
                </a:moveTo>
                <a:cubicBezTo>
                  <a:pt x="-654" y="7598"/>
                  <a:pt x="-601" y="22647"/>
                  <a:pt x="474" y="31515"/>
                </a:cubicBezTo>
                <a:cubicBezTo>
                  <a:pt x="1549" y="40383"/>
                  <a:pt x="10094" y="53766"/>
                  <a:pt x="23047" y="56023"/>
                </a:cubicBezTo>
                <a:cubicBezTo>
                  <a:pt x="36000" y="58280"/>
                  <a:pt x="61530" y="41942"/>
                  <a:pt x="78191" y="45059"/>
                </a:cubicBezTo>
                <a:cubicBezTo>
                  <a:pt x="94852" y="48176"/>
                  <a:pt x="112427" y="79457"/>
                  <a:pt x="123015" y="74727"/>
                </a:cubicBezTo>
                <a:cubicBezTo>
                  <a:pt x="133603" y="69997"/>
                  <a:pt x="144890" y="28666"/>
                  <a:pt x="141719" y="16681"/>
                </a:cubicBezTo>
                <a:cubicBezTo>
                  <a:pt x="138548" y="4696"/>
                  <a:pt x="124843" y="5126"/>
                  <a:pt x="103989" y="2815"/>
                </a:cubicBezTo>
                <a:cubicBezTo>
                  <a:pt x="83136" y="504"/>
                  <a:pt x="33851" y="-1968"/>
                  <a:pt x="16598" y="2815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113" name="Google Shape;113;p4"/>
          <p:cNvSpPr/>
          <p:nvPr/>
        </p:nvSpPr>
        <p:spPr>
          <a:xfrm>
            <a:off x="7707200" y="1042478"/>
            <a:ext cx="1830050" cy="693433"/>
          </a:xfrm>
          <a:custGeom>
            <a:avLst/>
            <a:gdLst/>
            <a:ahLst/>
            <a:cxnLst/>
            <a:rect l="l" t="t" r="r" b="b"/>
            <a:pathLst>
              <a:path w="73202" h="20803" extrusionOk="0">
                <a:moveTo>
                  <a:pt x="73202" y="17420"/>
                </a:moveTo>
                <a:cubicBezTo>
                  <a:pt x="71366" y="13288"/>
                  <a:pt x="69950" y="8684"/>
                  <a:pt x="66753" y="5488"/>
                </a:cubicBezTo>
                <a:cubicBezTo>
                  <a:pt x="61978" y="714"/>
                  <a:pt x="53606" y="-1089"/>
                  <a:pt x="47082" y="651"/>
                </a:cubicBezTo>
                <a:cubicBezTo>
                  <a:pt x="38628" y="2906"/>
                  <a:pt x="37538" y="16928"/>
                  <a:pt x="29345" y="19999"/>
                </a:cubicBezTo>
                <a:cubicBezTo>
                  <a:pt x="19299" y="23764"/>
                  <a:pt x="8926" y="12730"/>
                  <a:pt x="0" y="677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14" name="Google Shape;114;p4"/>
          <p:cNvGrpSpPr/>
          <p:nvPr/>
        </p:nvGrpSpPr>
        <p:grpSpPr>
          <a:xfrm>
            <a:off x="6627732" y="-145798"/>
            <a:ext cx="1519278" cy="1731612"/>
            <a:chOff x="6627732" y="-109349"/>
            <a:chExt cx="1519278" cy="1298709"/>
          </a:xfrm>
        </p:grpSpPr>
        <p:sp>
          <p:nvSpPr>
            <p:cNvPr id="115" name="Google Shape;115;p4"/>
            <p:cNvSpPr/>
            <p:nvPr/>
          </p:nvSpPr>
          <p:spPr>
            <a:xfrm rot="-3916399" flipH="1">
              <a:off x="6968848" y="-103577"/>
              <a:ext cx="837046" cy="1287166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3916399" flipH="1">
              <a:off x="7063929" y="-164470"/>
              <a:ext cx="702968" cy="1287166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3916399" flipH="1">
              <a:off x="7063929" y="-164470"/>
              <a:ext cx="702968" cy="1287166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6821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6205712" y="2748669"/>
            <a:ext cx="3580075" cy="4496633"/>
          </a:xfrm>
          <a:custGeom>
            <a:avLst/>
            <a:gdLst/>
            <a:ahLst/>
            <a:cxnLst/>
            <a:rect l="l" t="t" r="r" b="b"/>
            <a:pathLst>
              <a:path w="143203" h="134899" extrusionOk="0">
                <a:moveTo>
                  <a:pt x="131004" y="4931"/>
                </a:moveTo>
                <a:cubicBezTo>
                  <a:pt x="128639" y="-1733"/>
                  <a:pt x="140464" y="-1196"/>
                  <a:pt x="126812" y="3964"/>
                </a:cubicBezTo>
                <a:cubicBezTo>
                  <a:pt x="113161" y="9124"/>
                  <a:pt x="59253" y="22990"/>
                  <a:pt x="49095" y="35889"/>
                </a:cubicBezTo>
                <a:cubicBezTo>
                  <a:pt x="38937" y="48788"/>
                  <a:pt x="72367" y="70555"/>
                  <a:pt x="65864" y="81358"/>
                </a:cubicBezTo>
                <a:cubicBezTo>
                  <a:pt x="59361" y="92161"/>
                  <a:pt x="19052" y="93183"/>
                  <a:pt x="10076" y="100707"/>
                </a:cubicBezTo>
                <a:cubicBezTo>
                  <a:pt x="1101" y="108232"/>
                  <a:pt x="-7875" y="121937"/>
                  <a:pt x="12011" y="126505"/>
                </a:cubicBezTo>
                <a:cubicBezTo>
                  <a:pt x="31897" y="131073"/>
                  <a:pt x="107894" y="141876"/>
                  <a:pt x="129392" y="128117"/>
                </a:cubicBezTo>
                <a:cubicBezTo>
                  <a:pt x="150890" y="114358"/>
                  <a:pt x="140732" y="64482"/>
                  <a:pt x="141001" y="43951"/>
                </a:cubicBezTo>
                <a:cubicBezTo>
                  <a:pt x="141270" y="23420"/>
                  <a:pt x="133369" y="11596"/>
                  <a:pt x="131004" y="4931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630000" y="593367"/>
            <a:ext cx="8141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1"/>
          </p:nvPr>
        </p:nvSpPr>
        <p:spPr>
          <a:xfrm>
            <a:off x="5168175" y="3283733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2"/>
          </p:nvPr>
        </p:nvSpPr>
        <p:spPr>
          <a:xfrm>
            <a:off x="5168175" y="3737084"/>
            <a:ext cx="2316000" cy="11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3"/>
          </p:nvPr>
        </p:nvSpPr>
        <p:spPr>
          <a:xfrm>
            <a:off x="1917225" y="3283733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ira Sans ExtraBold"/>
              <a:buNone/>
              <a:defRPr sz="30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4"/>
          </p:nvPr>
        </p:nvSpPr>
        <p:spPr>
          <a:xfrm>
            <a:off x="1917325" y="3737084"/>
            <a:ext cx="2316000" cy="11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-164053">
            <a:off x="4095611" y="2321039"/>
            <a:ext cx="7545485" cy="3627809"/>
          </a:xfrm>
          <a:custGeom>
            <a:avLst/>
            <a:gdLst/>
            <a:ahLst/>
            <a:cxnLst/>
            <a:rect l="l" t="t" r="r" b="b"/>
            <a:pathLst>
              <a:path w="301838" h="108841" extrusionOk="0">
                <a:moveTo>
                  <a:pt x="301838" y="6286"/>
                </a:moveTo>
                <a:cubicBezTo>
                  <a:pt x="286818" y="-2550"/>
                  <a:pt x="257599" y="-3230"/>
                  <a:pt x="249919" y="12413"/>
                </a:cubicBezTo>
                <a:cubicBezTo>
                  <a:pt x="245342" y="21737"/>
                  <a:pt x="245750" y="33002"/>
                  <a:pt x="246372" y="43370"/>
                </a:cubicBezTo>
                <a:cubicBezTo>
                  <a:pt x="246887" y="51955"/>
                  <a:pt x="250254" y="61340"/>
                  <a:pt x="246695" y="69169"/>
                </a:cubicBezTo>
                <a:cubicBezTo>
                  <a:pt x="241366" y="80893"/>
                  <a:pt x="227694" y="87187"/>
                  <a:pt x="216059" y="92709"/>
                </a:cubicBezTo>
                <a:cubicBezTo>
                  <a:pt x="181821" y="108957"/>
                  <a:pt x="141413" y="108833"/>
                  <a:pt x="103515" y="108833"/>
                </a:cubicBezTo>
                <a:cubicBezTo>
                  <a:pt x="68929" y="108833"/>
                  <a:pt x="34163" y="107133"/>
                  <a:pt x="0" y="1017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26" name="Google Shape;126;p5"/>
          <p:cNvGrpSpPr/>
          <p:nvPr/>
        </p:nvGrpSpPr>
        <p:grpSpPr>
          <a:xfrm rot="-6448336" flipH="1">
            <a:off x="3271847" y="5169340"/>
            <a:ext cx="2415724" cy="1909193"/>
            <a:chOff x="300558" y="419332"/>
            <a:chExt cx="2487336" cy="2621052"/>
          </a:xfrm>
        </p:grpSpPr>
        <p:sp>
          <p:nvSpPr>
            <p:cNvPr id="127" name="Google Shape;127;p5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8380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30000" y="593367"/>
            <a:ext cx="357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38100" lv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4538696" y="-225031"/>
            <a:ext cx="5289650" cy="1887000"/>
          </a:xfrm>
          <a:custGeom>
            <a:avLst/>
            <a:gdLst/>
            <a:ahLst/>
            <a:cxnLst/>
            <a:rect l="l" t="t" r="r" b="b"/>
            <a:pathLst>
              <a:path w="211586" h="56610" extrusionOk="0">
                <a:moveTo>
                  <a:pt x="3876" y="4171"/>
                </a:moveTo>
                <a:cubicBezTo>
                  <a:pt x="-12839" y="11427"/>
                  <a:pt x="29352" y="42063"/>
                  <a:pt x="50635" y="45771"/>
                </a:cubicBezTo>
                <a:cubicBezTo>
                  <a:pt x="71919" y="49480"/>
                  <a:pt x="108520" y="24649"/>
                  <a:pt x="131577" y="26422"/>
                </a:cubicBezTo>
                <a:cubicBezTo>
                  <a:pt x="154634" y="28196"/>
                  <a:pt x="175917" y="59046"/>
                  <a:pt x="188977" y="56412"/>
                </a:cubicBezTo>
                <a:cubicBezTo>
                  <a:pt x="202037" y="53779"/>
                  <a:pt x="216280" y="19650"/>
                  <a:pt x="209938" y="10621"/>
                </a:cubicBezTo>
                <a:cubicBezTo>
                  <a:pt x="203596" y="1592"/>
                  <a:pt x="185269" y="3311"/>
                  <a:pt x="150925" y="2236"/>
                </a:cubicBezTo>
                <a:cubicBezTo>
                  <a:pt x="116581" y="1161"/>
                  <a:pt x="20591" y="-3085"/>
                  <a:pt x="3876" y="4171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133" name="Google Shape;133;p6"/>
          <p:cNvSpPr/>
          <p:nvPr/>
        </p:nvSpPr>
        <p:spPr>
          <a:xfrm rot="-1750922">
            <a:off x="7674650" y="-147573"/>
            <a:ext cx="2071984" cy="1735149"/>
          </a:xfrm>
          <a:custGeom>
            <a:avLst/>
            <a:gdLst/>
            <a:ahLst/>
            <a:cxnLst/>
            <a:rect l="l" t="t" r="r" b="b"/>
            <a:pathLst>
              <a:path w="82877" h="52053" extrusionOk="0">
                <a:moveTo>
                  <a:pt x="0" y="0"/>
                </a:moveTo>
                <a:cubicBezTo>
                  <a:pt x="9501" y="0"/>
                  <a:pt x="17265" y="11215"/>
                  <a:pt x="19994" y="20316"/>
                </a:cubicBezTo>
                <a:cubicBezTo>
                  <a:pt x="21866" y="26560"/>
                  <a:pt x="20124" y="34520"/>
                  <a:pt x="24509" y="39343"/>
                </a:cubicBezTo>
                <a:cubicBezTo>
                  <a:pt x="37898" y="54069"/>
                  <a:pt x="62975" y="51919"/>
                  <a:pt x="82877" y="5191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4" name="Google Shape;134;p6"/>
          <p:cNvGrpSpPr/>
          <p:nvPr/>
        </p:nvGrpSpPr>
        <p:grpSpPr>
          <a:xfrm rot="-4736873">
            <a:off x="5643721" y="-195408"/>
            <a:ext cx="2197104" cy="1736413"/>
            <a:chOff x="300558" y="419332"/>
            <a:chExt cx="2487336" cy="2621052"/>
          </a:xfrm>
        </p:grpSpPr>
        <p:sp>
          <p:nvSpPr>
            <p:cNvPr id="135" name="Google Shape;135;p6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138" name="Google Shape;138;p6"/>
          <p:cNvSpPr/>
          <p:nvPr/>
        </p:nvSpPr>
        <p:spPr>
          <a:xfrm>
            <a:off x="-580325" y="4097815"/>
            <a:ext cx="2908500" cy="3081667"/>
          </a:xfrm>
          <a:custGeom>
            <a:avLst/>
            <a:gdLst/>
            <a:ahLst/>
            <a:cxnLst/>
            <a:rect l="l" t="t" r="r" b="b"/>
            <a:pathLst>
              <a:path w="116340" h="92450" extrusionOk="0">
                <a:moveTo>
                  <a:pt x="11818" y="3359"/>
                </a:moveTo>
                <a:cubicBezTo>
                  <a:pt x="17621" y="-7508"/>
                  <a:pt x="37404" y="10850"/>
                  <a:pt x="42521" y="20451"/>
                </a:cubicBezTo>
                <a:cubicBezTo>
                  <a:pt x="47638" y="30052"/>
                  <a:pt x="34819" y="52948"/>
                  <a:pt x="42521" y="60966"/>
                </a:cubicBezTo>
                <a:cubicBezTo>
                  <a:pt x="50223" y="68985"/>
                  <a:pt x="77074" y="64447"/>
                  <a:pt x="88733" y="68562"/>
                </a:cubicBezTo>
                <a:cubicBezTo>
                  <a:pt x="100392" y="72677"/>
                  <a:pt x="125978" y="82806"/>
                  <a:pt x="112473" y="85655"/>
                </a:cubicBezTo>
                <a:cubicBezTo>
                  <a:pt x="98968" y="88504"/>
                  <a:pt x="24479" y="99371"/>
                  <a:pt x="7703" y="85655"/>
                </a:cubicBezTo>
                <a:cubicBezTo>
                  <a:pt x="-9073" y="71939"/>
                  <a:pt x="6015" y="14226"/>
                  <a:pt x="11818" y="3359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4505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subTitle" idx="1"/>
          </p:nvPr>
        </p:nvSpPr>
        <p:spPr>
          <a:xfrm>
            <a:off x="3394300" y="2314733"/>
            <a:ext cx="17253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 Alternates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 Alternates"/>
              <a:buNone/>
              <a:defRPr sz="21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 Alternates"/>
              <a:buNone/>
              <a:defRPr sz="21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 Alternates"/>
              <a:buNone/>
              <a:defRPr sz="21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 Alternates"/>
              <a:buNone/>
              <a:defRPr sz="21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 Alternates"/>
              <a:buNone/>
              <a:defRPr sz="21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 Alternates"/>
              <a:buNone/>
              <a:defRPr sz="21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 Alternates"/>
              <a:buNone/>
              <a:defRPr sz="21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 Alternates"/>
              <a:buNone/>
              <a:defRPr sz="21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ubTitle" idx="2"/>
          </p:nvPr>
        </p:nvSpPr>
        <p:spPr>
          <a:xfrm>
            <a:off x="3281425" y="2790733"/>
            <a:ext cx="4564500" cy="1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30000" y="593367"/>
            <a:ext cx="5638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38100" lvl="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-660793" y="3867367"/>
            <a:ext cx="4683800" cy="3359567"/>
          </a:xfrm>
          <a:custGeom>
            <a:avLst/>
            <a:gdLst/>
            <a:ahLst/>
            <a:cxnLst/>
            <a:rect l="l" t="t" r="r" b="b"/>
            <a:pathLst>
              <a:path w="187352" h="100787" extrusionOk="0">
                <a:moveTo>
                  <a:pt x="10446" y="6831"/>
                </a:moveTo>
                <a:cubicBezTo>
                  <a:pt x="20215" y="-6688"/>
                  <a:pt x="63140" y="2538"/>
                  <a:pt x="76757" y="12455"/>
                </a:cubicBezTo>
                <a:cubicBezTo>
                  <a:pt x="90374" y="22372"/>
                  <a:pt x="79322" y="56959"/>
                  <a:pt x="92150" y="66333"/>
                </a:cubicBezTo>
                <a:cubicBezTo>
                  <a:pt x="104978" y="75707"/>
                  <a:pt x="139120" y="64261"/>
                  <a:pt x="153724" y="68701"/>
                </a:cubicBezTo>
                <a:cubicBezTo>
                  <a:pt x="168328" y="73141"/>
                  <a:pt x="202372" y="88831"/>
                  <a:pt x="179775" y="92975"/>
                </a:cubicBezTo>
                <a:cubicBezTo>
                  <a:pt x="157178" y="97119"/>
                  <a:pt x="46365" y="107924"/>
                  <a:pt x="18143" y="93567"/>
                </a:cubicBezTo>
                <a:cubicBezTo>
                  <a:pt x="-10078" y="79210"/>
                  <a:pt x="677" y="20350"/>
                  <a:pt x="10446" y="6831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144" name="Google Shape;144;p7"/>
          <p:cNvSpPr/>
          <p:nvPr/>
        </p:nvSpPr>
        <p:spPr>
          <a:xfrm rot="-6436560">
            <a:off x="28227" y="6136507"/>
            <a:ext cx="3986855" cy="1093903"/>
          </a:xfrm>
          <a:custGeom>
            <a:avLst/>
            <a:gdLst/>
            <a:ahLst/>
            <a:cxnLst/>
            <a:rect l="l" t="t" r="r" b="b"/>
            <a:pathLst>
              <a:path w="120284" h="53579" extrusionOk="0">
                <a:moveTo>
                  <a:pt x="120284" y="49679"/>
                </a:moveTo>
                <a:cubicBezTo>
                  <a:pt x="115617" y="49679"/>
                  <a:pt x="111350" y="52499"/>
                  <a:pt x="106740" y="53227"/>
                </a:cubicBezTo>
                <a:cubicBezTo>
                  <a:pt x="100147" y="54269"/>
                  <a:pt x="92283" y="52609"/>
                  <a:pt x="87391" y="48067"/>
                </a:cubicBezTo>
                <a:cubicBezTo>
                  <a:pt x="75220" y="36767"/>
                  <a:pt x="72700" y="16521"/>
                  <a:pt x="59013" y="7113"/>
                </a:cubicBezTo>
                <a:cubicBezTo>
                  <a:pt x="49163" y="342"/>
                  <a:pt x="35816" y="18"/>
                  <a:pt x="23863" y="18"/>
                </a:cubicBezTo>
                <a:cubicBezTo>
                  <a:pt x="15787" y="18"/>
                  <a:pt x="6719" y="-271"/>
                  <a:pt x="0" y="421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45" name="Google Shape;145;p7"/>
          <p:cNvGrpSpPr/>
          <p:nvPr/>
        </p:nvGrpSpPr>
        <p:grpSpPr>
          <a:xfrm rot="-236607">
            <a:off x="556268" y="1600564"/>
            <a:ext cx="2249650" cy="3160784"/>
            <a:chOff x="300558" y="419332"/>
            <a:chExt cx="2487336" cy="2621052"/>
          </a:xfrm>
        </p:grpSpPr>
        <p:sp>
          <p:nvSpPr>
            <p:cNvPr id="146" name="Google Shape;146;p7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149" name="Google Shape;149;p7"/>
          <p:cNvSpPr/>
          <p:nvPr/>
        </p:nvSpPr>
        <p:spPr>
          <a:xfrm>
            <a:off x="6411892" y="-286874"/>
            <a:ext cx="3127525" cy="2959667"/>
          </a:xfrm>
          <a:custGeom>
            <a:avLst/>
            <a:gdLst/>
            <a:ahLst/>
            <a:cxnLst/>
            <a:rect l="l" t="t" r="r" b="b"/>
            <a:pathLst>
              <a:path w="125101" h="88790" extrusionOk="0">
                <a:moveTo>
                  <a:pt x="117112" y="87942"/>
                </a:moveTo>
                <a:cubicBezTo>
                  <a:pt x="113116" y="94948"/>
                  <a:pt x="102262" y="53553"/>
                  <a:pt x="91654" y="49458"/>
                </a:cubicBezTo>
                <a:cubicBezTo>
                  <a:pt x="81046" y="45363"/>
                  <a:pt x="64518" y="64111"/>
                  <a:pt x="53466" y="63371"/>
                </a:cubicBezTo>
                <a:cubicBezTo>
                  <a:pt x="42414" y="62631"/>
                  <a:pt x="29339" y="51432"/>
                  <a:pt x="25343" y="45018"/>
                </a:cubicBezTo>
                <a:cubicBezTo>
                  <a:pt x="21347" y="38604"/>
                  <a:pt x="32498" y="29625"/>
                  <a:pt x="29488" y="24888"/>
                </a:cubicBezTo>
                <a:cubicBezTo>
                  <a:pt x="26479" y="20152"/>
                  <a:pt x="10592" y="19954"/>
                  <a:pt x="7286" y="16599"/>
                </a:cubicBezTo>
                <a:cubicBezTo>
                  <a:pt x="3980" y="13244"/>
                  <a:pt x="-8404" y="6288"/>
                  <a:pt x="9654" y="4758"/>
                </a:cubicBezTo>
                <a:cubicBezTo>
                  <a:pt x="27712" y="3229"/>
                  <a:pt x="97722" y="-6442"/>
                  <a:pt x="115632" y="7422"/>
                </a:cubicBezTo>
                <a:cubicBezTo>
                  <a:pt x="133542" y="21286"/>
                  <a:pt x="121108" y="80936"/>
                  <a:pt x="117112" y="87942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150" name="Google Shape;150;p7"/>
          <p:cNvSpPr/>
          <p:nvPr/>
        </p:nvSpPr>
        <p:spPr>
          <a:xfrm>
            <a:off x="8241337" y="108534"/>
            <a:ext cx="1579425" cy="3315533"/>
          </a:xfrm>
          <a:custGeom>
            <a:avLst/>
            <a:gdLst/>
            <a:ahLst/>
            <a:cxnLst/>
            <a:rect l="l" t="t" r="r" b="b"/>
            <a:pathLst>
              <a:path w="63177" h="99466" extrusionOk="0">
                <a:moveTo>
                  <a:pt x="51928" y="99466"/>
                </a:moveTo>
                <a:cubicBezTo>
                  <a:pt x="51928" y="91653"/>
                  <a:pt x="47600" y="82885"/>
                  <a:pt x="40975" y="78744"/>
                </a:cubicBezTo>
                <a:cubicBezTo>
                  <a:pt x="34964" y="74987"/>
                  <a:pt x="27050" y="75650"/>
                  <a:pt x="20549" y="72823"/>
                </a:cubicBezTo>
                <a:cubicBezTo>
                  <a:pt x="11459" y="68871"/>
                  <a:pt x="883" y="61096"/>
                  <a:pt x="123" y="51213"/>
                </a:cubicBezTo>
                <a:cubicBezTo>
                  <a:pt x="-838" y="38717"/>
                  <a:pt x="5737" y="23538"/>
                  <a:pt x="16701" y="17466"/>
                </a:cubicBezTo>
                <a:cubicBezTo>
                  <a:pt x="31179" y="9448"/>
                  <a:pt x="48054" y="6722"/>
                  <a:pt x="63177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33273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 rot="-132244" flipH="1">
            <a:off x="4166268" y="5156481"/>
            <a:ext cx="4517942" cy="1822305"/>
          </a:xfrm>
          <a:custGeom>
            <a:avLst/>
            <a:gdLst/>
            <a:ahLst/>
            <a:cxnLst/>
            <a:rect l="l" t="t" r="r" b="b"/>
            <a:pathLst>
              <a:path w="133657" h="48216" extrusionOk="0">
                <a:moveTo>
                  <a:pt x="85571" y="0"/>
                </a:moveTo>
                <a:cubicBezTo>
                  <a:pt x="49376" y="0"/>
                  <a:pt x="7487" y="8447"/>
                  <a:pt x="3161" y="22675"/>
                </a:cubicBezTo>
                <a:cubicBezTo>
                  <a:pt x="1" y="33036"/>
                  <a:pt x="6517" y="41797"/>
                  <a:pt x="15551" y="48216"/>
                </a:cubicBezTo>
                <a:lnTo>
                  <a:pt x="123315" y="48216"/>
                </a:lnTo>
                <a:cubicBezTo>
                  <a:pt x="123686" y="47084"/>
                  <a:pt x="123764" y="45894"/>
                  <a:pt x="123510" y="44723"/>
                </a:cubicBezTo>
                <a:cubicBezTo>
                  <a:pt x="122808" y="41211"/>
                  <a:pt x="119530" y="38948"/>
                  <a:pt x="117032" y="36372"/>
                </a:cubicBezTo>
                <a:cubicBezTo>
                  <a:pt x="114554" y="33777"/>
                  <a:pt x="112798" y="29387"/>
                  <a:pt x="115296" y="26812"/>
                </a:cubicBezTo>
                <a:cubicBezTo>
                  <a:pt x="116154" y="25953"/>
                  <a:pt x="117325" y="25504"/>
                  <a:pt x="118457" y="25075"/>
                </a:cubicBezTo>
                <a:cubicBezTo>
                  <a:pt x="122359" y="23651"/>
                  <a:pt x="126495" y="22285"/>
                  <a:pt x="129422" y="19339"/>
                </a:cubicBezTo>
                <a:cubicBezTo>
                  <a:pt x="132368" y="16373"/>
                  <a:pt x="133656" y="11280"/>
                  <a:pt x="131022" y="8041"/>
                </a:cubicBezTo>
                <a:cubicBezTo>
                  <a:pt x="129539" y="6227"/>
                  <a:pt x="127217" y="5388"/>
                  <a:pt x="125012" y="4685"/>
                </a:cubicBezTo>
                <a:cubicBezTo>
                  <a:pt x="115022" y="1496"/>
                  <a:pt x="100800" y="0"/>
                  <a:pt x="855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grpSp>
        <p:nvGrpSpPr>
          <p:cNvPr id="153" name="Google Shape;153;p8"/>
          <p:cNvGrpSpPr/>
          <p:nvPr/>
        </p:nvGrpSpPr>
        <p:grpSpPr>
          <a:xfrm>
            <a:off x="7090680" y="2141155"/>
            <a:ext cx="1921065" cy="4199045"/>
            <a:chOff x="7393050" y="1968600"/>
            <a:chExt cx="1641235" cy="2690546"/>
          </a:xfrm>
        </p:grpSpPr>
        <p:sp>
          <p:nvSpPr>
            <p:cNvPr id="154" name="Google Shape;154;p8"/>
            <p:cNvSpPr/>
            <p:nvPr/>
          </p:nvSpPr>
          <p:spPr>
            <a:xfrm>
              <a:off x="7393050" y="1968600"/>
              <a:ext cx="1641235" cy="1581545"/>
            </a:xfrm>
            <a:custGeom>
              <a:avLst/>
              <a:gdLst/>
              <a:ahLst/>
              <a:cxnLst/>
              <a:rect l="l" t="t" r="r" b="b"/>
              <a:pathLst>
                <a:path w="26479" h="25516" extrusionOk="0">
                  <a:moveTo>
                    <a:pt x="13517" y="1"/>
                  </a:moveTo>
                  <a:cubicBezTo>
                    <a:pt x="12046" y="1"/>
                    <a:pt x="10571" y="254"/>
                    <a:pt x="9171" y="794"/>
                  </a:cubicBezTo>
                  <a:cubicBezTo>
                    <a:pt x="1972" y="3545"/>
                    <a:pt x="1" y="11565"/>
                    <a:pt x="1855" y="17223"/>
                  </a:cubicBezTo>
                  <a:cubicBezTo>
                    <a:pt x="3689" y="22881"/>
                    <a:pt x="11493" y="25515"/>
                    <a:pt x="11493" y="25515"/>
                  </a:cubicBezTo>
                  <a:lnTo>
                    <a:pt x="15201" y="25515"/>
                  </a:lnTo>
                  <a:cubicBezTo>
                    <a:pt x="21581" y="23623"/>
                    <a:pt x="26478" y="18355"/>
                    <a:pt x="25991" y="10569"/>
                  </a:cubicBezTo>
                  <a:cubicBezTo>
                    <a:pt x="25598" y="4318"/>
                    <a:pt x="19591" y="1"/>
                    <a:pt x="13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036496" y="2662380"/>
              <a:ext cx="468092" cy="1996766"/>
            </a:xfrm>
            <a:custGeom>
              <a:avLst/>
              <a:gdLst/>
              <a:ahLst/>
              <a:cxnLst/>
              <a:rect l="l" t="t" r="r" b="b"/>
              <a:pathLst>
                <a:path w="7552" h="32215" extrusionOk="0">
                  <a:moveTo>
                    <a:pt x="3493" y="1"/>
                  </a:moveTo>
                  <a:cubicBezTo>
                    <a:pt x="3493" y="1"/>
                    <a:pt x="3005" y="8762"/>
                    <a:pt x="2771" y="9913"/>
                  </a:cubicBezTo>
                  <a:cubicBezTo>
                    <a:pt x="2731" y="10110"/>
                    <a:pt x="2623" y="10191"/>
                    <a:pt x="2473" y="10191"/>
                  </a:cubicBezTo>
                  <a:cubicBezTo>
                    <a:pt x="1743" y="10191"/>
                    <a:pt x="1" y="8274"/>
                    <a:pt x="0" y="8274"/>
                  </a:cubicBezTo>
                  <a:lnTo>
                    <a:pt x="0" y="8274"/>
                  </a:lnTo>
                  <a:cubicBezTo>
                    <a:pt x="1" y="8274"/>
                    <a:pt x="1990" y="11357"/>
                    <a:pt x="2146" y="12020"/>
                  </a:cubicBezTo>
                  <a:cubicBezTo>
                    <a:pt x="2303" y="12703"/>
                    <a:pt x="1737" y="32215"/>
                    <a:pt x="1737" y="32215"/>
                  </a:cubicBezTo>
                  <a:lnTo>
                    <a:pt x="4761" y="32195"/>
                  </a:lnTo>
                  <a:cubicBezTo>
                    <a:pt x="4761" y="32195"/>
                    <a:pt x="4527" y="13269"/>
                    <a:pt x="4527" y="11532"/>
                  </a:cubicBezTo>
                  <a:cubicBezTo>
                    <a:pt x="4527" y="9816"/>
                    <a:pt x="7550" y="5192"/>
                    <a:pt x="7551" y="5191"/>
                  </a:cubicBezTo>
                  <a:lnTo>
                    <a:pt x="7551" y="5191"/>
                  </a:lnTo>
                  <a:cubicBezTo>
                    <a:pt x="7550" y="5192"/>
                    <a:pt x="4917" y="8664"/>
                    <a:pt x="4293" y="8762"/>
                  </a:cubicBezTo>
                  <a:cubicBezTo>
                    <a:pt x="4289" y="8762"/>
                    <a:pt x="4286" y="8762"/>
                    <a:pt x="4282" y="8762"/>
                  </a:cubicBezTo>
                  <a:cubicBezTo>
                    <a:pt x="3647" y="8762"/>
                    <a:pt x="3493" y="1"/>
                    <a:pt x="3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6333726" y="3989300"/>
            <a:ext cx="756941" cy="1977704"/>
            <a:chOff x="6333725" y="2991975"/>
            <a:chExt cx="756941" cy="1483278"/>
          </a:xfrm>
        </p:grpSpPr>
        <p:sp>
          <p:nvSpPr>
            <p:cNvPr id="157" name="Google Shape;157;p8"/>
            <p:cNvSpPr/>
            <p:nvPr/>
          </p:nvSpPr>
          <p:spPr>
            <a:xfrm flipH="1">
              <a:off x="6333725" y="2991975"/>
              <a:ext cx="611147" cy="849579"/>
            </a:xfrm>
            <a:custGeom>
              <a:avLst/>
              <a:gdLst/>
              <a:ahLst/>
              <a:cxnLst/>
              <a:rect l="l" t="t" r="r" b="b"/>
              <a:pathLst>
                <a:path w="9289" h="12913" extrusionOk="0">
                  <a:moveTo>
                    <a:pt x="745" y="1"/>
                  </a:moveTo>
                  <a:cubicBezTo>
                    <a:pt x="731" y="1"/>
                    <a:pt x="717" y="3"/>
                    <a:pt x="703" y="6"/>
                  </a:cubicBezTo>
                  <a:cubicBezTo>
                    <a:pt x="547" y="45"/>
                    <a:pt x="586" y="377"/>
                    <a:pt x="586" y="611"/>
                  </a:cubicBezTo>
                  <a:cubicBezTo>
                    <a:pt x="586" y="845"/>
                    <a:pt x="586" y="1196"/>
                    <a:pt x="488" y="1235"/>
                  </a:cubicBezTo>
                  <a:cubicBezTo>
                    <a:pt x="484" y="1237"/>
                    <a:pt x="479" y="1238"/>
                    <a:pt x="475" y="1238"/>
                  </a:cubicBezTo>
                  <a:cubicBezTo>
                    <a:pt x="387" y="1238"/>
                    <a:pt x="350" y="874"/>
                    <a:pt x="313" y="670"/>
                  </a:cubicBezTo>
                  <a:cubicBezTo>
                    <a:pt x="298" y="510"/>
                    <a:pt x="219" y="458"/>
                    <a:pt x="147" y="458"/>
                  </a:cubicBezTo>
                  <a:cubicBezTo>
                    <a:pt x="122" y="458"/>
                    <a:pt x="99" y="464"/>
                    <a:pt x="79" y="474"/>
                  </a:cubicBezTo>
                  <a:cubicBezTo>
                    <a:pt x="1" y="514"/>
                    <a:pt x="1" y="1099"/>
                    <a:pt x="79" y="1489"/>
                  </a:cubicBezTo>
                  <a:cubicBezTo>
                    <a:pt x="157" y="1860"/>
                    <a:pt x="488" y="2426"/>
                    <a:pt x="566" y="2835"/>
                  </a:cubicBezTo>
                  <a:cubicBezTo>
                    <a:pt x="644" y="3245"/>
                    <a:pt x="1327" y="7752"/>
                    <a:pt x="1503" y="8708"/>
                  </a:cubicBezTo>
                  <a:cubicBezTo>
                    <a:pt x="1679" y="9684"/>
                    <a:pt x="2283" y="12143"/>
                    <a:pt x="2303" y="12513"/>
                  </a:cubicBezTo>
                  <a:cubicBezTo>
                    <a:pt x="2810" y="12812"/>
                    <a:pt x="3363" y="12912"/>
                    <a:pt x="3874" y="12912"/>
                  </a:cubicBezTo>
                  <a:cubicBezTo>
                    <a:pt x="4896" y="12912"/>
                    <a:pt x="5750" y="12513"/>
                    <a:pt x="5737" y="12513"/>
                  </a:cubicBezTo>
                  <a:cubicBezTo>
                    <a:pt x="5757" y="12143"/>
                    <a:pt x="6517" y="9782"/>
                    <a:pt x="6771" y="8747"/>
                  </a:cubicBezTo>
                  <a:cubicBezTo>
                    <a:pt x="7025" y="7811"/>
                    <a:pt x="8274" y="3967"/>
                    <a:pt x="8488" y="3226"/>
                  </a:cubicBezTo>
                  <a:cubicBezTo>
                    <a:pt x="8605" y="2816"/>
                    <a:pt x="8995" y="2309"/>
                    <a:pt x="9113" y="1918"/>
                  </a:cubicBezTo>
                  <a:cubicBezTo>
                    <a:pt x="9230" y="1548"/>
                    <a:pt x="9288" y="962"/>
                    <a:pt x="9230" y="923"/>
                  </a:cubicBezTo>
                  <a:cubicBezTo>
                    <a:pt x="9205" y="905"/>
                    <a:pt x="9177" y="894"/>
                    <a:pt x="9147" y="894"/>
                  </a:cubicBezTo>
                  <a:cubicBezTo>
                    <a:pt x="9082" y="894"/>
                    <a:pt x="9010" y="945"/>
                    <a:pt x="8956" y="1079"/>
                  </a:cubicBezTo>
                  <a:cubicBezTo>
                    <a:pt x="8882" y="1283"/>
                    <a:pt x="8808" y="1629"/>
                    <a:pt x="8717" y="1629"/>
                  </a:cubicBezTo>
                  <a:cubicBezTo>
                    <a:pt x="8712" y="1629"/>
                    <a:pt x="8708" y="1628"/>
                    <a:pt x="8703" y="1626"/>
                  </a:cubicBezTo>
                  <a:cubicBezTo>
                    <a:pt x="8625" y="1567"/>
                    <a:pt x="8664" y="1235"/>
                    <a:pt x="8683" y="1001"/>
                  </a:cubicBezTo>
                  <a:cubicBezTo>
                    <a:pt x="8703" y="767"/>
                    <a:pt x="8781" y="455"/>
                    <a:pt x="8625" y="396"/>
                  </a:cubicBezTo>
                  <a:cubicBezTo>
                    <a:pt x="8603" y="388"/>
                    <a:pt x="8582" y="384"/>
                    <a:pt x="8562" y="384"/>
                  </a:cubicBezTo>
                  <a:cubicBezTo>
                    <a:pt x="8438" y="384"/>
                    <a:pt x="8346" y="540"/>
                    <a:pt x="8313" y="826"/>
                  </a:cubicBezTo>
                  <a:cubicBezTo>
                    <a:pt x="8274" y="1157"/>
                    <a:pt x="8195" y="1411"/>
                    <a:pt x="8117" y="1411"/>
                  </a:cubicBezTo>
                  <a:cubicBezTo>
                    <a:pt x="8039" y="1392"/>
                    <a:pt x="7981" y="1235"/>
                    <a:pt x="8000" y="1040"/>
                  </a:cubicBezTo>
                  <a:cubicBezTo>
                    <a:pt x="8000" y="845"/>
                    <a:pt x="7981" y="435"/>
                    <a:pt x="7825" y="435"/>
                  </a:cubicBezTo>
                  <a:cubicBezTo>
                    <a:pt x="7669" y="435"/>
                    <a:pt x="7630" y="709"/>
                    <a:pt x="7610" y="1060"/>
                  </a:cubicBezTo>
                  <a:cubicBezTo>
                    <a:pt x="7573" y="1392"/>
                    <a:pt x="7606" y="1845"/>
                    <a:pt x="7478" y="1845"/>
                  </a:cubicBezTo>
                  <a:cubicBezTo>
                    <a:pt x="7471" y="1845"/>
                    <a:pt x="7463" y="1844"/>
                    <a:pt x="7454" y="1840"/>
                  </a:cubicBezTo>
                  <a:cubicBezTo>
                    <a:pt x="7317" y="1762"/>
                    <a:pt x="7259" y="1392"/>
                    <a:pt x="7103" y="1372"/>
                  </a:cubicBezTo>
                  <a:cubicBezTo>
                    <a:pt x="7099" y="1372"/>
                    <a:pt x="7096" y="1371"/>
                    <a:pt x="7092" y="1371"/>
                  </a:cubicBezTo>
                  <a:cubicBezTo>
                    <a:pt x="6945" y="1371"/>
                    <a:pt x="6910" y="1769"/>
                    <a:pt x="7025" y="2055"/>
                  </a:cubicBezTo>
                  <a:cubicBezTo>
                    <a:pt x="7142" y="2328"/>
                    <a:pt x="7493" y="2543"/>
                    <a:pt x="7395" y="2992"/>
                  </a:cubicBezTo>
                  <a:cubicBezTo>
                    <a:pt x="7122" y="3948"/>
                    <a:pt x="6830" y="5021"/>
                    <a:pt x="6186" y="6816"/>
                  </a:cubicBezTo>
                  <a:cubicBezTo>
                    <a:pt x="5806" y="7889"/>
                    <a:pt x="5488" y="8120"/>
                    <a:pt x="5243" y="8120"/>
                  </a:cubicBezTo>
                  <a:cubicBezTo>
                    <a:pt x="5123" y="8120"/>
                    <a:pt x="5020" y="8064"/>
                    <a:pt x="4937" y="8026"/>
                  </a:cubicBezTo>
                  <a:cubicBezTo>
                    <a:pt x="4703" y="7908"/>
                    <a:pt x="4781" y="7421"/>
                    <a:pt x="4781" y="7421"/>
                  </a:cubicBezTo>
                  <a:lnTo>
                    <a:pt x="3571" y="7421"/>
                  </a:lnTo>
                  <a:cubicBezTo>
                    <a:pt x="3571" y="7421"/>
                    <a:pt x="3649" y="7908"/>
                    <a:pt x="3415" y="8026"/>
                  </a:cubicBezTo>
                  <a:cubicBezTo>
                    <a:pt x="3327" y="8059"/>
                    <a:pt x="3203" y="8124"/>
                    <a:pt x="3065" y="8124"/>
                  </a:cubicBezTo>
                  <a:cubicBezTo>
                    <a:pt x="2807" y="8124"/>
                    <a:pt x="2500" y="7897"/>
                    <a:pt x="2283" y="6816"/>
                  </a:cubicBezTo>
                  <a:cubicBezTo>
                    <a:pt x="1952" y="5157"/>
                    <a:pt x="1718" y="3167"/>
                    <a:pt x="1659" y="2718"/>
                  </a:cubicBezTo>
                  <a:cubicBezTo>
                    <a:pt x="1600" y="2270"/>
                    <a:pt x="1971" y="2094"/>
                    <a:pt x="2127" y="1840"/>
                  </a:cubicBezTo>
                  <a:cubicBezTo>
                    <a:pt x="2283" y="1567"/>
                    <a:pt x="2283" y="1157"/>
                    <a:pt x="2127" y="1157"/>
                  </a:cubicBezTo>
                  <a:cubicBezTo>
                    <a:pt x="1952" y="1157"/>
                    <a:pt x="1874" y="1528"/>
                    <a:pt x="1718" y="1567"/>
                  </a:cubicBezTo>
                  <a:cubicBezTo>
                    <a:pt x="1709" y="1570"/>
                    <a:pt x="1701" y="1572"/>
                    <a:pt x="1694" y="1572"/>
                  </a:cubicBezTo>
                  <a:cubicBezTo>
                    <a:pt x="1570" y="1572"/>
                    <a:pt x="1641" y="1118"/>
                    <a:pt x="1659" y="787"/>
                  </a:cubicBezTo>
                  <a:cubicBezTo>
                    <a:pt x="1659" y="435"/>
                    <a:pt x="1659" y="162"/>
                    <a:pt x="1503" y="143"/>
                  </a:cubicBezTo>
                  <a:cubicBezTo>
                    <a:pt x="1499" y="142"/>
                    <a:pt x="1496" y="142"/>
                    <a:pt x="1492" y="142"/>
                  </a:cubicBezTo>
                  <a:cubicBezTo>
                    <a:pt x="1344" y="142"/>
                    <a:pt x="1288" y="538"/>
                    <a:pt x="1269" y="728"/>
                  </a:cubicBezTo>
                  <a:cubicBezTo>
                    <a:pt x="1249" y="923"/>
                    <a:pt x="1191" y="1079"/>
                    <a:pt x="1113" y="1079"/>
                  </a:cubicBezTo>
                  <a:cubicBezTo>
                    <a:pt x="1035" y="1079"/>
                    <a:pt x="976" y="806"/>
                    <a:pt x="976" y="474"/>
                  </a:cubicBezTo>
                  <a:cubicBezTo>
                    <a:pt x="976" y="173"/>
                    <a:pt x="880" y="1"/>
                    <a:pt x="745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 flipH="1">
              <a:off x="6819009" y="4205701"/>
              <a:ext cx="271657" cy="158494"/>
            </a:xfrm>
            <a:custGeom>
              <a:avLst/>
              <a:gdLst/>
              <a:ahLst/>
              <a:cxnLst/>
              <a:rect l="l" t="t" r="r" b="b"/>
              <a:pathLst>
                <a:path w="4129" h="2409" extrusionOk="0">
                  <a:moveTo>
                    <a:pt x="1507" y="1"/>
                  </a:moveTo>
                  <a:cubicBezTo>
                    <a:pt x="1271" y="1"/>
                    <a:pt x="1085" y="102"/>
                    <a:pt x="636" y="816"/>
                  </a:cubicBezTo>
                  <a:cubicBezTo>
                    <a:pt x="125" y="1635"/>
                    <a:pt x="0" y="2408"/>
                    <a:pt x="264" y="2408"/>
                  </a:cubicBezTo>
                  <a:cubicBezTo>
                    <a:pt x="302" y="2408"/>
                    <a:pt x="348" y="2392"/>
                    <a:pt x="402" y="2358"/>
                  </a:cubicBezTo>
                  <a:cubicBezTo>
                    <a:pt x="734" y="2143"/>
                    <a:pt x="2041" y="953"/>
                    <a:pt x="2041" y="953"/>
                  </a:cubicBezTo>
                  <a:lnTo>
                    <a:pt x="4129" y="1792"/>
                  </a:lnTo>
                  <a:lnTo>
                    <a:pt x="3680" y="16"/>
                  </a:lnTo>
                  <a:lnTo>
                    <a:pt x="1826" y="16"/>
                  </a:lnTo>
                  <a:cubicBezTo>
                    <a:pt x="1700" y="16"/>
                    <a:pt x="1600" y="1"/>
                    <a:pt x="1507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 flipH="1">
              <a:off x="6378664" y="4189516"/>
              <a:ext cx="297908" cy="285737"/>
            </a:xfrm>
            <a:custGeom>
              <a:avLst/>
              <a:gdLst/>
              <a:ahLst/>
              <a:cxnLst/>
              <a:rect l="l" t="t" r="r" b="b"/>
              <a:pathLst>
                <a:path w="4528" h="4343" extrusionOk="0">
                  <a:moveTo>
                    <a:pt x="2784" y="1"/>
                  </a:moveTo>
                  <a:cubicBezTo>
                    <a:pt x="2729" y="1"/>
                    <a:pt x="2672" y="3"/>
                    <a:pt x="2615" y="9"/>
                  </a:cubicBezTo>
                  <a:lnTo>
                    <a:pt x="586" y="1472"/>
                  </a:lnTo>
                  <a:cubicBezTo>
                    <a:pt x="176" y="1726"/>
                    <a:pt x="0" y="1589"/>
                    <a:pt x="0" y="2779"/>
                  </a:cubicBezTo>
                  <a:cubicBezTo>
                    <a:pt x="0" y="3666"/>
                    <a:pt x="261" y="4342"/>
                    <a:pt x="475" y="4342"/>
                  </a:cubicBezTo>
                  <a:cubicBezTo>
                    <a:pt x="530" y="4342"/>
                    <a:pt x="581" y="4299"/>
                    <a:pt x="625" y="4204"/>
                  </a:cubicBezTo>
                  <a:cubicBezTo>
                    <a:pt x="800" y="3833"/>
                    <a:pt x="1269" y="2135"/>
                    <a:pt x="1269" y="2135"/>
                  </a:cubicBezTo>
                  <a:lnTo>
                    <a:pt x="4527" y="1277"/>
                  </a:lnTo>
                  <a:cubicBezTo>
                    <a:pt x="4092" y="478"/>
                    <a:pt x="3521" y="1"/>
                    <a:pt x="2784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 flipH="1">
              <a:off x="6335506" y="4123330"/>
              <a:ext cx="172903" cy="152441"/>
            </a:xfrm>
            <a:custGeom>
              <a:avLst/>
              <a:gdLst/>
              <a:ahLst/>
              <a:cxnLst/>
              <a:rect l="l" t="t" r="r" b="b"/>
              <a:pathLst>
                <a:path w="2628" h="2317" extrusionOk="0">
                  <a:moveTo>
                    <a:pt x="2108" y="0"/>
                  </a:moveTo>
                  <a:lnTo>
                    <a:pt x="1" y="546"/>
                  </a:lnTo>
                  <a:cubicBezTo>
                    <a:pt x="1" y="546"/>
                    <a:pt x="488" y="1873"/>
                    <a:pt x="1327" y="2224"/>
                  </a:cubicBezTo>
                  <a:cubicBezTo>
                    <a:pt x="1475" y="2288"/>
                    <a:pt x="1611" y="2316"/>
                    <a:pt x="1734" y="2316"/>
                  </a:cubicBezTo>
                  <a:cubicBezTo>
                    <a:pt x="2328" y="2316"/>
                    <a:pt x="2627" y="1666"/>
                    <a:pt x="2498" y="1229"/>
                  </a:cubicBezTo>
                  <a:cubicBezTo>
                    <a:pt x="2381" y="859"/>
                    <a:pt x="2108" y="0"/>
                    <a:pt x="2108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 flipH="1">
              <a:off x="6702164" y="4150239"/>
              <a:ext cx="166981" cy="176390"/>
            </a:xfrm>
            <a:custGeom>
              <a:avLst/>
              <a:gdLst/>
              <a:ahLst/>
              <a:cxnLst/>
              <a:rect l="l" t="t" r="r" b="b"/>
              <a:pathLst>
                <a:path w="2538" h="2681" extrusionOk="0">
                  <a:moveTo>
                    <a:pt x="606" y="1"/>
                  </a:moveTo>
                  <a:cubicBezTo>
                    <a:pt x="606" y="1"/>
                    <a:pt x="1" y="1289"/>
                    <a:pt x="332" y="2128"/>
                  </a:cubicBezTo>
                  <a:cubicBezTo>
                    <a:pt x="498" y="2531"/>
                    <a:pt x="771" y="2681"/>
                    <a:pt x="1048" y="2681"/>
                  </a:cubicBezTo>
                  <a:cubicBezTo>
                    <a:pt x="1361" y="2681"/>
                    <a:pt x="1679" y="2492"/>
                    <a:pt x="1854" y="2264"/>
                  </a:cubicBezTo>
                  <a:cubicBezTo>
                    <a:pt x="2128" y="1854"/>
                    <a:pt x="2362" y="1406"/>
                    <a:pt x="2537" y="957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 flipH="1">
              <a:off x="6353003" y="3815227"/>
              <a:ext cx="508444" cy="407914"/>
            </a:xfrm>
            <a:custGeom>
              <a:avLst/>
              <a:gdLst/>
              <a:ahLst/>
              <a:cxnLst/>
              <a:rect l="l" t="t" r="r" b="b"/>
              <a:pathLst>
                <a:path w="7728" h="6200" extrusionOk="0">
                  <a:moveTo>
                    <a:pt x="1035" y="0"/>
                  </a:moveTo>
                  <a:cubicBezTo>
                    <a:pt x="1035" y="0"/>
                    <a:pt x="567" y="2342"/>
                    <a:pt x="352" y="3473"/>
                  </a:cubicBezTo>
                  <a:cubicBezTo>
                    <a:pt x="157" y="4586"/>
                    <a:pt x="1" y="5600"/>
                    <a:pt x="1" y="5600"/>
                  </a:cubicBezTo>
                  <a:cubicBezTo>
                    <a:pt x="1" y="5600"/>
                    <a:pt x="763" y="6200"/>
                    <a:pt x="1777" y="6200"/>
                  </a:cubicBezTo>
                  <a:cubicBezTo>
                    <a:pt x="2030" y="6200"/>
                    <a:pt x="2299" y="6162"/>
                    <a:pt x="2576" y="6068"/>
                  </a:cubicBezTo>
                  <a:cubicBezTo>
                    <a:pt x="2576" y="6068"/>
                    <a:pt x="2889" y="5132"/>
                    <a:pt x="3142" y="4546"/>
                  </a:cubicBezTo>
                  <a:cubicBezTo>
                    <a:pt x="3263" y="4244"/>
                    <a:pt x="3545" y="4083"/>
                    <a:pt x="3843" y="4083"/>
                  </a:cubicBezTo>
                  <a:cubicBezTo>
                    <a:pt x="4123" y="4083"/>
                    <a:pt x="4417" y="4225"/>
                    <a:pt x="4606" y="4527"/>
                  </a:cubicBezTo>
                  <a:cubicBezTo>
                    <a:pt x="4976" y="5151"/>
                    <a:pt x="5269" y="5678"/>
                    <a:pt x="5269" y="5678"/>
                  </a:cubicBezTo>
                  <a:cubicBezTo>
                    <a:pt x="5269" y="5678"/>
                    <a:pt x="5427" y="5710"/>
                    <a:pt x="5670" y="5710"/>
                  </a:cubicBezTo>
                  <a:cubicBezTo>
                    <a:pt x="6212" y="5710"/>
                    <a:pt x="7175" y="5552"/>
                    <a:pt x="7727" y="4527"/>
                  </a:cubicBezTo>
                  <a:cubicBezTo>
                    <a:pt x="7727" y="4527"/>
                    <a:pt x="6323" y="2361"/>
                    <a:pt x="5620" y="1386"/>
                  </a:cubicBezTo>
                  <a:cubicBezTo>
                    <a:pt x="5288" y="878"/>
                    <a:pt x="4898" y="410"/>
                    <a:pt x="4469" y="0"/>
                  </a:cubicBezTo>
                  <a:cubicBezTo>
                    <a:pt x="4469" y="0"/>
                    <a:pt x="3697" y="312"/>
                    <a:pt x="2680" y="312"/>
                  </a:cubicBezTo>
                  <a:cubicBezTo>
                    <a:pt x="2171" y="312"/>
                    <a:pt x="1601" y="234"/>
                    <a:pt x="1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 flipH="1">
              <a:off x="6753548" y="3342579"/>
              <a:ext cx="70661" cy="61911"/>
            </a:xfrm>
            <a:custGeom>
              <a:avLst/>
              <a:gdLst/>
              <a:ahLst/>
              <a:cxnLst/>
              <a:rect l="l" t="t" r="r" b="b"/>
              <a:pathLst>
                <a:path w="1074" h="941" extrusionOk="0">
                  <a:moveTo>
                    <a:pt x="460" y="0"/>
                  </a:moveTo>
                  <a:cubicBezTo>
                    <a:pt x="228" y="0"/>
                    <a:pt x="1" y="178"/>
                    <a:pt x="1" y="453"/>
                  </a:cubicBezTo>
                  <a:cubicBezTo>
                    <a:pt x="1" y="726"/>
                    <a:pt x="196" y="921"/>
                    <a:pt x="469" y="940"/>
                  </a:cubicBezTo>
                  <a:cubicBezTo>
                    <a:pt x="879" y="921"/>
                    <a:pt x="1074" y="433"/>
                    <a:pt x="781" y="140"/>
                  </a:cubicBezTo>
                  <a:cubicBezTo>
                    <a:pt x="691" y="44"/>
                    <a:pt x="575" y="0"/>
                    <a:pt x="460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flipH="1">
              <a:off x="6487815" y="3341987"/>
              <a:ext cx="71911" cy="61187"/>
            </a:xfrm>
            <a:custGeom>
              <a:avLst/>
              <a:gdLst/>
              <a:ahLst/>
              <a:cxnLst/>
              <a:rect l="l" t="t" r="r" b="b"/>
              <a:pathLst>
                <a:path w="1093" h="930" extrusionOk="0">
                  <a:moveTo>
                    <a:pt x="465" y="1"/>
                  </a:moveTo>
                  <a:cubicBezTo>
                    <a:pt x="227" y="1"/>
                    <a:pt x="0" y="187"/>
                    <a:pt x="0" y="462"/>
                  </a:cubicBezTo>
                  <a:cubicBezTo>
                    <a:pt x="0" y="735"/>
                    <a:pt x="215" y="930"/>
                    <a:pt x="468" y="930"/>
                  </a:cubicBezTo>
                  <a:cubicBezTo>
                    <a:pt x="878" y="930"/>
                    <a:pt x="1093" y="442"/>
                    <a:pt x="800" y="149"/>
                  </a:cubicBezTo>
                  <a:cubicBezTo>
                    <a:pt x="703" y="46"/>
                    <a:pt x="583" y="1"/>
                    <a:pt x="465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 flipH="1">
              <a:off x="6527617" y="3204153"/>
              <a:ext cx="267052" cy="288895"/>
            </a:xfrm>
            <a:custGeom>
              <a:avLst/>
              <a:gdLst/>
              <a:ahLst/>
              <a:cxnLst/>
              <a:rect l="l" t="t" r="r" b="b"/>
              <a:pathLst>
                <a:path w="4059" h="4391" extrusionOk="0">
                  <a:moveTo>
                    <a:pt x="2049" y="1"/>
                  </a:moveTo>
                  <a:cubicBezTo>
                    <a:pt x="625" y="1"/>
                    <a:pt x="20" y="1015"/>
                    <a:pt x="20" y="2127"/>
                  </a:cubicBezTo>
                  <a:cubicBezTo>
                    <a:pt x="0" y="3240"/>
                    <a:pt x="1054" y="4391"/>
                    <a:pt x="1991" y="4391"/>
                  </a:cubicBezTo>
                  <a:cubicBezTo>
                    <a:pt x="2947" y="4391"/>
                    <a:pt x="4020" y="3298"/>
                    <a:pt x="4039" y="2186"/>
                  </a:cubicBezTo>
                  <a:cubicBezTo>
                    <a:pt x="4059" y="1074"/>
                    <a:pt x="3493" y="1"/>
                    <a:pt x="2049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 flipH="1">
              <a:off x="6709863" y="3326592"/>
              <a:ext cx="46318" cy="23948"/>
            </a:xfrm>
            <a:custGeom>
              <a:avLst/>
              <a:gdLst/>
              <a:ahLst/>
              <a:cxnLst/>
              <a:rect l="l" t="t" r="r" b="b"/>
              <a:pathLst>
                <a:path w="704" h="364" extrusionOk="0">
                  <a:moveTo>
                    <a:pt x="364" y="0"/>
                  </a:moveTo>
                  <a:cubicBezTo>
                    <a:pt x="182" y="0"/>
                    <a:pt x="1" y="132"/>
                    <a:pt x="1" y="364"/>
                  </a:cubicBezTo>
                  <a:cubicBezTo>
                    <a:pt x="136" y="269"/>
                    <a:pt x="309" y="212"/>
                    <a:pt x="481" y="212"/>
                  </a:cubicBezTo>
                  <a:cubicBezTo>
                    <a:pt x="556" y="212"/>
                    <a:pt x="632" y="223"/>
                    <a:pt x="703" y="247"/>
                  </a:cubicBezTo>
                  <a:cubicBezTo>
                    <a:pt x="644" y="78"/>
                    <a:pt x="504" y="0"/>
                    <a:pt x="364" y="0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 flipH="1">
              <a:off x="6566108" y="3326592"/>
              <a:ext cx="47568" cy="23948"/>
            </a:xfrm>
            <a:custGeom>
              <a:avLst/>
              <a:gdLst/>
              <a:ahLst/>
              <a:cxnLst/>
              <a:rect l="l" t="t" r="r" b="b"/>
              <a:pathLst>
                <a:path w="723" h="364" extrusionOk="0">
                  <a:moveTo>
                    <a:pt x="355" y="0"/>
                  </a:moveTo>
                  <a:cubicBezTo>
                    <a:pt x="213" y="0"/>
                    <a:pt x="68" y="78"/>
                    <a:pt x="1" y="247"/>
                  </a:cubicBezTo>
                  <a:cubicBezTo>
                    <a:pt x="78" y="223"/>
                    <a:pt x="156" y="212"/>
                    <a:pt x="232" y="212"/>
                  </a:cubicBezTo>
                  <a:cubicBezTo>
                    <a:pt x="406" y="212"/>
                    <a:pt x="573" y="269"/>
                    <a:pt x="723" y="364"/>
                  </a:cubicBezTo>
                  <a:cubicBezTo>
                    <a:pt x="723" y="132"/>
                    <a:pt x="541" y="0"/>
                    <a:pt x="355" y="0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 flipH="1">
              <a:off x="6604595" y="3396726"/>
              <a:ext cx="115597" cy="43686"/>
            </a:xfrm>
            <a:custGeom>
              <a:avLst/>
              <a:gdLst/>
              <a:ahLst/>
              <a:cxnLst/>
              <a:rect l="l" t="t" r="r" b="b"/>
              <a:pathLst>
                <a:path w="1757" h="664" extrusionOk="0">
                  <a:moveTo>
                    <a:pt x="878" y="0"/>
                  </a:moveTo>
                  <a:cubicBezTo>
                    <a:pt x="566" y="0"/>
                    <a:pt x="273" y="98"/>
                    <a:pt x="0" y="235"/>
                  </a:cubicBezTo>
                  <a:cubicBezTo>
                    <a:pt x="215" y="508"/>
                    <a:pt x="546" y="664"/>
                    <a:pt x="898" y="664"/>
                  </a:cubicBezTo>
                  <a:cubicBezTo>
                    <a:pt x="1229" y="664"/>
                    <a:pt x="1542" y="508"/>
                    <a:pt x="1756" y="235"/>
                  </a:cubicBezTo>
                  <a:cubicBezTo>
                    <a:pt x="1483" y="78"/>
                    <a:pt x="1190" y="0"/>
                    <a:pt x="8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 flipH="1">
              <a:off x="6519919" y="3174613"/>
              <a:ext cx="283763" cy="168231"/>
            </a:xfrm>
            <a:custGeom>
              <a:avLst/>
              <a:gdLst/>
              <a:ahLst/>
              <a:cxnLst/>
              <a:rect l="l" t="t" r="r" b="b"/>
              <a:pathLst>
                <a:path w="4313" h="2557" extrusionOk="0">
                  <a:moveTo>
                    <a:pt x="2167" y="1"/>
                  </a:moveTo>
                  <a:cubicBezTo>
                    <a:pt x="157" y="1"/>
                    <a:pt x="1" y="1562"/>
                    <a:pt x="1" y="2011"/>
                  </a:cubicBezTo>
                  <a:cubicBezTo>
                    <a:pt x="19" y="2540"/>
                    <a:pt x="140" y="2557"/>
                    <a:pt x="155" y="2557"/>
                  </a:cubicBezTo>
                  <a:cubicBezTo>
                    <a:pt x="156" y="2557"/>
                    <a:pt x="157" y="2557"/>
                    <a:pt x="157" y="2557"/>
                  </a:cubicBezTo>
                  <a:cubicBezTo>
                    <a:pt x="391" y="2323"/>
                    <a:pt x="586" y="2050"/>
                    <a:pt x="703" y="1737"/>
                  </a:cubicBezTo>
                  <a:cubicBezTo>
                    <a:pt x="807" y="1750"/>
                    <a:pt x="910" y="1756"/>
                    <a:pt x="1013" y="1756"/>
                  </a:cubicBezTo>
                  <a:cubicBezTo>
                    <a:pt x="1722" y="1756"/>
                    <a:pt x="2394" y="1466"/>
                    <a:pt x="2889" y="937"/>
                  </a:cubicBezTo>
                  <a:cubicBezTo>
                    <a:pt x="3025" y="1659"/>
                    <a:pt x="3513" y="2245"/>
                    <a:pt x="4176" y="2557"/>
                  </a:cubicBezTo>
                  <a:cubicBezTo>
                    <a:pt x="4176" y="2557"/>
                    <a:pt x="4313" y="2420"/>
                    <a:pt x="4313" y="1991"/>
                  </a:cubicBezTo>
                  <a:cubicBezTo>
                    <a:pt x="4313" y="1562"/>
                    <a:pt x="4196" y="1"/>
                    <a:pt x="2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 flipH="1">
              <a:off x="6599133" y="3175929"/>
              <a:ext cx="249485" cy="123493"/>
            </a:xfrm>
            <a:custGeom>
              <a:avLst/>
              <a:gdLst/>
              <a:ahLst/>
              <a:cxnLst/>
              <a:rect l="l" t="t" r="r" b="b"/>
              <a:pathLst>
                <a:path w="3792" h="1877" extrusionOk="0">
                  <a:moveTo>
                    <a:pt x="1191" y="0"/>
                  </a:moveTo>
                  <a:cubicBezTo>
                    <a:pt x="1055" y="176"/>
                    <a:pt x="1191" y="508"/>
                    <a:pt x="1191" y="508"/>
                  </a:cubicBezTo>
                  <a:cubicBezTo>
                    <a:pt x="918" y="449"/>
                    <a:pt x="684" y="293"/>
                    <a:pt x="567" y="59"/>
                  </a:cubicBezTo>
                  <a:lnTo>
                    <a:pt x="567" y="59"/>
                  </a:lnTo>
                  <a:cubicBezTo>
                    <a:pt x="567" y="59"/>
                    <a:pt x="1" y="1522"/>
                    <a:pt x="1328" y="1815"/>
                  </a:cubicBezTo>
                  <a:cubicBezTo>
                    <a:pt x="1521" y="1858"/>
                    <a:pt x="1702" y="1877"/>
                    <a:pt x="1870" y="1877"/>
                  </a:cubicBezTo>
                  <a:cubicBezTo>
                    <a:pt x="2920" y="1877"/>
                    <a:pt x="3471" y="1136"/>
                    <a:pt x="3572" y="917"/>
                  </a:cubicBezTo>
                  <a:cubicBezTo>
                    <a:pt x="3791" y="361"/>
                    <a:pt x="3189" y="242"/>
                    <a:pt x="2638" y="242"/>
                  </a:cubicBezTo>
                  <a:cubicBezTo>
                    <a:pt x="2357" y="242"/>
                    <a:pt x="2090" y="273"/>
                    <a:pt x="1952" y="293"/>
                  </a:cubicBezTo>
                  <a:cubicBezTo>
                    <a:pt x="1679" y="293"/>
                    <a:pt x="1406" y="176"/>
                    <a:pt x="1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6722692" y="3355606"/>
              <a:ext cx="54016" cy="34738"/>
            </a:xfrm>
            <a:custGeom>
              <a:avLst/>
              <a:gdLst/>
              <a:ahLst/>
              <a:cxnLst/>
              <a:rect l="l" t="t" r="r" b="b"/>
              <a:pathLst>
                <a:path w="821" h="528" extrusionOk="0">
                  <a:moveTo>
                    <a:pt x="495" y="1"/>
                  </a:moveTo>
                  <a:cubicBezTo>
                    <a:pt x="449" y="1"/>
                    <a:pt x="401" y="7"/>
                    <a:pt x="352" y="21"/>
                  </a:cubicBezTo>
                  <a:cubicBezTo>
                    <a:pt x="137" y="60"/>
                    <a:pt x="1" y="216"/>
                    <a:pt x="20" y="352"/>
                  </a:cubicBezTo>
                  <a:cubicBezTo>
                    <a:pt x="50" y="458"/>
                    <a:pt x="173" y="528"/>
                    <a:pt x="326" y="528"/>
                  </a:cubicBezTo>
                  <a:cubicBezTo>
                    <a:pt x="371" y="528"/>
                    <a:pt x="420" y="522"/>
                    <a:pt x="469" y="508"/>
                  </a:cubicBezTo>
                  <a:cubicBezTo>
                    <a:pt x="683" y="469"/>
                    <a:pt x="820" y="313"/>
                    <a:pt x="801" y="177"/>
                  </a:cubicBezTo>
                  <a:cubicBezTo>
                    <a:pt x="770" y="71"/>
                    <a:pt x="648" y="1"/>
                    <a:pt x="495" y="1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6545581" y="3355606"/>
              <a:ext cx="55266" cy="34738"/>
            </a:xfrm>
            <a:custGeom>
              <a:avLst/>
              <a:gdLst/>
              <a:ahLst/>
              <a:cxnLst/>
              <a:rect l="l" t="t" r="r" b="b"/>
              <a:pathLst>
                <a:path w="840" h="528" extrusionOk="0">
                  <a:moveTo>
                    <a:pt x="326" y="1"/>
                  </a:moveTo>
                  <a:cubicBezTo>
                    <a:pt x="174" y="1"/>
                    <a:pt x="55" y="71"/>
                    <a:pt x="40" y="177"/>
                  </a:cubicBezTo>
                  <a:cubicBezTo>
                    <a:pt x="1" y="313"/>
                    <a:pt x="157" y="469"/>
                    <a:pt x="371" y="508"/>
                  </a:cubicBezTo>
                  <a:cubicBezTo>
                    <a:pt x="421" y="522"/>
                    <a:pt x="469" y="528"/>
                    <a:pt x="514" y="528"/>
                  </a:cubicBezTo>
                  <a:cubicBezTo>
                    <a:pt x="666" y="528"/>
                    <a:pt x="786" y="458"/>
                    <a:pt x="801" y="352"/>
                  </a:cubicBezTo>
                  <a:cubicBezTo>
                    <a:pt x="840" y="216"/>
                    <a:pt x="684" y="60"/>
                    <a:pt x="469" y="21"/>
                  </a:cubicBezTo>
                  <a:cubicBezTo>
                    <a:pt x="420" y="7"/>
                    <a:pt x="372" y="1"/>
                    <a:pt x="326" y="1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 flipH="1">
              <a:off x="6467285" y="3454491"/>
              <a:ext cx="401861" cy="394755"/>
            </a:xfrm>
            <a:custGeom>
              <a:avLst/>
              <a:gdLst/>
              <a:ahLst/>
              <a:cxnLst/>
              <a:rect l="l" t="t" r="r" b="b"/>
              <a:pathLst>
                <a:path w="6108" h="6000" extrusionOk="0">
                  <a:moveTo>
                    <a:pt x="1" y="0"/>
                  </a:moveTo>
                  <a:cubicBezTo>
                    <a:pt x="1" y="0"/>
                    <a:pt x="410" y="3844"/>
                    <a:pt x="976" y="5483"/>
                  </a:cubicBezTo>
                  <a:cubicBezTo>
                    <a:pt x="1475" y="5884"/>
                    <a:pt x="2192" y="6000"/>
                    <a:pt x="2858" y="6000"/>
                  </a:cubicBezTo>
                  <a:cubicBezTo>
                    <a:pt x="3782" y="6000"/>
                    <a:pt x="4606" y="5776"/>
                    <a:pt x="4606" y="5776"/>
                  </a:cubicBezTo>
                  <a:lnTo>
                    <a:pt x="6108" y="1113"/>
                  </a:lnTo>
                  <a:lnTo>
                    <a:pt x="4703" y="430"/>
                  </a:lnTo>
                  <a:cubicBezTo>
                    <a:pt x="4703" y="430"/>
                    <a:pt x="4325" y="1016"/>
                    <a:pt x="4071" y="1016"/>
                  </a:cubicBezTo>
                  <a:cubicBezTo>
                    <a:pt x="4067" y="1016"/>
                    <a:pt x="4063" y="1015"/>
                    <a:pt x="4059" y="1015"/>
                  </a:cubicBezTo>
                  <a:cubicBezTo>
                    <a:pt x="3942" y="1015"/>
                    <a:pt x="3825" y="957"/>
                    <a:pt x="3766" y="839"/>
                  </a:cubicBezTo>
                  <a:cubicBezTo>
                    <a:pt x="3552" y="996"/>
                    <a:pt x="3298" y="1093"/>
                    <a:pt x="3025" y="1093"/>
                  </a:cubicBezTo>
                  <a:cubicBezTo>
                    <a:pt x="3004" y="1095"/>
                    <a:pt x="2982" y="1096"/>
                    <a:pt x="2961" y="1096"/>
                  </a:cubicBezTo>
                  <a:cubicBezTo>
                    <a:pt x="2729" y="1096"/>
                    <a:pt x="2503" y="1000"/>
                    <a:pt x="2342" y="839"/>
                  </a:cubicBezTo>
                  <a:cubicBezTo>
                    <a:pt x="2259" y="989"/>
                    <a:pt x="2091" y="1082"/>
                    <a:pt x="1910" y="1082"/>
                  </a:cubicBezTo>
                  <a:cubicBezTo>
                    <a:pt x="1879" y="1082"/>
                    <a:pt x="1847" y="1079"/>
                    <a:pt x="1815" y="1074"/>
                  </a:cubicBezTo>
                  <a:cubicBezTo>
                    <a:pt x="1464" y="996"/>
                    <a:pt x="1288" y="0"/>
                    <a:pt x="1288" y="0"/>
                  </a:cubicBezTo>
                  <a:close/>
                </a:path>
              </a:pathLst>
            </a:custGeom>
            <a:solidFill>
              <a:srgbClr val="FDF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 flipH="1">
              <a:off x="6473667" y="3494295"/>
              <a:ext cx="390347" cy="91188"/>
            </a:xfrm>
            <a:custGeom>
              <a:avLst/>
              <a:gdLst/>
              <a:ahLst/>
              <a:cxnLst/>
              <a:rect l="l" t="t" r="r" b="b"/>
              <a:pathLst>
                <a:path w="5933" h="1386" extrusionOk="0">
                  <a:moveTo>
                    <a:pt x="1" y="0"/>
                  </a:moveTo>
                  <a:cubicBezTo>
                    <a:pt x="1" y="137"/>
                    <a:pt x="40" y="312"/>
                    <a:pt x="59" y="488"/>
                  </a:cubicBezTo>
                  <a:cubicBezTo>
                    <a:pt x="1971" y="586"/>
                    <a:pt x="3884" y="878"/>
                    <a:pt x="5737" y="1386"/>
                  </a:cubicBezTo>
                  <a:lnTo>
                    <a:pt x="5932" y="820"/>
                  </a:lnTo>
                  <a:cubicBezTo>
                    <a:pt x="5308" y="644"/>
                    <a:pt x="4684" y="508"/>
                    <a:pt x="4059" y="391"/>
                  </a:cubicBezTo>
                  <a:lnTo>
                    <a:pt x="3981" y="391"/>
                  </a:lnTo>
                  <a:cubicBezTo>
                    <a:pt x="3923" y="391"/>
                    <a:pt x="3864" y="371"/>
                    <a:pt x="3825" y="352"/>
                  </a:cubicBezTo>
                  <a:lnTo>
                    <a:pt x="3552" y="312"/>
                  </a:lnTo>
                  <a:cubicBezTo>
                    <a:pt x="3376" y="410"/>
                    <a:pt x="3162" y="469"/>
                    <a:pt x="2947" y="488"/>
                  </a:cubicBezTo>
                  <a:cubicBezTo>
                    <a:pt x="2926" y="490"/>
                    <a:pt x="2904" y="491"/>
                    <a:pt x="2883" y="491"/>
                  </a:cubicBezTo>
                  <a:cubicBezTo>
                    <a:pt x="2651" y="491"/>
                    <a:pt x="2425" y="394"/>
                    <a:pt x="2264" y="215"/>
                  </a:cubicBezTo>
                  <a:cubicBezTo>
                    <a:pt x="2157" y="376"/>
                    <a:pt x="1984" y="471"/>
                    <a:pt x="1791" y="471"/>
                  </a:cubicBezTo>
                  <a:cubicBezTo>
                    <a:pt x="1773" y="471"/>
                    <a:pt x="1755" y="470"/>
                    <a:pt x="1737" y="469"/>
                  </a:cubicBezTo>
                  <a:cubicBezTo>
                    <a:pt x="1601" y="430"/>
                    <a:pt x="1484" y="254"/>
                    <a:pt x="1406" y="59"/>
                  </a:cubicBezTo>
                  <a:cubicBezTo>
                    <a:pt x="937" y="39"/>
                    <a:pt x="469" y="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 flipH="1">
              <a:off x="6499326" y="3591864"/>
              <a:ext cx="351858" cy="80925"/>
            </a:xfrm>
            <a:custGeom>
              <a:avLst/>
              <a:gdLst/>
              <a:ahLst/>
              <a:cxnLst/>
              <a:rect l="l" t="t" r="r" b="b"/>
              <a:pathLst>
                <a:path w="5348" h="1230" extrusionOk="0">
                  <a:moveTo>
                    <a:pt x="1" y="0"/>
                  </a:moveTo>
                  <a:cubicBezTo>
                    <a:pt x="20" y="195"/>
                    <a:pt x="59" y="410"/>
                    <a:pt x="98" y="605"/>
                  </a:cubicBezTo>
                  <a:cubicBezTo>
                    <a:pt x="1776" y="820"/>
                    <a:pt x="3474" y="995"/>
                    <a:pt x="5113" y="1229"/>
                  </a:cubicBezTo>
                  <a:lnTo>
                    <a:pt x="5347" y="527"/>
                  </a:lnTo>
                  <a:cubicBezTo>
                    <a:pt x="3572" y="215"/>
                    <a:pt x="1796" y="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 flipH="1">
              <a:off x="6527617" y="3702263"/>
              <a:ext cx="304290" cy="48818"/>
            </a:xfrm>
            <a:custGeom>
              <a:avLst/>
              <a:gdLst/>
              <a:ahLst/>
              <a:cxnLst/>
              <a:rect l="l" t="t" r="r" b="b"/>
              <a:pathLst>
                <a:path w="4625" h="742" extrusionOk="0">
                  <a:moveTo>
                    <a:pt x="1" y="0"/>
                  </a:moveTo>
                  <a:cubicBezTo>
                    <a:pt x="40" y="254"/>
                    <a:pt x="98" y="488"/>
                    <a:pt x="137" y="703"/>
                  </a:cubicBezTo>
                  <a:cubicBezTo>
                    <a:pt x="786" y="668"/>
                    <a:pt x="1431" y="648"/>
                    <a:pt x="2076" y="648"/>
                  </a:cubicBezTo>
                  <a:cubicBezTo>
                    <a:pt x="2865" y="648"/>
                    <a:pt x="3654" y="677"/>
                    <a:pt x="4449" y="742"/>
                  </a:cubicBezTo>
                  <a:lnTo>
                    <a:pt x="4625" y="156"/>
                  </a:lnTo>
                  <a:cubicBezTo>
                    <a:pt x="3103" y="39"/>
                    <a:pt x="1562" y="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 flipH="1">
              <a:off x="6554526" y="3784371"/>
              <a:ext cx="259420" cy="39870"/>
            </a:xfrm>
            <a:custGeom>
              <a:avLst/>
              <a:gdLst/>
              <a:ahLst/>
              <a:cxnLst/>
              <a:rect l="l" t="t" r="r" b="b"/>
              <a:pathLst>
                <a:path w="3943" h="606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57"/>
                    <a:pt x="98" y="333"/>
                    <a:pt x="137" y="469"/>
                  </a:cubicBezTo>
                  <a:cubicBezTo>
                    <a:pt x="1386" y="469"/>
                    <a:pt x="2576" y="489"/>
                    <a:pt x="3806" y="606"/>
                  </a:cubicBezTo>
                  <a:lnTo>
                    <a:pt x="3942" y="216"/>
                  </a:lnTo>
                  <a:cubicBezTo>
                    <a:pt x="2635" y="99"/>
                    <a:pt x="1308" y="2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 flipH="1">
              <a:off x="6956384" y="4205701"/>
              <a:ext cx="133954" cy="158494"/>
            </a:xfrm>
            <a:custGeom>
              <a:avLst/>
              <a:gdLst/>
              <a:ahLst/>
              <a:cxnLst/>
              <a:rect l="l" t="t" r="r" b="b"/>
              <a:pathLst>
                <a:path w="2036" h="2409" extrusionOk="0">
                  <a:moveTo>
                    <a:pt x="1506" y="1"/>
                  </a:moveTo>
                  <a:cubicBezTo>
                    <a:pt x="1276" y="1"/>
                    <a:pt x="1099" y="102"/>
                    <a:pt x="651" y="816"/>
                  </a:cubicBezTo>
                  <a:cubicBezTo>
                    <a:pt x="139" y="1635"/>
                    <a:pt x="0" y="2408"/>
                    <a:pt x="260" y="2408"/>
                  </a:cubicBezTo>
                  <a:cubicBezTo>
                    <a:pt x="297" y="2408"/>
                    <a:pt x="343" y="2392"/>
                    <a:pt x="397" y="2358"/>
                  </a:cubicBezTo>
                  <a:cubicBezTo>
                    <a:pt x="748" y="2143"/>
                    <a:pt x="2036" y="953"/>
                    <a:pt x="2036" y="953"/>
                  </a:cubicBezTo>
                  <a:lnTo>
                    <a:pt x="1821" y="16"/>
                  </a:lnTo>
                  <a:cubicBezTo>
                    <a:pt x="1695" y="16"/>
                    <a:pt x="1596" y="1"/>
                    <a:pt x="1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 flipH="1">
              <a:off x="6593082" y="4286362"/>
              <a:ext cx="83491" cy="188890"/>
            </a:xfrm>
            <a:custGeom>
              <a:avLst/>
              <a:gdLst/>
              <a:ahLst/>
              <a:cxnLst/>
              <a:rect l="l" t="t" r="r" b="b"/>
              <a:pathLst>
                <a:path w="1269" h="2871" extrusionOk="0">
                  <a:moveTo>
                    <a:pt x="586" y="0"/>
                  </a:moveTo>
                  <a:cubicBezTo>
                    <a:pt x="176" y="254"/>
                    <a:pt x="0" y="117"/>
                    <a:pt x="0" y="1307"/>
                  </a:cubicBezTo>
                  <a:cubicBezTo>
                    <a:pt x="0" y="2194"/>
                    <a:pt x="261" y="2870"/>
                    <a:pt x="475" y="2870"/>
                  </a:cubicBezTo>
                  <a:cubicBezTo>
                    <a:pt x="530" y="2870"/>
                    <a:pt x="581" y="2827"/>
                    <a:pt x="625" y="2732"/>
                  </a:cubicBezTo>
                  <a:cubicBezTo>
                    <a:pt x="800" y="2361"/>
                    <a:pt x="1269" y="663"/>
                    <a:pt x="1269" y="663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180" name="Google Shape;180;p8"/>
          <p:cNvSpPr/>
          <p:nvPr/>
        </p:nvSpPr>
        <p:spPr>
          <a:xfrm flipH="1">
            <a:off x="5024290" y="5833013"/>
            <a:ext cx="1214111" cy="609963"/>
          </a:xfrm>
          <a:custGeom>
            <a:avLst/>
            <a:gdLst/>
            <a:ahLst/>
            <a:cxnLst/>
            <a:rect l="l" t="t" r="r" b="b"/>
            <a:pathLst>
              <a:path w="23591" h="8889" extrusionOk="0">
                <a:moveTo>
                  <a:pt x="10077" y="1"/>
                </a:moveTo>
                <a:cubicBezTo>
                  <a:pt x="9945" y="1"/>
                  <a:pt x="9805" y="10"/>
                  <a:pt x="9659" y="30"/>
                </a:cubicBezTo>
                <a:cubicBezTo>
                  <a:pt x="7474" y="342"/>
                  <a:pt x="7181" y="2235"/>
                  <a:pt x="7181" y="2235"/>
                </a:cubicBezTo>
                <a:cubicBezTo>
                  <a:pt x="6639" y="1255"/>
                  <a:pt x="5513" y="743"/>
                  <a:pt x="4346" y="743"/>
                </a:cubicBezTo>
                <a:cubicBezTo>
                  <a:pt x="3328" y="743"/>
                  <a:pt x="2280" y="1133"/>
                  <a:pt x="1562" y="1942"/>
                </a:cubicBezTo>
                <a:cubicBezTo>
                  <a:pt x="1" y="3679"/>
                  <a:pt x="2049" y="8888"/>
                  <a:pt x="2049" y="8888"/>
                </a:cubicBezTo>
                <a:lnTo>
                  <a:pt x="21678" y="8888"/>
                </a:lnTo>
                <a:cubicBezTo>
                  <a:pt x="23590" y="4030"/>
                  <a:pt x="18361" y="3971"/>
                  <a:pt x="18361" y="3971"/>
                </a:cubicBezTo>
                <a:cubicBezTo>
                  <a:pt x="18752" y="3347"/>
                  <a:pt x="18264" y="1591"/>
                  <a:pt x="16274" y="1357"/>
                </a:cubicBezTo>
                <a:cubicBezTo>
                  <a:pt x="16126" y="1339"/>
                  <a:pt x="15980" y="1331"/>
                  <a:pt x="15836" y="1331"/>
                </a:cubicBezTo>
                <a:cubicBezTo>
                  <a:pt x="14033" y="1331"/>
                  <a:pt x="12527" y="2586"/>
                  <a:pt x="12527" y="2586"/>
                </a:cubicBezTo>
                <a:cubicBezTo>
                  <a:pt x="12491" y="1803"/>
                  <a:pt x="11928" y="1"/>
                  <a:pt x="100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630000" y="274733"/>
            <a:ext cx="63678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2" name="Google Shape;182;p8"/>
          <p:cNvSpPr/>
          <p:nvPr/>
        </p:nvSpPr>
        <p:spPr>
          <a:xfrm rot="1190394" flipH="1">
            <a:off x="2310280" y="5697260"/>
            <a:ext cx="5848637" cy="1785896"/>
          </a:xfrm>
          <a:custGeom>
            <a:avLst/>
            <a:gdLst/>
            <a:ahLst/>
            <a:cxnLst/>
            <a:rect l="l" t="t" r="r" b="b"/>
            <a:pathLst>
              <a:path w="120284" h="53579" extrusionOk="0">
                <a:moveTo>
                  <a:pt x="120284" y="49679"/>
                </a:moveTo>
                <a:cubicBezTo>
                  <a:pt x="115617" y="49679"/>
                  <a:pt x="111350" y="52499"/>
                  <a:pt x="106740" y="53227"/>
                </a:cubicBezTo>
                <a:cubicBezTo>
                  <a:pt x="100147" y="54269"/>
                  <a:pt x="92283" y="52609"/>
                  <a:pt x="87391" y="48067"/>
                </a:cubicBezTo>
                <a:cubicBezTo>
                  <a:pt x="75220" y="36767"/>
                  <a:pt x="72700" y="16521"/>
                  <a:pt x="59013" y="7113"/>
                </a:cubicBezTo>
                <a:cubicBezTo>
                  <a:pt x="49163" y="342"/>
                  <a:pt x="35816" y="18"/>
                  <a:pt x="23863" y="18"/>
                </a:cubicBezTo>
                <a:cubicBezTo>
                  <a:pt x="15787" y="18"/>
                  <a:pt x="6719" y="-271"/>
                  <a:pt x="0" y="421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83" name="Google Shape;183;p8"/>
          <p:cNvGrpSpPr/>
          <p:nvPr/>
        </p:nvGrpSpPr>
        <p:grpSpPr>
          <a:xfrm rot="-4808430" flipH="1">
            <a:off x="814861" y="4918350"/>
            <a:ext cx="1934872" cy="1529166"/>
            <a:chOff x="300558" y="419332"/>
            <a:chExt cx="2487336" cy="2621052"/>
          </a:xfrm>
        </p:grpSpPr>
        <p:sp>
          <p:nvSpPr>
            <p:cNvPr id="184" name="Google Shape;184;p8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6639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/>
          <p:nvPr/>
        </p:nvSpPr>
        <p:spPr>
          <a:xfrm>
            <a:off x="-703708" y="4038341"/>
            <a:ext cx="4602575" cy="3177067"/>
          </a:xfrm>
          <a:custGeom>
            <a:avLst/>
            <a:gdLst/>
            <a:ahLst/>
            <a:cxnLst/>
            <a:rect l="l" t="t" r="r" b="b"/>
            <a:pathLst>
              <a:path w="184103" h="95312" extrusionOk="0">
                <a:moveTo>
                  <a:pt x="15249" y="32349"/>
                </a:moveTo>
                <a:cubicBezTo>
                  <a:pt x="22397" y="17784"/>
                  <a:pt x="36532" y="907"/>
                  <a:pt x="56203" y="101"/>
                </a:cubicBezTo>
                <a:cubicBezTo>
                  <a:pt x="75874" y="-705"/>
                  <a:pt x="112798" y="12786"/>
                  <a:pt x="133275" y="27512"/>
                </a:cubicBezTo>
                <a:cubicBezTo>
                  <a:pt x="153752" y="42239"/>
                  <a:pt x="199061" y="78463"/>
                  <a:pt x="179067" y="88460"/>
                </a:cubicBezTo>
                <a:cubicBezTo>
                  <a:pt x="159074" y="98457"/>
                  <a:pt x="40617" y="96844"/>
                  <a:pt x="13314" y="87492"/>
                </a:cubicBezTo>
                <a:cubicBezTo>
                  <a:pt x="-13989" y="78140"/>
                  <a:pt x="8101" y="46914"/>
                  <a:pt x="15249" y="32349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2942050" y="1747400"/>
            <a:ext cx="51543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3551350" y="3339451"/>
            <a:ext cx="45450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1" name="Google Shape;191;p9"/>
          <p:cNvSpPr/>
          <p:nvPr/>
        </p:nvSpPr>
        <p:spPr>
          <a:xfrm rot="4036505">
            <a:off x="693463" y="5063736"/>
            <a:ext cx="3542475" cy="586040"/>
          </a:xfrm>
          <a:custGeom>
            <a:avLst/>
            <a:gdLst/>
            <a:ahLst/>
            <a:cxnLst/>
            <a:rect l="l" t="t" r="r" b="b"/>
            <a:pathLst>
              <a:path w="87350" h="18912" extrusionOk="0">
                <a:moveTo>
                  <a:pt x="0" y="14551"/>
                </a:moveTo>
                <a:cubicBezTo>
                  <a:pt x="7193" y="19348"/>
                  <a:pt x="17715" y="20033"/>
                  <a:pt x="25820" y="17023"/>
                </a:cubicBezTo>
                <a:cubicBezTo>
                  <a:pt x="38379" y="12358"/>
                  <a:pt x="49178" y="2695"/>
                  <a:pt x="62354" y="268"/>
                </a:cubicBezTo>
                <a:cubicBezTo>
                  <a:pt x="71305" y="-1381"/>
                  <a:pt x="79777" y="6206"/>
                  <a:pt x="87350" y="1125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92" name="Google Shape;192;p9"/>
          <p:cNvGrpSpPr/>
          <p:nvPr/>
        </p:nvGrpSpPr>
        <p:grpSpPr>
          <a:xfrm rot="1103846">
            <a:off x="693929" y="640918"/>
            <a:ext cx="2402956" cy="3376181"/>
            <a:chOff x="300558" y="419332"/>
            <a:chExt cx="2487336" cy="2621052"/>
          </a:xfrm>
        </p:grpSpPr>
        <p:sp>
          <p:nvSpPr>
            <p:cNvPr id="193" name="Google Shape;193;p9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rgbClr val="589B8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995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630000" y="637267"/>
            <a:ext cx="3928800" cy="13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 b="1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</a:lstStyle>
          <a:p>
            <a:endParaRPr/>
          </a:p>
        </p:txBody>
      </p:sp>
      <p:sp>
        <p:nvSpPr>
          <p:cNvPr id="198" name="Google Shape;198;p10"/>
          <p:cNvSpPr/>
          <p:nvPr/>
        </p:nvSpPr>
        <p:spPr>
          <a:xfrm>
            <a:off x="-642916" y="4497980"/>
            <a:ext cx="5578150" cy="2643433"/>
          </a:xfrm>
          <a:custGeom>
            <a:avLst/>
            <a:gdLst/>
            <a:ahLst/>
            <a:cxnLst/>
            <a:rect l="l" t="t" r="r" b="b"/>
            <a:pathLst>
              <a:path w="223126" h="79303" extrusionOk="0">
                <a:moveTo>
                  <a:pt x="8625" y="22373"/>
                </a:moveTo>
                <a:cubicBezTo>
                  <a:pt x="15167" y="10134"/>
                  <a:pt x="39961" y="-4532"/>
                  <a:pt x="60851" y="1482"/>
                </a:cubicBezTo>
                <a:cubicBezTo>
                  <a:pt x="81742" y="7496"/>
                  <a:pt x="111337" y="50122"/>
                  <a:pt x="133968" y="58457"/>
                </a:cubicBezTo>
                <a:cubicBezTo>
                  <a:pt x="156599" y="66792"/>
                  <a:pt x="183820" y="48961"/>
                  <a:pt x="196639" y="51493"/>
                </a:cubicBezTo>
                <a:cubicBezTo>
                  <a:pt x="209458" y="54025"/>
                  <a:pt x="240056" y="69746"/>
                  <a:pt x="210883" y="73650"/>
                </a:cubicBezTo>
                <a:cubicBezTo>
                  <a:pt x="181710" y="77554"/>
                  <a:pt x="55312" y="83462"/>
                  <a:pt x="21602" y="74916"/>
                </a:cubicBezTo>
                <a:cubicBezTo>
                  <a:pt x="-12108" y="66370"/>
                  <a:pt x="2084" y="34612"/>
                  <a:pt x="8625" y="22373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99463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 rot="-209117">
            <a:off x="4922690" y="3234793"/>
            <a:ext cx="2765385" cy="2182095"/>
          </a:xfrm>
          <a:custGeom>
            <a:avLst/>
            <a:gdLst/>
            <a:ahLst/>
            <a:cxnLst/>
            <a:rect l="l" t="t" r="r" b="b"/>
            <a:pathLst>
              <a:path w="106739" h="62883" extrusionOk="0">
                <a:moveTo>
                  <a:pt x="106739" y="0"/>
                </a:moveTo>
                <a:cubicBezTo>
                  <a:pt x="105299" y="3361"/>
                  <a:pt x="102741" y="6377"/>
                  <a:pt x="102225" y="9997"/>
                </a:cubicBezTo>
                <a:cubicBezTo>
                  <a:pt x="101547" y="14747"/>
                  <a:pt x="105696" y="19081"/>
                  <a:pt x="106094" y="23863"/>
                </a:cubicBezTo>
                <a:cubicBezTo>
                  <a:pt x="106640" y="30429"/>
                  <a:pt x="102354" y="37824"/>
                  <a:pt x="96743" y="41277"/>
                </a:cubicBezTo>
                <a:cubicBezTo>
                  <a:pt x="84624" y="48736"/>
                  <a:pt x="69027" y="50173"/>
                  <a:pt x="54821" y="49339"/>
                </a:cubicBezTo>
                <a:cubicBezTo>
                  <a:pt x="45249" y="48777"/>
                  <a:pt x="35578" y="45828"/>
                  <a:pt x="26120" y="47404"/>
                </a:cubicBezTo>
                <a:cubicBezTo>
                  <a:pt x="18873" y="48612"/>
                  <a:pt x="11060" y="50362"/>
                  <a:pt x="5482" y="55144"/>
                </a:cubicBezTo>
                <a:cubicBezTo>
                  <a:pt x="3082" y="57202"/>
                  <a:pt x="2235" y="60648"/>
                  <a:pt x="0" y="6288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1" name="Google Shape;201;p11"/>
          <p:cNvGrpSpPr/>
          <p:nvPr/>
        </p:nvGrpSpPr>
        <p:grpSpPr>
          <a:xfrm rot="2700000">
            <a:off x="7105079" y="1782381"/>
            <a:ext cx="1672983" cy="1322190"/>
            <a:chOff x="300558" y="419332"/>
            <a:chExt cx="2487336" cy="2621052"/>
          </a:xfrm>
        </p:grpSpPr>
        <p:sp>
          <p:nvSpPr>
            <p:cNvPr id="202" name="Google Shape;202;p11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205" name="Google Shape;205;p11"/>
          <p:cNvSpPr/>
          <p:nvPr/>
        </p:nvSpPr>
        <p:spPr>
          <a:xfrm>
            <a:off x="1206762" y="5075200"/>
            <a:ext cx="8233050" cy="2084233"/>
          </a:xfrm>
          <a:custGeom>
            <a:avLst/>
            <a:gdLst/>
            <a:ahLst/>
            <a:cxnLst/>
            <a:rect l="l" t="t" r="r" b="b"/>
            <a:pathLst>
              <a:path w="329322" h="62527" extrusionOk="0">
                <a:moveTo>
                  <a:pt x="14290" y="57676"/>
                </a:moveTo>
                <a:cubicBezTo>
                  <a:pt x="-27417" y="48163"/>
                  <a:pt x="33370" y="3769"/>
                  <a:pt x="57502" y="275"/>
                </a:cubicBezTo>
                <a:cubicBezTo>
                  <a:pt x="81634" y="-3218"/>
                  <a:pt x="131833" y="34673"/>
                  <a:pt x="159082" y="36715"/>
                </a:cubicBezTo>
                <a:cubicBezTo>
                  <a:pt x="186331" y="38757"/>
                  <a:pt x="197941" y="11938"/>
                  <a:pt x="220998" y="12529"/>
                </a:cubicBezTo>
                <a:cubicBezTo>
                  <a:pt x="244055" y="13120"/>
                  <a:pt x="282967" y="32791"/>
                  <a:pt x="297425" y="40262"/>
                </a:cubicBezTo>
                <a:cubicBezTo>
                  <a:pt x="311883" y="47733"/>
                  <a:pt x="354933" y="54452"/>
                  <a:pt x="307744" y="57354"/>
                </a:cubicBezTo>
                <a:cubicBezTo>
                  <a:pt x="260555" y="60256"/>
                  <a:pt x="55997" y="67189"/>
                  <a:pt x="14290" y="57676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206" name="Google Shape;206;p11"/>
          <p:cNvSpPr/>
          <p:nvPr/>
        </p:nvSpPr>
        <p:spPr>
          <a:xfrm>
            <a:off x="-65325" y="4870900"/>
            <a:ext cx="5623344" cy="2352227"/>
          </a:xfrm>
          <a:custGeom>
            <a:avLst/>
            <a:gdLst/>
            <a:ahLst/>
            <a:cxnLst/>
            <a:rect l="l" t="t" r="r" b="b"/>
            <a:pathLst>
              <a:path w="98379" h="59909" extrusionOk="0">
                <a:moveTo>
                  <a:pt x="25348" y="1"/>
                </a:moveTo>
                <a:cubicBezTo>
                  <a:pt x="16885" y="1"/>
                  <a:pt x="8296" y="1461"/>
                  <a:pt x="0" y="3458"/>
                </a:cubicBezTo>
                <a:lnTo>
                  <a:pt x="0" y="57740"/>
                </a:lnTo>
                <a:cubicBezTo>
                  <a:pt x="3317" y="56842"/>
                  <a:pt x="6673" y="56140"/>
                  <a:pt x="10068" y="55613"/>
                </a:cubicBezTo>
                <a:cubicBezTo>
                  <a:pt x="13350" y="55147"/>
                  <a:pt x="16635" y="54952"/>
                  <a:pt x="19922" y="54952"/>
                </a:cubicBezTo>
                <a:cubicBezTo>
                  <a:pt x="35082" y="54952"/>
                  <a:pt x="50294" y="59090"/>
                  <a:pt x="65560" y="59827"/>
                </a:cubicBezTo>
                <a:cubicBezTo>
                  <a:pt x="66482" y="59876"/>
                  <a:pt x="67412" y="59908"/>
                  <a:pt x="68341" y="59908"/>
                </a:cubicBezTo>
                <a:cubicBezTo>
                  <a:pt x="71541" y="59908"/>
                  <a:pt x="74732" y="59523"/>
                  <a:pt x="77559" y="58071"/>
                </a:cubicBezTo>
                <a:cubicBezTo>
                  <a:pt x="78691" y="57486"/>
                  <a:pt x="79842" y="56569"/>
                  <a:pt x="79998" y="55301"/>
                </a:cubicBezTo>
                <a:cubicBezTo>
                  <a:pt x="80154" y="53896"/>
                  <a:pt x="79023" y="52686"/>
                  <a:pt x="77832" y="51925"/>
                </a:cubicBezTo>
                <a:cubicBezTo>
                  <a:pt x="72272" y="48257"/>
                  <a:pt x="64291" y="49545"/>
                  <a:pt x="59160" y="45291"/>
                </a:cubicBezTo>
                <a:cubicBezTo>
                  <a:pt x="58301" y="44569"/>
                  <a:pt x="57482" y="43535"/>
                  <a:pt x="57696" y="42423"/>
                </a:cubicBezTo>
                <a:cubicBezTo>
                  <a:pt x="57911" y="41330"/>
                  <a:pt x="59004" y="40725"/>
                  <a:pt x="59999" y="40296"/>
                </a:cubicBezTo>
                <a:cubicBezTo>
                  <a:pt x="63254" y="38958"/>
                  <a:pt x="66747" y="38595"/>
                  <a:pt x="70285" y="38595"/>
                </a:cubicBezTo>
                <a:cubicBezTo>
                  <a:pt x="72833" y="38595"/>
                  <a:pt x="75406" y="38783"/>
                  <a:pt x="77930" y="38930"/>
                </a:cubicBezTo>
                <a:cubicBezTo>
                  <a:pt x="79272" y="39004"/>
                  <a:pt x="80635" y="39056"/>
                  <a:pt x="81999" y="39056"/>
                </a:cubicBezTo>
                <a:cubicBezTo>
                  <a:pt x="86781" y="39056"/>
                  <a:pt x="91569" y="38411"/>
                  <a:pt x="95471" y="35769"/>
                </a:cubicBezTo>
                <a:cubicBezTo>
                  <a:pt x="96798" y="34891"/>
                  <a:pt x="98047" y="33623"/>
                  <a:pt x="98183" y="32023"/>
                </a:cubicBezTo>
                <a:cubicBezTo>
                  <a:pt x="98378" y="29409"/>
                  <a:pt x="95588" y="27653"/>
                  <a:pt x="93130" y="26716"/>
                </a:cubicBezTo>
                <a:cubicBezTo>
                  <a:pt x="85813" y="23867"/>
                  <a:pt x="78028" y="22404"/>
                  <a:pt x="70164" y="22404"/>
                </a:cubicBezTo>
                <a:cubicBezTo>
                  <a:pt x="67660" y="22404"/>
                  <a:pt x="65132" y="22553"/>
                  <a:pt x="62615" y="22553"/>
                </a:cubicBezTo>
                <a:cubicBezTo>
                  <a:pt x="60486" y="22553"/>
                  <a:pt x="58365" y="22446"/>
                  <a:pt x="56272" y="22053"/>
                </a:cubicBezTo>
                <a:cubicBezTo>
                  <a:pt x="54711" y="21740"/>
                  <a:pt x="53033" y="21194"/>
                  <a:pt x="52194" y="19848"/>
                </a:cubicBezTo>
                <a:cubicBezTo>
                  <a:pt x="50653" y="17370"/>
                  <a:pt x="52799" y="14248"/>
                  <a:pt x="52779" y="11321"/>
                </a:cubicBezTo>
                <a:cubicBezTo>
                  <a:pt x="52779" y="7126"/>
                  <a:pt x="48409" y="4375"/>
                  <a:pt x="44448" y="3009"/>
                </a:cubicBezTo>
                <a:cubicBezTo>
                  <a:pt x="38283" y="864"/>
                  <a:pt x="31853" y="1"/>
                  <a:pt x="253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grpSp>
        <p:nvGrpSpPr>
          <p:cNvPr id="207" name="Google Shape;207;p11"/>
          <p:cNvGrpSpPr/>
          <p:nvPr/>
        </p:nvGrpSpPr>
        <p:grpSpPr>
          <a:xfrm>
            <a:off x="4075324" y="4525521"/>
            <a:ext cx="1364340" cy="1711404"/>
            <a:chOff x="4023400" y="3897550"/>
            <a:chExt cx="491725" cy="462625"/>
          </a:xfrm>
        </p:grpSpPr>
        <p:sp>
          <p:nvSpPr>
            <p:cNvPr id="208" name="Google Shape;208;p11"/>
            <p:cNvSpPr/>
            <p:nvPr/>
          </p:nvSpPr>
          <p:spPr>
            <a:xfrm>
              <a:off x="4023400" y="3949950"/>
              <a:ext cx="178075" cy="138500"/>
            </a:xfrm>
            <a:custGeom>
              <a:avLst/>
              <a:gdLst/>
              <a:ahLst/>
              <a:cxnLst/>
              <a:rect l="l" t="t" r="r" b="b"/>
              <a:pathLst>
                <a:path w="7123" h="5540" extrusionOk="0">
                  <a:moveTo>
                    <a:pt x="1168" y="1"/>
                  </a:moveTo>
                  <a:cubicBezTo>
                    <a:pt x="1150" y="1"/>
                    <a:pt x="1132" y="6"/>
                    <a:pt x="1113" y="18"/>
                  </a:cubicBezTo>
                  <a:cubicBezTo>
                    <a:pt x="996" y="96"/>
                    <a:pt x="1035" y="291"/>
                    <a:pt x="1152" y="525"/>
                  </a:cubicBezTo>
                  <a:cubicBezTo>
                    <a:pt x="1269" y="760"/>
                    <a:pt x="1288" y="896"/>
                    <a:pt x="1230" y="955"/>
                  </a:cubicBezTo>
                  <a:cubicBezTo>
                    <a:pt x="1223" y="960"/>
                    <a:pt x="1216" y="962"/>
                    <a:pt x="1208" y="962"/>
                  </a:cubicBezTo>
                  <a:cubicBezTo>
                    <a:pt x="1127" y="962"/>
                    <a:pt x="1000" y="698"/>
                    <a:pt x="839" y="467"/>
                  </a:cubicBezTo>
                  <a:cubicBezTo>
                    <a:pt x="680" y="244"/>
                    <a:pt x="599" y="138"/>
                    <a:pt x="522" y="138"/>
                  </a:cubicBezTo>
                  <a:cubicBezTo>
                    <a:pt x="504" y="138"/>
                    <a:pt x="487" y="144"/>
                    <a:pt x="469" y="155"/>
                  </a:cubicBezTo>
                  <a:cubicBezTo>
                    <a:pt x="391" y="213"/>
                    <a:pt x="332" y="389"/>
                    <a:pt x="547" y="701"/>
                  </a:cubicBezTo>
                  <a:cubicBezTo>
                    <a:pt x="761" y="1013"/>
                    <a:pt x="800" y="1111"/>
                    <a:pt x="722" y="1150"/>
                  </a:cubicBezTo>
                  <a:cubicBezTo>
                    <a:pt x="712" y="1160"/>
                    <a:pt x="701" y="1165"/>
                    <a:pt x="688" y="1165"/>
                  </a:cubicBezTo>
                  <a:cubicBezTo>
                    <a:pt x="627" y="1165"/>
                    <a:pt x="535" y="1057"/>
                    <a:pt x="391" y="896"/>
                  </a:cubicBezTo>
                  <a:cubicBezTo>
                    <a:pt x="280" y="758"/>
                    <a:pt x="219" y="679"/>
                    <a:pt x="157" y="679"/>
                  </a:cubicBezTo>
                  <a:cubicBezTo>
                    <a:pt x="132" y="679"/>
                    <a:pt x="107" y="692"/>
                    <a:pt x="78" y="721"/>
                  </a:cubicBezTo>
                  <a:cubicBezTo>
                    <a:pt x="0" y="799"/>
                    <a:pt x="157" y="1091"/>
                    <a:pt x="469" y="1540"/>
                  </a:cubicBezTo>
                  <a:cubicBezTo>
                    <a:pt x="625" y="1813"/>
                    <a:pt x="839" y="2028"/>
                    <a:pt x="1093" y="2203"/>
                  </a:cubicBezTo>
                  <a:cubicBezTo>
                    <a:pt x="1210" y="2281"/>
                    <a:pt x="1620" y="2750"/>
                    <a:pt x="2108" y="3608"/>
                  </a:cubicBezTo>
                  <a:cubicBezTo>
                    <a:pt x="2810" y="4818"/>
                    <a:pt x="3064" y="4955"/>
                    <a:pt x="3337" y="5033"/>
                  </a:cubicBezTo>
                  <a:cubicBezTo>
                    <a:pt x="3981" y="5189"/>
                    <a:pt x="6127" y="5208"/>
                    <a:pt x="6712" y="5540"/>
                  </a:cubicBezTo>
                  <a:cubicBezTo>
                    <a:pt x="7064" y="5130"/>
                    <a:pt x="7122" y="4545"/>
                    <a:pt x="6849" y="4077"/>
                  </a:cubicBezTo>
                  <a:cubicBezTo>
                    <a:pt x="6849" y="4077"/>
                    <a:pt x="4917" y="3998"/>
                    <a:pt x="4508" y="3959"/>
                  </a:cubicBezTo>
                  <a:cubicBezTo>
                    <a:pt x="4117" y="3940"/>
                    <a:pt x="3825" y="3901"/>
                    <a:pt x="3825" y="3901"/>
                  </a:cubicBezTo>
                  <a:cubicBezTo>
                    <a:pt x="3825" y="3901"/>
                    <a:pt x="2537" y="2418"/>
                    <a:pt x="2322" y="2008"/>
                  </a:cubicBezTo>
                  <a:cubicBezTo>
                    <a:pt x="2225" y="1833"/>
                    <a:pt x="2186" y="1638"/>
                    <a:pt x="2244" y="1442"/>
                  </a:cubicBezTo>
                  <a:cubicBezTo>
                    <a:pt x="2283" y="1169"/>
                    <a:pt x="2244" y="916"/>
                    <a:pt x="2147" y="662"/>
                  </a:cubicBezTo>
                  <a:cubicBezTo>
                    <a:pt x="2112" y="478"/>
                    <a:pt x="2041" y="400"/>
                    <a:pt x="1978" y="400"/>
                  </a:cubicBezTo>
                  <a:cubicBezTo>
                    <a:pt x="1900" y="400"/>
                    <a:pt x="1833" y="518"/>
                    <a:pt x="1854" y="701"/>
                  </a:cubicBezTo>
                  <a:cubicBezTo>
                    <a:pt x="1874" y="799"/>
                    <a:pt x="1913" y="916"/>
                    <a:pt x="1835" y="955"/>
                  </a:cubicBezTo>
                  <a:cubicBezTo>
                    <a:pt x="1832" y="955"/>
                    <a:pt x="1829" y="955"/>
                    <a:pt x="1826" y="955"/>
                  </a:cubicBezTo>
                  <a:cubicBezTo>
                    <a:pt x="1731" y="955"/>
                    <a:pt x="1636" y="637"/>
                    <a:pt x="1503" y="447"/>
                  </a:cubicBezTo>
                  <a:cubicBezTo>
                    <a:pt x="1383" y="276"/>
                    <a:pt x="1293" y="1"/>
                    <a:pt x="1168" y="1"/>
                  </a:cubicBezTo>
                  <a:close/>
                </a:path>
              </a:pathLst>
            </a:custGeom>
            <a:solidFill>
              <a:srgbClr val="E0B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4023400" y="3949950"/>
              <a:ext cx="178075" cy="138500"/>
            </a:xfrm>
            <a:custGeom>
              <a:avLst/>
              <a:gdLst/>
              <a:ahLst/>
              <a:cxnLst/>
              <a:rect l="l" t="t" r="r" b="b"/>
              <a:pathLst>
                <a:path w="7123" h="5540" extrusionOk="0">
                  <a:moveTo>
                    <a:pt x="1168" y="1"/>
                  </a:moveTo>
                  <a:cubicBezTo>
                    <a:pt x="1150" y="1"/>
                    <a:pt x="1132" y="6"/>
                    <a:pt x="1113" y="18"/>
                  </a:cubicBezTo>
                  <a:cubicBezTo>
                    <a:pt x="996" y="96"/>
                    <a:pt x="1035" y="291"/>
                    <a:pt x="1152" y="525"/>
                  </a:cubicBezTo>
                  <a:cubicBezTo>
                    <a:pt x="1269" y="760"/>
                    <a:pt x="1288" y="896"/>
                    <a:pt x="1230" y="955"/>
                  </a:cubicBezTo>
                  <a:cubicBezTo>
                    <a:pt x="1223" y="960"/>
                    <a:pt x="1216" y="962"/>
                    <a:pt x="1208" y="962"/>
                  </a:cubicBezTo>
                  <a:cubicBezTo>
                    <a:pt x="1127" y="962"/>
                    <a:pt x="1000" y="698"/>
                    <a:pt x="839" y="467"/>
                  </a:cubicBezTo>
                  <a:cubicBezTo>
                    <a:pt x="680" y="244"/>
                    <a:pt x="599" y="138"/>
                    <a:pt x="522" y="138"/>
                  </a:cubicBezTo>
                  <a:cubicBezTo>
                    <a:pt x="504" y="138"/>
                    <a:pt x="487" y="144"/>
                    <a:pt x="469" y="155"/>
                  </a:cubicBezTo>
                  <a:cubicBezTo>
                    <a:pt x="391" y="213"/>
                    <a:pt x="332" y="389"/>
                    <a:pt x="547" y="701"/>
                  </a:cubicBezTo>
                  <a:cubicBezTo>
                    <a:pt x="761" y="1013"/>
                    <a:pt x="800" y="1111"/>
                    <a:pt x="722" y="1150"/>
                  </a:cubicBezTo>
                  <a:cubicBezTo>
                    <a:pt x="712" y="1160"/>
                    <a:pt x="701" y="1165"/>
                    <a:pt x="688" y="1165"/>
                  </a:cubicBezTo>
                  <a:cubicBezTo>
                    <a:pt x="627" y="1165"/>
                    <a:pt x="535" y="1057"/>
                    <a:pt x="391" y="896"/>
                  </a:cubicBezTo>
                  <a:cubicBezTo>
                    <a:pt x="280" y="758"/>
                    <a:pt x="219" y="679"/>
                    <a:pt x="157" y="679"/>
                  </a:cubicBezTo>
                  <a:cubicBezTo>
                    <a:pt x="132" y="679"/>
                    <a:pt x="107" y="692"/>
                    <a:pt x="78" y="721"/>
                  </a:cubicBezTo>
                  <a:cubicBezTo>
                    <a:pt x="0" y="799"/>
                    <a:pt x="157" y="1091"/>
                    <a:pt x="469" y="1540"/>
                  </a:cubicBezTo>
                  <a:cubicBezTo>
                    <a:pt x="625" y="1813"/>
                    <a:pt x="839" y="2028"/>
                    <a:pt x="1093" y="2203"/>
                  </a:cubicBezTo>
                  <a:cubicBezTo>
                    <a:pt x="1210" y="2281"/>
                    <a:pt x="1620" y="2750"/>
                    <a:pt x="2108" y="3608"/>
                  </a:cubicBezTo>
                  <a:cubicBezTo>
                    <a:pt x="2810" y="4818"/>
                    <a:pt x="3064" y="4955"/>
                    <a:pt x="3337" y="5033"/>
                  </a:cubicBezTo>
                  <a:cubicBezTo>
                    <a:pt x="3981" y="5189"/>
                    <a:pt x="6127" y="5208"/>
                    <a:pt x="6712" y="5540"/>
                  </a:cubicBezTo>
                  <a:cubicBezTo>
                    <a:pt x="7064" y="5130"/>
                    <a:pt x="7122" y="4545"/>
                    <a:pt x="6849" y="4077"/>
                  </a:cubicBezTo>
                  <a:cubicBezTo>
                    <a:pt x="6849" y="4077"/>
                    <a:pt x="4917" y="3998"/>
                    <a:pt x="4508" y="3959"/>
                  </a:cubicBezTo>
                  <a:cubicBezTo>
                    <a:pt x="4117" y="3940"/>
                    <a:pt x="3825" y="3901"/>
                    <a:pt x="3825" y="3901"/>
                  </a:cubicBezTo>
                  <a:cubicBezTo>
                    <a:pt x="3825" y="3901"/>
                    <a:pt x="2537" y="2418"/>
                    <a:pt x="2322" y="2008"/>
                  </a:cubicBezTo>
                  <a:cubicBezTo>
                    <a:pt x="2225" y="1833"/>
                    <a:pt x="2186" y="1638"/>
                    <a:pt x="2244" y="1442"/>
                  </a:cubicBezTo>
                  <a:cubicBezTo>
                    <a:pt x="2283" y="1169"/>
                    <a:pt x="2244" y="916"/>
                    <a:pt x="2147" y="662"/>
                  </a:cubicBezTo>
                  <a:cubicBezTo>
                    <a:pt x="2112" y="478"/>
                    <a:pt x="2041" y="400"/>
                    <a:pt x="1978" y="400"/>
                  </a:cubicBezTo>
                  <a:cubicBezTo>
                    <a:pt x="1900" y="400"/>
                    <a:pt x="1833" y="518"/>
                    <a:pt x="1854" y="701"/>
                  </a:cubicBezTo>
                  <a:cubicBezTo>
                    <a:pt x="1874" y="799"/>
                    <a:pt x="1913" y="916"/>
                    <a:pt x="1835" y="955"/>
                  </a:cubicBezTo>
                  <a:cubicBezTo>
                    <a:pt x="1832" y="955"/>
                    <a:pt x="1829" y="955"/>
                    <a:pt x="1826" y="955"/>
                  </a:cubicBezTo>
                  <a:cubicBezTo>
                    <a:pt x="1731" y="955"/>
                    <a:pt x="1636" y="637"/>
                    <a:pt x="1503" y="447"/>
                  </a:cubicBezTo>
                  <a:cubicBezTo>
                    <a:pt x="1383" y="276"/>
                    <a:pt x="1293" y="1"/>
                    <a:pt x="1168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4260950" y="4173800"/>
              <a:ext cx="254175" cy="98600"/>
            </a:xfrm>
            <a:custGeom>
              <a:avLst/>
              <a:gdLst/>
              <a:ahLst/>
              <a:cxnLst/>
              <a:rect l="l" t="t" r="r" b="b"/>
              <a:pathLst>
                <a:path w="10167" h="3944" extrusionOk="0">
                  <a:moveTo>
                    <a:pt x="1932" y="0"/>
                  </a:moveTo>
                  <a:cubicBezTo>
                    <a:pt x="1932" y="0"/>
                    <a:pt x="1" y="605"/>
                    <a:pt x="332" y="1835"/>
                  </a:cubicBezTo>
                  <a:cubicBezTo>
                    <a:pt x="332" y="1835"/>
                    <a:pt x="898" y="2596"/>
                    <a:pt x="1288" y="3083"/>
                  </a:cubicBezTo>
                  <a:cubicBezTo>
                    <a:pt x="1523" y="3435"/>
                    <a:pt x="1815" y="3727"/>
                    <a:pt x="2186" y="3942"/>
                  </a:cubicBezTo>
                  <a:cubicBezTo>
                    <a:pt x="2191" y="3943"/>
                    <a:pt x="2197" y="3944"/>
                    <a:pt x="2205" y="3944"/>
                  </a:cubicBezTo>
                  <a:cubicBezTo>
                    <a:pt x="2450" y="3944"/>
                    <a:pt x="4141" y="3361"/>
                    <a:pt x="5483" y="2888"/>
                  </a:cubicBezTo>
                  <a:cubicBezTo>
                    <a:pt x="6849" y="2400"/>
                    <a:pt x="8898" y="2147"/>
                    <a:pt x="9308" y="2088"/>
                  </a:cubicBezTo>
                  <a:cubicBezTo>
                    <a:pt x="9718" y="2030"/>
                    <a:pt x="10166" y="1854"/>
                    <a:pt x="9113" y="1561"/>
                  </a:cubicBezTo>
                  <a:cubicBezTo>
                    <a:pt x="8296" y="1339"/>
                    <a:pt x="7728" y="1240"/>
                    <a:pt x="7409" y="1240"/>
                  </a:cubicBezTo>
                  <a:cubicBezTo>
                    <a:pt x="7308" y="1240"/>
                    <a:pt x="7232" y="1250"/>
                    <a:pt x="7181" y="1269"/>
                  </a:cubicBezTo>
                  <a:cubicBezTo>
                    <a:pt x="6947" y="1327"/>
                    <a:pt x="7083" y="1639"/>
                    <a:pt x="7025" y="1678"/>
                  </a:cubicBezTo>
                  <a:cubicBezTo>
                    <a:pt x="7012" y="1688"/>
                    <a:pt x="6955" y="1692"/>
                    <a:pt x="6865" y="1692"/>
                  </a:cubicBezTo>
                  <a:cubicBezTo>
                    <a:pt x="6523" y="1692"/>
                    <a:pt x="5703" y="1637"/>
                    <a:pt x="5004" y="1637"/>
                  </a:cubicBezTo>
                  <a:cubicBezTo>
                    <a:pt x="4772" y="1637"/>
                    <a:pt x="4554" y="1643"/>
                    <a:pt x="4371" y="1659"/>
                  </a:cubicBezTo>
                  <a:cubicBezTo>
                    <a:pt x="3825" y="1718"/>
                    <a:pt x="3337" y="1991"/>
                    <a:pt x="2986" y="2400"/>
                  </a:cubicBezTo>
                  <a:lnTo>
                    <a:pt x="1932" y="0"/>
                  </a:lnTo>
                  <a:close/>
                </a:path>
              </a:pathLst>
            </a:custGeom>
            <a:solidFill>
              <a:srgbClr val="E0B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4260950" y="4173800"/>
              <a:ext cx="254175" cy="98600"/>
            </a:xfrm>
            <a:custGeom>
              <a:avLst/>
              <a:gdLst/>
              <a:ahLst/>
              <a:cxnLst/>
              <a:rect l="l" t="t" r="r" b="b"/>
              <a:pathLst>
                <a:path w="10167" h="3944" extrusionOk="0">
                  <a:moveTo>
                    <a:pt x="1932" y="0"/>
                  </a:moveTo>
                  <a:cubicBezTo>
                    <a:pt x="1932" y="0"/>
                    <a:pt x="1" y="605"/>
                    <a:pt x="332" y="1835"/>
                  </a:cubicBezTo>
                  <a:cubicBezTo>
                    <a:pt x="332" y="1835"/>
                    <a:pt x="898" y="2596"/>
                    <a:pt x="1288" y="3083"/>
                  </a:cubicBezTo>
                  <a:cubicBezTo>
                    <a:pt x="1523" y="3435"/>
                    <a:pt x="1815" y="3727"/>
                    <a:pt x="2186" y="3942"/>
                  </a:cubicBezTo>
                  <a:cubicBezTo>
                    <a:pt x="2191" y="3943"/>
                    <a:pt x="2197" y="3944"/>
                    <a:pt x="2205" y="3944"/>
                  </a:cubicBezTo>
                  <a:cubicBezTo>
                    <a:pt x="2450" y="3944"/>
                    <a:pt x="4141" y="3361"/>
                    <a:pt x="5483" y="2888"/>
                  </a:cubicBezTo>
                  <a:cubicBezTo>
                    <a:pt x="6849" y="2400"/>
                    <a:pt x="8898" y="2147"/>
                    <a:pt x="9308" y="2088"/>
                  </a:cubicBezTo>
                  <a:cubicBezTo>
                    <a:pt x="9718" y="2030"/>
                    <a:pt x="10166" y="1854"/>
                    <a:pt x="9113" y="1561"/>
                  </a:cubicBezTo>
                  <a:cubicBezTo>
                    <a:pt x="8296" y="1339"/>
                    <a:pt x="7728" y="1240"/>
                    <a:pt x="7409" y="1240"/>
                  </a:cubicBezTo>
                  <a:cubicBezTo>
                    <a:pt x="7308" y="1240"/>
                    <a:pt x="7232" y="1250"/>
                    <a:pt x="7181" y="1269"/>
                  </a:cubicBezTo>
                  <a:cubicBezTo>
                    <a:pt x="6947" y="1327"/>
                    <a:pt x="7083" y="1639"/>
                    <a:pt x="7025" y="1678"/>
                  </a:cubicBezTo>
                  <a:cubicBezTo>
                    <a:pt x="7012" y="1688"/>
                    <a:pt x="6955" y="1692"/>
                    <a:pt x="6865" y="1692"/>
                  </a:cubicBezTo>
                  <a:cubicBezTo>
                    <a:pt x="6523" y="1692"/>
                    <a:pt x="5703" y="1637"/>
                    <a:pt x="5004" y="1637"/>
                  </a:cubicBezTo>
                  <a:cubicBezTo>
                    <a:pt x="4772" y="1637"/>
                    <a:pt x="4554" y="1643"/>
                    <a:pt x="4371" y="1659"/>
                  </a:cubicBezTo>
                  <a:cubicBezTo>
                    <a:pt x="3825" y="1718"/>
                    <a:pt x="3337" y="1991"/>
                    <a:pt x="2986" y="2400"/>
                  </a:cubicBezTo>
                  <a:lnTo>
                    <a:pt x="1932" y="0"/>
                  </a:ln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4035525" y="4118675"/>
              <a:ext cx="279600" cy="241500"/>
            </a:xfrm>
            <a:custGeom>
              <a:avLst/>
              <a:gdLst/>
              <a:ahLst/>
              <a:cxnLst/>
              <a:rect l="l" t="t" r="r" b="b"/>
              <a:pathLst>
                <a:path w="11184" h="9660" extrusionOk="0">
                  <a:moveTo>
                    <a:pt x="9915" y="1"/>
                  </a:moveTo>
                  <a:lnTo>
                    <a:pt x="8530" y="1386"/>
                  </a:lnTo>
                  <a:cubicBezTo>
                    <a:pt x="8530" y="1386"/>
                    <a:pt x="7066" y="3025"/>
                    <a:pt x="6579" y="3552"/>
                  </a:cubicBezTo>
                  <a:cubicBezTo>
                    <a:pt x="6071" y="4098"/>
                    <a:pt x="4667" y="5718"/>
                    <a:pt x="4101" y="6401"/>
                  </a:cubicBezTo>
                  <a:cubicBezTo>
                    <a:pt x="3535" y="7103"/>
                    <a:pt x="2384" y="8430"/>
                    <a:pt x="2384" y="8430"/>
                  </a:cubicBezTo>
                  <a:cubicBezTo>
                    <a:pt x="2384" y="8430"/>
                    <a:pt x="1935" y="8293"/>
                    <a:pt x="881" y="7981"/>
                  </a:cubicBezTo>
                  <a:cubicBezTo>
                    <a:pt x="714" y="7934"/>
                    <a:pt x="586" y="7913"/>
                    <a:pt x="492" y="7913"/>
                  </a:cubicBezTo>
                  <a:cubicBezTo>
                    <a:pt x="1" y="7913"/>
                    <a:pt x="407" y="8473"/>
                    <a:pt x="881" y="8800"/>
                  </a:cubicBezTo>
                  <a:cubicBezTo>
                    <a:pt x="1390" y="9151"/>
                    <a:pt x="1993" y="9660"/>
                    <a:pt x="2308" y="9660"/>
                  </a:cubicBezTo>
                  <a:cubicBezTo>
                    <a:pt x="2344" y="9660"/>
                    <a:pt x="2376" y="9653"/>
                    <a:pt x="2403" y="9639"/>
                  </a:cubicBezTo>
                  <a:cubicBezTo>
                    <a:pt x="2657" y="9483"/>
                    <a:pt x="2793" y="9249"/>
                    <a:pt x="3008" y="9035"/>
                  </a:cubicBezTo>
                  <a:cubicBezTo>
                    <a:pt x="3242" y="8800"/>
                    <a:pt x="5564" y="7200"/>
                    <a:pt x="5876" y="6849"/>
                  </a:cubicBezTo>
                  <a:cubicBezTo>
                    <a:pt x="6188" y="6498"/>
                    <a:pt x="6227" y="5737"/>
                    <a:pt x="6227" y="5737"/>
                  </a:cubicBezTo>
                  <a:cubicBezTo>
                    <a:pt x="6227" y="5737"/>
                    <a:pt x="9525" y="4176"/>
                    <a:pt x="10403" y="3259"/>
                  </a:cubicBezTo>
                  <a:cubicBezTo>
                    <a:pt x="11047" y="2576"/>
                    <a:pt x="11183" y="1562"/>
                    <a:pt x="10735" y="742"/>
                  </a:cubicBezTo>
                  <a:cubicBezTo>
                    <a:pt x="10501" y="469"/>
                    <a:pt x="10208" y="215"/>
                    <a:pt x="9915" y="1"/>
                  </a:cubicBezTo>
                  <a:close/>
                </a:path>
              </a:pathLst>
            </a:custGeom>
            <a:solidFill>
              <a:srgbClr val="E0B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4260475" y="4173800"/>
              <a:ext cx="67325" cy="81000"/>
            </a:xfrm>
            <a:custGeom>
              <a:avLst/>
              <a:gdLst/>
              <a:ahLst/>
              <a:cxnLst/>
              <a:rect l="l" t="t" r="r" b="b"/>
              <a:pathLst>
                <a:path w="2693" h="3240" extrusionOk="0">
                  <a:moveTo>
                    <a:pt x="1951" y="0"/>
                  </a:moveTo>
                  <a:cubicBezTo>
                    <a:pt x="1951" y="0"/>
                    <a:pt x="0" y="605"/>
                    <a:pt x="351" y="1835"/>
                  </a:cubicBezTo>
                  <a:cubicBezTo>
                    <a:pt x="351" y="1835"/>
                    <a:pt x="917" y="2596"/>
                    <a:pt x="1307" y="3083"/>
                  </a:cubicBezTo>
                  <a:cubicBezTo>
                    <a:pt x="1346" y="3142"/>
                    <a:pt x="1385" y="3200"/>
                    <a:pt x="1424" y="3239"/>
                  </a:cubicBezTo>
                  <a:cubicBezTo>
                    <a:pt x="1912" y="2791"/>
                    <a:pt x="2342" y="2264"/>
                    <a:pt x="2693" y="1678"/>
                  </a:cubicBezTo>
                  <a:lnTo>
                    <a:pt x="19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4198025" y="4118675"/>
              <a:ext cx="117100" cy="123925"/>
            </a:xfrm>
            <a:custGeom>
              <a:avLst/>
              <a:gdLst/>
              <a:ahLst/>
              <a:cxnLst/>
              <a:rect l="l" t="t" r="r" b="b"/>
              <a:pathLst>
                <a:path w="4684" h="4957" extrusionOk="0">
                  <a:moveTo>
                    <a:pt x="3415" y="1"/>
                  </a:moveTo>
                  <a:lnTo>
                    <a:pt x="2030" y="1366"/>
                  </a:lnTo>
                  <a:cubicBezTo>
                    <a:pt x="2030" y="1366"/>
                    <a:pt x="566" y="3025"/>
                    <a:pt x="79" y="3552"/>
                  </a:cubicBezTo>
                  <a:lnTo>
                    <a:pt x="1" y="3649"/>
                  </a:lnTo>
                  <a:cubicBezTo>
                    <a:pt x="508" y="3981"/>
                    <a:pt x="937" y="4430"/>
                    <a:pt x="1230" y="4957"/>
                  </a:cubicBezTo>
                  <a:cubicBezTo>
                    <a:pt x="2225" y="4449"/>
                    <a:pt x="3435" y="3747"/>
                    <a:pt x="3922" y="3240"/>
                  </a:cubicBezTo>
                  <a:cubicBezTo>
                    <a:pt x="4566" y="2576"/>
                    <a:pt x="4683" y="1562"/>
                    <a:pt x="4235" y="742"/>
                  </a:cubicBezTo>
                  <a:cubicBezTo>
                    <a:pt x="4001" y="449"/>
                    <a:pt x="3708" y="215"/>
                    <a:pt x="3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4035650" y="4316325"/>
              <a:ext cx="75100" cy="43500"/>
            </a:xfrm>
            <a:custGeom>
              <a:avLst/>
              <a:gdLst/>
              <a:ahLst/>
              <a:cxnLst/>
              <a:rect l="l" t="t" r="r" b="b"/>
              <a:pathLst>
                <a:path w="3004" h="1740" extrusionOk="0">
                  <a:moveTo>
                    <a:pt x="478" y="0"/>
                  </a:moveTo>
                  <a:cubicBezTo>
                    <a:pt x="1" y="0"/>
                    <a:pt x="405" y="569"/>
                    <a:pt x="876" y="894"/>
                  </a:cubicBezTo>
                  <a:cubicBezTo>
                    <a:pt x="1395" y="1240"/>
                    <a:pt x="1976" y="1740"/>
                    <a:pt x="2277" y="1740"/>
                  </a:cubicBezTo>
                  <a:cubicBezTo>
                    <a:pt x="2316" y="1740"/>
                    <a:pt x="2350" y="1732"/>
                    <a:pt x="2379" y="1714"/>
                  </a:cubicBezTo>
                  <a:cubicBezTo>
                    <a:pt x="2652" y="1577"/>
                    <a:pt x="2769" y="1343"/>
                    <a:pt x="3003" y="1109"/>
                  </a:cubicBezTo>
                  <a:cubicBezTo>
                    <a:pt x="2242" y="836"/>
                    <a:pt x="2379" y="524"/>
                    <a:pt x="2379" y="524"/>
                  </a:cubicBezTo>
                  <a:cubicBezTo>
                    <a:pt x="2379" y="524"/>
                    <a:pt x="1930" y="368"/>
                    <a:pt x="876" y="75"/>
                  </a:cubicBezTo>
                  <a:cubicBezTo>
                    <a:pt x="704" y="23"/>
                    <a:pt x="573" y="0"/>
                    <a:pt x="478" y="0"/>
                  </a:cubicBezTo>
                  <a:close/>
                </a:path>
              </a:pathLst>
            </a:custGeom>
            <a:solidFill>
              <a:srgbClr val="2C4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4434600" y="4204800"/>
              <a:ext cx="80525" cy="26100"/>
            </a:xfrm>
            <a:custGeom>
              <a:avLst/>
              <a:gdLst/>
              <a:ahLst/>
              <a:cxnLst/>
              <a:rect l="l" t="t" r="r" b="b"/>
              <a:pathLst>
                <a:path w="3221" h="1044" extrusionOk="0">
                  <a:moveTo>
                    <a:pt x="463" y="0"/>
                  </a:moveTo>
                  <a:cubicBezTo>
                    <a:pt x="362" y="0"/>
                    <a:pt x="286" y="10"/>
                    <a:pt x="235" y="29"/>
                  </a:cubicBezTo>
                  <a:cubicBezTo>
                    <a:pt x="1" y="87"/>
                    <a:pt x="137" y="380"/>
                    <a:pt x="79" y="438"/>
                  </a:cubicBezTo>
                  <a:cubicBezTo>
                    <a:pt x="469" y="478"/>
                    <a:pt x="820" y="712"/>
                    <a:pt x="1035" y="1043"/>
                  </a:cubicBezTo>
                  <a:cubicBezTo>
                    <a:pt x="1659" y="946"/>
                    <a:pt x="2167" y="887"/>
                    <a:pt x="2362" y="848"/>
                  </a:cubicBezTo>
                  <a:cubicBezTo>
                    <a:pt x="2772" y="790"/>
                    <a:pt x="3220" y="595"/>
                    <a:pt x="2167" y="321"/>
                  </a:cubicBezTo>
                  <a:cubicBezTo>
                    <a:pt x="1350" y="99"/>
                    <a:pt x="782" y="0"/>
                    <a:pt x="463" y="0"/>
                  </a:cubicBezTo>
                  <a:close/>
                </a:path>
              </a:pathLst>
            </a:custGeom>
            <a:solidFill>
              <a:srgbClr val="2C4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4181450" y="4043075"/>
              <a:ext cx="103925" cy="118075"/>
            </a:xfrm>
            <a:custGeom>
              <a:avLst/>
              <a:gdLst/>
              <a:ahLst/>
              <a:cxnLst/>
              <a:rect l="l" t="t" r="r" b="b"/>
              <a:pathLst>
                <a:path w="4157" h="4723" extrusionOk="0">
                  <a:moveTo>
                    <a:pt x="1698" y="0"/>
                  </a:moveTo>
                  <a:lnTo>
                    <a:pt x="527" y="352"/>
                  </a:lnTo>
                  <a:cubicBezTo>
                    <a:pt x="254" y="625"/>
                    <a:pt x="98" y="956"/>
                    <a:pt x="39" y="1327"/>
                  </a:cubicBezTo>
                  <a:cubicBezTo>
                    <a:pt x="0" y="1873"/>
                    <a:pt x="488" y="2693"/>
                    <a:pt x="839" y="3181"/>
                  </a:cubicBezTo>
                  <a:cubicBezTo>
                    <a:pt x="1171" y="3649"/>
                    <a:pt x="2381" y="4722"/>
                    <a:pt x="2381" y="4722"/>
                  </a:cubicBezTo>
                  <a:lnTo>
                    <a:pt x="2673" y="4390"/>
                  </a:lnTo>
                  <a:cubicBezTo>
                    <a:pt x="2673" y="4390"/>
                    <a:pt x="4156" y="3747"/>
                    <a:pt x="4059" y="3025"/>
                  </a:cubicBezTo>
                  <a:cubicBezTo>
                    <a:pt x="3629" y="2576"/>
                    <a:pt x="3278" y="2069"/>
                    <a:pt x="2986" y="1503"/>
                  </a:cubicBezTo>
                  <a:cubicBezTo>
                    <a:pt x="2712" y="781"/>
                    <a:pt x="2556" y="293"/>
                    <a:pt x="2283" y="195"/>
                  </a:cubicBezTo>
                  <a:lnTo>
                    <a:pt x="1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188750" y="4026000"/>
              <a:ext cx="35650" cy="55675"/>
            </a:xfrm>
            <a:custGeom>
              <a:avLst/>
              <a:gdLst/>
              <a:ahLst/>
              <a:cxnLst/>
              <a:rect l="l" t="t" r="r" b="b"/>
              <a:pathLst>
                <a:path w="1426" h="2227" extrusionOk="0">
                  <a:moveTo>
                    <a:pt x="1211" y="0"/>
                  </a:moveTo>
                  <a:lnTo>
                    <a:pt x="20" y="430"/>
                  </a:lnTo>
                  <a:cubicBezTo>
                    <a:pt x="118" y="625"/>
                    <a:pt x="196" y="839"/>
                    <a:pt x="235" y="1035"/>
                  </a:cubicBezTo>
                  <a:cubicBezTo>
                    <a:pt x="235" y="1152"/>
                    <a:pt x="1" y="1776"/>
                    <a:pt x="235" y="2147"/>
                  </a:cubicBezTo>
                  <a:cubicBezTo>
                    <a:pt x="275" y="2202"/>
                    <a:pt x="323" y="2227"/>
                    <a:pt x="377" y="2227"/>
                  </a:cubicBezTo>
                  <a:cubicBezTo>
                    <a:pt x="671" y="2227"/>
                    <a:pt x="1145" y="1490"/>
                    <a:pt x="1425" y="683"/>
                  </a:cubicBezTo>
                  <a:lnTo>
                    <a:pt x="1211" y="0"/>
                  </a:ln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4121925" y="3930725"/>
              <a:ext cx="42475" cy="27975"/>
            </a:xfrm>
            <a:custGeom>
              <a:avLst/>
              <a:gdLst/>
              <a:ahLst/>
              <a:cxnLst/>
              <a:rect l="l" t="t" r="r" b="b"/>
              <a:pathLst>
                <a:path w="1699" h="1119" extrusionOk="0">
                  <a:moveTo>
                    <a:pt x="999" y="1"/>
                  </a:moveTo>
                  <a:cubicBezTo>
                    <a:pt x="758" y="1"/>
                    <a:pt x="304" y="42"/>
                    <a:pt x="176" y="338"/>
                  </a:cubicBezTo>
                  <a:cubicBezTo>
                    <a:pt x="1" y="748"/>
                    <a:pt x="450" y="1080"/>
                    <a:pt x="1054" y="1119"/>
                  </a:cubicBezTo>
                  <a:cubicBezTo>
                    <a:pt x="1230" y="826"/>
                    <a:pt x="1445" y="533"/>
                    <a:pt x="1698" y="299"/>
                  </a:cubicBezTo>
                  <a:lnTo>
                    <a:pt x="1152" y="7"/>
                  </a:lnTo>
                  <a:cubicBezTo>
                    <a:pt x="1152" y="7"/>
                    <a:pt x="1091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4138525" y="3924675"/>
              <a:ext cx="117575" cy="112500"/>
            </a:xfrm>
            <a:custGeom>
              <a:avLst/>
              <a:gdLst/>
              <a:ahLst/>
              <a:cxnLst/>
              <a:rect l="l" t="t" r="r" b="b"/>
              <a:pathLst>
                <a:path w="4703" h="4500" extrusionOk="0">
                  <a:moveTo>
                    <a:pt x="2067" y="1"/>
                  </a:moveTo>
                  <a:cubicBezTo>
                    <a:pt x="1430" y="1"/>
                    <a:pt x="854" y="289"/>
                    <a:pt x="527" y="932"/>
                  </a:cubicBezTo>
                  <a:cubicBezTo>
                    <a:pt x="0" y="1966"/>
                    <a:pt x="137" y="3858"/>
                    <a:pt x="1093" y="4405"/>
                  </a:cubicBezTo>
                  <a:cubicBezTo>
                    <a:pt x="1282" y="4469"/>
                    <a:pt x="1494" y="4499"/>
                    <a:pt x="1718" y="4499"/>
                  </a:cubicBezTo>
                  <a:cubicBezTo>
                    <a:pt x="2647" y="4499"/>
                    <a:pt x="3767" y="3970"/>
                    <a:pt x="4176" y="3136"/>
                  </a:cubicBezTo>
                  <a:cubicBezTo>
                    <a:pt x="4703" y="2102"/>
                    <a:pt x="4293" y="834"/>
                    <a:pt x="3259" y="307"/>
                  </a:cubicBezTo>
                  <a:cubicBezTo>
                    <a:pt x="2867" y="108"/>
                    <a:pt x="2456" y="1"/>
                    <a:pt x="2067" y="1"/>
                  </a:cubicBezTo>
                  <a:close/>
                </a:path>
              </a:pathLst>
            </a:custGeom>
            <a:solidFill>
              <a:srgbClr val="E0B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4186800" y="3975575"/>
              <a:ext cx="20025" cy="11900"/>
            </a:xfrm>
            <a:custGeom>
              <a:avLst/>
              <a:gdLst/>
              <a:ahLst/>
              <a:cxnLst/>
              <a:rect l="l" t="t" r="r" b="b"/>
              <a:pathLst>
                <a:path w="801" h="476" extrusionOk="0">
                  <a:moveTo>
                    <a:pt x="374" y="0"/>
                  </a:moveTo>
                  <a:cubicBezTo>
                    <a:pt x="206" y="0"/>
                    <a:pt x="52" y="109"/>
                    <a:pt x="1" y="261"/>
                  </a:cubicBezTo>
                  <a:cubicBezTo>
                    <a:pt x="83" y="217"/>
                    <a:pt x="173" y="196"/>
                    <a:pt x="262" y="196"/>
                  </a:cubicBezTo>
                  <a:cubicBezTo>
                    <a:pt x="450" y="196"/>
                    <a:pt x="637" y="291"/>
                    <a:pt x="742" y="476"/>
                  </a:cubicBezTo>
                  <a:cubicBezTo>
                    <a:pt x="742" y="476"/>
                    <a:pt x="801" y="66"/>
                    <a:pt x="450" y="8"/>
                  </a:cubicBezTo>
                  <a:cubicBezTo>
                    <a:pt x="424" y="3"/>
                    <a:pt x="399" y="0"/>
                    <a:pt x="374" y="0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4203875" y="3980625"/>
              <a:ext cx="8325" cy="4200"/>
            </a:xfrm>
            <a:custGeom>
              <a:avLst/>
              <a:gdLst/>
              <a:ahLst/>
              <a:cxnLst/>
              <a:rect l="l" t="t" r="r" b="b"/>
              <a:pathLst>
                <a:path w="333" h="168" extrusionOk="0">
                  <a:moveTo>
                    <a:pt x="1" y="1"/>
                  </a:moveTo>
                  <a:lnTo>
                    <a:pt x="40" y="157"/>
                  </a:lnTo>
                  <a:cubicBezTo>
                    <a:pt x="61" y="164"/>
                    <a:pt x="82" y="167"/>
                    <a:pt x="103" y="167"/>
                  </a:cubicBezTo>
                  <a:cubicBezTo>
                    <a:pt x="202" y="167"/>
                    <a:pt x="300" y="97"/>
                    <a:pt x="332" y="1"/>
                  </a:cubicBezTo>
                  <a:lnTo>
                    <a:pt x="332" y="1"/>
                  </a:lnTo>
                  <a:cubicBezTo>
                    <a:pt x="284" y="30"/>
                    <a:pt x="225" y="45"/>
                    <a:pt x="167" y="45"/>
                  </a:cubicBezTo>
                  <a:cubicBezTo>
                    <a:pt x="108" y="45"/>
                    <a:pt x="50" y="30"/>
                    <a:pt x="1" y="1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4148275" y="3967675"/>
              <a:ext cx="19525" cy="12500"/>
            </a:xfrm>
            <a:custGeom>
              <a:avLst/>
              <a:gdLst/>
              <a:ahLst/>
              <a:cxnLst/>
              <a:rect l="l" t="t" r="r" b="b"/>
              <a:pathLst>
                <a:path w="781" h="500" extrusionOk="0">
                  <a:moveTo>
                    <a:pt x="346" y="1"/>
                  </a:moveTo>
                  <a:cubicBezTo>
                    <a:pt x="112" y="1"/>
                    <a:pt x="0" y="265"/>
                    <a:pt x="0" y="265"/>
                  </a:cubicBezTo>
                  <a:cubicBezTo>
                    <a:pt x="83" y="224"/>
                    <a:pt x="170" y="204"/>
                    <a:pt x="254" y="204"/>
                  </a:cubicBezTo>
                  <a:cubicBezTo>
                    <a:pt x="449" y="204"/>
                    <a:pt x="633" y="309"/>
                    <a:pt x="742" y="499"/>
                  </a:cubicBezTo>
                  <a:cubicBezTo>
                    <a:pt x="781" y="285"/>
                    <a:pt x="683" y="90"/>
                    <a:pt x="488" y="31"/>
                  </a:cubicBezTo>
                  <a:cubicBezTo>
                    <a:pt x="437" y="10"/>
                    <a:pt x="389" y="1"/>
                    <a:pt x="346" y="1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4144850" y="3965500"/>
              <a:ext cx="8325" cy="6875"/>
            </a:xfrm>
            <a:custGeom>
              <a:avLst/>
              <a:gdLst/>
              <a:ahLst/>
              <a:cxnLst/>
              <a:rect l="l" t="t" r="r" b="b"/>
              <a:pathLst>
                <a:path w="333" h="275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118"/>
                    <a:pt x="98" y="255"/>
                    <a:pt x="215" y="274"/>
                  </a:cubicBezTo>
                  <a:lnTo>
                    <a:pt x="333" y="177"/>
                  </a:lnTo>
                  <a:cubicBezTo>
                    <a:pt x="196" y="177"/>
                    <a:pt x="98" y="99"/>
                    <a:pt x="40" y="1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4161150" y="3992800"/>
              <a:ext cx="14150" cy="9300"/>
            </a:xfrm>
            <a:custGeom>
              <a:avLst/>
              <a:gdLst/>
              <a:ahLst/>
              <a:cxnLst/>
              <a:rect l="l" t="t" r="r" b="b"/>
              <a:pathLst>
                <a:path w="566" h="372" extrusionOk="0">
                  <a:moveTo>
                    <a:pt x="170" y="1"/>
                  </a:moveTo>
                  <a:cubicBezTo>
                    <a:pt x="0" y="1"/>
                    <a:pt x="113" y="276"/>
                    <a:pt x="207" y="314"/>
                  </a:cubicBezTo>
                  <a:cubicBezTo>
                    <a:pt x="257" y="339"/>
                    <a:pt x="395" y="372"/>
                    <a:pt x="483" y="372"/>
                  </a:cubicBezTo>
                  <a:cubicBezTo>
                    <a:pt x="532" y="372"/>
                    <a:pt x="566" y="361"/>
                    <a:pt x="559" y="333"/>
                  </a:cubicBezTo>
                  <a:cubicBezTo>
                    <a:pt x="539" y="275"/>
                    <a:pt x="363" y="21"/>
                    <a:pt x="188" y="2"/>
                  </a:cubicBezTo>
                  <a:cubicBezTo>
                    <a:pt x="182" y="1"/>
                    <a:pt x="176" y="1"/>
                    <a:pt x="170" y="1"/>
                  </a:cubicBezTo>
                  <a:close/>
                </a:path>
              </a:pathLst>
            </a:custGeom>
            <a:solidFill>
              <a:srgbClr val="C58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4132225" y="3897550"/>
              <a:ext cx="212650" cy="161875"/>
            </a:xfrm>
            <a:custGeom>
              <a:avLst/>
              <a:gdLst/>
              <a:ahLst/>
              <a:cxnLst/>
              <a:rect l="l" t="t" r="r" b="b"/>
              <a:pathLst>
                <a:path w="8506" h="6475" extrusionOk="0">
                  <a:moveTo>
                    <a:pt x="944" y="0"/>
                  </a:moveTo>
                  <a:cubicBezTo>
                    <a:pt x="299" y="0"/>
                    <a:pt x="0" y="509"/>
                    <a:pt x="467" y="1080"/>
                  </a:cubicBezTo>
                  <a:cubicBezTo>
                    <a:pt x="779" y="1470"/>
                    <a:pt x="1247" y="1685"/>
                    <a:pt x="1755" y="1704"/>
                  </a:cubicBezTo>
                  <a:cubicBezTo>
                    <a:pt x="857" y="1958"/>
                    <a:pt x="1540" y="2582"/>
                    <a:pt x="2086" y="2582"/>
                  </a:cubicBezTo>
                  <a:cubicBezTo>
                    <a:pt x="2438" y="2582"/>
                    <a:pt x="2789" y="2524"/>
                    <a:pt x="3120" y="2387"/>
                  </a:cubicBezTo>
                  <a:cubicBezTo>
                    <a:pt x="3179" y="2953"/>
                    <a:pt x="3413" y="3499"/>
                    <a:pt x="3803" y="3948"/>
                  </a:cubicBezTo>
                  <a:cubicBezTo>
                    <a:pt x="3908" y="3618"/>
                    <a:pt x="4197" y="3412"/>
                    <a:pt x="4535" y="3412"/>
                  </a:cubicBezTo>
                  <a:cubicBezTo>
                    <a:pt x="4577" y="3412"/>
                    <a:pt x="4619" y="3415"/>
                    <a:pt x="4662" y="3421"/>
                  </a:cubicBezTo>
                  <a:cubicBezTo>
                    <a:pt x="4623" y="3890"/>
                    <a:pt x="4428" y="4338"/>
                    <a:pt x="4096" y="4690"/>
                  </a:cubicBezTo>
                  <a:cubicBezTo>
                    <a:pt x="3920" y="4865"/>
                    <a:pt x="3706" y="5041"/>
                    <a:pt x="3472" y="5177"/>
                  </a:cubicBezTo>
                  <a:cubicBezTo>
                    <a:pt x="3472" y="5177"/>
                    <a:pt x="3901" y="6290"/>
                    <a:pt x="6262" y="6465"/>
                  </a:cubicBezTo>
                  <a:cubicBezTo>
                    <a:pt x="6341" y="6471"/>
                    <a:pt x="6418" y="6474"/>
                    <a:pt x="6494" y="6474"/>
                  </a:cubicBezTo>
                  <a:cubicBezTo>
                    <a:pt x="7656" y="6474"/>
                    <a:pt x="8448" y="5793"/>
                    <a:pt x="8467" y="5060"/>
                  </a:cubicBezTo>
                  <a:cubicBezTo>
                    <a:pt x="8506" y="4260"/>
                    <a:pt x="7315" y="3558"/>
                    <a:pt x="7315" y="3558"/>
                  </a:cubicBezTo>
                  <a:cubicBezTo>
                    <a:pt x="7315" y="3558"/>
                    <a:pt x="7823" y="3480"/>
                    <a:pt x="7881" y="3168"/>
                  </a:cubicBezTo>
                  <a:cubicBezTo>
                    <a:pt x="7998" y="2699"/>
                    <a:pt x="7296" y="2368"/>
                    <a:pt x="6808" y="2231"/>
                  </a:cubicBezTo>
                  <a:cubicBezTo>
                    <a:pt x="6587" y="2179"/>
                    <a:pt x="6357" y="2153"/>
                    <a:pt x="6125" y="2153"/>
                  </a:cubicBezTo>
                  <a:cubicBezTo>
                    <a:pt x="6008" y="2153"/>
                    <a:pt x="5891" y="2160"/>
                    <a:pt x="5774" y="2173"/>
                  </a:cubicBezTo>
                  <a:cubicBezTo>
                    <a:pt x="5297" y="968"/>
                    <a:pt x="4263" y="717"/>
                    <a:pt x="3484" y="717"/>
                  </a:cubicBezTo>
                  <a:cubicBezTo>
                    <a:pt x="2925" y="717"/>
                    <a:pt x="2496" y="846"/>
                    <a:pt x="2496" y="846"/>
                  </a:cubicBezTo>
                  <a:cubicBezTo>
                    <a:pt x="2164" y="436"/>
                    <a:pt x="1716" y="143"/>
                    <a:pt x="1208" y="26"/>
                  </a:cubicBezTo>
                  <a:cubicBezTo>
                    <a:pt x="1115" y="9"/>
                    <a:pt x="102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226800" y="3982500"/>
              <a:ext cx="41000" cy="35225"/>
            </a:xfrm>
            <a:custGeom>
              <a:avLst/>
              <a:gdLst/>
              <a:ahLst/>
              <a:cxnLst/>
              <a:rect l="l" t="t" r="r" b="b"/>
              <a:pathLst>
                <a:path w="1640" h="1409" extrusionOk="0">
                  <a:moveTo>
                    <a:pt x="721" y="1"/>
                  </a:moveTo>
                  <a:cubicBezTo>
                    <a:pt x="356" y="1"/>
                    <a:pt x="7" y="281"/>
                    <a:pt x="20" y="706"/>
                  </a:cubicBezTo>
                  <a:cubicBezTo>
                    <a:pt x="1" y="1097"/>
                    <a:pt x="333" y="1409"/>
                    <a:pt x="703" y="1409"/>
                  </a:cubicBezTo>
                  <a:cubicBezTo>
                    <a:pt x="1328" y="1409"/>
                    <a:pt x="1640" y="648"/>
                    <a:pt x="1211" y="199"/>
                  </a:cubicBezTo>
                  <a:cubicBezTo>
                    <a:pt x="1067" y="62"/>
                    <a:pt x="893" y="1"/>
                    <a:pt x="721" y="1"/>
                  </a:cubicBezTo>
                  <a:close/>
                </a:path>
              </a:pathLst>
            </a:custGeom>
            <a:solidFill>
              <a:srgbClr val="E0B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4235600" y="3990750"/>
              <a:ext cx="16100" cy="19850"/>
            </a:xfrm>
            <a:custGeom>
              <a:avLst/>
              <a:gdLst/>
              <a:ahLst/>
              <a:cxnLst/>
              <a:rect l="l" t="t" r="r" b="b"/>
              <a:pathLst>
                <a:path w="644" h="794" extrusionOk="0">
                  <a:moveTo>
                    <a:pt x="297" y="0"/>
                  </a:moveTo>
                  <a:cubicBezTo>
                    <a:pt x="226" y="0"/>
                    <a:pt x="174" y="37"/>
                    <a:pt x="195" y="142"/>
                  </a:cubicBezTo>
                  <a:cubicBezTo>
                    <a:pt x="195" y="156"/>
                    <a:pt x="215" y="170"/>
                    <a:pt x="226" y="170"/>
                  </a:cubicBezTo>
                  <a:cubicBezTo>
                    <a:pt x="231" y="170"/>
                    <a:pt x="234" y="167"/>
                    <a:pt x="234" y="162"/>
                  </a:cubicBezTo>
                  <a:cubicBezTo>
                    <a:pt x="255" y="109"/>
                    <a:pt x="287" y="91"/>
                    <a:pt x="322" y="91"/>
                  </a:cubicBezTo>
                  <a:cubicBezTo>
                    <a:pt x="351" y="91"/>
                    <a:pt x="383" y="105"/>
                    <a:pt x="410" y="123"/>
                  </a:cubicBezTo>
                  <a:cubicBezTo>
                    <a:pt x="429" y="123"/>
                    <a:pt x="488" y="162"/>
                    <a:pt x="488" y="201"/>
                  </a:cubicBezTo>
                  <a:cubicBezTo>
                    <a:pt x="488" y="240"/>
                    <a:pt x="429" y="259"/>
                    <a:pt x="390" y="259"/>
                  </a:cubicBezTo>
                  <a:cubicBezTo>
                    <a:pt x="332" y="259"/>
                    <a:pt x="312" y="337"/>
                    <a:pt x="351" y="357"/>
                  </a:cubicBezTo>
                  <a:cubicBezTo>
                    <a:pt x="429" y="435"/>
                    <a:pt x="507" y="571"/>
                    <a:pt x="371" y="630"/>
                  </a:cubicBezTo>
                  <a:cubicBezTo>
                    <a:pt x="340" y="651"/>
                    <a:pt x="311" y="659"/>
                    <a:pt x="285" y="659"/>
                  </a:cubicBezTo>
                  <a:cubicBezTo>
                    <a:pt x="212" y="659"/>
                    <a:pt x="155" y="595"/>
                    <a:pt x="98" y="552"/>
                  </a:cubicBezTo>
                  <a:cubicBezTo>
                    <a:pt x="86" y="541"/>
                    <a:pt x="75" y="529"/>
                    <a:pt x="64" y="529"/>
                  </a:cubicBezTo>
                  <a:cubicBezTo>
                    <a:pt x="56" y="529"/>
                    <a:pt x="47" y="535"/>
                    <a:pt x="39" y="552"/>
                  </a:cubicBezTo>
                  <a:cubicBezTo>
                    <a:pt x="0" y="649"/>
                    <a:pt x="78" y="728"/>
                    <a:pt x="176" y="767"/>
                  </a:cubicBezTo>
                  <a:cubicBezTo>
                    <a:pt x="219" y="784"/>
                    <a:pt x="263" y="794"/>
                    <a:pt x="307" y="794"/>
                  </a:cubicBezTo>
                  <a:cubicBezTo>
                    <a:pt x="361" y="794"/>
                    <a:pt x="415" y="779"/>
                    <a:pt x="468" y="747"/>
                  </a:cubicBezTo>
                  <a:cubicBezTo>
                    <a:pt x="624" y="688"/>
                    <a:pt x="644" y="474"/>
                    <a:pt x="527" y="357"/>
                  </a:cubicBezTo>
                  <a:cubicBezTo>
                    <a:pt x="566" y="337"/>
                    <a:pt x="605" y="279"/>
                    <a:pt x="605" y="220"/>
                  </a:cubicBezTo>
                  <a:cubicBezTo>
                    <a:pt x="605" y="162"/>
                    <a:pt x="546" y="84"/>
                    <a:pt x="488" y="64"/>
                  </a:cubicBezTo>
                  <a:cubicBezTo>
                    <a:pt x="434" y="28"/>
                    <a:pt x="358" y="0"/>
                    <a:pt x="297" y="0"/>
                  </a:cubicBezTo>
                  <a:close/>
                </a:path>
              </a:pathLst>
            </a:custGeom>
            <a:solidFill>
              <a:srgbClr val="C58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4141450" y="3978675"/>
              <a:ext cx="15625" cy="12225"/>
            </a:xfrm>
            <a:custGeom>
              <a:avLst/>
              <a:gdLst/>
              <a:ahLst/>
              <a:cxnLst/>
              <a:rect l="l" t="t" r="r" b="b"/>
              <a:pathLst>
                <a:path w="625" h="489" extrusionOk="0">
                  <a:moveTo>
                    <a:pt x="312" y="1"/>
                  </a:moveTo>
                  <a:cubicBezTo>
                    <a:pt x="137" y="1"/>
                    <a:pt x="0" y="98"/>
                    <a:pt x="0" y="254"/>
                  </a:cubicBezTo>
                  <a:cubicBezTo>
                    <a:pt x="0" y="391"/>
                    <a:pt x="137" y="489"/>
                    <a:pt x="312" y="489"/>
                  </a:cubicBezTo>
                  <a:cubicBezTo>
                    <a:pt x="488" y="489"/>
                    <a:pt x="625" y="371"/>
                    <a:pt x="625" y="254"/>
                  </a:cubicBezTo>
                  <a:cubicBezTo>
                    <a:pt x="625" y="118"/>
                    <a:pt x="488" y="1"/>
                    <a:pt x="312" y="1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4196075" y="3991600"/>
              <a:ext cx="16125" cy="11575"/>
            </a:xfrm>
            <a:custGeom>
              <a:avLst/>
              <a:gdLst/>
              <a:ahLst/>
              <a:cxnLst/>
              <a:rect l="l" t="t" r="r" b="b"/>
              <a:pathLst>
                <a:path w="645" h="463" extrusionOk="0">
                  <a:moveTo>
                    <a:pt x="272" y="1"/>
                  </a:moveTo>
                  <a:cubicBezTo>
                    <a:pt x="146" y="1"/>
                    <a:pt x="33" y="76"/>
                    <a:pt x="1" y="206"/>
                  </a:cubicBezTo>
                  <a:cubicBezTo>
                    <a:pt x="1" y="323"/>
                    <a:pt x="118" y="459"/>
                    <a:pt x="293" y="459"/>
                  </a:cubicBezTo>
                  <a:cubicBezTo>
                    <a:pt x="311" y="461"/>
                    <a:pt x="329" y="462"/>
                    <a:pt x="346" y="462"/>
                  </a:cubicBezTo>
                  <a:cubicBezTo>
                    <a:pt x="499" y="462"/>
                    <a:pt x="625" y="387"/>
                    <a:pt x="625" y="264"/>
                  </a:cubicBezTo>
                  <a:cubicBezTo>
                    <a:pt x="644" y="147"/>
                    <a:pt x="527" y="30"/>
                    <a:pt x="352" y="11"/>
                  </a:cubicBezTo>
                  <a:cubicBezTo>
                    <a:pt x="325" y="4"/>
                    <a:pt x="298" y="1"/>
                    <a:pt x="272" y="1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4170750" y="4014300"/>
              <a:ext cx="18025" cy="5925"/>
            </a:xfrm>
            <a:custGeom>
              <a:avLst/>
              <a:gdLst/>
              <a:ahLst/>
              <a:cxnLst/>
              <a:rect l="l" t="t" r="r" b="b"/>
              <a:pathLst>
                <a:path w="721" h="237" extrusionOk="0">
                  <a:moveTo>
                    <a:pt x="18" y="0"/>
                  </a:moveTo>
                  <a:cubicBezTo>
                    <a:pt x="0" y="127"/>
                    <a:pt x="116" y="236"/>
                    <a:pt x="242" y="236"/>
                  </a:cubicBezTo>
                  <a:cubicBezTo>
                    <a:pt x="252" y="236"/>
                    <a:pt x="262" y="236"/>
                    <a:pt x="272" y="234"/>
                  </a:cubicBezTo>
                  <a:cubicBezTo>
                    <a:pt x="448" y="215"/>
                    <a:pt x="604" y="117"/>
                    <a:pt x="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4165350" y="4010400"/>
              <a:ext cx="23925" cy="5875"/>
            </a:xfrm>
            <a:custGeom>
              <a:avLst/>
              <a:gdLst/>
              <a:ahLst/>
              <a:cxnLst/>
              <a:rect l="l" t="t" r="r" b="b"/>
              <a:pathLst>
                <a:path w="957" h="235" extrusionOk="0">
                  <a:moveTo>
                    <a:pt x="39" y="0"/>
                  </a:moveTo>
                  <a:cubicBezTo>
                    <a:pt x="0" y="0"/>
                    <a:pt x="0" y="20"/>
                    <a:pt x="20" y="59"/>
                  </a:cubicBezTo>
                  <a:cubicBezTo>
                    <a:pt x="137" y="176"/>
                    <a:pt x="293" y="234"/>
                    <a:pt x="469" y="234"/>
                  </a:cubicBezTo>
                  <a:cubicBezTo>
                    <a:pt x="625" y="234"/>
                    <a:pt x="781" y="215"/>
                    <a:pt x="917" y="176"/>
                  </a:cubicBezTo>
                  <a:cubicBezTo>
                    <a:pt x="956" y="156"/>
                    <a:pt x="956" y="117"/>
                    <a:pt x="937" y="117"/>
                  </a:cubicBezTo>
                  <a:cubicBezTo>
                    <a:pt x="781" y="117"/>
                    <a:pt x="625" y="98"/>
                    <a:pt x="469" y="78"/>
                  </a:cubicBezTo>
                  <a:cubicBezTo>
                    <a:pt x="313" y="59"/>
                    <a:pt x="195" y="0"/>
                    <a:pt x="39" y="0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4226875" y="4037200"/>
              <a:ext cx="156550" cy="121925"/>
            </a:xfrm>
            <a:custGeom>
              <a:avLst/>
              <a:gdLst/>
              <a:ahLst/>
              <a:cxnLst/>
              <a:rect l="l" t="t" r="r" b="b"/>
              <a:pathLst>
                <a:path w="6262" h="4877" extrusionOk="0">
                  <a:moveTo>
                    <a:pt x="3889" y="1"/>
                  </a:moveTo>
                  <a:cubicBezTo>
                    <a:pt x="3363" y="1"/>
                    <a:pt x="466" y="430"/>
                    <a:pt x="466" y="430"/>
                  </a:cubicBezTo>
                  <a:cubicBezTo>
                    <a:pt x="1" y="1344"/>
                    <a:pt x="632" y="1801"/>
                    <a:pt x="987" y="1801"/>
                  </a:cubicBezTo>
                  <a:cubicBezTo>
                    <a:pt x="1034" y="1801"/>
                    <a:pt x="1076" y="1793"/>
                    <a:pt x="1110" y="1777"/>
                  </a:cubicBezTo>
                  <a:cubicBezTo>
                    <a:pt x="1403" y="1660"/>
                    <a:pt x="3490" y="1211"/>
                    <a:pt x="3490" y="1211"/>
                  </a:cubicBezTo>
                  <a:cubicBezTo>
                    <a:pt x="3490" y="1211"/>
                    <a:pt x="4290" y="2343"/>
                    <a:pt x="4486" y="2635"/>
                  </a:cubicBezTo>
                  <a:cubicBezTo>
                    <a:pt x="4700" y="2908"/>
                    <a:pt x="4700" y="3279"/>
                    <a:pt x="4486" y="3533"/>
                  </a:cubicBezTo>
                  <a:cubicBezTo>
                    <a:pt x="4269" y="3832"/>
                    <a:pt x="4365" y="4018"/>
                    <a:pt x="4483" y="4018"/>
                  </a:cubicBezTo>
                  <a:cubicBezTo>
                    <a:pt x="4503" y="4018"/>
                    <a:pt x="4524" y="4013"/>
                    <a:pt x="4544" y="4001"/>
                  </a:cubicBezTo>
                  <a:cubicBezTo>
                    <a:pt x="4642" y="3943"/>
                    <a:pt x="4720" y="3845"/>
                    <a:pt x="4798" y="3747"/>
                  </a:cubicBezTo>
                  <a:cubicBezTo>
                    <a:pt x="4817" y="3728"/>
                    <a:pt x="4895" y="3630"/>
                    <a:pt x="4934" y="3630"/>
                  </a:cubicBezTo>
                  <a:cubicBezTo>
                    <a:pt x="4973" y="3630"/>
                    <a:pt x="4973" y="3747"/>
                    <a:pt x="4973" y="3786"/>
                  </a:cubicBezTo>
                  <a:cubicBezTo>
                    <a:pt x="4954" y="3962"/>
                    <a:pt x="4895" y="4099"/>
                    <a:pt x="4798" y="4255"/>
                  </a:cubicBezTo>
                  <a:cubicBezTo>
                    <a:pt x="4759" y="4352"/>
                    <a:pt x="4622" y="4508"/>
                    <a:pt x="4720" y="4645"/>
                  </a:cubicBezTo>
                  <a:cubicBezTo>
                    <a:pt x="4739" y="4684"/>
                    <a:pt x="4763" y="4700"/>
                    <a:pt x="4789" y="4700"/>
                  </a:cubicBezTo>
                  <a:cubicBezTo>
                    <a:pt x="4865" y="4700"/>
                    <a:pt x="4964" y="4562"/>
                    <a:pt x="5051" y="4489"/>
                  </a:cubicBezTo>
                  <a:cubicBezTo>
                    <a:pt x="5168" y="4391"/>
                    <a:pt x="5246" y="4138"/>
                    <a:pt x="5344" y="4138"/>
                  </a:cubicBezTo>
                  <a:cubicBezTo>
                    <a:pt x="5461" y="4138"/>
                    <a:pt x="5227" y="4625"/>
                    <a:pt x="5207" y="4684"/>
                  </a:cubicBezTo>
                  <a:cubicBezTo>
                    <a:pt x="5192" y="4793"/>
                    <a:pt x="5263" y="4877"/>
                    <a:pt x="5342" y="4877"/>
                  </a:cubicBezTo>
                  <a:cubicBezTo>
                    <a:pt x="5362" y="4877"/>
                    <a:pt x="5383" y="4871"/>
                    <a:pt x="5403" y="4860"/>
                  </a:cubicBezTo>
                  <a:cubicBezTo>
                    <a:pt x="5539" y="4743"/>
                    <a:pt x="5637" y="4606"/>
                    <a:pt x="5695" y="4450"/>
                  </a:cubicBezTo>
                  <a:cubicBezTo>
                    <a:pt x="5715" y="4391"/>
                    <a:pt x="5812" y="4060"/>
                    <a:pt x="5890" y="4060"/>
                  </a:cubicBezTo>
                  <a:cubicBezTo>
                    <a:pt x="6022" y="4060"/>
                    <a:pt x="5702" y="4746"/>
                    <a:pt x="5868" y="4746"/>
                  </a:cubicBezTo>
                  <a:cubicBezTo>
                    <a:pt x="5875" y="4746"/>
                    <a:pt x="5882" y="4745"/>
                    <a:pt x="5890" y="4743"/>
                  </a:cubicBezTo>
                  <a:cubicBezTo>
                    <a:pt x="6027" y="4684"/>
                    <a:pt x="6164" y="4352"/>
                    <a:pt x="6183" y="4235"/>
                  </a:cubicBezTo>
                  <a:cubicBezTo>
                    <a:pt x="6261" y="3923"/>
                    <a:pt x="6242" y="3611"/>
                    <a:pt x="6125" y="3318"/>
                  </a:cubicBezTo>
                  <a:cubicBezTo>
                    <a:pt x="6046" y="3143"/>
                    <a:pt x="5968" y="2967"/>
                    <a:pt x="5851" y="2791"/>
                  </a:cubicBezTo>
                  <a:cubicBezTo>
                    <a:pt x="5539" y="2284"/>
                    <a:pt x="5227" y="1855"/>
                    <a:pt x="4934" y="1328"/>
                  </a:cubicBezTo>
                  <a:cubicBezTo>
                    <a:pt x="4759" y="1016"/>
                    <a:pt x="4583" y="723"/>
                    <a:pt x="4388" y="430"/>
                  </a:cubicBezTo>
                  <a:cubicBezTo>
                    <a:pt x="4290" y="294"/>
                    <a:pt x="4115" y="1"/>
                    <a:pt x="3920" y="1"/>
                  </a:cubicBezTo>
                  <a:cubicBezTo>
                    <a:pt x="3911" y="1"/>
                    <a:pt x="3900" y="1"/>
                    <a:pt x="3889" y="1"/>
                  </a:cubicBezTo>
                  <a:close/>
                </a:path>
              </a:pathLst>
            </a:custGeom>
            <a:solidFill>
              <a:srgbClr val="E0B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grpSp>
        <p:nvGrpSpPr>
          <p:cNvPr id="234" name="Google Shape;234;p11"/>
          <p:cNvGrpSpPr/>
          <p:nvPr/>
        </p:nvGrpSpPr>
        <p:grpSpPr>
          <a:xfrm flipH="1">
            <a:off x="1827861" y="3896211"/>
            <a:ext cx="2035210" cy="2459125"/>
            <a:chOff x="5547200" y="1903200"/>
            <a:chExt cx="706425" cy="640175"/>
          </a:xfrm>
        </p:grpSpPr>
        <p:sp>
          <p:nvSpPr>
            <p:cNvPr id="235" name="Google Shape;235;p11"/>
            <p:cNvSpPr/>
            <p:nvPr/>
          </p:nvSpPr>
          <p:spPr>
            <a:xfrm>
              <a:off x="5725325" y="2240675"/>
              <a:ext cx="184400" cy="302450"/>
            </a:xfrm>
            <a:custGeom>
              <a:avLst/>
              <a:gdLst/>
              <a:ahLst/>
              <a:cxnLst/>
              <a:rect l="l" t="t" r="r" b="b"/>
              <a:pathLst>
                <a:path w="7376" h="12098" extrusionOk="0">
                  <a:moveTo>
                    <a:pt x="5697" y="0"/>
                  </a:moveTo>
                  <a:cubicBezTo>
                    <a:pt x="5697" y="0"/>
                    <a:pt x="1717" y="5015"/>
                    <a:pt x="1424" y="5366"/>
                  </a:cubicBezTo>
                  <a:cubicBezTo>
                    <a:pt x="1151" y="5698"/>
                    <a:pt x="1015" y="5990"/>
                    <a:pt x="1483" y="7239"/>
                  </a:cubicBezTo>
                  <a:cubicBezTo>
                    <a:pt x="1971" y="8468"/>
                    <a:pt x="3005" y="10946"/>
                    <a:pt x="3005" y="10946"/>
                  </a:cubicBezTo>
                  <a:cubicBezTo>
                    <a:pt x="3044" y="10966"/>
                    <a:pt x="1873" y="11259"/>
                    <a:pt x="995" y="11493"/>
                  </a:cubicBezTo>
                  <a:cubicBezTo>
                    <a:pt x="0" y="11746"/>
                    <a:pt x="215" y="12078"/>
                    <a:pt x="1756" y="12098"/>
                  </a:cubicBezTo>
                  <a:cubicBezTo>
                    <a:pt x="3278" y="12098"/>
                    <a:pt x="3707" y="12059"/>
                    <a:pt x="4117" y="12059"/>
                  </a:cubicBezTo>
                  <a:cubicBezTo>
                    <a:pt x="4546" y="12059"/>
                    <a:pt x="4351" y="11512"/>
                    <a:pt x="4234" y="10927"/>
                  </a:cubicBezTo>
                  <a:cubicBezTo>
                    <a:pt x="4097" y="10322"/>
                    <a:pt x="4019" y="9268"/>
                    <a:pt x="3863" y="8371"/>
                  </a:cubicBezTo>
                  <a:cubicBezTo>
                    <a:pt x="3746" y="7512"/>
                    <a:pt x="3824" y="6810"/>
                    <a:pt x="3297" y="6478"/>
                  </a:cubicBezTo>
                  <a:lnTo>
                    <a:pt x="7375" y="3122"/>
                  </a:lnTo>
                  <a:cubicBezTo>
                    <a:pt x="7375" y="3122"/>
                    <a:pt x="6849" y="391"/>
                    <a:pt x="5697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5725325" y="2240675"/>
              <a:ext cx="184400" cy="302450"/>
            </a:xfrm>
            <a:custGeom>
              <a:avLst/>
              <a:gdLst/>
              <a:ahLst/>
              <a:cxnLst/>
              <a:rect l="l" t="t" r="r" b="b"/>
              <a:pathLst>
                <a:path w="7376" h="12098" extrusionOk="0">
                  <a:moveTo>
                    <a:pt x="5697" y="0"/>
                  </a:moveTo>
                  <a:cubicBezTo>
                    <a:pt x="5697" y="0"/>
                    <a:pt x="1717" y="5015"/>
                    <a:pt x="1424" y="5366"/>
                  </a:cubicBezTo>
                  <a:cubicBezTo>
                    <a:pt x="1151" y="5698"/>
                    <a:pt x="1015" y="5990"/>
                    <a:pt x="1483" y="7239"/>
                  </a:cubicBezTo>
                  <a:cubicBezTo>
                    <a:pt x="1971" y="8468"/>
                    <a:pt x="3005" y="10946"/>
                    <a:pt x="3005" y="10946"/>
                  </a:cubicBezTo>
                  <a:cubicBezTo>
                    <a:pt x="3044" y="10966"/>
                    <a:pt x="1873" y="11259"/>
                    <a:pt x="995" y="11493"/>
                  </a:cubicBezTo>
                  <a:cubicBezTo>
                    <a:pt x="0" y="11746"/>
                    <a:pt x="215" y="12078"/>
                    <a:pt x="1756" y="12098"/>
                  </a:cubicBezTo>
                  <a:cubicBezTo>
                    <a:pt x="3278" y="12098"/>
                    <a:pt x="3707" y="12059"/>
                    <a:pt x="4117" y="12059"/>
                  </a:cubicBezTo>
                  <a:cubicBezTo>
                    <a:pt x="4546" y="12059"/>
                    <a:pt x="4351" y="11512"/>
                    <a:pt x="4234" y="10927"/>
                  </a:cubicBezTo>
                  <a:cubicBezTo>
                    <a:pt x="4097" y="10322"/>
                    <a:pt x="4019" y="9268"/>
                    <a:pt x="3863" y="8371"/>
                  </a:cubicBezTo>
                  <a:cubicBezTo>
                    <a:pt x="3746" y="7512"/>
                    <a:pt x="3824" y="6810"/>
                    <a:pt x="3297" y="6478"/>
                  </a:cubicBezTo>
                  <a:lnTo>
                    <a:pt x="7375" y="3122"/>
                  </a:lnTo>
                  <a:cubicBezTo>
                    <a:pt x="7375" y="3122"/>
                    <a:pt x="6849" y="391"/>
                    <a:pt x="5697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5935075" y="2241650"/>
              <a:ext cx="318550" cy="301725"/>
            </a:xfrm>
            <a:custGeom>
              <a:avLst/>
              <a:gdLst/>
              <a:ahLst/>
              <a:cxnLst/>
              <a:rect l="l" t="t" r="r" b="b"/>
              <a:pathLst>
                <a:path w="12742" h="12069" extrusionOk="0">
                  <a:moveTo>
                    <a:pt x="1659" y="0"/>
                  </a:moveTo>
                  <a:cubicBezTo>
                    <a:pt x="1581" y="98"/>
                    <a:pt x="312" y="1717"/>
                    <a:pt x="0" y="3181"/>
                  </a:cubicBezTo>
                  <a:cubicBezTo>
                    <a:pt x="0" y="3181"/>
                    <a:pt x="3239" y="6166"/>
                    <a:pt x="3434" y="6498"/>
                  </a:cubicBezTo>
                  <a:cubicBezTo>
                    <a:pt x="3629" y="6830"/>
                    <a:pt x="3512" y="7376"/>
                    <a:pt x="3922" y="7922"/>
                  </a:cubicBezTo>
                  <a:cubicBezTo>
                    <a:pt x="4351" y="8449"/>
                    <a:pt x="6849" y="10556"/>
                    <a:pt x="7141" y="10829"/>
                  </a:cubicBezTo>
                  <a:cubicBezTo>
                    <a:pt x="7727" y="11415"/>
                    <a:pt x="7707" y="11825"/>
                    <a:pt x="7902" y="11961"/>
                  </a:cubicBezTo>
                  <a:cubicBezTo>
                    <a:pt x="8041" y="12044"/>
                    <a:pt x="8770" y="12068"/>
                    <a:pt x="9453" y="12068"/>
                  </a:cubicBezTo>
                  <a:cubicBezTo>
                    <a:pt x="9732" y="12068"/>
                    <a:pt x="10004" y="12064"/>
                    <a:pt x="10224" y="12059"/>
                  </a:cubicBezTo>
                  <a:cubicBezTo>
                    <a:pt x="10985" y="12039"/>
                    <a:pt x="12741" y="12020"/>
                    <a:pt x="10146" y="11259"/>
                  </a:cubicBezTo>
                  <a:cubicBezTo>
                    <a:pt x="8780" y="10868"/>
                    <a:pt x="8488" y="10673"/>
                    <a:pt x="8176" y="10400"/>
                  </a:cubicBezTo>
                  <a:cubicBezTo>
                    <a:pt x="7863" y="10108"/>
                    <a:pt x="1659" y="0"/>
                    <a:pt x="1659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725325" y="2513825"/>
              <a:ext cx="113675" cy="29400"/>
            </a:xfrm>
            <a:custGeom>
              <a:avLst/>
              <a:gdLst/>
              <a:ahLst/>
              <a:cxnLst/>
              <a:rect l="l" t="t" r="r" b="b"/>
              <a:pathLst>
                <a:path w="4547" h="1176" extrusionOk="0">
                  <a:moveTo>
                    <a:pt x="4234" y="1"/>
                  </a:moveTo>
                  <a:lnTo>
                    <a:pt x="4234" y="1"/>
                  </a:lnTo>
                  <a:cubicBezTo>
                    <a:pt x="4038" y="134"/>
                    <a:pt x="3825" y="177"/>
                    <a:pt x="3632" y="177"/>
                  </a:cubicBezTo>
                  <a:cubicBezTo>
                    <a:pt x="3286" y="177"/>
                    <a:pt x="3005" y="40"/>
                    <a:pt x="3005" y="40"/>
                  </a:cubicBezTo>
                  <a:lnTo>
                    <a:pt x="3005" y="40"/>
                  </a:lnTo>
                  <a:cubicBezTo>
                    <a:pt x="3044" y="60"/>
                    <a:pt x="1873" y="352"/>
                    <a:pt x="995" y="567"/>
                  </a:cubicBezTo>
                  <a:cubicBezTo>
                    <a:pt x="0" y="840"/>
                    <a:pt x="215" y="1152"/>
                    <a:pt x="1756" y="1172"/>
                  </a:cubicBezTo>
                  <a:cubicBezTo>
                    <a:pt x="1973" y="1174"/>
                    <a:pt x="2169" y="1176"/>
                    <a:pt x="2345" y="1176"/>
                  </a:cubicBezTo>
                  <a:cubicBezTo>
                    <a:pt x="3400" y="1176"/>
                    <a:pt x="3766" y="1133"/>
                    <a:pt x="4117" y="1133"/>
                  </a:cubicBezTo>
                  <a:cubicBezTo>
                    <a:pt x="4546" y="1133"/>
                    <a:pt x="4351" y="606"/>
                    <a:pt x="4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6119450" y="2507500"/>
              <a:ext cx="134175" cy="35800"/>
            </a:xfrm>
            <a:custGeom>
              <a:avLst/>
              <a:gdLst/>
              <a:ahLst/>
              <a:cxnLst/>
              <a:rect l="l" t="t" r="r" b="b"/>
              <a:pathLst>
                <a:path w="5367" h="1432" extrusionOk="0">
                  <a:moveTo>
                    <a:pt x="1093" y="0"/>
                  </a:moveTo>
                  <a:cubicBezTo>
                    <a:pt x="801" y="273"/>
                    <a:pt x="410" y="430"/>
                    <a:pt x="1" y="449"/>
                  </a:cubicBezTo>
                  <a:cubicBezTo>
                    <a:pt x="352" y="898"/>
                    <a:pt x="352" y="1210"/>
                    <a:pt x="508" y="1327"/>
                  </a:cubicBezTo>
                  <a:cubicBezTo>
                    <a:pt x="629" y="1403"/>
                    <a:pt x="1512" y="1431"/>
                    <a:pt x="2258" y="1431"/>
                  </a:cubicBezTo>
                  <a:cubicBezTo>
                    <a:pt x="2474" y="1431"/>
                    <a:pt x="2678" y="1429"/>
                    <a:pt x="2849" y="1425"/>
                  </a:cubicBezTo>
                  <a:cubicBezTo>
                    <a:pt x="3610" y="1405"/>
                    <a:pt x="5366" y="1386"/>
                    <a:pt x="2752" y="625"/>
                  </a:cubicBezTo>
                  <a:cubicBezTo>
                    <a:pt x="1815" y="352"/>
                    <a:pt x="1386" y="176"/>
                    <a:pt x="1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547200" y="2023350"/>
              <a:ext cx="273750" cy="103700"/>
            </a:xfrm>
            <a:custGeom>
              <a:avLst/>
              <a:gdLst/>
              <a:ahLst/>
              <a:cxnLst/>
              <a:rect l="l" t="t" r="r" b="b"/>
              <a:pathLst>
                <a:path w="10950" h="4148" extrusionOk="0">
                  <a:moveTo>
                    <a:pt x="1884" y="0"/>
                  </a:moveTo>
                  <a:cubicBezTo>
                    <a:pt x="1737" y="0"/>
                    <a:pt x="1634" y="98"/>
                    <a:pt x="1759" y="264"/>
                  </a:cubicBezTo>
                  <a:cubicBezTo>
                    <a:pt x="1935" y="498"/>
                    <a:pt x="2052" y="772"/>
                    <a:pt x="1974" y="811"/>
                  </a:cubicBezTo>
                  <a:cubicBezTo>
                    <a:pt x="1960" y="825"/>
                    <a:pt x="1926" y="832"/>
                    <a:pt x="1878" y="832"/>
                  </a:cubicBezTo>
                  <a:cubicBezTo>
                    <a:pt x="1729" y="832"/>
                    <a:pt x="1435" y="763"/>
                    <a:pt x="1096" y="616"/>
                  </a:cubicBezTo>
                  <a:cubicBezTo>
                    <a:pt x="828" y="494"/>
                    <a:pt x="597" y="433"/>
                    <a:pt x="448" y="433"/>
                  </a:cubicBezTo>
                  <a:cubicBezTo>
                    <a:pt x="359" y="433"/>
                    <a:pt x="298" y="455"/>
                    <a:pt x="276" y="498"/>
                  </a:cubicBezTo>
                  <a:cubicBezTo>
                    <a:pt x="198" y="616"/>
                    <a:pt x="315" y="791"/>
                    <a:pt x="569" y="889"/>
                  </a:cubicBezTo>
                  <a:cubicBezTo>
                    <a:pt x="803" y="1006"/>
                    <a:pt x="1018" y="1142"/>
                    <a:pt x="979" y="1220"/>
                  </a:cubicBezTo>
                  <a:cubicBezTo>
                    <a:pt x="968" y="1248"/>
                    <a:pt x="939" y="1260"/>
                    <a:pt x="896" y="1260"/>
                  </a:cubicBezTo>
                  <a:cubicBezTo>
                    <a:pt x="791" y="1260"/>
                    <a:pt x="602" y="1187"/>
                    <a:pt x="393" y="1103"/>
                  </a:cubicBezTo>
                  <a:cubicBezTo>
                    <a:pt x="291" y="1063"/>
                    <a:pt x="213" y="1045"/>
                    <a:pt x="154" y="1045"/>
                  </a:cubicBezTo>
                  <a:cubicBezTo>
                    <a:pt x="45" y="1045"/>
                    <a:pt x="3" y="1105"/>
                    <a:pt x="3" y="1181"/>
                  </a:cubicBezTo>
                  <a:cubicBezTo>
                    <a:pt x="3" y="1318"/>
                    <a:pt x="218" y="1494"/>
                    <a:pt x="432" y="1572"/>
                  </a:cubicBezTo>
                  <a:cubicBezTo>
                    <a:pt x="647" y="1669"/>
                    <a:pt x="842" y="1767"/>
                    <a:pt x="823" y="1806"/>
                  </a:cubicBezTo>
                  <a:cubicBezTo>
                    <a:pt x="812" y="1827"/>
                    <a:pt x="766" y="1843"/>
                    <a:pt x="682" y="1843"/>
                  </a:cubicBezTo>
                  <a:cubicBezTo>
                    <a:pt x="612" y="1843"/>
                    <a:pt x="517" y="1832"/>
                    <a:pt x="393" y="1806"/>
                  </a:cubicBezTo>
                  <a:cubicBezTo>
                    <a:pt x="355" y="1795"/>
                    <a:pt x="320" y="1790"/>
                    <a:pt x="287" y="1790"/>
                  </a:cubicBezTo>
                  <a:cubicBezTo>
                    <a:pt x="87" y="1790"/>
                    <a:pt x="0" y="1973"/>
                    <a:pt x="101" y="2040"/>
                  </a:cubicBezTo>
                  <a:cubicBezTo>
                    <a:pt x="354" y="2215"/>
                    <a:pt x="979" y="2333"/>
                    <a:pt x="1486" y="2352"/>
                  </a:cubicBezTo>
                  <a:cubicBezTo>
                    <a:pt x="1536" y="2354"/>
                    <a:pt x="1586" y="2355"/>
                    <a:pt x="1637" y="2355"/>
                  </a:cubicBezTo>
                  <a:cubicBezTo>
                    <a:pt x="1825" y="2355"/>
                    <a:pt x="2028" y="2345"/>
                    <a:pt x="2253" y="2345"/>
                  </a:cubicBezTo>
                  <a:cubicBezTo>
                    <a:pt x="2576" y="2345"/>
                    <a:pt x="2945" y="2366"/>
                    <a:pt x="3379" y="2469"/>
                  </a:cubicBezTo>
                  <a:lnTo>
                    <a:pt x="10598" y="4147"/>
                  </a:lnTo>
                  <a:cubicBezTo>
                    <a:pt x="10598" y="4147"/>
                    <a:pt x="10949" y="2996"/>
                    <a:pt x="10559" y="2508"/>
                  </a:cubicBezTo>
                  <a:cubicBezTo>
                    <a:pt x="10559" y="2508"/>
                    <a:pt x="4413" y="1455"/>
                    <a:pt x="3749" y="1318"/>
                  </a:cubicBezTo>
                  <a:cubicBezTo>
                    <a:pt x="3086" y="1181"/>
                    <a:pt x="2969" y="869"/>
                    <a:pt x="2754" y="576"/>
                  </a:cubicBezTo>
                  <a:cubicBezTo>
                    <a:pt x="2559" y="342"/>
                    <a:pt x="2325" y="167"/>
                    <a:pt x="2071" y="50"/>
                  </a:cubicBezTo>
                  <a:cubicBezTo>
                    <a:pt x="2010" y="16"/>
                    <a:pt x="1943" y="0"/>
                    <a:pt x="1884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5910675" y="2101650"/>
              <a:ext cx="213200" cy="187550"/>
            </a:xfrm>
            <a:custGeom>
              <a:avLst/>
              <a:gdLst/>
              <a:ahLst/>
              <a:cxnLst/>
              <a:rect l="l" t="t" r="r" b="b"/>
              <a:pathLst>
                <a:path w="8528" h="7502" extrusionOk="0">
                  <a:moveTo>
                    <a:pt x="586" y="1"/>
                  </a:moveTo>
                  <a:cubicBezTo>
                    <a:pt x="586" y="1"/>
                    <a:pt x="0" y="918"/>
                    <a:pt x="40" y="1542"/>
                  </a:cubicBezTo>
                  <a:cubicBezTo>
                    <a:pt x="40" y="1542"/>
                    <a:pt x="3025" y="2596"/>
                    <a:pt x="3357" y="2927"/>
                  </a:cubicBezTo>
                  <a:cubicBezTo>
                    <a:pt x="4293" y="3883"/>
                    <a:pt x="5015" y="4605"/>
                    <a:pt x="5210" y="4800"/>
                  </a:cubicBezTo>
                  <a:cubicBezTo>
                    <a:pt x="5659" y="5288"/>
                    <a:pt x="5698" y="5581"/>
                    <a:pt x="5698" y="5932"/>
                  </a:cubicBezTo>
                  <a:cubicBezTo>
                    <a:pt x="5678" y="6244"/>
                    <a:pt x="5717" y="6537"/>
                    <a:pt x="5835" y="6810"/>
                  </a:cubicBezTo>
                  <a:cubicBezTo>
                    <a:pt x="5888" y="6938"/>
                    <a:pt x="5993" y="7019"/>
                    <a:pt x="6078" y="7019"/>
                  </a:cubicBezTo>
                  <a:cubicBezTo>
                    <a:pt x="6149" y="7019"/>
                    <a:pt x="6205" y="6963"/>
                    <a:pt x="6205" y="6830"/>
                  </a:cubicBezTo>
                  <a:cubicBezTo>
                    <a:pt x="6205" y="6537"/>
                    <a:pt x="6205" y="6283"/>
                    <a:pt x="6283" y="6283"/>
                  </a:cubicBezTo>
                  <a:cubicBezTo>
                    <a:pt x="6287" y="6283"/>
                    <a:pt x="6291" y="6282"/>
                    <a:pt x="6295" y="6282"/>
                  </a:cubicBezTo>
                  <a:cubicBezTo>
                    <a:pt x="6400" y="6282"/>
                    <a:pt x="6644" y="6514"/>
                    <a:pt x="6888" y="6908"/>
                  </a:cubicBezTo>
                  <a:cubicBezTo>
                    <a:pt x="7098" y="7276"/>
                    <a:pt x="7372" y="7502"/>
                    <a:pt x="7510" y="7502"/>
                  </a:cubicBezTo>
                  <a:cubicBezTo>
                    <a:pt x="7526" y="7502"/>
                    <a:pt x="7540" y="7499"/>
                    <a:pt x="7552" y="7493"/>
                  </a:cubicBezTo>
                  <a:cubicBezTo>
                    <a:pt x="7669" y="7435"/>
                    <a:pt x="7630" y="7259"/>
                    <a:pt x="7493" y="7025"/>
                  </a:cubicBezTo>
                  <a:cubicBezTo>
                    <a:pt x="7337" y="6810"/>
                    <a:pt x="7220" y="6576"/>
                    <a:pt x="7298" y="6517"/>
                  </a:cubicBezTo>
                  <a:cubicBezTo>
                    <a:pt x="7307" y="6514"/>
                    <a:pt x="7317" y="6512"/>
                    <a:pt x="7329" y="6512"/>
                  </a:cubicBezTo>
                  <a:cubicBezTo>
                    <a:pt x="7438" y="6512"/>
                    <a:pt x="7644" y="6680"/>
                    <a:pt x="7786" y="6927"/>
                  </a:cubicBezTo>
                  <a:cubicBezTo>
                    <a:pt x="7892" y="7092"/>
                    <a:pt x="7984" y="7158"/>
                    <a:pt x="8053" y="7158"/>
                  </a:cubicBezTo>
                  <a:cubicBezTo>
                    <a:pt x="8098" y="7158"/>
                    <a:pt x="8133" y="7130"/>
                    <a:pt x="8156" y="7083"/>
                  </a:cubicBezTo>
                  <a:cubicBezTo>
                    <a:pt x="8234" y="6986"/>
                    <a:pt x="8117" y="6752"/>
                    <a:pt x="8000" y="6556"/>
                  </a:cubicBezTo>
                  <a:cubicBezTo>
                    <a:pt x="7864" y="6381"/>
                    <a:pt x="7708" y="6244"/>
                    <a:pt x="7805" y="6147"/>
                  </a:cubicBezTo>
                  <a:cubicBezTo>
                    <a:pt x="7813" y="6139"/>
                    <a:pt x="7822" y="6135"/>
                    <a:pt x="7834" y="6135"/>
                  </a:cubicBezTo>
                  <a:cubicBezTo>
                    <a:pt x="7885" y="6135"/>
                    <a:pt x="7979" y="6207"/>
                    <a:pt x="8137" y="6381"/>
                  </a:cubicBezTo>
                  <a:cubicBezTo>
                    <a:pt x="8207" y="6458"/>
                    <a:pt x="8288" y="6493"/>
                    <a:pt x="8356" y="6493"/>
                  </a:cubicBezTo>
                  <a:cubicBezTo>
                    <a:pt x="8458" y="6493"/>
                    <a:pt x="8527" y="6413"/>
                    <a:pt x="8469" y="6283"/>
                  </a:cubicBezTo>
                  <a:cubicBezTo>
                    <a:pt x="8215" y="5932"/>
                    <a:pt x="7922" y="5620"/>
                    <a:pt x="7571" y="5366"/>
                  </a:cubicBezTo>
                  <a:cubicBezTo>
                    <a:pt x="7064" y="4976"/>
                    <a:pt x="6576" y="4547"/>
                    <a:pt x="6166" y="4078"/>
                  </a:cubicBezTo>
                  <a:cubicBezTo>
                    <a:pt x="5952" y="3825"/>
                    <a:pt x="5152" y="2927"/>
                    <a:pt x="4254" y="1932"/>
                  </a:cubicBezTo>
                  <a:cubicBezTo>
                    <a:pt x="3864" y="1444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5547200" y="2023350"/>
              <a:ext cx="273750" cy="103700"/>
            </a:xfrm>
            <a:custGeom>
              <a:avLst/>
              <a:gdLst/>
              <a:ahLst/>
              <a:cxnLst/>
              <a:rect l="l" t="t" r="r" b="b"/>
              <a:pathLst>
                <a:path w="10950" h="4148" extrusionOk="0">
                  <a:moveTo>
                    <a:pt x="1884" y="0"/>
                  </a:moveTo>
                  <a:cubicBezTo>
                    <a:pt x="1737" y="0"/>
                    <a:pt x="1634" y="98"/>
                    <a:pt x="1759" y="264"/>
                  </a:cubicBezTo>
                  <a:cubicBezTo>
                    <a:pt x="1935" y="498"/>
                    <a:pt x="2052" y="772"/>
                    <a:pt x="1974" y="811"/>
                  </a:cubicBezTo>
                  <a:cubicBezTo>
                    <a:pt x="1960" y="825"/>
                    <a:pt x="1926" y="832"/>
                    <a:pt x="1878" y="832"/>
                  </a:cubicBezTo>
                  <a:cubicBezTo>
                    <a:pt x="1729" y="832"/>
                    <a:pt x="1435" y="763"/>
                    <a:pt x="1096" y="616"/>
                  </a:cubicBezTo>
                  <a:cubicBezTo>
                    <a:pt x="828" y="494"/>
                    <a:pt x="597" y="433"/>
                    <a:pt x="448" y="433"/>
                  </a:cubicBezTo>
                  <a:cubicBezTo>
                    <a:pt x="359" y="433"/>
                    <a:pt x="298" y="455"/>
                    <a:pt x="276" y="498"/>
                  </a:cubicBezTo>
                  <a:cubicBezTo>
                    <a:pt x="198" y="616"/>
                    <a:pt x="315" y="791"/>
                    <a:pt x="569" y="889"/>
                  </a:cubicBezTo>
                  <a:cubicBezTo>
                    <a:pt x="803" y="1006"/>
                    <a:pt x="1018" y="1142"/>
                    <a:pt x="979" y="1220"/>
                  </a:cubicBezTo>
                  <a:cubicBezTo>
                    <a:pt x="968" y="1248"/>
                    <a:pt x="939" y="1260"/>
                    <a:pt x="896" y="1260"/>
                  </a:cubicBezTo>
                  <a:cubicBezTo>
                    <a:pt x="791" y="1260"/>
                    <a:pt x="602" y="1187"/>
                    <a:pt x="393" y="1103"/>
                  </a:cubicBezTo>
                  <a:cubicBezTo>
                    <a:pt x="291" y="1063"/>
                    <a:pt x="213" y="1045"/>
                    <a:pt x="154" y="1045"/>
                  </a:cubicBezTo>
                  <a:cubicBezTo>
                    <a:pt x="45" y="1045"/>
                    <a:pt x="3" y="1105"/>
                    <a:pt x="3" y="1181"/>
                  </a:cubicBezTo>
                  <a:cubicBezTo>
                    <a:pt x="3" y="1318"/>
                    <a:pt x="218" y="1494"/>
                    <a:pt x="432" y="1572"/>
                  </a:cubicBezTo>
                  <a:cubicBezTo>
                    <a:pt x="647" y="1669"/>
                    <a:pt x="842" y="1767"/>
                    <a:pt x="823" y="1806"/>
                  </a:cubicBezTo>
                  <a:cubicBezTo>
                    <a:pt x="812" y="1827"/>
                    <a:pt x="766" y="1843"/>
                    <a:pt x="682" y="1843"/>
                  </a:cubicBezTo>
                  <a:cubicBezTo>
                    <a:pt x="612" y="1843"/>
                    <a:pt x="517" y="1832"/>
                    <a:pt x="393" y="1806"/>
                  </a:cubicBezTo>
                  <a:cubicBezTo>
                    <a:pt x="355" y="1795"/>
                    <a:pt x="320" y="1790"/>
                    <a:pt x="287" y="1790"/>
                  </a:cubicBezTo>
                  <a:cubicBezTo>
                    <a:pt x="87" y="1790"/>
                    <a:pt x="0" y="1973"/>
                    <a:pt x="101" y="2040"/>
                  </a:cubicBezTo>
                  <a:cubicBezTo>
                    <a:pt x="354" y="2215"/>
                    <a:pt x="979" y="2333"/>
                    <a:pt x="1486" y="2352"/>
                  </a:cubicBezTo>
                  <a:cubicBezTo>
                    <a:pt x="1536" y="2354"/>
                    <a:pt x="1586" y="2355"/>
                    <a:pt x="1637" y="2355"/>
                  </a:cubicBezTo>
                  <a:cubicBezTo>
                    <a:pt x="1825" y="2355"/>
                    <a:pt x="2028" y="2345"/>
                    <a:pt x="2253" y="2345"/>
                  </a:cubicBezTo>
                  <a:cubicBezTo>
                    <a:pt x="2576" y="2345"/>
                    <a:pt x="2945" y="2366"/>
                    <a:pt x="3379" y="2469"/>
                  </a:cubicBezTo>
                  <a:lnTo>
                    <a:pt x="10598" y="4147"/>
                  </a:lnTo>
                  <a:cubicBezTo>
                    <a:pt x="10598" y="4147"/>
                    <a:pt x="10949" y="2996"/>
                    <a:pt x="10559" y="2508"/>
                  </a:cubicBezTo>
                  <a:cubicBezTo>
                    <a:pt x="10559" y="2508"/>
                    <a:pt x="4413" y="1455"/>
                    <a:pt x="3749" y="1318"/>
                  </a:cubicBezTo>
                  <a:cubicBezTo>
                    <a:pt x="3086" y="1181"/>
                    <a:pt x="2969" y="869"/>
                    <a:pt x="2754" y="576"/>
                  </a:cubicBezTo>
                  <a:cubicBezTo>
                    <a:pt x="2559" y="342"/>
                    <a:pt x="2325" y="167"/>
                    <a:pt x="2071" y="50"/>
                  </a:cubicBezTo>
                  <a:cubicBezTo>
                    <a:pt x="2010" y="16"/>
                    <a:pt x="1943" y="0"/>
                    <a:pt x="1884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5797500" y="2240675"/>
              <a:ext cx="248800" cy="151250"/>
            </a:xfrm>
            <a:custGeom>
              <a:avLst/>
              <a:gdLst/>
              <a:ahLst/>
              <a:cxnLst/>
              <a:rect l="l" t="t" r="r" b="b"/>
              <a:pathLst>
                <a:path w="9952" h="6050" extrusionOk="0">
                  <a:moveTo>
                    <a:pt x="2810" y="0"/>
                  </a:moveTo>
                  <a:lnTo>
                    <a:pt x="1" y="3415"/>
                  </a:lnTo>
                  <a:cubicBezTo>
                    <a:pt x="1" y="3415"/>
                    <a:pt x="1445" y="4312"/>
                    <a:pt x="2147" y="5542"/>
                  </a:cubicBezTo>
                  <a:cubicBezTo>
                    <a:pt x="2147" y="5542"/>
                    <a:pt x="3376" y="4605"/>
                    <a:pt x="3962" y="4059"/>
                  </a:cubicBezTo>
                  <a:cubicBezTo>
                    <a:pt x="4274" y="3766"/>
                    <a:pt x="4645" y="3532"/>
                    <a:pt x="5035" y="3415"/>
                  </a:cubicBezTo>
                  <a:cubicBezTo>
                    <a:pt x="5045" y="3414"/>
                    <a:pt x="5055" y="3414"/>
                    <a:pt x="5066" y="3414"/>
                  </a:cubicBezTo>
                  <a:cubicBezTo>
                    <a:pt x="5447" y="3414"/>
                    <a:pt x="5848" y="3764"/>
                    <a:pt x="6323" y="4410"/>
                  </a:cubicBezTo>
                  <a:cubicBezTo>
                    <a:pt x="6732" y="4976"/>
                    <a:pt x="7337" y="5854"/>
                    <a:pt x="7493" y="6049"/>
                  </a:cubicBezTo>
                  <a:cubicBezTo>
                    <a:pt x="7493" y="6049"/>
                    <a:pt x="9210" y="5659"/>
                    <a:pt x="9952" y="4605"/>
                  </a:cubicBezTo>
                  <a:lnTo>
                    <a:pt x="7181" y="20"/>
                  </a:lnTo>
                  <a:cubicBezTo>
                    <a:pt x="7181" y="20"/>
                    <a:pt x="6454" y="170"/>
                    <a:pt x="5202" y="170"/>
                  </a:cubicBezTo>
                  <a:cubicBezTo>
                    <a:pt x="4541" y="170"/>
                    <a:pt x="3734" y="128"/>
                    <a:pt x="2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5758000" y="2076275"/>
              <a:ext cx="228800" cy="189075"/>
            </a:xfrm>
            <a:custGeom>
              <a:avLst/>
              <a:gdLst/>
              <a:ahLst/>
              <a:cxnLst/>
              <a:rect l="l" t="t" r="r" b="b"/>
              <a:pathLst>
                <a:path w="9152" h="756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9" y="1367"/>
                    <a:pt x="722" y="2323"/>
                  </a:cubicBezTo>
                  <a:cubicBezTo>
                    <a:pt x="1386" y="2440"/>
                    <a:pt x="2030" y="2616"/>
                    <a:pt x="2673" y="2811"/>
                  </a:cubicBezTo>
                  <a:cubicBezTo>
                    <a:pt x="2771" y="2869"/>
                    <a:pt x="3025" y="3298"/>
                    <a:pt x="3415" y="4352"/>
                  </a:cubicBezTo>
                  <a:cubicBezTo>
                    <a:pt x="3825" y="5386"/>
                    <a:pt x="4390" y="6576"/>
                    <a:pt x="4390" y="6576"/>
                  </a:cubicBezTo>
                  <a:cubicBezTo>
                    <a:pt x="4390" y="6576"/>
                    <a:pt x="5402" y="7562"/>
                    <a:pt x="6703" y="7562"/>
                  </a:cubicBezTo>
                  <a:cubicBezTo>
                    <a:pt x="7347" y="7562"/>
                    <a:pt x="8063" y="7320"/>
                    <a:pt x="8761" y="6596"/>
                  </a:cubicBezTo>
                  <a:lnTo>
                    <a:pt x="7142" y="3142"/>
                  </a:lnTo>
                  <a:lnTo>
                    <a:pt x="8898" y="4274"/>
                  </a:lnTo>
                  <a:cubicBezTo>
                    <a:pt x="9112" y="3552"/>
                    <a:pt x="9151" y="2791"/>
                    <a:pt x="9034" y="2050"/>
                  </a:cubicBezTo>
                  <a:cubicBezTo>
                    <a:pt x="9034" y="2050"/>
                    <a:pt x="7766" y="1328"/>
                    <a:pt x="7181" y="918"/>
                  </a:cubicBezTo>
                  <a:cubicBezTo>
                    <a:pt x="6595" y="528"/>
                    <a:pt x="5073" y="79"/>
                    <a:pt x="5073" y="79"/>
                  </a:cubicBezTo>
                  <a:cubicBezTo>
                    <a:pt x="5073" y="79"/>
                    <a:pt x="4921" y="421"/>
                    <a:pt x="4260" y="421"/>
                  </a:cubicBezTo>
                  <a:cubicBezTo>
                    <a:pt x="4100" y="421"/>
                    <a:pt x="3911" y="401"/>
                    <a:pt x="3688" y="35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5845800" y="2049950"/>
              <a:ext cx="39525" cy="55300"/>
            </a:xfrm>
            <a:custGeom>
              <a:avLst/>
              <a:gdLst/>
              <a:ahLst/>
              <a:cxnLst/>
              <a:rect l="l" t="t" r="r" b="b"/>
              <a:pathLst>
                <a:path w="1581" h="2212" extrusionOk="0">
                  <a:moveTo>
                    <a:pt x="1347" y="0"/>
                  </a:moveTo>
                  <a:cubicBezTo>
                    <a:pt x="1347" y="0"/>
                    <a:pt x="137" y="59"/>
                    <a:pt x="0" y="566"/>
                  </a:cubicBezTo>
                  <a:cubicBezTo>
                    <a:pt x="0" y="566"/>
                    <a:pt x="215" y="1269"/>
                    <a:pt x="157" y="1425"/>
                  </a:cubicBezTo>
                  <a:cubicBezTo>
                    <a:pt x="157" y="1425"/>
                    <a:pt x="269" y="2212"/>
                    <a:pt x="669" y="2212"/>
                  </a:cubicBezTo>
                  <a:cubicBezTo>
                    <a:pt x="710" y="2212"/>
                    <a:pt x="753" y="2204"/>
                    <a:pt x="800" y="2186"/>
                  </a:cubicBezTo>
                  <a:cubicBezTo>
                    <a:pt x="1308" y="2010"/>
                    <a:pt x="1581" y="1132"/>
                    <a:pt x="1581" y="1132"/>
                  </a:cubicBezTo>
                  <a:cubicBezTo>
                    <a:pt x="1347" y="1093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5780850" y="1925700"/>
              <a:ext cx="50825" cy="49175"/>
            </a:xfrm>
            <a:custGeom>
              <a:avLst/>
              <a:gdLst/>
              <a:ahLst/>
              <a:cxnLst/>
              <a:rect l="l" t="t" r="r" b="b"/>
              <a:pathLst>
                <a:path w="2033" h="1967" extrusionOk="0">
                  <a:moveTo>
                    <a:pt x="378" y="1"/>
                  </a:moveTo>
                  <a:cubicBezTo>
                    <a:pt x="116" y="1"/>
                    <a:pt x="0" y="302"/>
                    <a:pt x="81" y="736"/>
                  </a:cubicBezTo>
                  <a:cubicBezTo>
                    <a:pt x="277" y="1751"/>
                    <a:pt x="842" y="1965"/>
                    <a:pt x="842" y="1965"/>
                  </a:cubicBezTo>
                  <a:cubicBezTo>
                    <a:pt x="858" y="1966"/>
                    <a:pt x="873" y="1966"/>
                    <a:pt x="888" y="1966"/>
                  </a:cubicBezTo>
                  <a:cubicBezTo>
                    <a:pt x="2032" y="1966"/>
                    <a:pt x="2013" y="502"/>
                    <a:pt x="2013" y="502"/>
                  </a:cubicBezTo>
                  <a:lnTo>
                    <a:pt x="2013" y="502"/>
                  </a:lnTo>
                  <a:cubicBezTo>
                    <a:pt x="1978" y="504"/>
                    <a:pt x="1942" y="505"/>
                    <a:pt x="1907" y="505"/>
                  </a:cubicBezTo>
                  <a:cubicBezTo>
                    <a:pt x="1513" y="505"/>
                    <a:pt x="1125" y="405"/>
                    <a:pt x="803" y="190"/>
                  </a:cubicBezTo>
                  <a:cubicBezTo>
                    <a:pt x="637" y="59"/>
                    <a:pt x="493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5796050" y="1928925"/>
              <a:ext cx="133175" cy="135375"/>
            </a:xfrm>
            <a:custGeom>
              <a:avLst/>
              <a:gdLst/>
              <a:ahLst/>
              <a:cxnLst/>
              <a:rect l="l" t="t" r="r" b="b"/>
              <a:pathLst>
                <a:path w="5327" h="5415" extrusionOk="0">
                  <a:moveTo>
                    <a:pt x="2275" y="1"/>
                  </a:moveTo>
                  <a:cubicBezTo>
                    <a:pt x="1281" y="1"/>
                    <a:pt x="163" y="575"/>
                    <a:pt x="78" y="2227"/>
                  </a:cubicBezTo>
                  <a:cubicBezTo>
                    <a:pt x="0" y="4139"/>
                    <a:pt x="566" y="5212"/>
                    <a:pt x="1737" y="5388"/>
                  </a:cubicBezTo>
                  <a:cubicBezTo>
                    <a:pt x="1862" y="5406"/>
                    <a:pt x="1982" y="5415"/>
                    <a:pt x="2099" y="5415"/>
                  </a:cubicBezTo>
                  <a:cubicBezTo>
                    <a:pt x="3343" y="5415"/>
                    <a:pt x="4085" y="4423"/>
                    <a:pt x="4371" y="3710"/>
                  </a:cubicBezTo>
                  <a:cubicBezTo>
                    <a:pt x="4683" y="2929"/>
                    <a:pt x="5327" y="490"/>
                    <a:pt x="2732" y="41"/>
                  </a:cubicBezTo>
                  <a:cubicBezTo>
                    <a:pt x="2586" y="15"/>
                    <a:pt x="2432" y="1"/>
                    <a:pt x="2275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5851175" y="1985025"/>
              <a:ext cx="23425" cy="11275"/>
            </a:xfrm>
            <a:custGeom>
              <a:avLst/>
              <a:gdLst/>
              <a:ahLst/>
              <a:cxnLst/>
              <a:rect l="l" t="t" r="r" b="b"/>
              <a:pathLst>
                <a:path w="937" h="451" extrusionOk="0">
                  <a:moveTo>
                    <a:pt x="468" y="1"/>
                  </a:moveTo>
                  <a:cubicBezTo>
                    <a:pt x="251" y="1"/>
                    <a:pt x="74" y="151"/>
                    <a:pt x="0" y="353"/>
                  </a:cubicBezTo>
                  <a:cubicBezTo>
                    <a:pt x="0" y="353"/>
                    <a:pt x="194" y="256"/>
                    <a:pt x="433" y="256"/>
                  </a:cubicBezTo>
                  <a:cubicBezTo>
                    <a:pt x="596" y="256"/>
                    <a:pt x="779" y="301"/>
                    <a:pt x="937" y="451"/>
                  </a:cubicBezTo>
                  <a:cubicBezTo>
                    <a:pt x="917" y="236"/>
                    <a:pt x="741" y="41"/>
                    <a:pt x="507" y="2"/>
                  </a:cubicBezTo>
                  <a:cubicBezTo>
                    <a:pt x="494" y="1"/>
                    <a:pt x="481" y="1"/>
                    <a:pt x="468" y="1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5802875" y="1981125"/>
              <a:ext cx="23425" cy="10800"/>
            </a:xfrm>
            <a:custGeom>
              <a:avLst/>
              <a:gdLst/>
              <a:ahLst/>
              <a:cxnLst/>
              <a:rect l="l" t="t" r="r" b="b"/>
              <a:pathLst>
                <a:path w="937" h="432" extrusionOk="0">
                  <a:moveTo>
                    <a:pt x="449" y="0"/>
                  </a:moveTo>
                  <a:cubicBezTo>
                    <a:pt x="230" y="0"/>
                    <a:pt x="37" y="152"/>
                    <a:pt x="0" y="373"/>
                  </a:cubicBezTo>
                  <a:cubicBezTo>
                    <a:pt x="133" y="280"/>
                    <a:pt x="270" y="248"/>
                    <a:pt x="396" y="248"/>
                  </a:cubicBezTo>
                  <a:cubicBezTo>
                    <a:pt x="695" y="248"/>
                    <a:pt x="937" y="431"/>
                    <a:pt x="937" y="431"/>
                  </a:cubicBezTo>
                  <a:cubicBezTo>
                    <a:pt x="898" y="197"/>
                    <a:pt x="722" y="22"/>
                    <a:pt x="488" y="2"/>
                  </a:cubicBezTo>
                  <a:cubicBezTo>
                    <a:pt x="475" y="1"/>
                    <a:pt x="462" y="0"/>
                    <a:pt x="449" y="0"/>
                  </a:cubicBezTo>
                  <a:close/>
                </a:path>
              </a:pathLst>
            </a:custGeom>
            <a:solidFill>
              <a:srgbClr val="17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5826775" y="2006525"/>
              <a:ext cx="18550" cy="10400"/>
            </a:xfrm>
            <a:custGeom>
              <a:avLst/>
              <a:gdLst/>
              <a:ahLst/>
              <a:cxnLst/>
              <a:rect l="l" t="t" r="r" b="b"/>
              <a:pathLst>
                <a:path w="742" h="416" extrusionOk="0">
                  <a:moveTo>
                    <a:pt x="352" y="1"/>
                  </a:moveTo>
                  <a:cubicBezTo>
                    <a:pt x="59" y="1"/>
                    <a:pt x="0" y="313"/>
                    <a:pt x="118" y="371"/>
                  </a:cubicBezTo>
                  <a:cubicBezTo>
                    <a:pt x="215" y="401"/>
                    <a:pt x="313" y="415"/>
                    <a:pt x="408" y="415"/>
                  </a:cubicBezTo>
                  <a:cubicBezTo>
                    <a:pt x="503" y="415"/>
                    <a:pt x="596" y="401"/>
                    <a:pt x="683" y="371"/>
                  </a:cubicBezTo>
                  <a:cubicBezTo>
                    <a:pt x="742" y="313"/>
                    <a:pt x="547" y="1"/>
                    <a:pt x="352" y="1"/>
                  </a:cubicBezTo>
                  <a:close/>
                </a:path>
              </a:pathLst>
            </a:custGeom>
            <a:solidFill>
              <a:srgbClr val="C75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5791650" y="1998675"/>
              <a:ext cx="22475" cy="13800"/>
            </a:xfrm>
            <a:custGeom>
              <a:avLst/>
              <a:gdLst/>
              <a:ahLst/>
              <a:cxnLst/>
              <a:rect l="l" t="t" r="r" b="b"/>
              <a:pathLst>
                <a:path w="899" h="552" extrusionOk="0">
                  <a:moveTo>
                    <a:pt x="425" y="0"/>
                  </a:moveTo>
                  <a:cubicBezTo>
                    <a:pt x="203" y="0"/>
                    <a:pt x="38" y="94"/>
                    <a:pt x="20" y="237"/>
                  </a:cubicBezTo>
                  <a:cubicBezTo>
                    <a:pt x="1" y="373"/>
                    <a:pt x="196" y="529"/>
                    <a:pt x="430" y="549"/>
                  </a:cubicBezTo>
                  <a:cubicBezTo>
                    <a:pt x="450" y="551"/>
                    <a:pt x="470" y="551"/>
                    <a:pt x="489" y="551"/>
                  </a:cubicBezTo>
                  <a:cubicBezTo>
                    <a:pt x="699" y="551"/>
                    <a:pt x="879" y="458"/>
                    <a:pt x="879" y="315"/>
                  </a:cubicBezTo>
                  <a:cubicBezTo>
                    <a:pt x="898" y="159"/>
                    <a:pt x="723" y="22"/>
                    <a:pt x="488" y="3"/>
                  </a:cubicBezTo>
                  <a:cubicBezTo>
                    <a:pt x="467" y="1"/>
                    <a:pt x="446" y="0"/>
                    <a:pt x="425" y="0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861900" y="2003125"/>
              <a:ext cx="22450" cy="13725"/>
            </a:xfrm>
            <a:custGeom>
              <a:avLst/>
              <a:gdLst/>
              <a:ahLst/>
              <a:cxnLst/>
              <a:rect l="l" t="t" r="r" b="b"/>
              <a:pathLst>
                <a:path w="898" h="549" extrusionOk="0">
                  <a:moveTo>
                    <a:pt x="469" y="0"/>
                  </a:moveTo>
                  <a:cubicBezTo>
                    <a:pt x="234" y="0"/>
                    <a:pt x="39" y="78"/>
                    <a:pt x="20" y="234"/>
                  </a:cubicBezTo>
                  <a:cubicBezTo>
                    <a:pt x="0" y="390"/>
                    <a:pt x="176" y="527"/>
                    <a:pt x="430" y="546"/>
                  </a:cubicBezTo>
                  <a:cubicBezTo>
                    <a:pt x="450" y="548"/>
                    <a:pt x="469" y="549"/>
                    <a:pt x="488" y="549"/>
                  </a:cubicBezTo>
                  <a:cubicBezTo>
                    <a:pt x="696" y="549"/>
                    <a:pt x="860" y="455"/>
                    <a:pt x="878" y="312"/>
                  </a:cubicBezTo>
                  <a:cubicBezTo>
                    <a:pt x="898" y="176"/>
                    <a:pt x="722" y="20"/>
                    <a:pt x="469" y="0"/>
                  </a:cubicBezTo>
                  <a:close/>
                </a:path>
              </a:pathLst>
            </a:custGeom>
            <a:solidFill>
              <a:srgbClr val="CB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890675" y="1998325"/>
              <a:ext cx="41475" cy="35550"/>
            </a:xfrm>
            <a:custGeom>
              <a:avLst/>
              <a:gdLst/>
              <a:ahLst/>
              <a:cxnLst/>
              <a:rect l="l" t="t" r="r" b="b"/>
              <a:pathLst>
                <a:path w="1659" h="1422" extrusionOk="0">
                  <a:moveTo>
                    <a:pt x="720" y="1"/>
                  </a:moveTo>
                  <a:cubicBezTo>
                    <a:pt x="357" y="1"/>
                    <a:pt x="1" y="284"/>
                    <a:pt x="1" y="719"/>
                  </a:cubicBezTo>
                  <a:cubicBezTo>
                    <a:pt x="1" y="1109"/>
                    <a:pt x="313" y="1421"/>
                    <a:pt x="722" y="1421"/>
                  </a:cubicBezTo>
                  <a:cubicBezTo>
                    <a:pt x="1347" y="1421"/>
                    <a:pt x="1659" y="660"/>
                    <a:pt x="1210" y="212"/>
                  </a:cubicBezTo>
                  <a:cubicBezTo>
                    <a:pt x="1071" y="66"/>
                    <a:pt x="895" y="1"/>
                    <a:pt x="720" y="1"/>
                  </a:cubicBezTo>
                  <a:close/>
                </a:path>
              </a:pathLst>
            </a:custGeom>
            <a:solidFill>
              <a:srgbClr val="E1A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5903350" y="2006525"/>
              <a:ext cx="13700" cy="19125"/>
            </a:xfrm>
            <a:custGeom>
              <a:avLst/>
              <a:gdLst/>
              <a:ahLst/>
              <a:cxnLst/>
              <a:rect l="l" t="t" r="r" b="b"/>
              <a:pathLst>
                <a:path w="548" h="765" extrusionOk="0">
                  <a:moveTo>
                    <a:pt x="267" y="1"/>
                  </a:moveTo>
                  <a:cubicBezTo>
                    <a:pt x="191" y="1"/>
                    <a:pt x="128" y="40"/>
                    <a:pt x="118" y="137"/>
                  </a:cubicBezTo>
                  <a:cubicBezTo>
                    <a:pt x="118" y="137"/>
                    <a:pt x="118" y="162"/>
                    <a:pt x="128" y="162"/>
                  </a:cubicBezTo>
                  <a:cubicBezTo>
                    <a:pt x="130" y="162"/>
                    <a:pt x="133" y="161"/>
                    <a:pt x="137" y="157"/>
                  </a:cubicBezTo>
                  <a:cubicBezTo>
                    <a:pt x="182" y="127"/>
                    <a:pt x="239" y="85"/>
                    <a:pt x="298" y="85"/>
                  </a:cubicBezTo>
                  <a:cubicBezTo>
                    <a:pt x="316" y="85"/>
                    <a:pt x="334" y="89"/>
                    <a:pt x="352" y="98"/>
                  </a:cubicBezTo>
                  <a:cubicBezTo>
                    <a:pt x="430" y="137"/>
                    <a:pt x="450" y="235"/>
                    <a:pt x="391" y="274"/>
                  </a:cubicBezTo>
                  <a:cubicBezTo>
                    <a:pt x="352" y="293"/>
                    <a:pt x="313" y="293"/>
                    <a:pt x="293" y="313"/>
                  </a:cubicBezTo>
                  <a:cubicBezTo>
                    <a:pt x="235" y="332"/>
                    <a:pt x="235" y="391"/>
                    <a:pt x="293" y="410"/>
                  </a:cubicBezTo>
                  <a:cubicBezTo>
                    <a:pt x="372" y="450"/>
                    <a:pt x="430" y="547"/>
                    <a:pt x="333" y="625"/>
                  </a:cubicBezTo>
                  <a:cubicBezTo>
                    <a:pt x="293" y="651"/>
                    <a:pt x="259" y="662"/>
                    <a:pt x="227" y="662"/>
                  </a:cubicBezTo>
                  <a:cubicBezTo>
                    <a:pt x="163" y="662"/>
                    <a:pt x="111" y="619"/>
                    <a:pt x="59" y="567"/>
                  </a:cubicBezTo>
                  <a:cubicBezTo>
                    <a:pt x="49" y="561"/>
                    <a:pt x="40" y="559"/>
                    <a:pt x="32" y="559"/>
                  </a:cubicBezTo>
                  <a:cubicBezTo>
                    <a:pt x="11" y="559"/>
                    <a:pt x="1" y="577"/>
                    <a:pt x="1" y="606"/>
                  </a:cubicBezTo>
                  <a:cubicBezTo>
                    <a:pt x="51" y="705"/>
                    <a:pt x="148" y="765"/>
                    <a:pt x="247" y="765"/>
                  </a:cubicBezTo>
                  <a:cubicBezTo>
                    <a:pt x="304" y="765"/>
                    <a:pt x="361" y="746"/>
                    <a:pt x="411" y="703"/>
                  </a:cubicBezTo>
                  <a:cubicBezTo>
                    <a:pt x="528" y="645"/>
                    <a:pt x="528" y="469"/>
                    <a:pt x="430" y="391"/>
                  </a:cubicBezTo>
                  <a:cubicBezTo>
                    <a:pt x="469" y="371"/>
                    <a:pt x="489" y="352"/>
                    <a:pt x="528" y="313"/>
                  </a:cubicBezTo>
                  <a:cubicBezTo>
                    <a:pt x="547" y="235"/>
                    <a:pt x="547" y="157"/>
                    <a:pt x="489" y="98"/>
                  </a:cubicBezTo>
                  <a:cubicBezTo>
                    <a:pt x="430" y="40"/>
                    <a:pt x="342" y="1"/>
                    <a:pt x="267" y="1"/>
                  </a:cubicBezTo>
                  <a:close/>
                </a:path>
              </a:pathLst>
            </a:custGeom>
            <a:solidFill>
              <a:srgbClr val="C58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5828225" y="2028475"/>
              <a:ext cx="34175" cy="15000"/>
            </a:xfrm>
            <a:custGeom>
              <a:avLst/>
              <a:gdLst/>
              <a:ahLst/>
              <a:cxnLst/>
              <a:rect l="l" t="t" r="r" b="b"/>
              <a:pathLst>
                <a:path w="1367" h="600" extrusionOk="0">
                  <a:moveTo>
                    <a:pt x="1" y="1"/>
                  </a:moveTo>
                  <a:cubicBezTo>
                    <a:pt x="18" y="346"/>
                    <a:pt x="310" y="599"/>
                    <a:pt x="634" y="599"/>
                  </a:cubicBezTo>
                  <a:cubicBezTo>
                    <a:pt x="676" y="599"/>
                    <a:pt x="719" y="595"/>
                    <a:pt x="762" y="586"/>
                  </a:cubicBezTo>
                  <a:cubicBezTo>
                    <a:pt x="1055" y="586"/>
                    <a:pt x="1289" y="371"/>
                    <a:pt x="1367" y="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5884825" y="1948700"/>
              <a:ext cx="47325" cy="67125"/>
            </a:xfrm>
            <a:custGeom>
              <a:avLst/>
              <a:gdLst/>
              <a:ahLst/>
              <a:cxnLst/>
              <a:rect l="l" t="t" r="r" b="b"/>
              <a:pathLst>
                <a:path w="1893" h="2685" extrusionOk="0">
                  <a:moveTo>
                    <a:pt x="844" y="0"/>
                  </a:moveTo>
                  <a:cubicBezTo>
                    <a:pt x="392" y="0"/>
                    <a:pt x="56" y="539"/>
                    <a:pt x="20" y="1260"/>
                  </a:cubicBezTo>
                  <a:cubicBezTo>
                    <a:pt x="0" y="1748"/>
                    <a:pt x="78" y="2236"/>
                    <a:pt x="254" y="2684"/>
                  </a:cubicBezTo>
                  <a:cubicBezTo>
                    <a:pt x="302" y="2299"/>
                    <a:pt x="641" y="2019"/>
                    <a:pt x="1020" y="2019"/>
                  </a:cubicBezTo>
                  <a:cubicBezTo>
                    <a:pt x="1102" y="2019"/>
                    <a:pt x="1186" y="2032"/>
                    <a:pt x="1269" y="2060"/>
                  </a:cubicBezTo>
                  <a:cubicBezTo>
                    <a:pt x="1893" y="655"/>
                    <a:pt x="956" y="11"/>
                    <a:pt x="956" y="11"/>
                  </a:cubicBezTo>
                  <a:cubicBezTo>
                    <a:pt x="918" y="4"/>
                    <a:pt x="881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5838975" y="1909100"/>
              <a:ext cx="69775" cy="62725"/>
            </a:xfrm>
            <a:custGeom>
              <a:avLst/>
              <a:gdLst/>
              <a:ahLst/>
              <a:cxnLst/>
              <a:rect l="l" t="t" r="r" b="b"/>
              <a:pathLst>
                <a:path w="2791" h="2509" extrusionOk="0">
                  <a:moveTo>
                    <a:pt x="528" y="1"/>
                  </a:moveTo>
                  <a:cubicBezTo>
                    <a:pt x="310" y="1"/>
                    <a:pt x="129" y="241"/>
                    <a:pt x="78" y="620"/>
                  </a:cubicBezTo>
                  <a:cubicBezTo>
                    <a:pt x="0" y="1186"/>
                    <a:pt x="430" y="1986"/>
                    <a:pt x="956" y="2298"/>
                  </a:cubicBezTo>
                  <a:cubicBezTo>
                    <a:pt x="1202" y="2438"/>
                    <a:pt x="1476" y="2509"/>
                    <a:pt x="1753" y="2509"/>
                  </a:cubicBezTo>
                  <a:cubicBezTo>
                    <a:pt x="1937" y="2509"/>
                    <a:pt x="2123" y="2477"/>
                    <a:pt x="2303" y="2415"/>
                  </a:cubicBezTo>
                  <a:cubicBezTo>
                    <a:pt x="2615" y="2298"/>
                    <a:pt x="2654" y="2044"/>
                    <a:pt x="2712" y="1849"/>
                  </a:cubicBezTo>
                  <a:cubicBezTo>
                    <a:pt x="2790" y="1439"/>
                    <a:pt x="2595" y="1049"/>
                    <a:pt x="2244" y="873"/>
                  </a:cubicBezTo>
                  <a:cubicBezTo>
                    <a:pt x="1756" y="600"/>
                    <a:pt x="1171" y="581"/>
                    <a:pt x="898" y="230"/>
                  </a:cubicBezTo>
                  <a:cubicBezTo>
                    <a:pt x="774" y="71"/>
                    <a:pt x="646" y="1"/>
                    <a:pt x="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5798475" y="1903200"/>
              <a:ext cx="66850" cy="58875"/>
            </a:xfrm>
            <a:custGeom>
              <a:avLst/>
              <a:gdLst/>
              <a:ahLst/>
              <a:cxnLst/>
              <a:rect l="l" t="t" r="r" b="b"/>
              <a:pathLst>
                <a:path w="2674" h="2355" extrusionOk="0">
                  <a:moveTo>
                    <a:pt x="598" y="0"/>
                  </a:moveTo>
                  <a:cubicBezTo>
                    <a:pt x="481" y="0"/>
                    <a:pt x="364" y="74"/>
                    <a:pt x="254" y="270"/>
                  </a:cubicBezTo>
                  <a:cubicBezTo>
                    <a:pt x="1" y="719"/>
                    <a:pt x="254" y="1714"/>
                    <a:pt x="840" y="2144"/>
                  </a:cubicBezTo>
                  <a:cubicBezTo>
                    <a:pt x="1051" y="2284"/>
                    <a:pt x="1303" y="2354"/>
                    <a:pt x="1556" y="2354"/>
                  </a:cubicBezTo>
                  <a:cubicBezTo>
                    <a:pt x="1725" y="2354"/>
                    <a:pt x="1893" y="2323"/>
                    <a:pt x="2050" y="2261"/>
                  </a:cubicBezTo>
                  <a:cubicBezTo>
                    <a:pt x="2459" y="2105"/>
                    <a:pt x="2674" y="1656"/>
                    <a:pt x="2576" y="1246"/>
                  </a:cubicBezTo>
                  <a:cubicBezTo>
                    <a:pt x="2498" y="856"/>
                    <a:pt x="1718" y="836"/>
                    <a:pt x="1347" y="563"/>
                  </a:cubicBezTo>
                  <a:cubicBezTo>
                    <a:pt x="1155" y="412"/>
                    <a:pt x="876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259" name="Google Shape;259;p11"/>
          <p:cNvSpPr/>
          <p:nvPr/>
        </p:nvSpPr>
        <p:spPr>
          <a:xfrm>
            <a:off x="271159" y="5188967"/>
            <a:ext cx="1490074" cy="850524"/>
          </a:xfrm>
          <a:custGeom>
            <a:avLst/>
            <a:gdLst/>
            <a:ahLst/>
            <a:cxnLst/>
            <a:rect l="l" t="t" r="r" b="b"/>
            <a:pathLst>
              <a:path w="26966" h="11544" extrusionOk="0">
                <a:moveTo>
                  <a:pt x="10626" y="1"/>
                </a:moveTo>
                <a:cubicBezTo>
                  <a:pt x="10393" y="1"/>
                  <a:pt x="10148" y="23"/>
                  <a:pt x="9893" y="70"/>
                </a:cubicBezTo>
                <a:cubicBezTo>
                  <a:pt x="6217" y="768"/>
                  <a:pt x="6489" y="4390"/>
                  <a:pt x="6619" y="5304"/>
                </a:cubicBezTo>
                <a:lnTo>
                  <a:pt x="6619" y="5304"/>
                </a:lnTo>
                <a:cubicBezTo>
                  <a:pt x="6506" y="4692"/>
                  <a:pt x="6100" y="2949"/>
                  <a:pt x="5140" y="2949"/>
                </a:cubicBezTo>
                <a:cubicBezTo>
                  <a:pt x="4876" y="2949"/>
                  <a:pt x="4569" y="3082"/>
                  <a:pt x="4215" y="3407"/>
                </a:cubicBezTo>
                <a:cubicBezTo>
                  <a:pt x="2283" y="5163"/>
                  <a:pt x="4722" y="7173"/>
                  <a:pt x="4722" y="7173"/>
                </a:cubicBezTo>
                <a:cubicBezTo>
                  <a:pt x="4722" y="7173"/>
                  <a:pt x="3916" y="6566"/>
                  <a:pt x="3012" y="6566"/>
                </a:cubicBezTo>
                <a:cubicBezTo>
                  <a:pt x="2343" y="6566"/>
                  <a:pt x="1621" y="6898"/>
                  <a:pt x="1132" y="8051"/>
                </a:cubicBezTo>
                <a:cubicBezTo>
                  <a:pt x="0" y="10763"/>
                  <a:pt x="2888" y="11543"/>
                  <a:pt x="2888" y="11543"/>
                </a:cubicBezTo>
                <a:lnTo>
                  <a:pt x="22771" y="11543"/>
                </a:lnTo>
                <a:cubicBezTo>
                  <a:pt x="22771" y="11543"/>
                  <a:pt x="26966" y="6295"/>
                  <a:pt x="23493" y="3660"/>
                </a:cubicBezTo>
                <a:cubicBezTo>
                  <a:pt x="22585" y="2974"/>
                  <a:pt x="21753" y="2720"/>
                  <a:pt x="21020" y="2720"/>
                </a:cubicBezTo>
                <a:cubicBezTo>
                  <a:pt x="18961" y="2720"/>
                  <a:pt x="17678" y="4714"/>
                  <a:pt x="17678" y="4714"/>
                </a:cubicBezTo>
                <a:cubicBezTo>
                  <a:pt x="17678" y="4714"/>
                  <a:pt x="19533" y="592"/>
                  <a:pt x="17790" y="592"/>
                </a:cubicBezTo>
                <a:cubicBezTo>
                  <a:pt x="17754" y="592"/>
                  <a:pt x="17717" y="594"/>
                  <a:pt x="17678" y="597"/>
                </a:cubicBezTo>
                <a:cubicBezTo>
                  <a:pt x="15766" y="773"/>
                  <a:pt x="15317" y="5338"/>
                  <a:pt x="15317" y="5338"/>
                </a:cubicBezTo>
                <a:cubicBezTo>
                  <a:pt x="15317" y="5338"/>
                  <a:pt x="14250" y="1"/>
                  <a:pt x="106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260" name="Google Shape;260;p11"/>
          <p:cNvSpPr txBox="1">
            <a:spLocks noGrp="1"/>
          </p:cNvSpPr>
          <p:nvPr>
            <p:ph type="title" hasCustomPrompt="1"/>
          </p:nvPr>
        </p:nvSpPr>
        <p:spPr>
          <a:xfrm>
            <a:off x="1779150" y="931700"/>
            <a:ext cx="5585700" cy="18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11"/>
          <p:cNvSpPr txBox="1">
            <a:spLocks noGrp="1"/>
          </p:cNvSpPr>
          <p:nvPr>
            <p:ph type="body" idx="1"/>
          </p:nvPr>
        </p:nvSpPr>
        <p:spPr>
          <a:xfrm>
            <a:off x="1906800" y="2963300"/>
            <a:ext cx="5330400" cy="5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05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870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7973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/>
          <p:nvPr/>
        </p:nvSpPr>
        <p:spPr>
          <a:xfrm>
            <a:off x="6209602" y="-276297"/>
            <a:ext cx="3355325" cy="2010167"/>
          </a:xfrm>
          <a:custGeom>
            <a:avLst/>
            <a:gdLst/>
            <a:ahLst/>
            <a:cxnLst/>
            <a:rect l="l" t="t" r="r" b="b"/>
            <a:pathLst>
              <a:path w="134213" h="60305" extrusionOk="0">
                <a:moveTo>
                  <a:pt x="125689" y="59563"/>
                </a:moveTo>
                <a:cubicBezTo>
                  <a:pt x="120368" y="64884"/>
                  <a:pt x="103277" y="38655"/>
                  <a:pt x="91506" y="38279"/>
                </a:cubicBezTo>
                <a:cubicBezTo>
                  <a:pt x="79736" y="37903"/>
                  <a:pt x="68395" y="57466"/>
                  <a:pt x="55066" y="57305"/>
                </a:cubicBezTo>
                <a:cubicBezTo>
                  <a:pt x="41737" y="57144"/>
                  <a:pt x="19110" y="46126"/>
                  <a:pt x="11532" y="37312"/>
                </a:cubicBezTo>
                <a:cubicBezTo>
                  <a:pt x="3954" y="28498"/>
                  <a:pt x="-9053" y="9579"/>
                  <a:pt x="9597" y="4419"/>
                </a:cubicBezTo>
                <a:cubicBezTo>
                  <a:pt x="28247" y="-741"/>
                  <a:pt x="104082" y="-2837"/>
                  <a:pt x="123431" y="6354"/>
                </a:cubicBezTo>
                <a:cubicBezTo>
                  <a:pt x="142780" y="15545"/>
                  <a:pt x="131010" y="54242"/>
                  <a:pt x="125689" y="59563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265" name="Google Shape;265;p13"/>
          <p:cNvSpPr/>
          <p:nvPr/>
        </p:nvSpPr>
        <p:spPr>
          <a:xfrm rot="10800000">
            <a:off x="-509816" y="5132918"/>
            <a:ext cx="2448716" cy="2010167"/>
          </a:xfrm>
          <a:custGeom>
            <a:avLst/>
            <a:gdLst/>
            <a:ahLst/>
            <a:cxnLst/>
            <a:rect l="l" t="t" r="r" b="b"/>
            <a:pathLst>
              <a:path w="134213" h="60305" extrusionOk="0">
                <a:moveTo>
                  <a:pt x="125689" y="59563"/>
                </a:moveTo>
                <a:cubicBezTo>
                  <a:pt x="120368" y="64884"/>
                  <a:pt x="103277" y="38655"/>
                  <a:pt x="91506" y="38279"/>
                </a:cubicBezTo>
                <a:cubicBezTo>
                  <a:pt x="79736" y="37903"/>
                  <a:pt x="68395" y="57466"/>
                  <a:pt x="55066" y="57305"/>
                </a:cubicBezTo>
                <a:cubicBezTo>
                  <a:pt x="41737" y="57144"/>
                  <a:pt x="19110" y="46126"/>
                  <a:pt x="11532" y="37312"/>
                </a:cubicBezTo>
                <a:cubicBezTo>
                  <a:pt x="3954" y="28498"/>
                  <a:pt x="-9053" y="9579"/>
                  <a:pt x="9597" y="4419"/>
                </a:cubicBezTo>
                <a:cubicBezTo>
                  <a:pt x="28247" y="-741"/>
                  <a:pt x="104082" y="-2837"/>
                  <a:pt x="123431" y="6354"/>
                </a:cubicBezTo>
                <a:cubicBezTo>
                  <a:pt x="142780" y="15545"/>
                  <a:pt x="131010" y="54242"/>
                  <a:pt x="125689" y="59563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630000" y="593367"/>
            <a:ext cx="788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1"/>
          </p:nvPr>
        </p:nvSpPr>
        <p:spPr>
          <a:xfrm>
            <a:off x="4732150" y="2590551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2"/>
          </p:nvPr>
        </p:nvSpPr>
        <p:spPr>
          <a:xfrm>
            <a:off x="4647100" y="30068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3"/>
          </p:nvPr>
        </p:nvSpPr>
        <p:spPr>
          <a:xfrm>
            <a:off x="2095800" y="2590551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4"/>
          </p:nvPr>
        </p:nvSpPr>
        <p:spPr>
          <a:xfrm>
            <a:off x="2010800" y="30068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5"/>
          </p:nvPr>
        </p:nvSpPr>
        <p:spPr>
          <a:xfrm>
            <a:off x="4732150" y="4965251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6"/>
          </p:nvPr>
        </p:nvSpPr>
        <p:spPr>
          <a:xfrm>
            <a:off x="4647100" y="53815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7"/>
          </p:nvPr>
        </p:nvSpPr>
        <p:spPr>
          <a:xfrm>
            <a:off x="2095800" y="4965251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ira Sans ExtraBold"/>
              <a:buNone/>
              <a:defRPr sz="21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8"/>
          </p:nvPr>
        </p:nvSpPr>
        <p:spPr>
          <a:xfrm>
            <a:off x="2010800" y="53815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9" hasCustomPrompt="1"/>
          </p:nvPr>
        </p:nvSpPr>
        <p:spPr>
          <a:xfrm>
            <a:off x="2734250" y="1678984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3" hasCustomPrompt="1"/>
          </p:nvPr>
        </p:nvSpPr>
        <p:spPr>
          <a:xfrm>
            <a:off x="5370550" y="1678984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14" hasCustomPrompt="1"/>
          </p:nvPr>
        </p:nvSpPr>
        <p:spPr>
          <a:xfrm>
            <a:off x="2734250" y="4051184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15" hasCustomPrompt="1"/>
          </p:nvPr>
        </p:nvSpPr>
        <p:spPr>
          <a:xfrm>
            <a:off x="5370550" y="4051184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/>
          <p:nvPr/>
        </p:nvSpPr>
        <p:spPr>
          <a:xfrm rot="-4921983">
            <a:off x="-272130" y="4798923"/>
            <a:ext cx="3447664" cy="973664"/>
          </a:xfrm>
          <a:custGeom>
            <a:avLst/>
            <a:gdLst/>
            <a:ahLst/>
            <a:cxnLst/>
            <a:rect l="l" t="t" r="r" b="b"/>
            <a:pathLst>
              <a:path w="49348" h="18582" fill="none" extrusionOk="0">
                <a:moveTo>
                  <a:pt x="1" y="18581"/>
                </a:moveTo>
                <a:cubicBezTo>
                  <a:pt x="1097" y="16389"/>
                  <a:pt x="1879" y="14066"/>
                  <a:pt x="2401" y="11666"/>
                </a:cubicBezTo>
                <a:cubicBezTo>
                  <a:pt x="3941" y="4072"/>
                  <a:pt x="9891" y="784"/>
                  <a:pt x="23748" y="3915"/>
                </a:cubicBezTo>
                <a:cubicBezTo>
                  <a:pt x="42015" y="8038"/>
                  <a:pt x="49348" y="1"/>
                  <a:pt x="49348" y="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260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280" name="Google Shape;280;p13"/>
          <p:cNvSpPr/>
          <p:nvPr/>
        </p:nvSpPr>
        <p:spPr>
          <a:xfrm rot="-4499942">
            <a:off x="5944924" y="244113"/>
            <a:ext cx="3447659" cy="973663"/>
          </a:xfrm>
          <a:custGeom>
            <a:avLst/>
            <a:gdLst/>
            <a:ahLst/>
            <a:cxnLst/>
            <a:rect l="l" t="t" r="r" b="b"/>
            <a:pathLst>
              <a:path w="49348" h="18582" fill="none" extrusionOk="0">
                <a:moveTo>
                  <a:pt x="1" y="18581"/>
                </a:moveTo>
                <a:cubicBezTo>
                  <a:pt x="1097" y="16389"/>
                  <a:pt x="1879" y="14066"/>
                  <a:pt x="2401" y="11666"/>
                </a:cubicBezTo>
                <a:cubicBezTo>
                  <a:pt x="3941" y="4072"/>
                  <a:pt x="9891" y="784"/>
                  <a:pt x="23748" y="3915"/>
                </a:cubicBezTo>
                <a:cubicBezTo>
                  <a:pt x="42015" y="8038"/>
                  <a:pt x="49348" y="1"/>
                  <a:pt x="49348" y="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260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grpSp>
        <p:nvGrpSpPr>
          <p:cNvPr id="281" name="Google Shape;281;p13"/>
          <p:cNvGrpSpPr/>
          <p:nvPr/>
        </p:nvGrpSpPr>
        <p:grpSpPr>
          <a:xfrm rot="-10321966">
            <a:off x="254849" y="2157571"/>
            <a:ext cx="1533906" cy="1905396"/>
            <a:chOff x="7368494" y="1785321"/>
            <a:chExt cx="1533979" cy="1429116"/>
          </a:xfrm>
        </p:grpSpPr>
        <p:sp>
          <p:nvSpPr>
            <p:cNvPr id="282" name="Google Shape;282;p13"/>
            <p:cNvSpPr/>
            <p:nvPr/>
          </p:nvSpPr>
          <p:spPr>
            <a:xfrm rot="7531103" flipH="1">
              <a:off x="7716954" y="1856286"/>
              <a:ext cx="837059" cy="1287186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 rot="7531103" flipH="1">
              <a:off x="7745046" y="1910852"/>
              <a:ext cx="702978" cy="1287186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 rot="7531103" flipH="1">
              <a:off x="7745046" y="1910852"/>
              <a:ext cx="702978" cy="1287186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grpSp>
        <p:nvGrpSpPr>
          <p:cNvPr id="285" name="Google Shape;285;p13"/>
          <p:cNvGrpSpPr/>
          <p:nvPr/>
        </p:nvGrpSpPr>
        <p:grpSpPr>
          <a:xfrm>
            <a:off x="7368495" y="2380428"/>
            <a:ext cx="1533979" cy="1905488"/>
            <a:chOff x="7368494" y="1785321"/>
            <a:chExt cx="1533979" cy="1429116"/>
          </a:xfrm>
        </p:grpSpPr>
        <p:sp>
          <p:nvSpPr>
            <p:cNvPr id="286" name="Google Shape;286;p13"/>
            <p:cNvSpPr/>
            <p:nvPr/>
          </p:nvSpPr>
          <p:spPr>
            <a:xfrm rot="7531103" flipH="1">
              <a:off x="7716954" y="1856286"/>
              <a:ext cx="837059" cy="1287186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 rot="7531103" flipH="1">
              <a:off x="7745046" y="1910852"/>
              <a:ext cx="702978" cy="1287186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 rot="7531103" flipH="1">
              <a:off x="7745046" y="1910852"/>
              <a:ext cx="702978" cy="1287186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1908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"/>
          <p:cNvSpPr/>
          <p:nvPr/>
        </p:nvSpPr>
        <p:spPr>
          <a:xfrm>
            <a:off x="-462808" y="3259546"/>
            <a:ext cx="2663425" cy="3959900"/>
          </a:xfrm>
          <a:custGeom>
            <a:avLst/>
            <a:gdLst/>
            <a:ahLst/>
            <a:cxnLst/>
            <a:rect l="l" t="t" r="r" b="b"/>
            <a:pathLst>
              <a:path w="106537" h="118797" extrusionOk="0">
                <a:moveTo>
                  <a:pt x="7870" y="7664"/>
                </a:moveTo>
                <a:cubicBezTo>
                  <a:pt x="16846" y="-8245"/>
                  <a:pt x="55758" y="4171"/>
                  <a:pt x="63659" y="15081"/>
                </a:cubicBezTo>
                <a:cubicBezTo>
                  <a:pt x="71560" y="25992"/>
                  <a:pt x="48932" y="58293"/>
                  <a:pt x="55274" y="73127"/>
                </a:cubicBezTo>
                <a:cubicBezTo>
                  <a:pt x="61616" y="87961"/>
                  <a:pt x="95154" y="97688"/>
                  <a:pt x="101711" y="104084"/>
                </a:cubicBezTo>
                <a:cubicBezTo>
                  <a:pt x="108268" y="110480"/>
                  <a:pt x="109934" y="110426"/>
                  <a:pt x="94616" y="111501"/>
                </a:cubicBezTo>
                <a:cubicBezTo>
                  <a:pt x="79298" y="112576"/>
                  <a:pt x="24263" y="127840"/>
                  <a:pt x="9805" y="110534"/>
                </a:cubicBezTo>
                <a:cubicBezTo>
                  <a:pt x="-4653" y="93228"/>
                  <a:pt x="-1106" y="23573"/>
                  <a:pt x="7870" y="7664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291" name="Google Shape;291;p14"/>
          <p:cNvSpPr/>
          <p:nvPr/>
        </p:nvSpPr>
        <p:spPr>
          <a:xfrm rot="10800000">
            <a:off x="6970267" y="-369521"/>
            <a:ext cx="2663425" cy="3959900"/>
          </a:xfrm>
          <a:custGeom>
            <a:avLst/>
            <a:gdLst/>
            <a:ahLst/>
            <a:cxnLst/>
            <a:rect l="l" t="t" r="r" b="b"/>
            <a:pathLst>
              <a:path w="106537" h="118797" extrusionOk="0">
                <a:moveTo>
                  <a:pt x="7870" y="7664"/>
                </a:moveTo>
                <a:cubicBezTo>
                  <a:pt x="16846" y="-8245"/>
                  <a:pt x="55758" y="4171"/>
                  <a:pt x="63659" y="15081"/>
                </a:cubicBezTo>
                <a:cubicBezTo>
                  <a:pt x="71560" y="25992"/>
                  <a:pt x="48932" y="58293"/>
                  <a:pt x="55274" y="73127"/>
                </a:cubicBezTo>
                <a:cubicBezTo>
                  <a:pt x="61616" y="87961"/>
                  <a:pt x="95154" y="97688"/>
                  <a:pt x="101711" y="104084"/>
                </a:cubicBezTo>
                <a:cubicBezTo>
                  <a:pt x="108268" y="110480"/>
                  <a:pt x="109934" y="110426"/>
                  <a:pt x="94616" y="111501"/>
                </a:cubicBezTo>
                <a:cubicBezTo>
                  <a:pt x="79298" y="112576"/>
                  <a:pt x="24263" y="127840"/>
                  <a:pt x="9805" y="110534"/>
                </a:cubicBezTo>
                <a:cubicBezTo>
                  <a:pt x="-4653" y="93228"/>
                  <a:pt x="-1106" y="23573"/>
                  <a:pt x="7870" y="7664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292" name="Google Shape;292;p14"/>
          <p:cNvSpPr txBox="1">
            <a:spLocks noGrp="1"/>
          </p:cNvSpPr>
          <p:nvPr>
            <p:ph type="title"/>
          </p:nvPr>
        </p:nvSpPr>
        <p:spPr>
          <a:xfrm>
            <a:off x="2630700" y="3551800"/>
            <a:ext cx="38826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3" name="Google Shape;293;p14"/>
          <p:cNvSpPr txBox="1">
            <a:spLocks noGrp="1"/>
          </p:cNvSpPr>
          <p:nvPr>
            <p:ph type="subTitle" idx="1"/>
          </p:nvPr>
        </p:nvSpPr>
        <p:spPr>
          <a:xfrm>
            <a:off x="1842900" y="2083133"/>
            <a:ext cx="54582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-507900" y="4535565"/>
            <a:ext cx="3007100" cy="1785967"/>
          </a:xfrm>
          <a:custGeom>
            <a:avLst/>
            <a:gdLst/>
            <a:ahLst/>
            <a:cxnLst/>
            <a:rect l="l" t="t" r="r" b="b"/>
            <a:pathLst>
              <a:path w="120284" h="53579" extrusionOk="0">
                <a:moveTo>
                  <a:pt x="120284" y="49679"/>
                </a:moveTo>
                <a:cubicBezTo>
                  <a:pt x="115617" y="49679"/>
                  <a:pt x="111350" y="52499"/>
                  <a:pt x="106740" y="53227"/>
                </a:cubicBezTo>
                <a:cubicBezTo>
                  <a:pt x="100147" y="54269"/>
                  <a:pt x="92283" y="52609"/>
                  <a:pt x="87391" y="48067"/>
                </a:cubicBezTo>
                <a:cubicBezTo>
                  <a:pt x="75220" y="36767"/>
                  <a:pt x="72700" y="16521"/>
                  <a:pt x="59013" y="7113"/>
                </a:cubicBezTo>
                <a:cubicBezTo>
                  <a:pt x="49163" y="342"/>
                  <a:pt x="35816" y="18"/>
                  <a:pt x="23863" y="18"/>
                </a:cubicBezTo>
                <a:cubicBezTo>
                  <a:pt x="15787" y="18"/>
                  <a:pt x="6719" y="-271"/>
                  <a:pt x="0" y="421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95" name="Google Shape;295;p14"/>
          <p:cNvGrpSpPr/>
          <p:nvPr/>
        </p:nvGrpSpPr>
        <p:grpSpPr>
          <a:xfrm rot="5270095">
            <a:off x="1972230" y="4920300"/>
            <a:ext cx="2510685" cy="1984243"/>
            <a:chOff x="300558" y="419332"/>
            <a:chExt cx="2487336" cy="2621052"/>
          </a:xfrm>
        </p:grpSpPr>
        <p:sp>
          <p:nvSpPr>
            <p:cNvPr id="296" name="Google Shape;296;p14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299" name="Google Shape;299;p14"/>
          <p:cNvSpPr/>
          <p:nvPr/>
        </p:nvSpPr>
        <p:spPr>
          <a:xfrm rot="-1080985">
            <a:off x="7623696" y="637365"/>
            <a:ext cx="2071995" cy="1735159"/>
          </a:xfrm>
          <a:custGeom>
            <a:avLst/>
            <a:gdLst/>
            <a:ahLst/>
            <a:cxnLst/>
            <a:rect l="l" t="t" r="r" b="b"/>
            <a:pathLst>
              <a:path w="82877" h="52053" extrusionOk="0">
                <a:moveTo>
                  <a:pt x="0" y="0"/>
                </a:moveTo>
                <a:cubicBezTo>
                  <a:pt x="9501" y="0"/>
                  <a:pt x="17265" y="11215"/>
                  <a:pt x="19994" y="20316"/>
                </a:cubicBezTo>
                <a:cubicBezTo>
                  <a:pt x="21866" y="26560"/>
                  <a:pt x="20124" y="34520"/>
                  <a:pt x="24509" y="39343"/>
                </a:cubicBezTo>
                <a:cubicBezTo>
                  <a:pt x="37898" y="54069"/>
                  <a:pt x="62975" y="51919"/>
                  <a:pt x="82877" y="5191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00" name="Google Shape;300;p14"/>
          <p:cNvGrpSpPr/>
          <p:nvPr/>
        </p:nvGrpSpPr>
        <p:grpSpPr>
          <a:xfrm rot="-3780964">
            <a:off x="6236771" y="293288"/>
            <a:ext cx="1582427" cy="1250622"/>
            <a:chOff x="300558" y="419332"/>
            <a:chExt cx="2487336" cy="2621052"/>
          </a:xfrm>
        </p:grpSpPr>
        <p:sp>
          <p:nvSpPr>
            <p:cNvPr id="301" name="Google Shape;301;p14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6668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/>
          <p:nvPr/>
        </p:nvSpPr>
        <p:spPr>
          <a:xfrm>
            <a:off x="2171022" y="5617579"/>
            <a:ext cx="6181425" cy="1544867"/>
          </a:xfrm>
          <a:custGeom>
            <a:avLst/>
            <a:gdLst/>
            <a:ahLst/>
            <a:cxnLst/>
            <a:rect l="l" t="t" r="r" b="b"/>
            <a:pathLst>
              <a:path w="247257" h="46346" extrusionOk="0">
                <a:moveTo>
                  <a:pt x="240795" y="42050"/>
                </a:moveTo>
                <a:cubicBezTo>
                  <a:pt x="268206" y="35332"/>
                  <a:pt x="199787" y="2170"/>
                  <a:pt x="175977" y="128"/>
                </a:cubicBezTo>
                <a:cubicBezTo>
                  <a:pt x="152168" y="-1914"/>
                  <a:pt x="120458" y="29420"/>
                  <a:pt x="97938" y="29796"/>
                </a:cubicBezTo>
                <a:cubicBezTo>
                  <a:pt x="75419" y="30172"/>
                  <a:pt x="55264" y="612"/>
                  <a:pt x="40860" y="2386"/>
                </a:cubicBezTo>
                <a:cubicBezTo>
                  <a:pt x="26456" y="4160"/>
                  <a:pt x="-21808" y="33827"/>
                  <a:pt x="11514" y="40438"/>
                </a:cubicBezTo>
                <a:cubicBezTo>
                  <a:pt x="44837" y="47049"/>
                  <a:pt x="213385" y="48768"/>
                  <a:pt x="240795" y="42050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306" name="Google Shape;306;p15"/>
          <p:cNvSpPr txBox="1">
            <a:spLocks noGrp="1"/>
          </p:cNvSpPr>
          <p:nvPr>
            <p:ph type="title"/>
          </p:nvPr>
        </p:nvSpPr>
        <p:spPr>
          <a:xfrm>
            <a:off x="540000" y="593367"/>
            <a:ext cx="6653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1"/>
          </p:nvPr>
        </p:nvSpPr>
        <p:spPr>
          <a:xfrm>
            <a:off x="540000" y="1918500"/>
            <a:ext cx="4020300" cy="31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15"/>
          <p:cNvSpPr/>
          <p:nvPr/>
        </p:nvSpPr>
        <p:spPr>
          <a:xfrm rot="7153677">
            <a:off x="4521301" y="5242233"/>
            <a:ext cx="3542643" cy="586014"/>
          </a:xfrm>
          <a:custGeom>
            <a:avLst/>
            <a:gdLst/>
            <a:ahLst/>
            <a:cxnLst/>
            <a:rect l="l" t="t" r="r" b="b"/>
            <a:pathLst>
              <a:path w="87350" h="18912" extrusionOk="0">
                <a:moveTo>
                  <a:pt x="0" y="14551"/>
                </a:moveTo>
                <a:cubicBezTo>
                  <a:pt x="7193" y="19348"/>
                  <a:pt x="17715" y="20033"/>
                  <a:pt x="25820" y="17023"/>
                </a:cubicBezTo>
                <a:cubicBezTo>
                  <a:pt x="38379" y="12358"/>
                  <a:pt x="49178" y="2695"/>
                  <a:pt x="62354" y="268"/>
                </a:cubicBezTo>
                <a:cubicBezTo>
                  <a:pt x="71305" y="-1381"/>
                  <a:pt x="79777" y="6206"/>
                  <a:pt x="87350" y="1125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09" name="Google Shape;309;p15"/>
          <p:cNvGrpSpPr/>
          <p:nvPr/>
        </p:nvGrpSpPr>
        <p:grpSpPr>
          <a:xfrm rot="1380671" flipH="1">
            <a:off x="6067557" y="1330659"/>
            <a:ext cx="2336467" cy="3282763"/>
            <a:chOff x="300558" y="419332"/>
            <a:chExt cx="2487336" cy="2621052"/>
          </a:xfrm>
        </p:grpSpPr>
        <p:sp>
          <p:nvSpPr>
            <p:cNvPr id="310" name="Google Shape;310;p15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779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 txBox="1">
            <a:spLocks noGrp="1"/>
          </p:cNvSpPr>
          <p:nvPr>
            <p:ph type="title"/>
          </p:nvPr>
        </p:nvSpPr>
        <p:spPr>
          <a:xfrm>
            <a:off x="630000" y="593367"/>
            <a:ext cx="530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6"/>
          <p:cNvSpPr/>
          <p:nvPr/>
        </p:nvSpPr>
        <p:spPr>
          <a:xfrm>
            <a:off x="6098107" y="-335939"/>
            <a:ext cx="3483575" cy="3294000"/>
          </a:xfrm>
          <a:custGeom>
            <a:avLst/>
            <a:gdLst/>
            <a:ahLst/>
            <a:cxnLst/>
            <a:rect l="l" t="t" r="r" b="b"/>
            <a:pathLst>
              <a:path w="139343" h="98820" extrusionOk="0">
                <a:moveTo>
                  <a:pt x="132084" y="92310"/>
                </a:moveTo>
                <a:cubicBezTo>
                  <a:pt x="132675" y="106015"/>
                  <a:pt x="137297" y="94406"/>
                  <a:pt x="133051" y="89085"/>
                </a:cubicBezTo>
                <a:cubicBezTo>
                  <a:pt x="128805" y="83764"/>
                  <a:pt x="116820" y="66350"/>
                  <a:pt x="106608" y="60384"/>
                </a:cubicBezTo>
                <a:cubicBezTo>
                  <a:pt x="96396" y="54418"/>
                  <a:pt x="78283" y="59525"/>
                  <a:pt x="71780" y="53290"/>
                </a:cubicBezTo>
                <a:cubicBezTo>
                  <a:pt x="65277" y="47056"/>
                  <a:pt x="76241" y="28190"/>
                  <a:pt x="67588" y="22977"/>
                </a:cubicBezTo>
                <a:cubicBezTo>
                  <a:pt x="58935" y="17764"/>
                  <a:pt x="29913" y="24644"/>
                  <a:pt x="19862" y="22010"/>
                </a:cubicBezTo>
                <a:cubicBezTo>
                  <a:pt x="9812" y="19377"/>
                  <a:pt x="-10989" y="9702"/>
                  <a:pt x="7285" y="7176"/>
                </a:cubicBezTo>
                <a:cubicBezTo>
                  <a:pt x="25559" y="4650"/>
                  <a:pt x="108704" y="-7336"/>
                  <a:pt x="129504" y="6853"/>
                </a:cubicBezTo>
                <a:cubicBezTo>
                  <a:pt x="150304" y="21042"/>
                  <a:pt x="131493" y="78605"/>
                  <a:pt x="132084" y="92310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316" name="Google Shape;316;p16"/>
          <p:cNvSpPr/>
          <p:nvPr/>
        </p:nvSpPr>
        <p:spPr>
          <a:xfrm>
            <a:off x="6473726" y="113500"/>
            <a:ext cx="3337695" cy="1724600"/>
          </a:xfrm>
          <a:custGeom>
            <a:avLst/>
            <a:gdLst/>
            <a:ahLst/>
            <a:cxnLst/>
            <a:rect l="l" t="t" r="r" b="b"/>
            <a:pathLst>
              <a:path w="151886" h="51738" extrusionOk="0">
                <a:moveTo>
                  <a:pt x="0" y="25618"/>
                </a:moveTo>
                <a:cubicBezTo>
                  <a:pt x="8153" y="30278"/>
                  <a:pt x="20503" y="33780"/>
                  <a:pt x="28055" y="28198"/>
                </a:cubicBezTo>
                <a:cubicBezTo>
                  <a:pt x="32517" y="24900"/>
                  <a:pt x="34491" y="19159"/>
                  <a:pt x="37729" y="14654"/>
                </a:cubicBezTo>
                <a:cubicBezTo>
                  <a:pt x="43056" y="7243"/>
                  <a:pt x="51851" y="880"/>
                  <a:pt x="60948" y="142"/>
                </a:cubicBezTo>
                <a:cubicBezTo>
                  <a:pt x="74993" y="-998"/>
                  <a:pt x="87331" y="10476"/>
                  <a:pt x="99322" y="17878"/>
                </a:cubicBezTo>
                <a:cubicBezTo>
                  <a:pt x="117057" y="28826"/>
                  <a:pt x="135780" y="38510"/>
                  <a:pt x="151886" y="517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7" name="Google Shape;317;p16"/>
          <p:cNvGrpSpPr/>
          <p:nvPr/>
        </p:nvGrpSpPr>
        <p:grpSpPr>
          <a:xfrm rot="-2875769">
            <a:off x="5110561" y="-77042"/>
            <a:ext cx="1780369" cy="1407059"/>
            <a:chOff x="300558" y="419332"/>
            <a:chExt cx="2487336" cy="2621052"/>
          </a:xfrm>
        </p:grpSpPr>
        <p:sp>
          <p:nvSpPr>
            <p:cNvPr id="318" name="Google Shape;318;p16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3760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title"/>
          </p:nvPr>
        </p:nvSpPr>
        <p:spPr>
          <a:xfrm>
            <a:off x="630000" y="2410267"/>
            <a:ext cx="54756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7"/>
          <p:cNvSpPr txBox="1">
            <a:spLocks noGrp="1"/>
          </p:cNvSpPr>
          <p:nvPr>
            <p:ph type="subTitle" idx="1"/>
          </p:nvPr>
        </p:nvSpPr>
        <p:spPr>
          <a:xfrm>
            <a:off x="630000" y="3691000"/>
            <a:ext cx="3013500" cy="1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4586976" y="1261866"/>
            <a:ext cx="5591300" cy="5818933"/>
          </a:xfrm>
          <a:custGeom>
            <a:avLst/>
            <a:gdLst/>
            <a:ahLst/>
            <a:cxnLst/>
            <a:rect l="l" t="t" r="r" b="b"/>
            <a:pathLst>
              <a:path w="223652" h="174568" extrusionOk="0">
                <a:moveTo>
                  <a:pt x="19359" y="170786"/>
                </a:moveTo>
                <a:cubicBezTo>
                  <a:pt x="-10539" y="164073"/>
                  <a:pt x="1031" y="142785"/>
                  <a:pt x="9362" y="129187"/>
                </a:cubicBezTo>
                <a:cubicBezTo>
                  <a:pt x="17693" y="115589"/>
                  <a:pt x="52144" y="94736"/>
                  <a:pt x="69343" y="89200"/>
                </a:cubicBezTo>
                <a:cubicBezTo>
                  <a:pt x="86542" y="83664"/>
                  <a:pt x="102396" y="102529"/>
                  <a:pt x="112554" y="95972"/>
                </a:cubicBezTo>
                <a:cubicBezTo>
                  <a:pt x="122712" y="89415"/>
                  <a:pt x="131258" y="61037"/>
                  <a:pt x="130291" y="49858"/>
                </a:cubicBezTo>
                <a:cubicBezTo>
                  <a:pt x="129324" y="38679"/>
                  <a:pt x="104708" y="37120"/>
                  <a:pt x="106750" y="28897"/>
                </a:cubicBezTo>
                <a:cubicBezTo>
                  <a:pt x="108792" y="20674"/>
                  <a:pt x="132333" y="3475"/>
                  <a:pt x="142545" y="519"/>
                </a:cubicBezTo>
                <a:cubicBezTo>
                  <a:pt x="152757" y="-2437"/>
                  <a:pt x="158991" y="8688"/>
                  <a:pt x="168020" y="11160"/>
                </a:cubicBezTo>
                <a:cubicBezTo>
                  <a:pt x="177049" y="13632"/>
                  <a:pt x="187477" y="-6683"/>
                  <a:pt x="196721" y="15353"/>
                </a:cubicBezTo>
                <a:cubicBezTo>
                  <a:pt x="205965" y="37389"/>
                  <a:pt x="224814" y="117690"/>
                  <a:pt x="223486" y="143376"/>
                </a:cubicBezTo>
                <a:cubicBezTo>
                  <a:pt x="222158" y="169062"/>
                  <a:pt x="222773" y="164899"/>
                  <a:pt x="188752" y="169467"/>
                </a:cubicBezTo>
                <a:cubicBezTo>
                  <a:pt x="154731" y="174035"/>
                  <a:pt x="49257" y="177499"/>
                  <a:pt x="19359" y="170786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325" name="Google Shape;325;p17"/>
          <p:cNvSpPr/>
          <p:nvPr/>
        </p:nvSpPr>
        <p:spPr>
          <a:xfrm rot="-10199820" flipH="1">
            <a:off x="-212626" y="32969"/>
            <a:ext cx="3007104" cy="1785969"/>
          </a:xfrm>
          <a:custGeom>
            <a:avLst/>
            <a:gdLst/>
            <a:ahLst/>
            <a:cxnLst/>
            <a:rect l="l" t="t" r="r" b="b"/>
            <a:pathLst>
              <a:path w="120284" h="53579" extrusionOk="0">
                <a:moveTo>
                  <a:pt x="120284" y="49679"/>
                </a:moveTo>
                <a:cubicBezTo>
                  <a:pt x="115617" y="49679"/>
                  <a:pt x="111350" y="52499"/>
                  <a:pt x="106740" y="53227"/>
                </a:cubicBezTo>
                <a:cubicBezTo>
                  <a:pt x="100147" y="54269"/>
                  <a:pt x="92283" y="52609"/>
                  <a:pt x="87391" y="48067"/>
                </a:cubicBezTo>
                <a:cubicBezTo>
                  <a:pt x="75220" y="36767"/>
                  <a:pt x="72700" y="16521"/>
                  <a:pt x="59013" y="7113"/>
                </a:cubicBezTo>
                <a:cubicBezTo>
                  <a:pt x="49163" y="342"/>
                  <a:pt x="35816" y="18"/>
                  <a:pt x="23863" y="18"/>
                </a:cubicBezTo>
                <a:cubicBezTo>
                  <a:pt x="15787" y="18"/>
                  <a:pt x="6719" y="-271"/>
                  <a:pt x="0" y="421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26" name="Google Shape;326;p17"/>
          <p:cNvGrpSpPr/>
          <p:nvPr/>
        </p:nvGrpSpPr>
        <p:grpSpPr>
          <a:xfrm rot="6130253" flipH="1">
            <a:off x="2296758" y="-25750"/>
            <a:ext cx="2510603" cy="1984177"/>
            <a:chOff x="300558" y="419332"/>
            <a:chExt cx="2487336" cy="2621052"/>
          </a:xfrm>
        </p:grpSpPr>
        <p:sp>
          <p:nvSpPr>
            <p:cNvPr id="327" name="Google Shape;327;p17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6348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"/>
          <p:cNvSpPr txBox="1">
            <a:spLocks noGrp="1"/>
          </p:cNvSpPr>
          <p:nvPr>
            <p:ph type="title"/>
          </p:nvPr>
        </p:nvSpPr>
        <p:spPr>
          <a:xfrm>
            <a:off x="540000" y="593367"/>
            <a:ext cx="7060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8"/>
          <p:cNvSpPr txBox="1">
            <a:spLocks noGrp="1"/>
          </p:cNvSpPr>
          <p:nvPr>
            <p:ph type="subTitle" idx="1"/>
          </p:nvPr>
        </p:nvSpPr>
        <p:spPr>
          <a:xfrm>
            <a:off x="3414050" y="3206884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32" name="Google Shape;332;p18"/>
          <p:cNvSpPr txBox="1">
            <a:spLocks noGrp="1"/>
          </p:cNvSpPr>
          <p:nvPr>
            <p:ph type="subTitle" idx="2"/>
          </p:nvPr>
        </p:nvSpPr>
        <p:spPr>
          <a:xfrm>
            <a:off x="3567100" y="3660233"/>
            <a:ext cx="20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8"/>
          <p:cNvSpPr txBox="1">
            <a:spLocks noGrp="1"/>
          </p:cNvSpPr>
          <p:nvPr>
            <p:ph type="subTitle" idx="3"/>
          </p:nvPr>
        </p:nvSpPr>
        <p:spPr>
          <a:xfrm>
            <a:off x="705675" y="3206884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34" name="Google Shape;334;p18"/>
          <p:cNvSpPr txBox="1">
            <a:spLocks noGrp="1"/>
          </p:cNvSpPr>
          <p:nvPr>
            <p:ph type="subTitle" idx="4"/>
          </p:nvPr>
        </p:nvSpPr>
        <p:spPr>
          <a:xfrm>
            <a:off x="878275" y="3660233"/>
            <a:ext cx="1971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8"/>
          <p:cNvSpPr txBox="1">
            <a:spLocks noGrp="1"/>
          </p:cNvSpPr>
          <p:nvPr>
            <p:ph type="subTitle" idx="5"/>
          </p:nvPr>
        </p:nvSpPr>
        <p:spPr>
          <a:xfrm>
            <a:off x="6122325" y="3206884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36" name="Google Shape;336;p18"/>
          <p:cNvSpPr txBox="1">
            <a:spLocks noGrp="1"/>
          </p:cNvSpPr>
          <p:nvPr>
            <p:ph type="subTitle" idx="6"/>
          </p:nvPr>
        </p:nvSpPr>
        <p:spPr>
          <a:xfrm>
            <a:off x="6275325" y="3660233"/>
            <a:ext cx="20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8"/>
          <p:cNvSpPr/>
          <p:nvPr/>
        </p:nvSpPr>
        <p:spPr>
          <a:xfrm flipH="1">
            <a:off x="6122314" y="5235061"/>
            <a:ext cx="4533925" cy="1838367"/>
          </a:xfrm>
          <a:custGeom>
            <a:avLst/>
            <a:gdLst/>
            <a:ahLst/>
            <a:cxnLst/>
            <a:rect l="l" t="t" r="r" b="b"/>
            <a:pathLst>
              <a:path w="181357" h="55151" extrusionOk="0">
                <a:moveTo>
                  <a:pt x="10688" y="21150"/>
                </a:moveTo>
                <a:cubicBezTo>
                  <a:pt x="27780" y="12446"/>
                  <a:pt x="102269" y="-2906"/>
                  <a:pt x="126219" y="576"/>
                </a:cubicBezTo>
                <a:cubicBezTo>
                  <a:pt x="150169" y="4058"/>
                  <a:pt x="146423" y="33548"/>
                  <a:pt x="154389" y="42041"/>
                </a:cubicBezTo>
                <a:cubicBezTo>
                  <a:pt x="162355" y="50535"/>
                  <a:pt x="195801" y="49743"/>
                  <a:pt x="174014" y="51537"/>
                </a:cubicBezTo>
                <a:cubicBezTo>
                  <a:pt x="152227" y="53331"/>
                  <a:pt x="50886" y="57868"/>
                  <a:pt x="23665" y="52803"/>
                </a:cubicBezTo>
                <a:cubicBezTo>
                  <a:pt x="-3556" y="47739"/>
                  <a:pt x="-6404" y="29855"/>
                  <a:pt x="10688" y="21150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338" name="Google Shape;338;p18"/>
          <p:cNvSpPr/>
          <p:nvPr/>
        </p:nvSpPr>
        <p:spPr>
          <a:xfrm>
            <a:off x="-963537" y="5235061"/>
            <a:ext cx="4533925" cy="1838367"/>
          </a:xfrm>
          <a:custGeom>
            <a:avLst/>
            <a:gdLst/>
            <a:ahLst/>
            <a:cxnLst/>
            <a:rect l="l" t="t" r="r" b="b"/>
            <a:pathLst>
              <a:path w="181357" h="55151" extrusionOk="0">
                <a:moveTo>
                  <a:pt x="10688" y="21150"/>
                </a:moveTo>
                <a:cubicBezTo>
                  <a:pt x="27780" y="12446"/>
                  <a:pt x="102269" y="-2906"/>
                  <a:pt x="126219" y="576"/>
                </a:cubicBezTo>
                <a:cubicBezTo>
                  <a:pt x="150169" y="4058"/>
                  <a:pt x="146423" y="33548"/>
                  <a:pt x="154389" y="42041"/>
                </a:cubicBezTo>
                <a:cubicBezTo>
                  <a:pt x="162355" y="50535"/>
                  <a:pt x="195801" y="49743"/>
                  <a:pt x="174014" y="51537"/>
                </a:cubicBezTo>
                <a:cubicBezTo>
                  <a:pt x="152227" y="53331"/>
                  <a:pt x="50886" y="57868"/>
                  <a:pt x="23665" y="52803"/>
                </a:cubicBezTo>
                <a:cubicBezTo>
                  <a:pt x="-3556" y="47739"/>
                  <a:pt x="-6404" y="29855"/>
                  <a:pt x="10688" y="21150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339" name="Google Shape;339;p18"/>
          <p:cNvSpPr/>
          <p:nvPr/>
        </p:nvSpPr>
        <p:spPr>
          <a:xfrm rot="1190323" flipH="1">
            <a:off x="4783457" y="5413031"/>
            <a:ext cx="4638595" cy="1785896"/>
          </a:xfrm>
          <a:custGeom>
            <a:avLst/>
            <a:gdLst/>
            <a:ahLst/>
            <a:cxnLst/>
            <a:rect l="l" t="t" r="r" b="b"/>
            <a:pathLst>
              <a:path w="120284" h="53579" extrusionOk="0">
                <a:moveTo>
                  <a:pt x="120284" y="49679"/>
                </a:moveTo>
                <a:cubicBezTo>
                  <a:pt x="115617" y="49679"/>
                  <a:pt x="111350" y="52499"/>
                  <a:pt x="106740" y="53227"/>
                </a:cubicBezTo>
                <a:cubicBezTo>
                  <a:pt x="100147" y="54269"/>
                  <a:pt x="92283" y="52609"/>
                  <a:pt x="87391" y="48067"/>
                </a:cubicBezTo>
                <a:cubicBezTo>
                  <a:pt x="75220" y="36767"/>
                  <a:pt x="72700" y="16521"/>
                  <a:pt x="59013" y="7113"/>
                </a:cubicBezTo>
                <a:cubicBezTo>
                  <a:pt x="49163" y="342"/>
                  <a:pt x="35816" y="18"/>
                  <a:pt x="23863" y="18"/>
                </a:cubicBezTo>
                <a:cubicBezTo>
                  <a:pt x="15787" y="18"/>
                  <a:pt x="6719" y="-271"/>
                  <a:pt x="0" y="421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40" name="Google Shape;340;p18"/>
          <p:cNvGrpSpPr/>
          <p:nvPr/>
        </p:nvGrpSpPr>
        <p:grpSpPr>
          <a:xfrm rot="-4079649" flipH="1">
            <a:off x="3494133" y="4893673"/>
            <a:ext cx="1656891" cy="1309472"/>
            <a:chOff x="300558" y="419332"/>
            <a:chExt cx="2487336" cy="2621052"/>
          </a:xfrm>
        </p:grpSpPr>
        <p:sp>
          <p:nvSpPr>
            <p:cNvPr id="341" name="Google Shape;341;p18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8464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540000" y="593367"/>
            <a:ext cx="3389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3414050" y="2698417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subTitle" idx="2"/>
          </p:nvPr>
        </p:nvSpPr>
        <p:spPr>
          <a:xfrm>
            <a:off x="3564200" y="3151767"/>
            <a:ext cx="2015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3"/>
          </p:nvPr>
        </p:nvSpPr>
        <p:spPr>
          <a:xfrm>
            <a:off x="705725" y="2698417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4"/>
          </p:nvPr>
        </p:nvSpPr>
        <p:spPr>
          <a:xfrm>
            <a:off x="855875" y="3151767"/>
            <a:ext cx="2015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19"/>
          <p:cNvSpPr txBox="1">
            <a:spLocks noGrp="1"/>
          </p:cNvSpPr>
          <p:nvPr>
            <p:ph type="subTitle" idx="5"/>
          </p:nvPr>
        </p:nvSpPr>
        <p:spPr>
          <a:xfrm>
            <a:off x="6122325" y="2698417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51" name="Google Shape;351;p19"/>
          <p:cNvSpPr txBox="1">
            <a:spLocks noGrp="1"/>
          </p:cNvSpPr>
          <p:nvPr>
            <p:ph type="subTitle" idx="6"/>
          </p:nvPr>
        </p:nvSpPr>
        <p:spPr>
          <a:xfrm>
            <a:off x="6272475" y="3151767"/>
            <a:ext cx="2015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19"/>
          <p:cNvSpPr txBox="1">
            <a:spLocks noGrp="1"/>
          </p:cNvSpPr>
          <p:nvPr>
            <p:ph type="subTitle" idx="7"/>
          </p:nvPr>
        </p:nvSpPr>
        <p:spPr>
          <a:xfrm>
            <a:off x="3414050" y="5007051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subTitle" idx="8"/>
          </p:nvPr>
        </p:nvSpPr>
        <p:spPr>
          <a:xfrm>
            <a:off x="3564200" y="5460400"/>
            <a:ext cx="2015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9"/>
          <p:cNvSpPr txBox="1">
            <a:spLocks noGrp="1"/>
          </p:cNvSpPr>
          <p:nvPr>
            <p:ph type="subTitle" idx="9"/>
          </p:nvPr>
        </p:nvSpPr>
        <p:spPr>
          <a:xfrm>
            <a:off x="705725" y="5007051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55" name="Google Shape;355;p19"/>
          <p:cNvSpPr txBox="1">
            <a:spLocks noGrp="1"/>
          </p:cNvSpPr>
          <p:nvPr>
            <p:ph type="subTitle" idx="13"/>
          </p:nvPr>
        </p:nvSpPr>
        <p:spPr>
          <a:xfrm>
            <a:off x="855875" y="5460400"/>
            <a:ext cx="2015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19"/>
          <p:cNvSpPr txBox="1">
            <a:spLocks noGrp="1"/>
          </p:cNvSpPr>
          <p:nvPr>
            <p:ph type="subTitle" idx="14"/>
          </p:nvPr>
        </p:nvSpPr>
        <p:spPr>
          <a:xfrm>
            <a:off x="6122325" y="5007051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57" name="Google Shape;357;p19"/>
          <p:cNvSpPr txBox="1">
            <a:spLocks noGrp="1"/>
          </p:cNvSpPr>
          <p:nvPr>
            <p:ph type="subTitle" idx="15"/>
          </p:nvPr>
        </p:nvSpPr>
        <p:spPr>
          <a:xfrm>
            <a:off x="6272475" y="5460400"/>
            <a:ext cx="2015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19"/>
          <p:cNvSpPr/>
          <p:nvPr/>
        </p:nvSpPr>
        <p:spPr>
          <a:xfrm>
            <a:off x="3929701" y="-325952"/>
            <a:ext cx="5866375" cy="1740333"/>
          </a:xfrm>
          <a:custGeom>
            <a:avLst/>
            <a:gdLst/>
            <a:ahLst/>
            <a:cxnLst/>
            <a:rect l="l" t="t" r="r" b="b"/>
            <a:pathLst>
              <a:path w="234655" h="52210" extrusionOk="0">
                <a:moveTo>
                  <a:pt x="18027" y="4174"/>
                </a:moveTo>
                <a:cubicBezTo>
                  <a:pt x="-17151" y="9453"/>
                  <a:pt x="9540" y="30816"/>
                  <a:pt x="12698" y="38809"/>
                </a:cubicBezTo>
                <a:cubicBezTo>
                  <a:pt x="15856" y="46802"/>
                  <a:pt x="25625" y="52771"/>
                  <a:pt x="36973" y="52130"/>
                </a:cubicBezTo>
                <a:cubicBezTo>
                  <a:pt x="48321" y="51489"/>
                  <a:pt x="68155" y="37477"/>
                  <a:pt x="80785" y="34961"/>
                </a:cubicBezTo>
                <a:cubicBezTo>
                  <a:pt x="93416" y="32445"/>
                  <a:pt x="102987" y="39303"/>
                  <a:pt x="112756" y="37033"/>
                </a:cubicBezTo>
                <a:cubicBezTo>
                  <a:pt x="122525" y="34763"/>
                  <a:pt x="127854" y="20899"/>
                  <a:pt x="139399" y="21343"/>
                </a:cubicBezTo>
                <a:cubicBezTo>
                  <a:pt x="150944" y="21787"/>
                  <a:pt x="168262" y="40141"/>
                  <a:pt x="182027" y="39697"/>
                </a:cubicBezTo>
                <a:cubicBezTo>
                  <a:pt x="195792" y="39253"/>
                  <a:pt x="217699" y="25241"/>
                  <a:pt x="221991" y="18679"/>
                </a:cubicBezTo>
                <a:cubicBezTo>
                  <a:pt x="226283" y="12117"/>
                  <a:pt x="207485" y="2249"/>
                  <a:pt x="207781" y="325"/>
                </a:cubicBezTo>
                <a:cubicBezTo>
                  <a:pt x="208077" y="-1599"/>
                  <a:pt x="255393" y="6493"/>
                  <a:pt x="223767" y="7134"/>
                </a:cubicBezTo>
                <a:cubicBezTo>
                  <a:pt x="192141" y="7776"/>
                  <a:pt x="53205" y="-1105"/>
                  <a:pt x="18027" y="4174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grpSp>
        <p:nvGrpSpPr>
          <p:cNvPr id="359" name="Google Shape;359;p19"/>
          <p:cNvGrpSpPr/>
          <p:nvPr/>
        </p:nvGrpSpPr>
        <p:grpSpPr>
          <a:xfrm rot="7896634">
            <a:off x="6352041" y="104921"/>
            <a:ext cx="2197435" cy="1736675"/>
            <a:chOff x="300558" y="419332"/>
            <a:chExt cx="2487336" cy="2621052"/>
          </a:xfrm>
        </p:grpSpPr>
        <p:sp>
          <p:nvSpPr>
            <p:cNvPr id="360" name="Google Shape;360;p19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6232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"/>
          <p:cNvSpPr txBox="1">
            <a:spLocks noGrp="1"/>
          </p:cNvSpPr>
          <p:nvPr>
            <p:ph type="title"/>
          </p:nvPr>
        </p:nvSpPr>
        <p:spPr>
          <a:xfrm>
            <a:off x="540000" y="593367"/>
            <a:ext cx="27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subTitle" idx="1"/>
          </p:nvPr>
        </p:nvSpPr>
        <p:spPr>
          <a:xfrm>
            <a:off x="4916850" y="2510117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2"/>
          </p:nvPr>
        </p:nvSpPr>
        <p:spPr>
          <a:xfrm>
            <a:off x="5058900" y="2963467"/>
            <a:ext cx="2031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ubTitle" idx="3"/>
          </p:nvPr>
        </p:nvSpPr>
        <p:spPr>
          <a:xfrm>
            <a:off x="1911150" y="2510117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subTitle" idx="4"/>
          </p:nvPr>
        </p:nvSpPr>
        <p:spPr>
          <a:xfrm>
            <a:off x="2053300" y="2963467"/>
            <a:ext cx="2031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20"/>
          <p:cNvSpPr txBox="1">
            <a:spLocks noGrp="1"/>
          </p:cNvSpPr>
          <p:nvPr>
            <p:ph type="subTitle" idx="5"/>
          </p:nvPr>
        </p:nvSpPr>
        <p:spPr>
          <a:xfrm>
            <a:off x="4916850" y="5007051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6"/>
          </p:nvPr>
        </p:nvSpPr>
        <p:spPr>
          <a:xfrm>
            <a:off x="5058900" y="5460400"/>
            <a:ext cx="2031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20"/>
          <p:cNvSpPr txBox="1">
            <a:spLocks noGrp="1"/>
          </p:cNvSpPr>
          <p:nvPr>
            <p:ph type="subTitle" idx="7"/>
          </p:nvPr>
        </p:nvSpPr>
        <p:spPr>
          <a:xfrm>
            <a:off x="1911150" y="5007051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subTitle" idx="8"/>
          </p:nvPr>
        </p:nvSpPr>
        <p:spPr>
          <a:xfrm>
            <a:off x="2053300" y="5460400"/>
            <a:ext cx="2031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6582354" y="-441133"/>
            <a:ext cx="3154350" cy="3772967"/>
          </a:xfrm>
          <a:custGeom>
            <a:avLst/>
            <a:gdLst/>
            <a:ahLst/>
            <a:cxnLst/>
            <a:rect l="l" t="t" r="r" b="b"/>
            <a:pathLst>
              <a:path w="126174" h="113189" extrusionOk="0">
                <a:moveTo>
                  <a:pt x="117399" y="110923"/>
                </a:moveTo>
                <a:cubicBezTo>
                  <a:pt x="112811" y="122665"/>
                  <a:pt x="102005" y="84576"/>
                  <a:pt x="89868" y="79544"/>
                </a:cubicBezTo>
                <a:cubicBezTo>
                  <a:pt x="77731" y="74512"/>
                  <a:pt x="55036" y="85268"/>
                  <a:pt x="44576" y="80729"/>
                </a:cubicBezTo>
                <a:cubicBezTo>
                  <a:pt x="34116" y="76190"/>
                  <a:pt x="28541" y="60846"/>
                  <a:pt x="27110" y="52310"/>
                </a:cubicBezTo>
                <a:cubicBezTo>
                  <a:pt x="25679" y="43775"/>
                  <a:pt x="39987" y="36029"/>
                  <a:pt x="35991" y="29516"/>
                </a:cubicBezTo>
                <a:cubicBezTo>
                  <a:pt x="31995" y="23003"/>
                  <a:pt x="6734" y="17231"/>
                  <a:pt x="3132" y="13234"/>
                </a:cubicBezTo>
                <a:cubicBezTo>
                  <a:pt x="-470" y="9238"/>
                  <a:pt x="-4663" y="6228"/>
                  <a:pt x="14381" y="5537"/>
                </a:cubicBezTo>
                <a:cubicBezTo>
                  <a:pt x="33426" y="4846"/>
                  <a:pt x="100229" y="-8474"/>
                  <a:pt x="117399" y="9090"/>
                </a:cubicBezTo>
                <a:cubicBezTo>
                  <a:pt x="134569" y="26654"/>
                  <a:pt x="121988" y="99181"/>
                  <a:pt x="117399" y="110923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374" name="Google Shape;374;p20"/>
          <p:cNvSpPr/>
          <p:nvPr/>
        </p:nvSpPr>
        <p:spPr>
          <a:xfrm rot="-3659862">
            <a:off x="6367543" y="1197153"/>
            <a:ext cx="3447664" cy="973664"/>
          </a:xfrm>
          <a:custGeom>
            <a:avLst/>
            <a:gdLst/>
            <a:ahLst/>
            <a:cxnLst/>
            <a:rect l="l" t="t" r="r" b="b"/>
            <a:pathLst>
              <a:path w="49348" h="18582" fill="none" extrusionOk="0">
                <a:moveTo>
                  <a:pt x="1" y="18581"/>
                </a:moveTo>
                <a:cubicBezTo>
                  <a:pt x="1097" y="16389"/>
                  <a:pt x="1879" y="14066"/>
                  <a:pt x="2401" y="11666"/>
                </a:cubicBezTo>
                <a:cubicBezTo>
                  <a:pt x="3941" y="4072"/>
                  <a:pt x="9891" y="784"/>
                  <a:pt x="23748" y="3915"/>
                </a:cubicBezTo>
                <a:cubicBezTo>
                  <a:pt x="42015" y="8038"/>
                  <a:pt x="49348" y="1"/>
                  <a:pt x="49348" y="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260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grpSp>
        <p:nvGrpSpPr>
          <p:cNvPr id="375" name="Google Shape;375;p20"/>
          <p:cNvGrpSpPr/>
          <p:nvPr/>
        </p:nvGrpSpPr>
        <p:grpSpPr>
          <a:xfrm rot="839923">
            <a:off x="7305241" y="3406284"/>
            <a:ext cx="1533977" cy="1905485"/>
            <a:chOff x="7368494" y="1785321"/>
            <a:chExt cx="1533979" cy="1429116"/>
          </a:xfrm>
        </p:grpSpPr>
        <p:sp>
          <p:nvSpPr>
            <p:cNvPr id="376" name="Google Shape;376;p20"/>
            <p:cNvSpPr/>
            <p:nvPr/>
          </p:nvSpPr>
          <p:spPr>
            <a:xfrm rot="7531103" flipH="1">
              <a:off x="7716954" y="1856286"/>
              <a:ext cx="837059" cy="1287186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rot="7531103" flipH="1">
              <a:off x="7745046" y="1910852"/>
              <a:ext cx="702978" cy="1287186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rot="7531103" flipH="1">
              <a:off x="7745046" y="1910852"/>
              <a:ext cx="702978" cy="1287186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379" name="Google Shape;379;p20"/>
          <p:cNvSpPr/>
          <p:nvPr/>
        </p:nvSpPr>
        <p:spPr>
          <a:xfrm rot="-1093704">
            <a:off x="-672293" y="2295306"/>
            <a:ext cx="2131237" cy="5130708"/>
          </a:xfrm>
          <a:custGeom>
            <a:avLst/>
            <a:gdLst/>
            <a:ahLst/>
            <a:cxnLst/>
            <a:rect l="l" t="t" r="r" b="b"/>
            <a:pathLst>
              <a:path w="85251" h="153924" extrusionOk="0">
                <a:moveTo>
                  <a:pt x="6169" y="11069"/>
                </a:moveTo>
                <a:cubicBezTo>
                  <a:pt x="14754" y="-10294"/>
                  <a:pt x="47909" y="4459"/>
                  <a:pt x="56198" y="12846"/>
                </a:cubicBezTo>
                <a:cubicBezTo>
                  <a:pt x="64487" y="21234"/>
                  <a:pt x="51807" y="49849"/>
                  <a:pt x="55902" y="61394"/>
                </a:cubicBezTo>
                <a:cubicBezTo>
                  <a:pt x="59997" y="72939"/>
                  <a:pt x="76525" y="71952"/>
                  <a:pt x="80768" y="82116"/>
                </a:cubicBezTo>
                <a:cubicBezTo>
                  <a:pt x="85011" y="92280"/>
                  <a:pt x="87923" y="111571"/>
                  <a:pt x="81361" y="122376"/>
                </a:cubicBezTo>
                <a:cubicBezTo>
                  <a:pt x="74799" y="133181"/>
                  <a:pt x="54176" y="143839"/>
                  <a:pt x="41397" y="146947"/>
                </a:cubicBezTo>
                <a:cubicBezTo>
                  <a:pt x="28618" y="150055"/>
                  <a:pt x="10560" y="163672"/>
                  <a:pt x="4689" y="141026"/>
                </a:cubicBezTo>
                <a:cubicBezTo>
                  <a:pt x="-1182" y="118380"/>
                  <a:pt x="-2416" y="32432"/>
                  <a:pt x="6169" y="11069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380" name="Google Shape;380;p20"/>
          <p:cNvSpPr/>
          <p:nvPr/>
        </p:nvSpPr>
        <p:spPr>
          <a:xfrm rot="-3698911">
            <a:off x="-584567" y="4863741"/>
            <a:ext cx="3447617" cy="973651"/>
          </a:xfrm>
          <a:custGeom>
            <a:avLst/>
            <a:gdLst/>
            <a:ahLst/>
            <a:cxnLst/>
            <a:rect l="l" t="t" r="r" b="b"/>
            <a:pathLst>
              <a:path w="49348" h="18582" fill="none" extrusionOk="0">
                <a:moveTo>
                  <a:pt x="1" y="18581"/>
                </a:moveTo>
                <a:cubicBezTo>
                  <a:pt x="1097" y="16389"/>
                  <a:pt x="1879" y="14066"/>
                  <a:pt x="2401" y="11666"/>
                </a:cubicBezTo>
                <a:cubicBezTo>
                  <a:pt x="3941" y="4072"/>
                  <a:pt x="9891" y="784"/>
                  <a:pt x="23748" y="3915"/>
                </a:cubicBezTo>
                <a:cubicBezTo>
                  <a:pt x="42015" y="8038"/>
                  <a:pt x="49348" y="1"/>
                  <a:pt x="49348" y="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260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grpSp>
        <p:nvGrpSpPr>
          <p:cNvPr id="381" name="Google Shape;381;p20"/>
          <p:cNvGrpSpPr/>
          <p:nvPr/>
        </p:nvGrpSpPr>
        <p:grpSpPr>
          <a:xfrm rot="-9099231">
            <a:off x="536771" y="2159032"/>
            <a:ext cx="1533988" cy="1905497"/>
            <a:chOff x="7368494" y="1785321"/>
            <a:chExt cx="1533979" cy="1429116"/>
          </a:xfrm>
        </p:grpSpPr>
        <p:sp>
          <p:nvSpPr>
            <p:cNvPr id="382" name="Google Shape;382;p20"/>
            <p:cNvSpPr/>
            <p:nvPr/>
          </p:nvSpPr>
          <p:spPr>
            <a:xfrm rot="7531103" flipH="1">
              <a:off x="7716954" y="1856286"/>
              <a:ext cx="837059" cy="1287186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rot="7531103" flipH="1">
              <a:off x="7745046" y="1910852"/>
              <a:ext cx="702978" cy="1287186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rot="7531103" flipH="1">
              <a:off x="7745046" y="1910852"/>
              <a:ext cx="702978" cy="1287186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1052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540000" y="593367"/>
            <a:ext cx="5676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38100" lvl="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1"/>
          </p:nvPr>
        </p:nvSpPr>
        <p:spPr>
          <a:xfrm>
            <a:off x="3414050" y="1970684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accent3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 txBox="1">
            <a:spLocks noGrp="1"/>
          </p:cNvSpPr>
          <p:nvPr>
            <p:ph type="subTitle" idx="2"/>
          </p:nvPr>
        </p:nvSpPr>
        <p:spPr>
          <a:xfrm>
            <a:off x="3564350" y="2424033"/>
            <a:ext cx="2015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subTitle" idx="3"/>
          </p:nvPr>
        </p:nvSpPr>
        <p:spPr>
          <a:xfrm>
            <a:off x="705675" y="1970684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accent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subTitle" idx="4"/>
          </p:nvPr>
        </p:nvSpPr>
        <p:spPr>
          <a:xfrm>
            <a:off x="856075" y="2424033"/>
            <a:ext cx="2015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21"/>
          <p:cNvSpPr txBox="1">
            <a:spLocks noGrp="1"/>
          </p:cNvSpPr>
          <p:nvPr>
            <p:ph type="subTitle" idx="5"/>
          </p:nvPr>
        </p:nvSpPr>
        <p:spPr>
          <a:xfrm>
            <a:off x="6122325" y="1970684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392" name="Google Shape;392;p21"/>
          <p:cNvSpPr txBox="1">
            <a:spLocks noGrp="1"/>
          </p:cNvSpPr>
          <p:nvPr>
            <p:ph type="subTitle" idx="6"/>
          </p:nvPr>
        </p:nvSpPr>
        <p:spPr>
          <a:xfrm>
            <a:off x="6272625" y="2424033"/>
            <a:ext cx="2015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21"/>
          <p:cNvSpPr/>
          <p:nvPr/>
        </p:nvSpPr>
        <p:spPr>
          <a:xfrm>
            <a:off x="-555246" y="5261694"/>
            <a:ext cx="4177850" cy="1859233"/>
          </a:xfrm>
          <a:custGeom>
            <a:avLst/>
            <a:gdLst/>
            <a:ahLst/>
            <a:cxnLst/>
            <a:rect l="l" t="t" r="r" b="b"/>
            <a:pathLst>
              <a:path w="167114" h="55777" extrusionOk="0">
                <a:moveTo>
                  <a:pt x="161047" y="51737"/>
                </a:moveTo>
                <a:cubicBezTo>
                  <a:pt x="180338" y="44188"/>
                  <a:pt x="148417" y="12464"/>
                  <a:pt x="134109" y="6445"/>
                </a:cubicBezTo>
                <a:cubicBezTo>
                  <a:pt x="119801" y="426"/>
                  <a:pt x="90642" y="16609"/>
                  <a:pt x="75199" y="15622"/>
                </a:cubicBezTo>
                <a:cubicBezTo>
                  <a:pt x="59756" y="14635"/>
                  <a:pt x="53244" y="-2880"/>
                  <a:pt x="41452" y="524"/>
                </a:cubicBezTo>
                <a:cubicBezTo>
                  <a:pt x="29660" y="3928"/>
                  <a:pt x="8296" y="27513"/>
                  <a:pt x="4448" y="36048"/>
                </a:cubicBezTo>
                <a:cubicBezTo>
                  <a:pt x="600" y="44584"/>
                  <a:pt x="-7738" y="49122"/>
                  <a:pt x="18362" y="51737"/>
                </a:cubicBezTo>
                <a:cubicBezTo>
                  <a:pt x="44462" y="54352"/>
                  <a:pt x="141756" y="59286"/>
                  <a:pt x="161047" y="51737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394" name="Google Shape;394;p21"/>
          <p:cNvSpPr/>
          <p:nvPr/>
        </p:nvSpPr>
        <p:spPr>
          <a:xfrm rot="-210507">
            <a:off x="-1003385" y="4635149"/>
            <a:ext cx="4638726" cy="1785932"/>
          </a:xfrm>
          <a:custGeom>
            <a:avLst/>
            <a:gdLst/>
            <a:ahLst/>
            <a:cxnLst/>
            <a:rect l="l" t="t" r="r" b="b"/>
            <a:pathLst>
              <a:path w="120284" h="53579" extrusionOk="0">
                <a:moveTo>
                  <a:pt x="120284" y="49679"/>
                </a:moveTo>
                <a:cubicBezTo>
                  <a:pt x="115617" y="49679"/>
                  <a:pt x="111350" y="52499"/>
                  <a:pt x="106740" y="53227"/>
                </a:cubicBezTo>
                <a:cubicBezTo>
                  <a:pt x="100147" y="54269"/>
                  <a:pt x="92283" y="52609"/>
                  <a:pt x="87391" y="48067"/>
                </a:cubicBezTo>
                <a:cubicBezTo>
                  <a:pt x="75220" y="36767"/>
                  <a:pt x="72700" y="16521"/>
                  <a:pt x="59013" y="7113"/>
                </a:cubicBezTo>
                <a:cubicBezTo>
                  <a:pt x="49163" y="342"/>
                  <a:pt x="35816" y="18"/>
                  <a:pt x="23863" y="18"/>
                </a:cubicBezTo>
                <a:cubicBezTo>
                  <a:pt x="15787" y="18"/>
                  <a:pt x="6719" y="-271"/>
                  <a:pt x="0" y="421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95" name="Google Shape;395;p21"/>
          <p:cNvGrpSpPr/>
          <p:nvPr/>
        </p:nvGrpSpPr>
        <p:grpSpPr>
          <a:xfrm rot="5058599">
            <a:off x="3287326" y="5034218"/>
            <a:ext cx="1930065" cy="1525367"/>
            <a:chOff x="300558" y="419332"/>
            <a:chExt cx="2487336" cy="2621052"/>
          </a:xfrm>
        </p:grpSpPr>
        <p:sp>
          <p:nvSpPr>
            <p:cNvPr id="396" name="Google Shape;396;p21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62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526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"/>
          <p:cNvSpPr txBox="1">
            <a:spLocks noGrp="1"/>
          </p:cNvSpPr>
          <p:nvPr>
            <p:ph type="title"/>
          </p:nvPr>
        </p:nvSpPr>
        <p:spPr>
          <a:xfrm>
            <a:off x="636200" y="593367"/>
            <a:ext cx="534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2"/>
          <p:cNvSpPr txBox="1">
            <a:spLocks noGrp="1"/>
          </p:cNvSpPr>
          <p:nvPr>
            <p:ph type="subTitle" idx="1"/>
          </p:nvPr>
        </p:nvSpPr>
        <p:spPr>
          <a:xfrm>
            <a:off x="4920937" y="2355633"/>
            <a:ext cx="20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402" name="Google Shape;402;p22"/>
          <p:cNvSpPr txBox="1">
            <a:spLocks noGrp="1"/>
          </p:cNvSpPr>
          <p:nvPr>
            <p:ph type="subTitle" idx="2"/>
          </p:nvPr>
        </p:nvSpPr>
        <p:spPr>
          <a:xfrm>
            <a:off x="4920934" y="2808967"/>
            <a:ext cx="201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22"/>
          <p:cNvSpPr txBox="1">
            <a:spLocks noGrp="1"/>
          </p:cNvSpPr>
          <p:nvPr>
            <p:ph type="subTitle" idx="3"/>
          </p:nvPr>
        </p:nvSpPr>
        <p:spPr>
          <a:xfrm>
            <a:off x="2162787" y="2355633"/>
            <a:ext cx="20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404" name="Google Shape;404;p22"/>
          <p:cNvSpPr txBox="1">
            <a:spLocks noGrp="1"/>
          </p:cNvSpPr>
          <p:nvPr>
            <p:ph type="subTitle" idx="4"/>
          </p:nvPr>
        </p:nvSpPr>
        <p:spPr>
          <a:xfrm>
            <a:off x="2162787" y="2808967"/>
            <a:ext cx="201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22"/>
          <p:cNvSpPr txBox="1">
            <a:spLocks noGrp="1"/>
          </p:cNvSpPr>
          <p:nvPr>
            <p:ph type="subTitle" idx="5"/>
          </p:nvPr>
        </p:nvSpPr>
        <p:spPr>
          <a:xfrm>
            <a:off x="4920937" y="4270333"/>
            <a:ext cx="20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406" name="Google Shape;406;p22"/>
          <p:cNvSpPr txBox="1">
            <a:spLocks noGrp="1"/>
          </p:cNvSpPr>
          <p:nvPr>
            <p:ph type="subTitle" idx="6"/>
          </p:nvPr>
        </p:nvSpPr>
        <p:spPr>
          <a:xfrm>
            <a:off x="4920934" y="4723667"/>
            <a:ext cx="201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07" name="Google Shape;407;p22"/>
          <p:cNvSpPr txBox="1">
            <a:spLocks noGrp="1"/>
          </p:cNvSpPr>
          <p:nvPr>
            <p:ph type="subTitle" idx="7"/>
          </p:nvPr>
        </p:nvSpPr>
        <p:spPr>
          <a:xfrm>
            <a:off x="2162787" y="4270333"/>
            <a:ext cx="20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408" name="Google Shape;408;p22"/>
          <p:cNvSpPr txBox="1">
            <a:spLocks noGrp="1"/>
          </p:cNvSpPr>
          <p:nvPr>
            <p:ph type="subTitle" idx="8"/>
          </p:nvPr>
        </p:nvSpPr>
        <p:spPr>
          <a:xfrm>
            <a:off x="2162787" y="4723667"/>
            <a:ext cx="201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22"/>
          <p:cNvSpPr/>
          <p:nvPr/>
        </p:nvSpPr>
        <p:spPr>
          <a:xfrm>
            <a:off x="-478120" y="4169845"/>
            <a:ext cx="3129900" cy="3043800"/>
          </a:xfrm>
          <a:custGeom>
            <a:avLst/>
            <a:gdLst/>
            <a:ahLst/>
            <a:cxnLst/>
            <a:rect l="l" t="t" r="r" b="b"/>
            <a:pathLst>
              <a:path w="125196" h="91314" extrusionOk="0">
                <a:moveTo>
                  <a:pt x="7284" y="4270"/>
                </a:moveTo>
                <a:cubicBezTo>
                  <a:pt x="13698" y="-7275"/>
                  <a:pt x="41574" y="7576"/>
                  <a:pt x="50208" y="16111"/>
                </a:cubicBezTo>
                <a:cubicBezTo>
                  <a:pt x="58842" y="24647"/>
                  <a:pt x="49814" y="46849"/>
                  <a:pt x="59089" y="55483"/>
                </a:cubicBezTo>
                <a:cubicBezTo>
                  <a:pt x="68365" y="64117"/>
                  <a:pt x="95845" y="63328"/>
                  <a:pt x="105861" y="67916"/>
                </a:cubicBezTo>
                <a:cubicBezTo>
                  <a:pt x="115877" y="72504"/>
                  <a:pt x="134873" y="80102"/>
                  <a:pt x="119183" y="83013"/>
                </a:cubicBezTo>
                <a:cubicBezTo>
                  <a:pt x="103494" y="85924"/>
                  <a:pt x="30374" y="98505"/>
                  <a:pt x="11724" y="85381"/>
                </a:cubicBezTo>
                <a:cubicBezTo>
                  <a:pt x="-6926" y="72257"/>
                  <a:pt x="870" y="15815"/>
                  <a:pt x="7284" y="4270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410" name="Google Shape;410;p22"/>
          <p:cNvSpPr/>
          <p:nvPr/>
        </p:nvSpPr>
        <p:spPr>
          <a:xfrm>
            <a:off x="6552072" y="-402630"/>
            <a:ext cx="3206925" cy="2989867"/>
          </a:xfrm>
          <a:custGeom>
            <a:avLst/>
            <a:gdLst/>
            <a:ahLst/>
            <a:cxnLst/>
            <a:rect l="l" t="t" r="r" b="b"/>
            <a:pathLst>
              <a:path w="128277" h="89696" extrusionOk="0">
                <a:moveTo>
                  <a:pt x="114762" y="88750"/>
                </a:moveTo>
                <a:cubicBezTo>
                  <a:pt x="109927" y="96052"/>
                  <a:pt x="104400" y="56286"/>
                  <a:pt x="91375" y="51155"/>
                </a:cubicBezTo>
                <a:cubicBezTo>
                  <a:pt x="78350" y="46024"/>
                  <a:pt x="51263" y="64870"/>
                  <a:pt x="36610" y="57963"/>
                </a:cubicBezTo>
                <a:cubicBezTo>
                  <a:pt x="21957" y="51056"/>
                  <a:pt x="-10508" y="18148"/>
                  <a:pt x="3455" y="9711"/>
                </a:cubicBezTo>
                <a:cubicBezTo>
                  <a:pt x="17418" y="1274"/>
                  <a:pt x="101835" y="-5830"/>
                  <a:pt x="120386" y="7343"/>
                </a:cubicBezTo>
                <a:cubicBezTo>
                  <a:pt x="138937" y="20516"/>
                  <a:pt x="119597" y="81448"/>
                  <a:pt x="114762" y="88750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411" name="Google Shape;411;p22"/>
          <p:cNvSpPr/>
          <p:nvPr/>
        </p:nvSpPr>
        <p:spPr>
          <a:xfrm rot="-2669858">
            <a:off x="8061408" y="-812428"/>
            <a:ext cx="2071985" cy="1735151"/>
          </a:xfrm>
          <a:custGeom>
            <a:avLst/>
            <a:gdLst/>
            <a:ahLst/>
            <a:cxnLst/>
            <a:rect l="l" t="t" r="r" b="b"/>
            <a:pathLst>
              <a:path w="82877" h="52053" extrusionOk="0">
                <a:moveTo>
                  <a:pt x="0" y="0"/>
                </a:moveTo>
                <a:cubicBezTo>
                  <a:pt x="9501" y="0"/>
                  <a:pt x="17265" y="11215"/>
                  <a:pt x="19994" y="20316"/>
                </a:cubicBezTo>
                <a:cubicBezTo>
                  <a:pt x="21866" y="26560"/>
                  <a:pt x="20124" y="34520"/>
                  <a:pt x="24509" y="39343"/>
                </a:cubicBezTo>
                <a:cubicBezTo>
                  <a:pt x="37898" y="54069"/>
                  <a:pt x="62975" y="51919"/>
                  <a:pt x="82877" y="5191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2" name="Google Shape;412;p22"/>
          <p:cNvGrpSpPr/>
          <p:nvPr/>
        </p:nvGrpSpPr>
        <p:grpSpPr>
          <a:xfrm rot="-5656043">
            <a:off x="6090983" y="-165589"/>
            <a:ext cx="2197269" cy="1736544"/>
            <a:chOff x="300558" y="419332"/>
            <a:chExt cx="2487336" cy="2621052"/>
          </a:xfrm>
        </p:grpSpPr>
        <p:sp>
          <p:nvSpPr>
            <p:cNvPr id="413" name="Google Shape;413;p22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6800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 txBox="1">
            <a:spLocks noGrp="1"/>
          </p:cNvSpPr>
          <p:nvPr>
            <p:ph type="title" hasCustomPrompt="1"/>
          </p:nvPr>
        </p:nvSpPr>
        <p:spPr>
          <a:xfrm>
            <a:off x="2592888" y="958100"/>
            <a:ext cx="3958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8" name="Google Shape;418;p23"/>
          <p:cNvSpPr txBox="1">
            <a:spLocks noGrp="1"/>
          </p:cNvSpPr>
          <p:nvPr>
            <p:ph type="subTitle" idx="1"/>
          </p:nvPr>
        </p:nvSpPr>
        <p:spPr>
          <a:xfrm>
            <a:off x="2130138" y="1800484"/>
            <a:ext cx="4883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p23"/>
          <p:cNvSpPr txBox="1">
            <a:spLocks noGrp="1"/>
          </p:cNvSpPr>
          <p:nvPr>
            <p:ph type="title" idx="2" hasCustomPrompt="1"/>
          </p:nvPr>
        </p:nvSpPr>
        <p:spPr>
          <a:xfrm>
            <a:off x="2592888" y="2756000"/>
            <a:ext cx="3958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0" name="Google Shape;420;p23"/>
          <p:cNvSpPr txBox="1">
            <a:spLocks noGrp="1"/>
          </p:cNvSpPr>
          <p:nvPr>
            <p:ph type="subTitle" idx="3"/>
          </p:nvPr>
        </p:nvSpPr>
        <p:spPr>
          <a:xfrm>
            <a:off x="2130138" y="3598384"/>
            <a:ext cx="4883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 idx="4" hasCustomPrompt="1"/>
          </p:nvPr>
        </p:nvSpPr>
        <p:spPr>
          <a:xfrm>
            <a:off x="2592888" y="4553900"/>
            <a:ext cx="3958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5"/>
          </p:nvPr>
        </p:nvSpPr>
        <p:spPr>
          <a:xfrm>
            <a:off x="2130100" y="5396284"/>
            <a:ext cx="48837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/>
          <p:nvPr/>
        </p:nvSpPr>
        <p:spPr>
          <a:xfrm rot="-5610476">
            <a:off x="5435260" y="4596982"/>
            <a:ext cx="4881852" cy="1339449"/>
          </a:xfrm>
          <a:custGeom>
            <a:avLst/>
            <a:gdLst/>
            <a:ahLst/>
            <a:cxnLst/>
            <a:rect l="l" t="t" r="r" b="b"/>
            <a:pathLst>
              <a:path w="120284" h="53579" extrusionOk="0">
                <a:moveTo>
                  <a:pt x="120284" y="49679"/>
                </a:moveTo>
                <a:cubicBezTo>
                  <a:pt x="115617" y="49679"/>
                  <a:pt x="111350" y="52499"/>
                  <a:pt x="106740" y="53227"/>
                </a:cubicBezTo>
                <a:cubicBezTo>
                  <a:pt x="100147" y="54269"/>
                  <a:pt x="92283" y="52609"/>
                  <a:pt x="87391" y="48067"/>
                </a:cubicBezTo>
                <a:cubicBezTo>
                  <a:pt x="75220" y="36767"/>
                  <a:pt x="72700" y="16521"/>
                  <a:pt x="59013" y="7113"/>
                </a:cubicBezTo>
                <a:cubicBezTo>
                  <a:pt x="49163" y="342"/>
                  <a:pt x="35816" y="18"/>
                  <a:pt x="23863" y="18"/>
                </a:cubicBezTo>
                <a:cubicBezTo>
                  <a:pt x="15787" y="18"/>
                  <a:pt x="6719" y="-271"/>
                  <a:pt x="0" y="421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4" name="Google Shape;424;p23"/>
          <p:cNvSpPr/>
          <p:nvPr/>
        </p:nvSpPr>
        <p:spPr>
          <a:xfrm>
            <a:off x="6860807" y="-323530"/>
            <a:ext cx="2776475" cy="3542667"/>
          </a:xfrm>
          <a:custGeom>
            <a:avLst/>
            <a:gdLst/>
            <a:ahLst/>
            <a:cxnLst/>
            <a:rect l="l" t="t" r="r" b="b"/>
            <a:pathLst>
              <a:path w="111059" h="106280" extrusionOk="0">
                <a:moveTo>
                  <a:pt x="100636" y="104731"/>
                </a:moveTo>
                <a:cubicBezTo>
                  <a:pt x="95752" y="114697"/>
                  <a:pt x="89683" y="71675"/>
                  <a:pt x="77546" y="68320"/>
                </a:cubicBezTo>
                <a:cubicBezTo>
                  <a:pt x="65409" y="64965"/>
                  <a:pt x="40641" y="85440"/>
                  <a:pt x="27813" y="84601"/>
                </a:cubicBezTo>
                <a:cubicBezTo>
                  <a:pt x="14985" y="83762"/>
                  <a:pt x="3243" y="73648"/>
                  <a:pt x="579" y="63287"/>
                </a:cubicBezTo>
                <a:cubicBezTo>
                  <a:pt x="-2085" y="52926"/>
                  <a:pt x="5464" y="31908"/>
                  <a:pt x="11828" y="22435"/>
                </a:cubicBezTo>
                <a:cubicBezTo>
                  <a:pt x="18193" y="12962"/>
                  <a:pt x="22929" y="8769"/>
                  <a:pt x="38766" y="6450"/>
                </a:cubicBezTo>
                <a:cubicBezTo>
                  <a:pt x="54604" y="4131"/>
                  <a:pt x="96541" y="-7858"/>
                  <a:pt x="106853" y="8522"/>
                </a:cubicBezTo>
                <a:cubicBezTo>
                  <a:pt x="117165" y="24902"/>
                  <a:pt x="105521" y="94765"/>
                  <a:pt x="100636" y="104731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grpSp>
        <p:nvGrpSpPr>
          <p:cNvPr id="425" name="Google Shape;425;p23"/>
          <p:cNvGrpSpPr/>
          <p:nvPr/>
        </p:nvGrpSpPr>
        <p:grpSpPr>
          <a:xfrm rot="-341177">
            <a:off x="7345868" y="941334"/>
            <a:ext cx="1516279" cy="2130391"/>
            <a:chOff x="300558" y="419332"/>
            <a:chExt cx="2487336" cy="2621052"/>
          </a:xfrm>
        </p:grpSpPr>
        <p:sp>
          <p:nvSpPr>
            <p:cNvPr id="426" name="Google Shape;426;p23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429" name="Google Shape;429;p23"/>
          <p:cNvSpPr/>
          <p:nvPr/>
        </p:nvSpPr>
        <p:spPr>
          <a:xfrm>
            <a:off x="-548474" y="4401373"/>
            <a:ext cx="3416675" cy="2789200"/>
          </a:xfrm>
          <a:custGeom>
            <a:avLst/>
            <a:gdLst/>
            <a:ahLst/>
            <a:cxnLst/>
            <a:rect l="l" t="t" r="r" b="b"/>
            <a:pathLst>
              <a:path w="136667" h="83676" extrusionOk="0">
                <a:moveTo>
                  <a:pt x="5361" y="9461"/>
                </a:moveTo>
                <a:cubicBezTo>
                  <a:pt x="11183" y="-2923"/>
                  <a:pt x="33731" y="-950"/>
                  <a:pt x="49766" y="3244"/>
                </a:cubicBezTo>
                <a:cubicBezTo>
                  <a:pt x="65801" y="7438"/>
                  <a:pt x="96095" y="24805"/>
                  <a:pt x="101571" y="34623"/>
                </a:cubicBezTo>
                <a:cubicBezTo>
                  <a:pt x="107048" y="44441"/>
                  <a:pt x="79813" y="57812"/>
                  <a:pt x="82625" y="62154"/>
                </a:cubicBezTo>
                <a:cubicBezTo>
                  <a:pt x="85437" y="66496"/>
                  <a:pt x="110550" y="57961"/>
                  <a:pt x="118444" y="60674"/>
                </a:cubicBezTo>
                <a:cubicBezTo>
                  <a:pt x="126338" y="63388"/>
                  <a:pt x="147258" y="75623"/>
                  <a:pt x="129990" y="78435"/>
                </a:cubicBezTo>
                <a:cubicBezTo>
                  <a:pt x="112722" y="81247"/>
                  <a:pt x="35606" y="89043"/>
                  <a:pt x="14834" y="77547"/>
                </a:cubicBezTo>
                <a:cubicBezTo>
                  <a:pt x="-5937" y="66051"/>
                  <a:pt x="-461" y="21845"/>
                  <a:pt x="5361" y="9461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430" name="Google Shape;430;p23"/>
          <p:cNvSpPr/>
          <p:nvPr/>
        </p:nvSpPr>
        <p:spPr>
          <a:xfrm rot="5189524">
            <a:off x="-961988" y="795370"/>
            <a:ext cx="4881852" cy="1339449"/>
          </a:xfrm>
          <a:custGeom>
            <a:avLst/>
            <a:gdLst/>
            <a:ahLst/>
            <a:cxnLst/>
            <a:rect l="l" t="t" r="r" b="b"/>
            <a:pathLst>
              <a:path w="120284" h="53579" extrusionOk="0">
                <a:moveTo>
                  <a:pt x="120284" y="49679"/>
                </a:moveTo>
                <a:cubicBezTo>
                  <a:pt x="115617" y="49679"/>
                  <a:pt x="111350" y="52499"/>
                  <a:pt x="106740" y="53227"/>
                </a:cubicBezTo>
                <a:cubicBezTo>
                  <a:pt x="100147" y="54269"/>
                  <a:pt x="92283" y="52609"/>
                  <a:pt x="87391" y="48067"/>
                </a:cubicBezTo>
                <a:cubicBezTo>
                  <a:pt x="75220" y="36767"/>
                  <a:pt x="72700" y="16521"/>
                  <a:pt x="59013" y="7113"/>
                </a:cubicBezTo>
                <a:cubicBezTo>
                  <a:pt x="49163" y="342"/>
                  <a:pt x="35816" y="18"/>
                  <a:pt x="23863" y="18"/>
                </a:cubicBezTo>
                <a:cubicBezTo>
                  <a:pt x="15787" y="18"/>
                  <a:pt x="6719" y="-271"/>
                  <a:pt x="0" y="421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31" name="Google Shape;431;p23"/>
          <p:cNvGrpSpPr/>
          <p:nvPr/>
        </p:nvGrpSpPr>
        <p:grpSpPr>
          <a:xfrm rot="10459018">
            <a:off x="529298" y="3662894"/>
            <a:ext cx="1389040" cy="1951617"/>
            <a:chOff x="300558" y="419332"/>
            <a:chExt cx="2487336" cy="2621052"/>
          </a:xfrm>
        </p:grpSpPr>
        <p:sp>
          <p:nvSpPr>
            <p:cNvPr id="432" name="Google Shape;432;p23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8133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"/>
          <p:cNvSpPr txBox="1">
            <a:spLocks noGrp="1"/>
          </p:cNvSpPr>
          <p:nvPr>
            <p:ph type="title"/>
          </p:nvPr>
        </p:nvSpPr>
        <p:spPr>
          <a:xfrm>
            <a:off x="4751250" y="2692967"/>
            <a:ext cx="35397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Montserrat Alternates"/>
              <a:buNone/>
              <a:defRPr b="1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37" name="Google Shape;437;p24"/>
          <p:cNvSpPr txBox="1">
            <a:spLocks noGrp="1"/>
          </p:cNvSpPr>
          <p:nvPr>
            <p:ph type="subTitle" idx="1"/>
          </p:nvPr>
        </p:nvSpPr>
        <p:spPr>
          <a:xfrm>
            <a:off x="5292075" y="3421033"/>
            <a:ext cx="29988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efin Sans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6892674" y="4819462"/>
            <a:ext cx="2812675" cy="2291167"/>
          </a:xfrm>
          <a:custGeom>
            <a:avLst/>
            <a:gdLst/>
            <a:ahLst/>
            <a:cxnLst/>
            <a:rect l="l" t="t" r="r" b="b"/>
            <a:pathLst>
              <a:path w="112507" h="68735" extrusionOk="0">
                <a:moveTo>
                  <a:pt x="102914" y="6391"/>
                </a:moveTo>
                <a:cubicBezTo>
                  <a:pt x="95069" y="-3674"/>
                  <a:pt x="69068" y="420"/>
                  <a:pt x="56141" y="3726"/>
                </a:cubicBezTo>
                <a:cubicBezTo>
                  <a:pt x="43214" y="7032"/>
                  <a:pt x="28512" y="19268"/>
                  <a:pt x="25354" y="26225"/>
                </a:cubicBezTo>
                <a:cubicBezTo>
                  <a:pt x="22196" y="33182"/>
                  <a:pt x="38577" y="40927"/>
                  <a:pt x="37195" y="45466"/>
                </a:cubicBezTo>
                <a:cubicBezTo>
                  <a:pt x="35814" y="50005"/>
                  <a:pt x="22443" y="50400"/>
                  <a:pt x="17065" y="53459"/>
                </a:cubicBezTo>
                <a:cubicBezTo>
                  <a:pt x="11687" y="56518"/>
                  <a:pt x="-9429" y="62044"/>
                  <a:pt x="4928" y="63820"/>
                </a:cubicBezTo>
                <a:cubicBezTo>
                  <a:pt x="19286" y="65596"/>
                  <a:pt x="86879" y="73688"/>
                  <a:pt x="103210" y="64116"/>
                </a:cubicBezTo>
                <a:cubicBezTo>
                  <a:pt x="119541" y="54545"/>
                  <a:pt x="110759" y="16456"/>
                  <a:pt x="102914" y="6391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439" name="Google Shape;439;p24"/>
          <p:cNvSpPr/>
          <p:nvPr/>
        </p:nvSpPr>
        <p:spPr>
          <a:xfrm rot="1036560" flipH="1">
            <a:off x="6500429" y="5321025"/>
            <a:ext cx="2990141" cy="1458537"/>
          </a:xfrm>
          <a:custGeom>
            <a:avLst/>
            <a:gdLst/>
            <a:ahLst/>
            <a:cxnLst/>
            <a:rect l="l" t="t" r="r" b="b"/>
            <a:pathLst>
              <a:path w="120284" h="53579" extrusionOk="0">
                <a:moveTo>
                  <a:pt x="120284" y="49679"/>
                </a:moveTo>
                <a:cubicBezTo>
                  <a:pt x="115617" y="49679"/>
                  <a:pt x="111350" y="52499"/>
                  <a:pt x="106740" y="53227"/>
                </a:cubicBezTo>
                <a:cubicBezTo>
                  <a:pt x="100147" y="54269"/>
                  <a:pt x="92283" y="52609"/>
                  <a:pt x="87391" y="48067"/>
                </a:cubicBezTo>
                <a:cubicBezTo>
                  <a:pt x="75220" y="36767"/>
                  <a:pt x="72700" y="16521"/>
                  <a:pt x="59013" y="7113"/>
                </a:cubicBezTo>
                <a:cubicBezTo>
                  <a:pt x="49163" y="342"/>
                  <a:pt x="35816" y="18"/>
                  <a:pt x="23863" y="18"/>
                </a:cubicBezTo>
                <a:cubicBezTo>
                  <a:pt x="15787" y="18"/>
                  <a:pt x="6719" y="-271"/>
                  <a:pt x="0" y="421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40" name="Google Shape;440;p24"/>
          <p:cNvGrpSpPr/>
          <p:nvPr/>
        </p:nvGrpSpPr>
        <p:grpSpPr>
          <a:xfrm rot="-4232703" flipH="1">
            <a:off x="4896379" y="4756357"/>
            <a:ext cx="2050217" cy="1620326"/>
            <a:chOff x="300558" y="419332"/>
            <a:chExt cx="2487336" cy="2621052"/>
          </a:xfrm>
        </p:grpSpPr>
        <p:sp>
          <p:nvSpPr>
            <p:cNvPr id="441" name="Google Shape;441;p24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0069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>
            <a:spLocks noGrp="1"/>
          </p:cNvSpPr>
          <p:nvPr>
            <p:ph type="title"/>
          </p:nvPr>
        </p:nvSpPr>
        <p:spPr>
          <a:xfrm>
            <a:off x="1026600" y="2758533"/>
            <a:ext cx="25317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5"/>
          <p:cNvSpPr txBox="1">
            <a:spLocks noGrp="1"/>
          </p:cNvSpPr>
          <p:nvPr>
            <p:ph type="subTitle" idx="1"/>
          </p:nvPr>
        </p:nvSpPr>
        <p:spPr>
          <a:xfrm>
            <a:off x="1026600" y="3412467"/>
            <a:ext cx="31593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efin Sans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25"/>
          <p:cNvSpPr/>
          <p:nvPr/>
        </p:nvSpPr>
        <p:spPr>
          <a:xfrm>
            <a:off x="-938225" y="-449405"/>
            <a:ext cx="4027950" cy="3130167"/>
          </a:xfrm>
          <a:custGeom>
            <a:avLst/>
            <a:gdLst/>
            <a:ahLst/>
            <a:cxnLst/>
            <a:rect l="l" t="t" r="r" b="b"/>
            <a:pathLst>
              <a:path w="161118" h="93905" extrusionOk="0">
                <a:moveTo>
                  <a:pt x="159789" y="8153"/>
                </a:moveTo>
                <a:cubicBezTo>
                  <a:pt x="169459" y="11952"/>
                  <a:pt x="120910" y="14962"/>
                  <a:pt x="114200" y="22955"/>
                </a:cubicBezTo>
                <a:cubicBezTo>
                  <a:pt x="107490" y="30948"/>
                  <a:pt x="121700" y="47180"/>
                  <a:pt x="119529" y="56110"/>
                </a:cubicBezTo>
                <a:cubicBezTo>
                  <a:pt x="117358" y="65040"/>
                  <a:pt x="110944" y="74464"/>
                  <a:pt x="101175" y="76536"/>
                </a:cubicBezTo>
                <a:cubicBezTo>
                  <a:pt x="91406" y="78608"/>
                  <a:pt x="72707" y="65681"/>
                  <a:pt x="60915" y="68543"/>
                </a:cubicBezTo>
                <a:cubicBezTo>
                  <a:pt x="49123" y="71405"/>
                  <a:pt x="40292" y="92473"/>
                  <a:pt x="30424" y="93706"/>
                </a:cubicBezTo>
                <a:cubicBezTo>
                  <a:pt x="20557" y="94940"/>
                  <a:pt x="5262" y="89167"/>
                  <a:pt x="1710" y="75944"/>
                </a:cubicBezTo>
                <a:cubicBezTo>
                  <a:pt x="-1842" y="62721"/>
                  <a:pt x="32" y="27001"/>
                  <a:pt x="9110" y="14370"/>
                </a:cubicBezTo>
                <a:cubicBezTo>
                  <a:pt x="18188" y="1740"/>
                  <a:pt x="31066" y="1197"/>
                  <a:pt x="56179" y="161"/>
                </a:cubicBezTo>
                <a:cubicBezTo>
                  <a:pt x="81292" y="-875"/>
                  <a:pt x="150119" y="4354"/>
                  <a:pt x="159789" y="8153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448" name="Google Shape;448;p25"/>
          <p:cNvSpPr/>
          <p:nvPr/>
        </p:nvSpPr>
        <p:spPr>
          <a:xfrm rot="-9763365" flipH="1">
            <a:off x="-406301" y="-35975"/>
            <a:ext cx="3694636" cy="1458537"/>
          </a:xfrm>
          <a:custGeom>
            <a:avLst/>
            <a:gdLst/>
            <a:ahLst/>
            <a:cxnLst/>
            <a:rect l="l" t="t" r="r" b="b"/>
            <a:pathLst>
              <a:path w="120284" h="53579" extrusionOk="0">
                <a:moveTo>
                  <a:pt x="120284" y="49679"/>
                </a:moveTo>
                <a:cubicBezTo>
                  <a:pt x="115617" y="49679"/>
                  <a:pt x="111350" y="52499"/>
                  <a:pt x="106740" y="53227"/>
                </a:cubicBezTo>
                <a:cubicBezTo>
                  <a:pt x="100147" y="54269"/>
                  <a:pt x="92283" y="52609"/>
                  <a:pt x="87391" y="48067"/>
                </a:cubicBezTo>
                <a:cubicBezTo>
                  <a:pt x="75220" y="36767"/>
                  <a:pt x="72700" y="16521"/>
                  <a:pt x="59013" y="7113"/>
                </a:cubicBezTo>
                <a:cubicBezTo>
                  <a:pt x="49163" y="342"/>
                  <a:pt x="35816" y="18"/>
                  <a:pt x="23863" y="18"/>
                </a:cubicBezTo>
                <a:cubicBezTo>
                  <a:pt x="15787" y="18"/>
                  <a:pt x="6719" y="-271"/>
                  <a:pt x="0" y="421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49" name="Google Shape;449;p25"/>
          <p:cNvGrpSpPr/>
          <p:nvPr/>
        </p:nvGrpSpPr>
        <p:grpSpPr>
          <a:xfrm rot="6567425" flipH="1">
            <a:off x="2847952" y="516417"/>
            <a:ext cx="2286960" cy="1807428"/>
            <a:chOff x="300558" y="419332"/>
            <a:chExt cx="2487336" cy="2621052"/>
          </a:xfrm>
        </p:grpSpPr>
        <p:sp>
          <p:nvSpPr>
            <p:cNvPr id="450" name="Google Shape;450;p25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52" name="Google Shape;452;p25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0954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6"/>
          <p:cNvSpPr txBox="1">
            <a:spLocks noGrp="1"/>
          </p:cNvSpPr>
          <p:nvPr>
            <p:ph type="title"/>
          </p:nvPr>
        </p:nvSpPr>
        <p:spPr>
          <a:xfrm>
            <a:off x="4926675" y="2692967"/>
            <a:ext cx="3364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Montserrat Alternates"/>
              <a:buNone/>
              <a:defRPr b="1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subTitle" idx="1"/>
          </p:nvPr>
        </p:nvSpPr>
        <p:spPr>
          <a:xfrm>
            <a:off x="5292075" y="3421033"/>
            <a:ext cx="29988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efin Sans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26"/>
          <p:cNvSpPr/>
          <p:nvPr/>
        </p:nvSpPr>
        <p:spPr>
          <a:xfrm>
            <a:off x="2351006" y="4652189"/>
            <a:ext cx="4936675" cy="2647600"/>
          </a:xfrm>
          <a:custGeom>
            <a:avLst/>
            <a:gdLst/>
            <a:ahLst/>
            <a:cxnLst/>
            <a:rect l="l" t="t" r="r" b="b"/>
            <a:pathLst>
              <a:path w="197467" h="79428" extrusionOk="0">
                <a:moveTo>
                  <a:pt x="9866" y="68838"/>
                </a:moveTo>
                <a:cubicBezTo>
                  <a:pt x="13270" y="60895"/>
                  <a:pt x="24717" y="36621"/>
                  <a:pt x="36213" y="31539"/>
                </a:cubicBezTo>
                <a:cubicBezTo>
                  <a:pt x="47709" y="26457"/>
                  <a:pt x="67789" y="43577"/>
                  <a:pt x="78841" y="38347"/>
                </a:cubicBezTo>
                <a:cubicBezTo>
                  <a:pt x="89893" y="33117"/>
                  <a:pt x="86340" y="1443"/>
                  <a:pt x="102523" y="160"/>
                </a:cubicBezTo>
                <a:cubicBezTo>
                  <a:pt x="118706" y="-1123"/>
                  <a:pt x="162222" y="18711"/>
                  <a:pt x="175938" y="30651"/>
                </a:cubicBezTo>
                <a:cubicBezTo>
                  <a:pt x="189654" y="42591"/>
                  <a:pt x="211511" y="63708"/>
                  <a:pt x="184819" y="71799"/>
                </a:cubicBezTo>
                <a:cubicBezTo>
                  <a:pt x="158127" y="79890"/>
                  <a:pt x="44946" y="79693"/>
                  <a:pt x="15787" y="79199"/>
                </a:cubicBezTo>
                <a:cubicBezTo>
                  <a:pt x="-13372" y="78706"/>
                  <a:pt x="6462" y="76781"/>
                  <a:pt x="9866" y="68838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457" name="Google Shape;457;p26"/>
          <p:cNvSpPr/>
          <p:nvPr/>
        </p:nvSpPr>
        <p:spPr>
          <a:xfrm>
            <a:off x="3702432" y="2871467"/>
            <a:ext cx="1656050" cy="4114800"/>
          </a:xfrm>
          <a:custGeom>
            <a:avLst/>
            <a:gdLst/>
            <a:ahLst/>
            <a:cxnLst/>
            <a:rect l="l" t="t" r="r" b="b"/>
            <a:pathLst>
              <a:path w="66242" h="123444" extrusionOk="0">
                <a:moveTo>
                  <a:pt x="12351" y="0"/>
                </a:moveTo>
                <a:cubicBezTo>
                  <a:pt x="5093" y="10868"/>
                  <a:pt x="-4364" y="26642"/>
                  <a:pt x="2286" y="37892"/>
                </a:cubicBezTo>
                <a:cubicBezTo>
                  <a:pt x="7798" y="47218"/>
                  <a:pt x="17039" y="54334"/>
                  <a:pt x="26560" y="59502"/>
                </a:cubicBezTo>
                <a:cubicBezTo>
                  <a:pt x="37780" y="65592"/>
                  <a:pt x="51667" y="68490"/>
                  <a:pt x="60011" y="78152"/>
                </a:cubicBezTo>
                <a:cubicBezTo>
                  <a:pt x="68035" y="87443"/>
                  <a:pt x="67421" y="103419"/>
                  <a:pt x="62971" y="114860"/>
                </a:cubicBezTo>
                <a:cubicBezTo>
                  <a:pt x="61862" y="117712"/>
                  <a:pt x="61879" y="121280"/>
                  <a:pt x="59715" y="12344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58" name="Google Shape;458;p26"/>
          <p:cNvGrpSpPr/>
          <p:nvPr/>
        </p:nvGrpSpPr>
        <p:grpSpPr>
          <a:xfrm rot="779594" flipH="1">
            <a:off x="3516942" y="1057653"/>
            <a:ext cx="1537743" cy="2160547"/>
            <a:chOff x="300558" y="419332"/>
            <a:chExt cx="2487336" cy="2621052"/>
          </a:xfrm>
        </p:grpSpPr>
        <p:sp>
          <p:nvSpPr>
            <p:cNvPr id="459" name="Google Shape;459;p26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60" name="Google Shape;460;p26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61" name="Google Shape;461;p26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4629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7"/>
          <p:cNvSpPr/>
          <p:nvPr/>
        </p:nvSpPr>
        <p:spPr>
          <a:xfrm>
            <a:off x="6195115" y="4622756"/>
            <a:ext cx="3261275" cy="2816667"/>
          </a:xfrm>
          <a:custGeom>
            <a:avLst/>
            <a:gdLst/>
            <a:ahLst/>
            <a:cxnLst/>
            <a:rect l="l" t="t" r="r" b="b"/>
            <a:pathLst>
              <a:path w="130451" h="84500" extrusionOk="0">
                <a:moveTo>
                  <a:pt x="126318" y="32996"/>
                </a:moveTo>
                <a:cubicBezTo>
                  <a:pt x="121923" y="20040"/>
                  <a:pt x="104663" y="309"/>
                  <a:pt x="89235" y="34"/>
                </a:cubicBezTo>
                <a:cubicBezTo>
                  <a:pt x="73807" y="-241"/>
                  <a:pt x="48032" y="18117"/>
                  <a:pt x="33748" y="31348"/>
                </a:cubicBezTo>
                <a:cubicBezTo>
                  <a:pt x="19464" y="44579"/>
                  <a:pt x="-10110" y="71681"/>
                  <a:pt x="3533" y="79418"/>
                </a:cubicBezTo>
                <a:cubicBezTo>
                  <a:pt x="17176" y="87155"/>
                  <a:pt x="95141" y="85507"/>
                  <a:pt x="115605" y="77770"/>
                </a:cubicBezTo>
                <a:cubicBezTo>
                  <a:pt x="136069" y="70033"/>
                  <a:pt x="130713" y="45952"/>
                  <a:pt x="126318" y="32996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464" name="Google Shape;464;p27"/>
          <p:cNvSpPr txBox="1">
            <a:spLocks noGrp="1"/>
          </p:cNvSpPr>
          <p:nvPr>
            <p:ph type="title"/>
          </p:nvPr>
        </p:nvSpPr>
        <p:spPr>
          <a:xfrm>
            <a:off x="540000" y="593367"/>
            <a:ext cx="3305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 Alternates"/>
              <a:buNone/>
              <a:defRPr b="1"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7"/>
          <p:cNvSpPr txBox="1">
            <a:spLocks noGrp="1"/>
          </p:cNvSpPr>
          <p:nvPr>
            <p:ph type="subTitle" idx="1"/>
          </p:nvPr>
        </p:nvSpPr>
        <p:spPr>
          <a:xfrm>
            <a:off x="489400" y="1529467"/>
            <a:ext cx="7562700" cy="4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381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 sz="1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alphaLcPeriod"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romanLcPeriod"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arabicPeriod"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alphaLcPeriod"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romanLcPeriod"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arabicPeriod"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alphaLcPeriod"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romanLcPeriod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27"/>
          <p:cNvSpPr/>
          <p:nvPr/>
        </p:nvSpPr>
        <p:spPr>
          <a:xfrm rot="-1607603">
            <a:off x="5387096" y="6115943"/>
            <a:ext cx="2126037" cy="1037052"/>
          </a:xfrm>
          <a:custGeom>
            <a:avLst/>
            <a:gdLst/>
            <a:ahLst/>
            <a:cxnLst/>
            <a:rect l="l" t="t" r="r" b="b"/>
            <a:pathLst>
              <a:path w="120284" h="53579" extrusionOk="0">
                <a:moveTo>
                  <a:pt x="120284" y="49679"/>
                </a:moveTo>
                <a:cubicBezTo>
                  <a:pt x="115617" y="49679"/>
                  <a:pt x="111350" y="52499"/>
                  <a:pt x="106740" y="53227"/>
                </a:cubicBezTo>
                <a:cubicBezTo>
                  <a:pt x="100147" y="54269"/>
                  <a:pt x="92283" y="52609"/>
                  <a:pt x="87391" y="48067"/>
                </a:cubicBezTo>
                <a:cubicBezTo>
                  <a:pt x="75220" y="36767"/>
                  <a:pt x="72700" y="16521"/>
                  <a:pt x="59013" y="7113"/>
                </a:cubicBezTo>
                <a:cubicBezTo>
                  <a:pt x="49163" y="342"/>
                  <a:pt x="35816" y="18"/>
                  <a:pt x="23863" y="18"/>
                </a:cubicBezTo>
                <a:cubicBezTo>
                  <a:pt x="15787" y="18"/>
                  <a:pt x="6719" y="-271"/>
                  <a:pt x="0" y="421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67" name="Google Shape;467;p27"/>
          <p:cNvGrpSpPr/>
          <p:nvPr/>
        </p:nvGrpSpPr>
        <p:grpSpPr>
          <a:xfrm rot="4591875">
            <a:off x="7080766" y="5025977"/>
            <a:ext cx="2273948" cy="1797144"/>
            <a:chOff x="300558" y="419332"/>
            <a:chExt cx="2487336" cy="2621052"/>
          </a:xfrm>
        </p:grpSpPr>
        <p:sp>
          <p:nvSpPr>
            <p:cNvPr id="468" name="Google Shape;468;p27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69" name="Google Shape;469;p27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70" name="Google Shape;470;p27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1785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8"/>
          <p:cNvSpPr txBox="1">
            <a:spLocks noGrp="1"/>
          </p:cNvSpPr>
          <p:nvPr>
            <p:ph type="title"/>
          </p:nvPr>
        </p:nvSpPr>
        <p:spPr>
          <a:xfrm>
            <a:off x="540000" y="593367"/>
            <a:ext cx="212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8"/>
          <p:cNvSpPr txBox="1">
            <a:spLocks noGrp="1"/>
          </p:cNvSpPr>
          <p:nvPr>
            <p:ph type="subTitle" idx="1"/>
          </p:nvPr>
        </p:nvSpPr>
        <p:spPr>
          <a:xfrm>
            <a:off x="5058813" y="4840251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474" name="Google Shape;474;p28"/>
          <p:cNvSpPr txBox="1">
            <a:spLocks noGrp="1"/>
          </p:cNvSpPr>
          <p:nvPr>
            <p:ph type="subTitle" idx="2"/>
          </p:nvPr>
        </p:nvSpPr>
        <p:spPr>
          <a:xfrm>
            <a:off x="5093025" y="5293600"/>
            <a:ext cx="2247600" cy="8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28"/>
          <p:cNvSpPr txBox="1">
            <a:spLocks noGrp="1"/>
          </p:cNvSpPr>
          <p:nvPr>
            <p:ph type="subTitle" idx="3"/>
          </p:nvPr>
        </p:nvSpPr>
        <p:spPr>
          <a:xfrm>
            <a:off x="1769188" y="4840251"/>
            <a:ext cx="2316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000" b="1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Fira Sans ExtraBold"/>
              <a:buNone/>
              <a:defRPr sz="2500">
                <a:solidFill>
                  <a:schemeClr val="dk2"/>
                </a:solidFill>
                <a:latin typeface="Fira Sans ExtraBold"/>
                <a:ea typeface="Fira Sans ExtraBold"/>
                <a:cs typeface="Fira Sans ExtraBold"/>
                <a:sym typeface="Fira Sans ExtraBold"/>
              </a:defRPr>
            </a:lvl9pPr>
          </a:lstStyle>
          <a:p>
            <a:endParaRPr/>
          </a:p>
        </p:txBody>
      </p:sp>
      <p:sp>
        <p:nvSpPr>
          <p:cNvPr id="476" name="Google Shape;476;p28"/>
          <p:cNvSpPr txBox="1">
            <a:spLocks noGrp="1"/>
          </p:cNvSpPr>
          <p:nvPr>
            <p:ph type="subTitle" idx="4"/>
          </p:nvPr>
        </p:nvSpPr>
        <p:spPr>
          <a:xfrm>
            <a:off x="1803475" y="5293600"/>
            <a:ext cx="2247600" cy="8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77" name="Google Shape;477;p28"/>
          <p:cNvSpPr/>
          <p:nvPr/>
        </p:nvSpPr>
        <p:spPr>
          <a:xfrm>
            <a:off x="6107686" y="-307993"/>
            <a:ext cx="4097550" cy="3078933"/>
          </a:xfrm>
          <a:custGeom>
            <a:avLst/>
            <a:gdLst/>
            <a:ahLst/>
            <a:cxnLst/>
            <a:rect l="l" t="t" r="r" b="b"/>
            <a:pathLst>
              <a:path w="163902" h="92368" extrusionOk="0">
                <a:moveTo>
                  <a:pt x="12350" y="3616"/>
                </a:moveTo>
                <a:cubicBezTo>
                  <a:pt x="-10395" y="8402"/>
                  <a:pt x="3963" y="29716"/>
                  <a:pt x="12054" y="37659"/>
                </a:cubicBezTo>
                <a:cubicBezTo>
                  <a:pt x="20146" y="45602"/>
                  <a:pt x="47232" y="50191"/>
                  <a:pt x="60899" y="51276"/>
                </a:cubicBezTo>
                <a:cubicBezTo>
                  <a:pt x="74566" y="52362"/>
                  <a:pt x="83446" y="37561"/>
                  <a:pt x="94054" y="44172"/>
                </a:cubicBezTo>
                <a:cubicBezTo>
                  <a:pt x="104662" y="50783"/>
                  <a:pt x="113888" y="86060"/>
                  <a:pt x="124545" y="90944"/>
                </a:cubicBezTo>
                <a:cubicBezTo>
                  <a:pt x="135202" y="95829"/>
                  <a:pt x="154000" y="87146"/>
                  <a:pt x="157996" y="73479"/>
                </a:cubicBezTo>
                <a:cubicBezTo>
                  <a:pt x="161992" y="59812"/>
                  <a:pt x="172797" y="20588"/>
                  <a:pt x="148523" y="8944"/>
                </a:cubicBezTo>
                <a:cubicBezTo>
                  <a:pt x="124249" y="-2700"/>
                  <a:pt x="35095" y="-1170"/>
                  <a:pt x="12350" y="3616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478" name="Google Shape;478;p28"/>
          <p:cNvSpPr/>
          <p:nvPr/>
        </p:nvSpPr>
        <p:spPr>
          <a:xfrm>
            <a:off x="5643953" y="-308000"/>
            <a:ext cx="2430225" cy="1924200"/>
          </a:xfrm>
          <a:custGeom>
            <a:avLst/>
            <a:gdLst/>
            <a:ahLst/>
            <a:cxnLst/>
            <a:rect l="l" t="t" r="r" b="b"/>
            <a:pathLst>
              <a:path w="97209" h="57726" extrusionOk="0">
                <a:moveTo>
                  <a:pt x="97209" y="57726"/>
                </a:moveTo>
                <a:cubicBezTo>
                  <a:pt x="92549" y="55396"/>
                  <a:pt x="90264" y="48708"/>
                  <a:pt x="90697" y="43516"/>
                </a:cubicBezTo>
                <a:cubicBezTo>
                  <a:pt x="91011" y="39747"/>
                  <a:pt x="93469" y="35821"/>
                  <a:pt x="92177" y="32267"/>
                </a:cubicBezTo>
                <a:cubicBezTo>
                  <a:pt x="90043" y="26398"/>
                  <a:pt x="82142" y="24391"/>
                  <a:pt x="76191" y="22498"/>
                </a:cubicBezTo>
                <a:cubicBezTo>
                  <a:pt x="58779" y="16958"/>
                  <a:pt x="39613" y="21890"/>
                  <a:pt x="21426" y="20130"/>
                </a:cubicBezTo>
                <a:cubicBezTo>
                  <a:pt x="14513" y="19461"/>
                  <a:pt x="6448" y="17619"/>
                  <a:pt x="2184" y="12137"/>
                </a:cubicBezTo>
                <a:cubicBezTo>
                  <a:pt x="-336" y="8897"/>
                  <a:pt x="112" y="4104"/>
                  <a:pt x="112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9" name="Google Shape;479;p28"/>
          <p:cNvGrpSpPr/>
          <p:nvPr/>
        </p:nvGrpSpPr>
        <p:grpSpPr>
          <a:xfrm rot="7711859" flipH="1">
            <a:off x="7435243" y="1509905"/>
            <a:ext cx="2050228" cy="1620334"/>
            <a:chOff x="300558" y="419332"/>
            <a:chExt cx="2487336" cy="2621052"/>
          </a:xfrm>
        </p:grpSpPr>
        <p:sp>
          <p:nvSpPr>
            <p:cNvPr id="480" name="Google Shape;480;p28"/>
            <p:cNvSpPr/>
            <p:nvPr/>
          </p:nvSpPr>
          <p:spPr>
            <a:xfrm rot="-2277479" flipH="1">
              <a:off x="827128" y="627141"/>
              <a:ext cx="1434198" cy="2205434"/>
            </a:xfrm>
            <a:custGeom>
              <a:avLst/>
              <a:gdLst/>
              <a:ahLst/>
              <a:cxnLst/>
              <a:rect l="l" t="t" r="r" b="b"/>
              <a:pathLst>
                <a:path w="44069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44068" y="14825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81" name="Google Shape;481;p28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82" name="Google Shape;482;p28"/>
            <p:cNvSpPr/>
            <p:nvPr/>
          </p:nvSpPr>
          <p:spPr>
            <a:xfrm rot="-2277479" flipH="1">
              <a:off x="1032560" y="556489"/>
              <a:ext cx="1204467" cy="2205434"/>
            </a:xfrm>
            <a:custGeom>
              <a:avLst/>
              <a:gdLst/>
              <a:ahLst/>
              <a:cxnLst/>
              <a:rect l="l" t="t" r="r" b="b"/>
              <a:pathLst>
                <a:path w="37010" h="67767" extrusionOk="0">
                  <a:moveTo>
                    <a:pt x="14925" y="1"/>
                  </a:moveTo>
                  <a:lnTo>
                    <a:pt x="1" y="29144"/>
                  </a:lnTo>
                  <a:lnTo>
                    <a:pt x="37010" y="67767"/>
                  </a:lnTo>
                  <a:lnTo>
                    <a:pt x="37010" y="67767"/>
                  </a:lnTo>
                  <a:lnTo>
                    <a:pt x="149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483" name="Google Shape;483;p28"/>
          <p:cNvSpPr/>
          <p:nvPr/>
        </p:nvSpPr>
        <p:spPr>
          <a:xfrm>
            <a:off x="-604159" y="3634953"/>
            <a:ext cx="2578825" cy="3714967"/>
          </a:xfrm>
          <a:custGeom>
            <a:avLst/>
            <a:gdLst/>
            <a:ahLst/>
            <a:cxnLst/>
            <a:rect l="l" t="t" r="r" b="b"/>
            <a:pathLst>
              <a:path w="103153" h="111449" extrusionOk="0">
                <a:moveTo>
                  <a:pt x="9957" y="4034"/>
                </a:moveTo>
                <a:cubicBezTo>
                  <a:pt x="20170" y="-9238"/>
                  <a:pt x="60282" y="13902"/>
                  <a:pt x="70051" y="24164"/>
                </a:cubicBezTo>
                <a:cubicBezTo>
                  <a:pt x="79820" y="34426"/>
                  <a:pt x="64228" y="54310"/>
                  <a:pt x="68570" y="65608"/>
                </a:cubicBezTo>
                <a:cubicBezTo>
                  <a:pt x="72912" y="76906"/>
                  <a:pt x="91661" y="85688"/>
                  <a:pt x="96101" y="91954"/>
                </a:cubicBezTo>
                <a:cubicBezTo>
                  <a:pt x="100542" y="98220"/>
                  <a:pt x="109768" y="101230"/>
                  <a:pt x="95213" y="103203"/>
                </a:cubicBezTo>
                <a:cubicBezTo>
                  <a:pt x="80658" y="105177"/>
                  <a:pt x="22982" y="120323"/>
                  <a:pt x="8773" y="103795"/>
                </a:cubicBezTo>
                <a:cubicBezTo>
                  <a:pt x="-5436" y="87267"/>
                  <a:pt x="-256" y="17306"/>
                  <a:pt x="9957" y="4034"/>
                </a:cubicBezTo>
                <a:close/>
              </a:path>
            </a:pathLst>
          </a:custGeom>
          <a:solidFill>
            <a:srgbClr val="FFF3E5"/>
          </a:solidFill>
          <a:ln>
            <a:noFill/>
          </a:ln>
        </p:spPr>
      </p:sp>
      <p:sp>
        <p:nvSpPr>
          <p:cNvPr id="484" name="Google Shape;484;p28"/>
          <p:cNvSpPr/>
          <p:nvPr/>
        </p:nvSpPr>
        <p:spPr>
          <a:xfrm>
            <a:off x="-536991" y="5222363"/>
            <a:ext cx="1832125" cy="1831276"/>
          </a:xfrm>
          <a:custGeom>
            <a:avLst/>
            <a:gdLst/>
            <a:ahLst/>
            <a:cxnLst/>
            <a:rect l="l" t="t" r="r" b="b"/>
            <a:pathLst>
              <a:path w="61870" h="46381" extrusionOk="0">
                <a:moveTo>
                  <a:pt x="0" y="1089"/>
                </a:moveTo>
                <a:cubicBezTo>
                  <a:pt x="9375" y="1089"/>
                  <a:pt x="19175" y="-1411"/>
                  <a:pt x="28123" y="1385"/>
                </a:cubicBezTo>
                <a:cubicBezTo>
                  <a:pt x="46018" y="6976"/>
                  <a:pt x="61870" y="27633"/>
                  <a:pt x="61870" y="4638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61390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9"/>
          <p:cNvSpPr txBox="1">
            <a:spLocks noGrp="1"/>
          </p:cNvSpPr>
          <p:nvPr>
            <p:ph type="title"/>
          </p:nvPr>
        </p:nvSpPr>
        <p:spPr>
          <a:xfrm>
            <a:off x="1059675" y="1439567"/>
            <a:ext cx="3490200" cy="9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6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7" name="Google Shape;487;p29"/>
          <p:cNvSpPr txBox="1">
            <a:spLocks noGrp="1"/>
          </p:cNvSpPr>
          <p:nvPr>
            <p:ph type="subTitle" idx="1"/>
          </p:nvPr>
        </p:nvSpPr>
        <p:spPr>
          <a:xfrm>
            <a:off x="1071555" y="2355684"/>
            <a:ext cx="3177300" cy="1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9"/>
          <p:cNvSpPr txBox="1">
            <a:spLocks noGrp="1"/>
          </p:cNvSpPr>
          <p:nvPr>
            <p:ph type="subTitle" idx="2"/>
          </p:nvPr>
        </p:nvSpPr>
        <p:spPr>
          <a:xfrm>
            <a:off x="1093780" y="5451400"/>
            <a:ext cx="37902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29"/>
          <p:cNvSpPr txBox="1"/>
          <p:nvPr/>
        </p:nvSpPr>
        <p:spPr>
          <a:xfrm>
            <a:off x="1093780" y="4584367"/>
            <a:ext cx="32952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100" b="1">
                <a:solidFill>
                  <a:srgbClr val="1A5C6F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rgbClr val="1A5C6F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rgbClr val="1A5C6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1A5C6F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rgbClr val="1A5C6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rgbClr val="1A5C6F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rgbClr val="1A5C6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1">
              <a:solidFill>
                <a:srgbClr val="1A5C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29"/>
          <p:cNvSpPr/>
          <p:nvPr/>
        </p:nvSpPr>
        <p:spPr>
          <a:xfrm rot="-637200">
            <a:off x="5645551" y="541436"/>
            <a:ext cx="3668283" cy="1572013"/>
          </a:xfrm>
          <a:custGeom>
            <a:avLst/>
            <a:gdLst/>
            <a:ahLst/>
            <a:cxnLst/>
            <a:rect l="l" t="t" r="r" b="b"/>
            <a:pathLst>
              <a:path w="146727" h="47159" extrusionOk="0">
                <a:moveTo>
                  <a:pt x="146727" y="23177"/>
                </a:moveTo>
                <a:cubicBezTo>
                  <a:pt x="143177" y="16787"/>
                  <a:pt x="140096" y="9203"/>
                  <a:pt x="133828" y="5441"/>
                </a:cubicBezTo>
                <a:cubicBezTo>
                  <a:pt x="124189" y="-344"/>
                  <a:pt x="111058" y="-1337"/>
                  <a:pt x="100291" y="1893"/>
                </a:cubicBezTo>
                <a:cubicBezTo>
                  <a:pt x="82357" y="7273"/>
                  <a:pt x="68003" y="21233"/>
                  <a:pt x="53854" y="33496"/>
                </a:cubicBezTo>
                <a:cubicBezTo>
                  <a:pt x="48018" y="38554"/>
                  <a:pt x="42401" y="45203"/>
                  <a:pt x="34828" y="46718"/>
                </a:cubicBezTo>
                <a:cubicBezTo>
                  <a:pt x="26162" y="48451"/>
                  <a:pt x="15924" y="44582"/>
                  <a:pt x="9675" y="38333"/>
                </a:cubicBezTo>
                <a:cubicBezTo>
                  <a:pt x="5112" y="33770"/>
                  <a:pt x="2888" y="27336"/>
                  <a:pt x="0" y="2156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91" name="Google Shape;491;p29"/>
          <p:cNvGrpSpPr/>
          <p:nvPr/>
        </p:nvGrpSpPr>
        <p:grpSpPr>
          <a:xfrm rot="-6137635">
            <a:off x="4968428" y="1366371"/>
            <a:ext cx="1031964" cy="664543"/>
            <a:chOff x="4123775" y="238125"/>
            <a:chExt cx="452125" cy="388200"/>
          </a:xfrm>
        </p:grpSpPr>
        <p:sp>
          <p:nvSpPr>
            <p:cNvPr id="492" name="Google Shape;492;p29"/>
            <p:cNvSpPr/>
            <p:nvPr/>
          </p:nvSpPr>
          <p:spPr>
            <a:xfrm>
              <a:off x="4123775" y="238125"/>
              <a:ext cx="452125" cy="388200"/>
            </a:xfrm>
            <a:custGeom>
              <a:avLst/>
              <a:gdLst/>
              <a:ahLst/>
              <a:cxnLst/>
              <a:rect l="l" t="t" r="r" b="b"/>
              <a:pathLst>
                <a:path w="18085" h="15528" extrusionOk="0">
                  <a:moveTo>
                    <a:pt x="5742" y="0"/>
                  </a:moveTo>
                  <a:cubicBezTo>
                    <a:pt x="5742" y="0"/>
                    <a:pt x="5037" y="8638"/>
                    <a:pt x="1" y="15527"/>
                  </a:cubicBezTo>
                  <a:lnTo>
                    <a:pt x="18085" y="2114"/>
                  </a:lnTo>
                  <a:lnTo>
                    <a:pt x="18085" y="2114"/>
                  </a:lnTo>
                  <a:cubicBezTo>
                    <a:pt x="18085" y="2114"/>
                    <a:pt x="17120" y="2257"/>
                    <a:pt x="15599" y="2257"/>
                  </a:cubicBezTo>
                  <a:cubicBezTo>
                    <a:pt x="13173" y="2257"/>
                    <a:pt x="9334" y="1892"/>
                    <a:pt x="57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4123775" y="290950"/>
              <a:ext cx="452125" cy="335375"/>
            </a:xfrm>
            <a:custGeom>
              <a:avLst/>
              <a:gdLst/>
              <a:ahLst/>
              <a:cxnLst/>
              <a:rect l="l" t="t" r="r" b="b"/>
              <a:pathLst>
                <a:path w="18085" h="13415" extrusionOk="0">
                  <a:moveTo>
                    <a:pt x="18085" y="1"/>
                  </a:moveTo>
                  <a:lnTo>
                    <a:pt x="1" y="13414"/>
                  </a:lnTo>
                  <a:cubicBezTo>
                    <a:pt x="3512" y="12187"/>
                    <a:pt x="7098" y="11840"/>
                    <a:pt x="10027" y="11840"/>
                  </a:cubicBezTo>
                  <a:cubicBezTo>
                    <a:pt x="13825" y="11840"/>
                    <a:pt x="16519" y="12422"/>
                    <a:pt x="16519" y="12422"/>
                  </a:cubicBezTo>
                  <a:cubicBezTo>
                    <a:pt x="15241" y="5925"/>
                    <a:pt x="18085" y="1"/>
                    <a:pt x="1808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1A5C6F"/>
                </a:solidFill>
              </a:endParaRPr>
            </a:p>
          </p:txBody>
        </p:sp>
      </p:grpSp>
      <p:sp>
        <p:nvSpPr>
          <p:cNvPr id="494" name="Google Shape;494;p29"/>
          <p:cNvSpPr/>
          <p:nvPr/>
        </p:nvSpPr>
        <p:spPr>
          <a:xfrm rot="10800000" flipH="1">
            <a:off x="5331475" y="4983201"/>
            <a:ext cx="3852858" cy="1576899"/>
          </a:xfrm>
          <a:custGeom>
            <a:avLst/>
            <a:gdLst/>
            <a:ahLst/>
            <a:cxnLst/>
            <a:rect l="l" t="t" r="r" b="b"/>
            <a:pathLst>
              <a:path w="58946" h="30019" extrusionOk="0">
                <a:moveTo>
                  <a:pt x="22374" y="1"/>
                </a:moveTo>
                <a:cubicBezTo>
                  <a:pt x="13446" y="1"/>
                  <a:pt x="2406" y="4821"/>
                  <a:pt x="176" y="20898"/>
                </a:cubicBezTo>
                <a:cubicBezTo>
                  <a:pt x="0" y="22303"/>
                  <a:pt x="527" y="23767"/>
                  <a:pt x="1366" y="24918"/>
                </a:cubicBezTo>
                <a:cubicBezTo>
                  <a:pt x="2672" y="26720"/>
                  <a:pt x="5035" y="27482"/>
                  <a:pt x="7295" y="27482"/>
                </a:cubicBezTo>
                <a:cubicBezTo>
                  <a:pt x="7433" y="27482"/>
                  <a:pt x="7570" y="27479"/>
                  <a:pt x="7707" y="27474"/>
                </a:cubicBezTo>
                <a:cubicBezTo>
                  <a:pt x="10068" y="27396"/>
                  <a:pt x="12371" y="26596"/>
                  <a:pt x="14673" y="26010"/>
                </a:cubicBezTo>
                <a:cubicBezTo>
                  <a:pt x="17545" y="25317"/>
                  <a:pt x="20497" y="24970"/>
                  <a:pt x="23452" y="24970"/>
                </a:cubicBezTo>
                <a:cubicBezTo>
                  <a:pt x="24070" y="24970"/>
                  <a:pt x="24689" y="24985"/>
                  <a:pt x="25307" y="25015"/>
                </a:cubicBezTo>
                <a:cubicBezTo>
                  <a:pt x="32448" y="25406"/>
                  <a:pt x="39297" y="27845"/>
                  <a:pt x="46341" y="29191"/>
                </a:cubicBezTo>
                <a:cubicBezTo>
                  <a:pt x="48994" y="29694"/>
                  <a:pt x="51754" y="30019"/>
                  <a:pt x="54483" y="30019"/>
                </a:cubicBezTo>
                <a:cubicBezTo>
                  <a:pt x="55987" y="30019"/>
                  <a:pt x="57482" y="29920"/>
                  <a:pt x="58945" y="29698"/>
                </a:cubicBezTo>
                <a:lnTo>
                  <a:pt x="58945" y="6967"/>
                </a:lnTo>
                <a:cubicBezTo>
                  <a:pt x="58048" y="6050"/>
                  <a:pt x="57131" y="5133"/>
                  <a:pt x="56213" y="4235"/>
                </a:cubicBezTo>
                <a:cubicBezTo>
                  <a:pt x="55121" y="3123"/>
                  <a:pt x="53989" y="2011"/>
                  <a:pt x="52565" y="1367"/>
                </a:cubicBezTo>
                <a:cubicBezTo>
                  <a:pt x="51536" y="906"/>
                  <a:pt x="50470" y="731"/>
                  <a:pt x="49382" y="731"/>
                </a:cubicBezTo>
                <a:cubicBezTo>
                  <a:pt x="46467" y="731"/>
                  <a:pt x="43387" y="1982"/>
                  <a:pt x="40389" y="2323"/>
                </a:cubicBezTo>
                <a:cubicBezTo>
                  <a:pt x="39765" y="2397"/>
                  <a:pt x="39141" y="2430"/>
                  <a:pt x="38519" y="2430"/>
                </a:cubicBezTo>
                <a:cubicBezTo>
                  <a:pt x="33192" y="2430"/>
                  <a:pt x="27935" y="19"/>
                  <a:pt x="22536" y="1"/>
                </a:cubicBezTo>
                <a:cubicBezTo>
                  <a:pt x="22482" y="1"/>
                  <a:pt x="22428" y="1"/>
                  <a:pt x="223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495" name="Google Shape;495;p29"/>
          <p:cNvSpPr/>
          <p:nvPr/>
        </p:nvSpPr>
        <p:spPr>
          <a:xfrm>
            <a:off x="5993311" y="2775501"/>
            <a:ext cx="874569" cy="932188"/>
          </a:xfrm>
          <a:custGeom>
            <a:avLst/>
            <a:gdLst/>
            <a:ahLst/>
            <a:cxnLst/>
            <a:rect l="l" t="t" r="r" b="b"/>
            <a:pathLst>
              <a:path w="10205" h="8158" extrusionOk="0">
                <a:moveTo>
                  <a:pt x="2680" y="0"/>
                </a:moveTo>
                <a:cubicBezTo>
                  <a:pt x="2104" y="0"/>
                  <a:pt x="1258" y="314"/>
                  <a:pt x="761" y="1347"/>
                </a:cubicBezTo>
                <a:cubicBezTo>
                  <a:pt x="0" y="2908"/>
                  <a:pt x="429" y="4469"/>
                  <a:pt x="1249" y="5932"/>
                </a:cubicBezTo>
                <a:cubicBezTo>
                  <a:pt x="1981" y="7239"/>
                  <a:pt x="3928" y="8157"/>
                  <a:pt x="5851" y="8157"/>
                </a:cubicBezTo>
                <a:cubicBezTo>
                  <a:pt x="6081" y="8157"/>
                  <a:pt x="6310" y="8144"/>
                  <a:pt x="6537" y="8117"/>
                </a:cubicBezTo>
                <a:cubicBezTo>
                  <a:pt x="8741" y="7864"/>
                  <a:pt x="10205" y="6029"/>
                  <a:pt x="8585" y="4839"/>
                </a:cubicBezTo>
                <a:cubicBezTo>
                  <a:pt x="8898" y="4683"/>
                  <a:pt x="9073" y="4371"/>
                  <a:pt x="9034" y="4039"/>
                </a:cubicBezTo>
                <a:cubicBezTo>
                  <a:pt x="8963" y="3526"/>
                  <a:pt x="8588" y="3270"/>
                  <a:pt x="7880" y="3270"/>
                </a:cubicBezTo>
                <a:cubicBezTo>
                  <a:pt x="7806" y="3270"/>
                  <a:pt x="7729" y="3273"/>
                  <a:pt x="7649" y="3278"/>
                </a:cubicBezTo>
                <a:cubicBezTo>
                  <a:pt x="7577" y="3288"/>
                  <a:pt x="7505" y="3293"/>
                  <a:pt x="7434" y="3293"/>
                </a:cubicBezTo>
                <a:cubicBezTo>
                  <a:pt x="6814" y="3293"/>
                  <a:pt x="6255" y="2920"/>
                  <a:pt x="6010" y="2342"/>
                </a:cubicBezTo>
                <a:cubicBezTo>
                  <a:pt x="5823" y="1883"/>
                  <a:pt x="5326" y="21"/>
                  <a:pt x="3927" y="21"/>
                </a:cubicBezTo>
                <a:cubicBezTo>
                  <a:pt x="3719" y="21"/>
                  <a:pt x="3490" y="63"/>
                  <a:pt x="3239" y="156"/>
                </a:cubicBezTo>
                <a:cubicBezTo>
                  <a:pt x="3148" y="65"/>
                  <a:pt x="2942" y="0"/>
                  <a:pt x="26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5770920" y="4524910"/>
            <a:ext cx="991892" cy="610869"/>
          </a:xfrm>
          <a:custGeom>
            <a:avLst/>
            <a:gdLst/>
            <a:ahLst/>
            <a:cxnLst/>
            <a:rect l="l" t="t" r="r" b="b"/>
            <a:pathLst>
              <a:path w="11574" h="5346" extrusionOk="0">
                <a:moveTo>
                  <a:pt x="2623" y="1"/>
                </a:moveTo>
                <a:cubicBezTo>
                  <a:pt x="2372" y="1"/>
                  <a:pt x="2101" y="54"/>
                  <a:pt x="1815" y="183"/>
                </a:cubicBezTo>
                <a:cubicBezTo>
                  <a:pt x="1815" y="183"/>
                  <a:pt x="976" y="1646"/>
                  <a:pt x="605" y="2505"/>
                </a:cubicBezTo>
                <a:cubicBezTo>
                  <a:pt x="254" y="3285"/>
                  <a:pt x="0" y="3773"/>
                  <a:pt x="351" y="4222"/>
                </a:cubicBezTo>
                <a:cubicBezTo>
                  <a:pt x="643" y="4586"/>
                  <a:pt x="1160" y="4686"/>
                  <a:pt x="1783" y="4686"/>
                </a:cubicBezTo>
                <a:cubicBezTo>
                  <a:pt x="2161" y="4686"/>
                  <a:pt x="2577" y="4649"/>
                  <a:pt x="3005" y="4612"/>
                </a:cubicBezTo>
                <a:cubicBezTo>
                  <a:pt x="4195" y="4514"/>
                  <a:pt x="8624" y="4085"/>
                  <a:pt x="8839" y="4066"/>
                </a:cubicBezTo>
                <a:cubicBezTo>
                  <a:pt x="8845" y="4064"/>
                  <a:pt x="8852" y="4064"/>
                  <a:pt x="8860" y="4064"/>
                </a:cubicBezTo>
                <a:cubicBezTo>
                  <a:pt x="9086" y="4064"/>
                  <a:pt x="9875" y="4626"/>
                  <a:pt x="10517" y="5041"/>
                </a:cubicBezTo>
                <a:cubicBezTo>
                  <a:pt x="10795" y="5221"/>
                  <a:pt x="11090" y="5346"/>
                  <a:pt x="11274" y="5346"/>
                </a:cubicBezTo>
                <a:cubicBezTo>
                  <a:pt x="11530" y="5346"/>
                  <a:pt x="11574" y="5105"/>
                  <a:pt x="11063" y="4436"/>
                </a:cubicBezTo>
                <a:cubicBezTo>
                  <a:pt x="10185" y="3285"/>
                  <a:pt x="9756" y="2661"/>
                  <a:pt x="9483" y="2524"/>
                </a:cubicBezTo>
                <a:cubicBezTo>
                  <a:pt x="9443" y="2504"/>
                  <a:pt x="9404" y="2496"/>
                  <a:pt x="9364" y="2496"/>
                </a:cubicBezTo>
                <a:cubicBezTo>
                  <a:pt x="9131" y="2496"/>
                  <a:pt x="8900" y="2800"/>
                  <a:pt x="8683" y="2934"/>
                </a:cubicBezTo>
                <a:cubicBezTo>
                  <a:pt x="8601" y="2988"/>
                  <a:pt x="8254" y="3014"/>
                  <a:pt x="7792" y="3014"/>
                </a:cubicBezTo>
                <a:cubicBezTo>
                  <a:pt x="6928" y="3014"/>
                  <a:pt x="5662" y="2923"/>
                  <a:pt x="4976" y="2758"/>
                </a:cubicBezTo>
                <a:cubicBezTo>
                  <a:pt x="4171" y="2583"/>
                  <a:pt x="3783" y="2561"/>
                  <a:pt x="3639" y="2561"/>
                </a:cubicBezTo>
                <a:cubicBezTo>
                  <a:pt x="3592" y="2561"/>
                  <a:pt x="3571" y="2563"/>
                  <a:pt x="3571" y="2563"/>
                </a:cubicBezTo>
                <a:lnTo>
                  <a:pt x="4644" y="1295"/>
                </a:lnTo>
                <a:cubicBezTo>
                  <a:pt x="4644" y="1295"/>
                  <a:pt x="3862" y="1"/>
                  <a:pt x="2623" y="1"/>
                </a:cubicBezTo>
                <a:close/>
              </a:path>
            </a:pathLst>
          </a:custGeom>
          <a:solidFill>
            <a:srgbClr val="EAB4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6135229" y="4219935"/>
            <a:ext cx="577190" cy="1918080"/>
          </a:xfrm>
          <a:custGeom>
            <a:avLst/>
            <a:gdLst/>
            <a:ahLst/>
            <a:cxnLst/>
            <a:rect l="l" t="t" r="r" b="b"/>
            <a:pathLst>
              <a:path w="6735" h="16786" extrusionOk="0">
                <a:moveTo>
                  <a:pt x="1716" y="0"/>
                </a:moveTo>
                <a:cubicBezTo>
                  <a:pt x="800" y="0"/>
                  <a:pt x="0" y="866"/>
                  <a:pt x="393" y="2598"/>
                </a:cubicBezTo>
                <a:cubicBezTo>
                  <a:pt x="803" y="4491"/>
                  <a:pt x="1447" y="5915"/>
                  <a:pt x="1720" y="6656"/>
                </a:cubicBezTo>
                <a:cubicBezTo>
                  <a:pt x="1973" y="7398"/>
                  <a:pt x="3632" y="10871"/>
                  <a:pt x="4081" y="11866"/>
                </a:cubicBezTo>
                <a:cubicBezTo>
                  <a:pt x="4510" y="12861"/>
                  <a:pt x="4920" y="13408"/>
                  <a:pt x="4647" y="14305"/>
                </a:cubicBezTo>
                <a:cubicBezTo>
                  <a:pt x="4393" y="15222"/>
                  <a:pt x="4178" y="15768"/>
                  <a:pt x="4022" y="16334"/>
                </a:cubicBezTo>
                <a:cubicBezTo>
                  <a:pt x="3946" y="16602"/>
                  <a:pt x="3991" y="16786"/>
                  <a:pt x="4159" y="16786"/>
                </a:cubicBezTo>
                <a:cubicBezTo>
                  <a:pt x="4333" y="16786"/>
                  <a:pt x="4638" y="16588"/>
                  <a:pt x="5076" y="16081"/>
                </a:cubicBezTo>
                <a:cubicBezTo>
                  <a:pt x="5954" y="15086"/>
                  <a:pt x="6695" y="13856"/>
                  <a:pt x="6715" y="13583"/>
                </a:cubicBezTo>
                <a:cubicBezTo>
                  <a:pt x="6734" y="13290"/>
                  <a:pt x="5837" y="12998"/>
                  <a:pt x="5681" y="12627"/>
                </a:cubicBezTo>
                <a:cubicBezTo>
                  <a:pt x="5525" y="12237"/>
                  <a:pt x="4998" y="8842"/>
                  <a:pt x="4900" y="8100"/>
                </a:cubicBezTo>
                <a:cubicBezTo>
                  <a:pt x="4783" y="7378"/>
                  <a:pt x="4120" y="6754"/>
                  <a:pt x="3710" y="6461"/>
                </a:cubicBezTo>
                <a:cubicBezTo>
                  <a:pt x="3710" y="6461"/>
                  <a:pt x="3554" y="2949"/>
                  <a:pt x="3495" y="1583"/>
                </a:cubicBezTo>
                <a:cubicBezTo>
                  <a:pt x="3437" y="218"/>
                  <a:pt x="1973" y="22"/>
                  <a:pt x="1973" y="22"/>
                </a:cubicBezTo>
                <a:cubicBezTo>
                  <a:pt x="1887" y="8"/>
                  <a:pt x="1801" y="0"/>
                  <a:pt x="1716" y="0"/>
                </a:cubicBezTo>
                <a:close/>
              </a:path>
            </a:pathLst>
          </a:custGeom>
          <a:solidFill>
            <a:srgbClr val="EAB4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498" name="Google Shape;498;p29"/>
          <p:cNvSpPr/>
          <p:nvPr/>
        </p:nvSpPr>
        <p:spPr>
          <a:xfrm>
            <a:off x="6473315" y="5660484"/>
            <a:ext cx="239103" cy="475577"/>
          </a:xfrm>
          <a:custGeom>
            <a:avLst/>
            <a:gdLst/>
            <a:ahLst/>
            <a:cxnLst/>
            <a:rect l="l" t="t" r="r" b="b"/>
            <a:pathLst>
              <a:path w="2790" h="4162" extrusionOk="0">
                <a:moveTo>
                  <a:pt x="1736" y="1"/>
                </a:moveTo>
                <a:cubicBezTo>
                  <a:pt x="1736" y="1"/>
                  <a:pt x="1697" y="605"/>
                  <a:pt x="780" y="1308"/>
                </a:cubicBezTo>
                <a:cubicBezTo>
                  <a:pt x="760" y="1425"/>
                  <a:pt x="741" y="1561"/>
                  <a:pt x="702" y="1698"/>
                </a:cubicBezTo>
                <a:cubicBezTo>
                  <a:pt x="448" y="2596"/>
                  <a:pt x="233" y="3161"/>
                  <a:pt x="77" y="3708"/>
                </a:cubicBezTo>
                <a:cubicBezTo>
                  <a:pt x="0" y="3977"/>
                  <a:pt x="47" y="4162"/>
                  <a:pt x="217" y="4162"/>
                </a:cubicBezTo>
                <a:cubicBezTo>
                  <a:pt x="391" y="4162"/>
                  <a:pt x="696" y="3968"/>
                  <a:pt x="1131" y="3474"/>
                </a:cubicBezTo>
                <a:cubicBezTo>
                  <a:pt x="2009" y="2479"/>
                  <a:pt x="2750" y="1249"/>
                  <a:pt x="2770" y="957"/>
                </a:cubicBezTo>
                <a:cubicBezTo>
                  <a:pt x="2789" y="683"/>
                  <a:pt x="1892" y="371"/>
                  <a:pt x="17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6514964" y="4810003"/>
            <a:ext cx="247844" cy="325775"/>
          </a:xfrm>
          <a:custGeom>
            <a:avLst/>
            <a:gdLst/>
            <a:ahLst/>
            <a:cxnLst/>
            <a:rect l="l" t="t" r="r" b="b"/>
            <a:pathLst>
              <a:path w="2892" h="2851" extrusionOk="0">
                <a:moveTo>
                  <a:pt x="676" y="1"/>
                </a:moveTo>
                <a:cubicBezTo>
                  <a:pt x="435" y="1"/>
                  <a:pt x="218" y="305"/>
                  <a:pt x="1" y="439"/>
                </a:cubicBezTo>
                <a:cubicBezTo>
                  <a:pt x="196" y="790"/>
                  <a:pt x="235" y="1180"/>
                  <a:pt x="137" y="1571"/>
                </a:cubicBezTo>
                <a:cubicBezTo>
                  <a:pt x="144" y="1569"/>
                  <a:pt x="152" y="1569"/>
                  <a:pt x="160" y="1569"/>
                </a:cubicBezTo>
                <a:cubicBezTo>
                  <a:pt x="404" y="1569"/>
                  <a:pt x="1193" y="2131"/>
                  <a:pt x="1835" y="2546"/>
                </a:cubicBezTo>
                <a:cubicBezTo>
                  <a:pt x="2113" y="2726"/>
                  <a:pt x="2408" y="2851"/>
                  <a:pt x="2592" y="2851"/>
                </a:cubicBezTo>
                <a:cubicBezTo>
                  <a:pt x="2848" y="2851"/>
                  <a:pt x="2892" y="2610"/>
                  <a:pt x="2381" y="1941"/>
                </a:cubicBezTo>
                <a:cubicBezTo>
                  <a:pt x="1484" y="790"/>
                  <a:pt x="1074" y="166"/>
                  <a:pt x="801" y="29"/>
                </a:cubicBezTo>
                <a:cubicBezTo>
                  <a:pt x="759" y="9"/>
                  <a:pt x="717" y="1"/>
                  <a:pt x="6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00" name="Google Shape;500;p29"/>
          <p:cNvSpPr/>
          <p:nvPr/>
        </p:nvSpPr>
        <p:spPr>
          <a:xfrm>
            <a:off x="5553501" y="3801037"/>
            <a:ext cx="590387" cy="337087"/>
          </a:xfrm>
          <a:custGeom>
            <a:avLst/>
            <a:gdLst/>
            <a:ahLst/>
            <a:cxnLst/>
            <a:rect l="l" t="t" r="r" b="b"/>
            <a:pathLst>
              <a:path w="6889" h="2950" extrusionOk="0">
                <a:moveTo>
                  <a:pt x="5581" y="1"/>
                </a:moveTo>
                <a:cubicBezTo>
                  <a:pt x="4703" y="293"/>
                  <a:pt x="3357" y="781"/>
                  <a:pt x="3005" y="898"/>
                </a:cubicBezTo>
                <a:cubicBezTo>
                  <a:pt x="2896" y="935"/>
                  <a:pt x="2797" y="951"/>
                  <a:pt x="2700" y="951"/>
                </a:cubicBezTo>
                <a:cubicBezTo>
                  <a:pt x="2487" y="951"/>
                  <a:pt x="2280" y="875"/>
                  <a:pt x="1971" y="781"/>
                </a:cubicBezTo>
                <a:cubicBezTo>
                  <a:pt x="1791" y="697"/>
                  <a:pt x="1597" y="658"/>
                  <a:pt x="1401" y="658"/>
                </a:cubicBezTo>
                <a:cubicBezTo>
                  <a:pt x="1278" y="658"/>
                  <a:pt x="1155" y="673"/>
                  <a:pt x="1035" y="703"/>
                </a:cubicBezTo>
                <a:cubicBezTo>
                  <a:pt x="762" y="762"/>
                  <a:pt x="684" y="937"/>
                  <a:pt x="781" y="1015"/>
                </a:cubicBezTo>
                <a:cubicBezTo>
                  <a:pt x="820" y="1048"/>
                  <a:pt x="909" y="1054"/>
                  <a:pt x="1009" y="1054"/>
                </a:cubicBezTo>
                <a:cubicBezTo>
                  <a:pt x="1075" y="1054"/>
                  <a:pt x="1147" y="1051"/>
                  <a:pt x="1211" y="1051"/>
                </a:cubicBezTo>
                <a:cubicBezTo>
                  <a:pt x="1340" y="1051"/>
                  <a:pt x="1442" y="1063"/>
                  <a:pt x="1425" y="1132"/>
                </a:cubicBezTo>
                <a:cubicBezTo>
                  <a:pt x="1405" y="1230"/>
                  <a:pt x="820" y="1347"/>
                  <a:pt x="508" y="1425"/>
                </a:cubicBezTo>
                <a:cubicBezTo>
                  <a:pt x="98" y="1503"/>
                  <a:pt x="1" y="1620"/>
                  <a:pt x="20" y="1737"/>
                </a:cubicBezTo>
                <a:cubicBezTo>
                  <a:pt x="35" y="1806"/>
                  <a:pt x="102" y="1830"/>
                  <a:pt x="191" y="1830"/>
                </a:cubicBezTo>
                <a:cubicBezTo>
                  <a:pt x="329" y="1830"/>
                  <a:pt x="522" y="1773"/>
                  <a:pt x="664" y="1737"/>
                </a:cubicBezTo>
                <a:cubicBezTo>
                  <a:pt x="773" y="1719"/>
                  <a:pt x="864" y="1705"/>
                  <a:pt x="933" y="1705"/>
                </a:cubicBezTo>
                <a:cubicBezTo>
                  <a:pt x="1013" y="1705"/>
                  <a:pt x="1063" y="1724"/>
                  <a:pt x="1074" y="1776"/>
                </a:cubicBezTo>
                <a:cubicBezTo>
                  <a:pt x="1074" y="1854"/>
                  <a:pt x="605" y="1971"/>
                  <a:pt x="410" y="2030"/>
                </a:cubicBezTo>
                <a:cubicBezTo>
                  <a:pt x="196" y="2108"/>
                  <a:pt x="20" y="2186"/>
                  <a:pt x="59" y="2323"/>
                </a:cubicBezTo>
                <a:cubicBezTo>
                  <a:pt x="75" y="2385"/>
                  <a:pt x="140" y="2407"/>
                  <a:pt x="232" y="2407"/>
                </a:cubicBezTo>
                <a:cubicBezTo>
                  <a:pt x="370" y="2407"/>
                  <a:pt x="566" y="2358"/>
                  <a:pt x="742" y="2323"/>
                </a:cubicBezTo>
                <a:cubicBezTo>
                  <a:pt x="941" y="2294"/>
                  <a:pt x="1078" y="2235"/>
                  <a:pt x="1160" y="2235"/>
                </a:cubicBezTo>
                <a:cubicBezTo>
                  <a:pt x="1191" y="2235"/>
                  <a:pt x="1214" y="2243"/>
                  <a:pt x="1230" y="2264"/>
                </a:cubicBezTo>
                <a:cubicBezTo>
                  <a:pt x="1288" y="2401"/>
                  <a:pt x="918" y="2498"/>
                  <a:pt x="742" y="2596"/>
                </a:cubicBezTo>
                <a:cubicBezTo>
                  <a:pt x="566" y="2674"/>
                  <a:pt x="430" y="2752"/>
                  <a:pt x="469" y="2869"/>
                </a:cubicBezTo>
                <a:cubicBezTo>
                  <a:pt x="480" y="2903"/>
                  <a:pt x="517" y="2949"/>
                  <a:pt x="640" y="2949"/>
                </a:cubicBezTo>
                <a:cubicBezTo>
                  <a:pt x="730" y="2949"/>
                  <a:pt x="867" y="2924"/>
                  <a:pt x="1074" y="2849"/>
                </a:cubicBezTo>
                <a:cubicBezTo>
                  <a:pt x="1484" y="2713"/>
                  <a:pt x="1893" y="2557"/>
                  <a:pt x="2264" y="2342"/>
                </a:cubicBezTo>
                <a:cubicBezTo>
                  <a:pt x="2479" y="2147"/>
                  <a:pt x="2732" y="2030"/>
                  <a:pt x="3005" y="1952"/>
                </a:cubicBezTo>
                <a:lnTo>
                  <a:pt x="5913" y="1269"/>
                </a:lnTo>
                <a:cubicBezTo>
                  <a:pt x="5913" y="1269"/>
                  <a:pt x="6888" y="215"/>
                  <a:pt x="5581" y="1"/>
                </a:cubicBezTo>
                <a:close/>
              </a:path>
            </a:pathLst>
          </a:custGeom>
          <a:solidFill>
            <a:srgbClr val="EAB4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01" name="Google Shape;501;p29"/>
          <p:cNvSpPr/>
          <p:nvPr/>
        </p:nvSpPr>
        <p:spPr>
          <a:xfrm>
            <a:off x="5988254" y="3466580"/>
            <a:ext cx="439898" cy="758160"/>
          </a:xfrm>
          <a:custGeom>
            <a:avLst/>
            <a:gdLst/>
            <a:ahLst/>
            <a:cxnLst/>
            <a:rect l="l" t="t" r="r" b="b"/>
            <a:pathLst>
              <a:path w="5133" h="6635" extrusionOk="0">
                <a:moveTo>
                  <a:pt x="4157" y="1"/>
                </a:moveTo>
                <a:lnTo>
                  <a:pt x="2674" y="20"/>
                </a:lnTo>
                <a:cubicBezTo>
                  <a:pt x="2642" y="18"/>
                  <a:pt x="2609" y="17"/>
                  <a:pt x="2577" y="17"/>
                </a:cubicBezTo>
                <a:cubicBezTo>
                  <a:pt x="2356" y="17"/>
                  <a:pt x="2137" y="74"/>
                  <a:pt x="1932" y="177"/>
                </a:cubicBezTo>
                <a:cubicBezTo>
                  <a:pt x="1698" y="313"/>
                  <a:pt x="1503" y="469"/>
                  <a:pt x="1308" y="664"/>
                </a:cubicBezTo>
                <a:cubicBezTo>
                  <a:pt x="567" y="1484"/>
                  <a:pt x="1" y="2772"/>
                  <a:pt x="391" y="4528"/>
                </a:cubicBezTo>
                <a:cubicBezTo>
                  <a:pt x="762" y="6303"/>
                  <a:pt x="937" y="6635"/>
                  <a:pt x="937" y="6635"/>
                </a:cubicBezTo>
                <a:cubicBezTo>
                  <a:pt x="1991" y="6206"/>
                  <a:pt x="2732" y="5776"/>
                  <a:pt x="2966" y="5328"/>
                </a:cubicBezTo>
                <a:cubicBezTo>
                  <a:pt x="2966" y="5328"/>
                  <a:pt x="4098" y="3669"/>
                  <a:pt x="4625" y="2635"/>
                </a:cubicBezTo>
                <a:cubicBezTo>
                  <a:pt x="5132" y="1620"/>
                  <a:pt x="4723" y="1"/>
                  <a:pt x="4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02" name="Google Shape;502;p29"/>
          <p:cNvSpPr/>
          <p:nvPr/>
        </p:nvSpPr>
        <p:spPr>
          <a:xfrm>
            <a:off x="6315970" y="3466581"/>
            <a:ext cx="431585" cy="907620"/>
          </a:xfrm>
          <a:custGeom>
            <a:avLst/>
            <a:gdLst/>
            <a:ahLst/>
            <a:cxnLst/>
            <a:rect l="l" t="t" r="r" b="b"/>
            <a:pathLst>
              <a:path w="5036" h="7943" extrusionOk="0">
                <a:moveTo>
                  <a:pt x="899" y="1"/>
                </a:moveTo>
                <a:cubicBezTo>
                  <a:pt x="606" y="1"/>
                  <a:pt x="60" y="938"/>
                  <a:pt x="352" y="1757"/>
                </a:cubicBezTo>
                <a:cubicBezTo>
                  <a:pt x="547" y="2342"/>
                  <a:pt x="2050" y="3728"/>
                  <a:pt x="3318" y="4859"/>
                </a:cubicBezTo>
                <a:cubicBezTo>
                  <a:pt x="3084" y="5074"/>
                  <a:pt x="2889" y="5250"/>
                  <a:pt x="2733" y="5406"/>
                </a:cubicBezTo>
                <a:cubicBezTo>
                  <a:pt x="1699" y="6323"/>
                  <a:pt x="1581" y="6401"/>
                  <a:pt x="1386" y="6479"/>
                </a:cubicBezTo>
                <a:cubicBezTo>
                  <a:pt x="1328" y="6505"/>
                  <a:pt x="1180" y="6514"/>
                  <a:pt x="1010" y="6514"/>
                </a:cubicBezTo>
                <a:cubicBezTo>
                  <a:pt x="669" y="6514"/>
                  <a:pt x="235" y="6479"/>
                  <a:pt x="235" y="6479"/>
                </a:cubicBezTo>
                <a:cubicBezTo>
                  <a:pt x="235" y="6479"/>
                  <a:pt x="234" y="6479"/>
                  <a:pt x="232" y="6479"/>
                </a:cubicBezTo>
                <a:cubicBezTo>
                  <a:pt x="205" y="6479"/>
                  <a:pt x="1" y="6496"/>
                  <a:pt x="1" y="7006"/>
                </a:cubicBezTo>
                <a:cubicBezTo>
                  <a:pt x="1" y="7538"/>
                  <a:pt x="1" y="7904"/>
                  <a:pt x="417" y="7904"/>
                </a:cubicBezTo>
                <a:cubicBezTo>
                  <a:pt x="427" y="7904"/>
                  <a:pt x="438" y="7904"/>
                  <a:pt x="450" y="7903"/>
                </a:cubicBezTo>
                <a:cubicBezTo>
                  <a:pt x="899" y="7884"/>
                  <a:pt x="1445" y="7942"/>
                  <a:pt x="2538" y="7006"/>
                </a:cubicBezTo>
                <a:cubicBezTo>
                  <a:pt x="2830" y="6752"/>
                  <a:pt x="3650" y="6167"/>
                  <a:pt x="4391" y="5659"/>
                </a:cubicBezTo>
                <a:cubicBezTo>
                  <a:pt x="4918" y="5289"/>
                  <a:pt x="5035" y="4567"/>
                  <a:pt x="4645" y="4079"/>
                </a:cubicBezTo>
                <a:cubicBezTo>
                  <a:pt x="3747" y="2986"/>
                  <a:pt x="2401" y="1308"/>
                  <a:pt x="2167" y="1055"/>
                </a:cubicBezTo>
                <a:cubicBezTo>
                  <a:pt x="1620" y="411"/>
                  <a:pt x="1386" y="1"/>
                  <a:pt x="899" y="1"/>
                </a:cubicBezTo>
                <a:close/>
              </a:path>
            </a:pathLst>
          </a:custGeom>
          <a:solidFill>
            <a:srgbClr val="EAB4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03" name="Google Shape;503;p29"/>
          <p:cNvSpPr/>
          <p:nvPr/>
        </p:nvSpPr>
        <p:spPr>
          <a:xfrm>
            <a:off x="6153827" y="3267873"/>
            <a:ext cx="195739" cy="330116"/>
          </a:xfrm>
          <a:custGeom>
            <a:avLst/>
            <a:gdLst/>
            <a:ahLst/>
            <a:cxnLst/>
            <a:rect l="l" t="t" r="r" b="b"/>
            <a:pathLst>
              <a:path w="2284" h="2889" extrusionOk="0">
                <a:moveTo>
                  <a:pt x="1075" y="1"/>
                </a:moveTo>
                <a:cubicBezTo>
                  <a:pt x="1049" y="1"/>
                  <a:pt x="1022" y="2"/>
                  <a:pt x="995" y="3"/>
                </a:cubicBezTo>
                <a:cubicBezTo>
                  <a:pt x="995" y="3"/>
                  <a:pt x="878" y="1545"/>
                  <a:pt x="742" y="1759"/>
                </a:cubicBezTo>
                <a:cubicBezTo>
                  <a:pt x="586" y="1974"/>
                  <a:pt x="0" y="2520"/>
                  <a:pt x="0" y="2794"/>
                </a:cubicBezTo>
                <a:cubicBezTo>
                  <a:pt x="0" y="2860"/>
                  <a:pt x="52" y="2888"/>
                  <a:pt x="138" y="2888"/>
                </a:cubicBezTo>
                <a:cubicBezTo>
                  <a:pt x="433" y="2888"/>
                  <a:pt x="1133" y="2562"/>
                  <a:pt x="1600" y="2306"/>
                </a:cubicBezTo>
                <a:cubicBezTo>
                  <a:pt x="2205" y="1955"/>
                  <a:pt x="2283" y="979"/>
                  <a:pt x="2283" y="979"/>
                </a:cubicBezTo>
                <a:cubicBezTo>
                  <a:pt x="2153" y="401"/>
                  <a:pt x="1648" y="1"/>
                  <a:pt x="1075" y="1"/>
                </a:cubicBezTo>
                <a:close/>
              </a:path>
            </a:pathLst>
          </a:custGeom>
          <a:solidFill>
            <a:srgbClr val="EAB4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04" name="Google Shape;504;p29"/>
          <p:cNvSpPr/>
          <p:nvPr/>
        </p:nvSpPr>
        <p:spPr>
          <a:xfrm>
            <a:off x="6071897" y="2852857"/>
            <a:ext cx="418130" cy="551451"/>
          </a:xfrm>
          <a:custGeom>
            <a:avLst/>
            <a:gdLst/>
            <a:ahLst/>
            <a:cxnLst/>
            <a:rect l="l" t="t" r="r" b="b"/>
            <a:pathLst>
              <a:path w="4879" h="4826" extrusionOk="0">
                <a:moveTo>
                  <a:pt x="2455" y="0"/>
                </a:moveTo>
                <a:cubicBezTo>
                  <a:pt x="1638" y="0"/>
                  <a:pt x="864" y="476"/>
                  <a:pt x="508" y="1275"/>
                </a:cubicBezTo>
                <a:cubicBezTo>
                  <a:pt x="0" y="2367"/>
                  <a:pt x="430" y="4123"/>
                  <a:pt x="1210" y="4689"/>
                </a:cubicBezTo>
                <a:cubicBezTo>
                  <a:pt x="1422" y="4781"/>
                  <a:pt x="1662" y="4825"/>
                  <a:pt x="1913" y="4825"/>
                </a:cubicBezTo>
                <a:cubicBezTo>
                  <a:pt x="2839" y="4825"/>
                  <a:pt x="3921" y="4218"/>
                  <a:pt x="4351" y="3128"/>
                </a:cubicBezTo>
                <a:cubicBezTo>
                  <a:pt x="4878" y="2035"/>
                  <a:pt x="4429" y="748"/>
                  <a:pt x="3356" y="201"/>
                </a:cubicBezTo>
                <a:cubicBezTo>
                  <a:pt x="3062" y="65"/>
                  <a:pt x="2756" y="0"/>
                  <a:pt x="2455" y="0"/>
                </a:cubicBezTo>
                <a:close/>
              </a:path>
            </a:pathLst>
          </a:custGeom>
          <a:solidFill>
            <a:srgbClr val="EAB4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05" name="Google Shape;505;p29"/>
          <p:cNvSpPr/>
          <p:nvPr/>
        </p:nvSpPr>
        <p:spPr>
          <a:xfrm>
            <a:off x="6376216" y="3174631"/>
            <a:ext cx="122894" cy="138720"/>
          </a:xfrm>
          <a:custGeom>
            <a:avLst/>
            <a:gdLst/>
            <a:ahLst/>
            <a:cxnLst/>
            <a:rect l="l" t="t" r="r" b="b"/>
            <a:pathLst>
              <a:path w="1434" h="1214" extrusionOk="0">
                <a:moveTo>
                  <a:pt x="790" y="0"/>
                </a:moveTo>
                <a:cubicBezTo>
                  <a:pt x="659" y="0"/>
                  <a:pt x="526" y="43"/>
                  <a:pt x="410" y="137"/>
                </a:cubicBezTo>
                <a:cubicBezTo>
                  <a:pt x="0" y="488"/>
                  <a:pt x="196" y="1151"/>
                  <a:pt x="722" y="1210"/>
                </a:cubicBezTo>
                <a:cubicBezTo>
                  <a:pt x="746" y="1212"/>
                  <a:pt x="770" y="1214"/>
                  <a:pt x="794" y="1214"/>
                </a:cubicBezTo>
                <a:cubicBezTo>
                  <a:pt x="1112" y="1214"/>
                  <a:pt x="1369" y="972"/>
                  <a:pt x="1405" y="663"/>
                </a:cubicBezTo>
                <a:cubicBezTo>
                  <a:pt x="1433" y="272"/>
                  <a:pt x="1120" y="0"/>
                  <a:pt x="790" y="0"/>
                </a:cubicBezTo>
                <a:close/>
              </a:path>
            </a:pathLst>
          </a:custGeom>
          <a:solidFill>
            <a:srgbClr val="EAB4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06" name="Google Shape;506;p29"/>
          <p:cNvSpPr/>
          <p:nvPr/>
        </p:nvSpPr>
        <p:spPr>
          <a:xfrm>
            <a:off x="6050130" y="2802353"/>
            <a:ext cx="479663" cy="412503"/>
          </a:xfrm>
          <a:custGeom>
            <a:avLst/>
            <a:gdLst/>
            <a:ahLst/>
            <a:cxnLst/>
            <a:rect l="l" t="t" r="r" b="b"/>
            <a:pathLst>
              <a:path w="5597" h="3610" extrusionOk="0">
                <a:moveTo>
                  <a:pt x="1890" y="0"/>
                </a:moveTo>
                <a:cubicBezTo>
                  <a:pt x="1149" y="0"/>
                  <a:pt x="479" y="598"/>
                  <a:pt x="293" y="1365"/>
                </a:cubicBezTo>
                <a:cubicBezTo>
                  <a:pt x="1" y="2516"/>
                  <a:pt x="547" y="3004"/>
                  <a:pt x="547" y="3004"/>
                </a:cubicBezTo>
                <a:cubicBezTo>
                  <a:pt x="527" y="2536"/>
                  <a:pt x="605" y="2048"/>
                  <a:pt x="820" y="1619"/>
                </a:cubicBezTo>
                <a:cubicBezTo>
                  <a:pt x="995" y="1467"/>
                  <a:pt x="1151" y="1408"/>
                  <a:pt x="1288" y="1408"/>
                </a:cubicBezTo>
                <a:cubicBezTo>
                  <a:pt x="1748" y="1408"/>
                  <a:pt x="1991" y="2068"/>
                  <a:pt x="1991" y="2068"/>
                </a:cubicBezTo>
                <a:cubicBezTo>
                  <a:pt x="1991" y="2068"/>
                  <a:pt x="2470" y="1533"/>
                  <a:pt x="3033" y="1533"/>
                </a:cubicBezTo>
                <a:cubicBezTo>
                  <a:pt x="3215" y="1533"/>
                  <a:pt x="3405" y="1588"/>
                  <a:pt x="3591" y="1736"/>
                </a:cubicBezTo>
                <a:cubicBezTo>
                  <a:pt x="4352" y="2341"/>
                  <a:pt x="4040" y="3609"/>
                  <a:pt x="4040" y="3609"/>
                </a:cubicBezTo>
                <a:cubicBezTo>
                  <a:pt x="4140" y="3374"/>
                  <a:pt x="4385" y="3226"/>
                  <a:pt x="4637" y="3226"/>
                </a:cubicBezTo>
                <a:cubicBezTo>
                  <a:pt x="4679" y="3226"/>
                  <a:pt x="4720" y="3230"/>
                  <a:pt x="4761" y="3238"/>
                </a:cubicBezTo>
                <a:cubicBezTo>
                  <a:pt x="5597" y="1584"/>
                  <a:pt x="4438" y="301"/>
                  <a:pt x="3468" y="301"/>
                </a:cubicBezTo>
                <a:cubicBezTo>
                  <a:pt x="3282" y="301"/>
                  <a:pt x="3104" y="348"/>
                  <a:pt x="2947" y="448"/>
                </a:cubicBezTo>
                <a:cubicBezTo>
                  <a:pt x="2608" y="135"/>
                  <a:pt x="2241" y="0"/>
                  <a:pt x="18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07" name="Google Shape;507;p29"/>
          <p:cNvSpPr/>
          <p:nvPr/>
        </p:nvSpPr>
        <p:spPr>
          <a:xfrm>
            <a:off x="6264207" y="3098530"/>
            <a:ext cx="73616" cy="58276"/>
          </a:xfrm>
          <a:custGeom>
            <a:avLst/>
            <a:gdLst/>
            <a:ahLst/>
            <a:cxnLst/>
            <a:rect l="l" t="t" r="r" b="b"/>
            <a:pathLst>
              <a:path w="859" h="510" extrusionOk="0">
                <a:moveTo>
                  <a:pt x="383" y="0"/>
                </a:moveTo>
                <a:cubicBezTo>
                  <a:pt x="209" y="0"/>
                  <a:pt x="47" y="126"/>
                  <a:pt x="0" y="315"/>
                </a:cubicBezTo>
                <a:cubicBezTo>
                  <a:pt x="96" y="270"/>
                  <a:pt x="198" y="248"/>
                  <a:pt x="300" y="248"/>
                </a:cubicBezTo>
                <a:cubicBezTo>
                  <a:pt x="508" y="248"/>
                  <a:pt x="714" y="339"/>
                  <a:pt x="859" y="510"/>
                </a:cubicBezTo>
                <a:cubicBezTo>
                  <a:pt x="859" y="510"/>
                  <a:pt x="859" y="81"/>
                  <a:pt x="507" y="22"/>
                </a:cubicBezTo>
                <a:cubicBezTo>
                  <a:pt x="466" y="7"/>
                  <a:pt x="424" y="0"/>
                  <a:pt x="383" y="0"/>
                </a:cubicBezTo>
                <a:close/>
              </a:path>
            </a:pathLst>
          </a:custGeom>
          <a:solidFill>
            <a:srgbClr val="171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08" name="Google Shape;508;p29"/>
          <p:cNvSpPr/>
          <p:nvPr/>
        </p:nvSpPr>
        <p:spPr>
          <a:xfrm>
            <a:off x="6327710" y="3125496"/>
            <a:ext cx="30166" cy="18397"/>
          </a:xfrm>
          <a:custGeom>
            <a:avLst/>
            <a:gdLst/>
            <a:ahLst/>
            <a:cxnLst/>
            <a:rect l="l" t="t" r="r" b="b"/>
            <a:pathLst>
              <a:path w="352" h="161" extrusionOk="0">
                <a:moveTo>
                  <a:pt x="352" y="1"/>
                </a:moveTo>
                <a:lnTo>
                  <a:pt x="352" y="1"/>
                </a:lnTo>
                <a:cubicBezTo>
                  <a:pt x="293" y="30"/>
                  <a:pt x="230" y="45"/>
                  <a:pt x="169" y="45"/>
                </a:cubicBezTo>
                <a:cubicBezTo>
                  <a:pt x="108" y="45"/>
                  <a:pt x="49" y="30"/>
                  <a:pt x="1" y="1"/>
                </a:cubicBezTo>
                <a:lnTo>
                  <a:pt x="1" y="1"/>
                </a:lnTo>
                <a:lnTo>
                  <a:pt x="79" y="157"/>
                </a:lnTo>
                <a:cubicBezTo>
                  <a:pt x="93" y="159"/>
                  <a:pt x="108" y="160"/>
                  <a:pt x="123" y="160"/>
                </a:cubicBezTo>
                <a:cubicBezTo>
                  <a:pt x="224" y="160"/>
                  <a:pt x="318" y="103"/>
                  <a:pt x="352" y="1"/>
                </a:cubicBezTo>
                <a:close/>
              </a:path>
            </a:pathLst>
          </a:custGeom>
          <a:solidFill>
            <a:srgbClr val="171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09" name="Google Shape;509;p29"/>
          <p:cNvSpPr/>
          <p:nvPr/>
        </p:nvSpPr>
        <p:spPr>
          <a:xfrm>
            <a:off x="6108662" y="3074192"/>
            <a:ext cx="77044" cy="49249"/>
          </a:xfrm>
          <a:custGeom>
            <a:avLst/>
            <a:gdLst/>
            <a:ahLst/>
            <a:cxnLst/>
            <a:rect l="l" t="t" r="r" b="b"/>
            <a:pathLst>
              <a:path w="899" h="431" extrusionOk="0">
                <a:moveTo>
                  <a:pt x="443" y="0"/>
                </a:moveTo>
                <a:cubicBezTo>
                  <a:pt x="94" y="0"/>
                  <a:pt x="1" y="391"/>
                  <a:pt x="1" y="391"/>
                </a:cubicBezTo>
                <a:cubicBezTo>
                  <a:pt x="127" y="301"/>
                  <a:pt x="271" y="256"/>
                  <a:pt x="414" y="256"/>
                </a:cubicBezTo>
                <a:cubicBezTo>
                  <a:pt x="579" y="256"/>
                  <a:pt x="743" y="315"/>
                  <a:pt x="879" y="430"/>
                </a:cubicBezTo>
                <a:cubicBezTo>
                  <a:pt x="898" y="196"/>
                  <a:pt x="703" y="1"/>
                  <a:pt x="469" y="1"/>
                </a:cubicBezTo>
                <a:cubicBezTo>
                  <a:pt x="460" y="0"/>
                  <a:pt x="452" y="0"/>
                  <a:pt x="443" y="0"/>
                </a:cubicBezTo>
                <a:close/>
              </a:path>
            </a:pathLst>
          </a:custGeom>
          <a:solidFill>
            <a:srgbClr val="171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10" name="Google Shape;510;p29"/>
          <p:cNvSpPr/>
          <p:nvPr/>
        </p:nvSpPr>
        <p:spPr>
          <a:xfrm>
            <a:off x="6095293" y="3083105"/>
            <a:ext cx="30166" cy="26967"/>
          </a:xfrm>
          <a:custGeom>
            <a:avLst/>
            <a:gdLst/>
            <a:ahLst/>
            <a:cxnLst/>
            <a:rect l="l" t="t" r="r" b="b"/>
            <a:pathLst>
              <a:path w="352" h="236" extrusionOk="0">
                <a:moveTo>
                  <a:pt x="0" y="1"/>
                </a:moveTo>
                <a:cubicBezTo>
                  <a:pt x="0" y="118"/>
                  <a:pt x="98" y="235"/>
                  <a:pt x="215" y="235"/>
                </a:cubicBezTo>
                <a:lnTo>
                  <a:pt x="352" y="79"/>
                </a:lnTo>
                <a:lnTo>
                  <a:pt x="352" y="79"/>
                </a:lnTo>
                <a:cubicBezTo>
                  <a:pt x="315" y="89"/>
                  <a:pt x="280" y="94"/>
                  <a:pt x="246" y="94"/>
                </a:cubicBezTo>
                <a:cubicBezTo>
                  <a:pt x="154" y="94"/>
                  <a:pt x="72" y="58"/>
                  <a:pt x="0" y="1"/>
                </a:cubicBezTo>
                <a:close/>
              </a:path>
            </a:pathLst>
          </a:custGeom>
          <a:solidFill>
            <a:srgbClr val="171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11" name="Google Shape;511;p29"/>
          <p:cNvSpPr/>
          <p:nvPr/>
        </p:nvSpPr>
        <p:spPr>
          <a:xfrm>
            <a:off x="6285890" y="3171088"/>
            <a:ext cx="80387" cy="71760"/>
          </a:xfrm>
          <a:custGeom>
            <a:avLst/>
            <a:gdLst/>
            <a:ahLst/>
            <a:cxnLst/>
            <a:rect l="l" t="t" r="r" b="b"/>
            <a:pathLst>
              <a:path w="938" h="628" extrusionOk="0">
                <a:moveTo>
                  <a:pt x="375" y="0"/>
                </a:moveTo>
                <a:cubicBezTo>
                  <a:pt x="221" y="0"/>
                  <a:pt x="88" y="73"/>
                  <a:pt x="59" y="187"/>
                </a:cubicBezTo>
                <a:cubicBezTo>
                  <a:pt x="1" y="343"/>
                  <a:pt x="157" y="538"/>
                  <a:pt x="391" y="597"/>
                </a:cubicBezTo>
                <a:cubicBezTo>
                  <a:pt x="454" y="618"/>
                  <a:pt x="515" y="627"/>
                  <a:pt x="572" y="627"/>
                </a:cubicBezTo>
                <a:cubicBezTo>
                  <a:pt x="729" y="627"/>
                  <a:pt x="855" y="555"/>
                  <a:pt x="898" y="441"/>
                </a:cubicBezTo>
                <a:cubicBezTo>
                  <a:pt x="937" y="285"/>
                  <a:pt x="781" y="89"/>
                  <a:pt x="547" y="31"/>
                </a:cubicBezTo>
                <a:cubicBezTo>
                  <a:pt x="490" y="10"/>
                  <a:pt x="431" y="0"/>
                  <a:pt x="375" y="0"/>
                </a:cubicBezTo>
                <a:close/>
              </a:path>
            </a:pathLst>
          </a:custGeom>
          <a:solidFill>
            <a:srgbClr val="CB5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12" name="Google Shape;512;p29"/>
          <p:cNvSpPr/>
          <p:nvPr/>
        </p:nvSpPr>
        <p:spPr>
          <a:xfrm>
            <a:off x="6081925" y="3156463"/>
            <a:ext cx="76959" cy="69703"/>
          </a:xfrm>
          <a:custGeom>
            <a:avLst/>
            <a:gdLst/>
            <a:ahLst/>
            <a:cxnLst/>
            <a:rect l="l" t="t" r="r" b="b"/>
            <a:pathLst>
              <a:path w="898" h="610" extrusionOk="0">
                <a:moveTo>
                  <a:pt x="480" y="1"/>
                </a:moveTo>
                <a:cubicBezTo>
                  <a:pt x="464" y="1"/>
                  <a:pt x="447" y="1"/>
                  <a:pt x="430" y="3"/>
                </a:cubicBezTo>
                <a:cubicBezTo>
                  <a:pt x="195" y="22"/>
                  <a:pt x="0" y="159"/>
                  <a:pt x="0" y="335"/>
                </a:cubicBezTo>
                <a:cubicBezTo>
                  <a:pt x="0" y="481"/>
                  <a:pt x="188" y="610"/>
                  <a:pt x="420" y="610"/>
                </a:cubicBezTo>
                <a:cubicBezTo>
                  <a:pt x="436" y="610"/>
                  <a:pt x="452" y="609"/>
                  <a:pt x="469" y="608"/>
                </a:cubicBezTo>
                <a:cubicBezTo>
                  <a:pt x="703" y="588"/>
                  <a:pt x="898" y="432"/>
                  <a:pt x="878" y="276"/>
                </a:cubicBezTo>
                <a:cubicBezTo>
                  <a:pt x="878" y="113"/>
                  <a:pt x="694" y="1"/>
                  <a:pt x="480" y="1"/>
                </a:cubicBezTo>
                <a:close/>
              </a:path>
            </a:pathLst>
          </a:custGeom>
          <a:solidFill>
            <a:srgbClr val="CB57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13" name="Google Shape;513;p29"/>
          <p:cNvSpPr/>
          <p:nvPr/>
        </p:nvSpPr>
        <p:spPr>
          <a:xfrm>
            <a:off x="6190592" y="3279298"/>
            <a:ext cx="87071" cy="46735"/>
          </a:xfrm>
          <a:custGeom>
            <a:avLst/>
            <a:gdLst/>
            <a:ahLst/>
            <a:cxnLst/>
            <a:rect l="l" t="t" r="r" b="b"/>
            <a:pathLst>
              <a:path w="1016" h="409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57" y="409"/>
                  <a:pt x="457" y="409"/>
                </a:cubicBezTo>
                <a:cubicBezTo>
                  <a:pt x="492" y="409"/>
                  <a:pt x="528" y="403"/>
                  <a:pt x="566" y="391"/>
                </a:cubicBezTo>
                <a:cubicBezTo>
                  <a:pt x="762" y="352"/>
                  <a:pt x="918" y="255"/>
                  <a:pt x="1015" y="118"/>
                </a:cubicBezTo>
                <a:cubicBezTo>
                  <a:pt x="547" y="79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14" name="Google Shape;514;p29"/>
          <p:cNvSpPr/>
          <p:nvPr/>
        </p:nvSpPr>
        <p:spPr>
          <a:xfrm>
            <a:off x="6163853" y="3263758"/>
            <a:ext cx="117152" cy="27767"/>
          </a:xfrm>
          <a:custGeom>
            <a:avLst/>
            <a:gdLst/>
            <a:ahLst/>
            <a:cxnLst/>
            <a:rect l="l" t="t" r="r" b="b"/>
            <a:pathLst>
              <a:path w="1367" h="243" extrusionOk="0">
                <a:moveTo>
                  <a:pt x="59" y="0"/>
                </a:moveTo>
                <a:cubicBezTo>
                  <a:pt x="39" y="0"/>
                  <a:pt x="0" y="39"/>
                  <a:pt x="39" y="59"/>
                </a:cubicBezTo>
                <a:cubicBezTo>
                  <a:pt x="235" y="137"/>
                  <a:pt x="430" y="176"/>
                  <a:pt x="644" y="196"/>
                </a:cubicBezTo>
                <a:cubicBezTo>
                  <a:pt x="816" y="224"/>
                  <a:pt x="998" y="242"/>
                  <a:pt x="1175" y="242"/>
                </a:cubicBezTo>
                <a:cubicBezTo>
                  <a:pt x="1239" y="242"/>
                  <a:pt x="1304" y="240"/>
                  <a:pt x="1366" y="235"/>
                </a:cubicBezTo>
                <a:lnTo>
                  <a:pt x="1366" y="215"/>
                </a:lnTo>
                <a:cubicBezTo>
                  <a:pt x="1152" y="157"/>
                  <a:pt x="917" y="137"/>
                  <a:pt x="703" y="117"/>
                </a:cubicBezTo>
                <a:cubicBezTo>
                  <a:pt x="488" y="59"/>
                  <a:pt x="274" y="20"/>
                  <a:pt x="59" y="0"/>
                </a:cubicBezTo>
                <a:close/>
              </a:path>
            </a:pathLst>
          </a:custGeom>
          <a:solidFill>
            <a:srgbClr val="AC1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5911383" y="4075274"/>
            <a:ext cx="600329" cy="653377"/>
          </a:xfrm>
          <a:custGeom>
            <a:avLst/>
            <a:gdLst/>
            <a:ahLst/>
            <a:cxnLst/>
            <a:rect l="l" t="t" r="r" b="b"/>
            <a:pathLst>
              <a:path w="7005" h="5718" extrusionOk="0">
                <a:moveTo>
                  <a:pt x="3867" y="1"/>
                </a:moveTo>
                <a:cubicBezTo>
                  <a:pt x="3865" y="1"/>
                  <a:pt x="3863" y="1"/>
                  <a:pt x="3863" y="1"/>
                </a:cubicBezTo>
                <a:lnTo>
                  <a:pt x="1834" y="1327"/>
                </a:lnTo>
                <a:cubicBezTo>
                  <a:pt x="1834" y="1327"/>
                  <a:pt x="117" y="3571"/>
                  <a:pt x="0" y="4410"/>
                </a:cubicBezTo>
                <a:cubicBezTo>
                  <a:pt x="46" y="4408"/>
                  <a:pt x="91" y="4407"/>
                  <a:pt x="135" y="4407"/>
                </a:cubicBezTo>
                <a:cubicBezTo>
                  <a:pt x="1722" y="4407"/>
                  <a:pt x="2829" y="5718"/>
                  <a:pt x="2829" y="5718"/>
                </a:cubicBezTo>
                <a:lnTo>
                  <a:pt x="3239" y="5113"/>
                </a:lnTo>
                <a:lnTo>
                  <a:pt x="3415" y="5718"/>
                </a:lnTo>
                <a:lnTo>
                  <a:pt x="7005" y="3376"/>
                </a:lnTo>
                <a:cubicBezTo>
                  <a:pt x="6375" y="38"/>
                  <a:pt x="3974" y="1"/>
                  <a:pt x="38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16" name="Google Shape;516;p29"/>
          <p:cNvSpPr/>
          <p:nvPr/>
        </p:nvSpPr>
        <p:spPr>
          <a:xfrm>
            <a:off x="7585751" y="781237"/>
            <a:ext cx="1095555" cy="3725195"/>
          </a:xfrm>
          <a:custGeom>
            <a:avLst/>
            <a:gdLst/>
            <a:ahLst/>
            <a:cxnLst/>
            <a:rect l="l" t="t" r="r" b="b"/>
            <a:pathLst>
              <a:path w="14011" h="35731" extrusionOk="0">
                <a:moveTo>
                  <a:pt x="7855" y="1"/>
                </a:moveTo>
                <a:cubicBezTo>
                  <a:pt x="5617" y="1"/>
                  <a:pt x="3063" y="3100"/>
                  <a:pt x="1757" y="6834"/>
                </a:cubicBezTo>
                <a:cubicBezTo>
                  <a:pt x="1" y="11907"/>
                  <a:pt x="235" y="24589"/>
                  <a:pt x="1757" y="29663"/>
                </a:cubicBezTo>
                <a:cubicBezTo>
                  <a:pt x="3298" y="34755"/>
                  <a:pt x="6908" y="35731"/>
                  <a:pt x="6908" y="35731"/>
                </a:cubicBezTo>
                <a:cubicBezTo>
                  <a:pt x="8176" y="35399"/>
                  <a:pt x="10635" y="34326"/>
                  <a:pt x="12313" y="27516"/>
                </a:cubicBezTo>
                <a:cubicBezTo>
                  <a:pt x="14010" y="20707"/>
                  <a:pt x="12527" y="4785"/>
                  <a:pt x="10069" y="1312"/>
                </a:cubicBezTo>
                <a:cubicBezTo>
                  <a:pt x="9420" y="400"/>
                  <a:pt x="8657" y="1"/>
                  <a:pt x="78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  <p:sp>
        <p:nvSpPr>
          <p:cNvPr id="517" name="Google Shape;517;p29"/>
          <p:cNvSpPr/>
          <p:nvPr/>
        </p:nvSpPr>
        <p:spPr>
          <a:xfrm>
            <a:off x="7886324" y="2921751"/>
            <a:ext cx="489798" cy="3155120"/>
          </a:xfrm>
          <a:custGeom>
            <a:avLst/>
            <a:gdLst/>
            <a:ahLst/>
            <a:cxnLst/>
            <a:rect l="l" t="t" r="r" b="b"/>
            <a:pathLst>
              <a:path w="6264" h="30263" extrusionOk="0">
                <a:moveTo>
                  <a:pt x="2908" y="0"/>
                </a:moveTo>
                <a:cubicBezTo>
                  <a:pt x="2908" y="0"/>
                  <a:pt x="2498" y="8097"/>
                  <a:pt x="2303" y="9151"/>
                </a:cubicBezTo>
                <a:cubicBezTo>
                  <a:pt x="2269" y="9336"/>
                  <a:pt x="2179" y="9413"/>
                  <a:pt x="2052" y="9413"/>
                </a:cubicBezTo>
                <a:cubicBezTo>
                  <a:pt x="1444" y="9413"/>
                  <a:pt x="1" y="7649"/>
                  <a:pt x="0" y="7649"/>
                </a:cubicBezTo>
                <a:lnTo>
                  <a:pt x="0" y="7649"/>
                </a:lnTo>
                <a:cubicBezTo>
                  <a:pt x="1" y="7649"/>
                  <a:pt x="1639" y="10497"/>
                  <a:pt x="1776" y="11122"/>
                </a:cubicBezTo>
                <a:cubicBezTo>
                  <a:pt x="1913" y="11727"/>
                  <a:pt x="1444" y="30263"/>
                  <a:pt x="1444" y="30263"/>
                </a:cubicBezTo>
                <a:lnTo>
                  <a:pt x="3961" y="30263"/>
                </a:lnTo>
                <a:cubicBezTo>
                  <a:pt x="3961" y="30263"/>
                  <a:pt x="3766" y="12273"/>
                  <a:pt x="3766" y="10673"/>
                </a:cubicBezTo>
                <a:cubicBezTo>
                  <a:pt x="3766" y="9073"/>
                  <a:pt x="6263" y="4801"/>
                  <a:pt x="6264" y="4800"/>
                </a:cubicBezTo>
                <a:lnTo>
                  <a:pt x="6264" y="4800"/>
                </a:lnTo>
                <a:cubicBezTo>
                  <a:pt x="6263" y="4801"/>
                  <a:pt x="4078" y="8000"/>
                  <a:pt x="3552" y="8097"/>
                </a:cubicBezTo>
                <a:cubicBezTo>
                  <a:pt x="3549" y="8098"/>
                  <a:pt x="3547" y="8098"/>
                  <a:pt x="3544" y="8098"/>
                </a:cubicBezTo>
                <a:cubicBezTo>
                  <a:pt x="3024" y="8098"/>
                  <a:pt x="2908" y="0"/>
                  <a:pt x="2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1A5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0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97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9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365504" cy="23590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755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698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540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70097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4" y="503239"/>
            <a:ext cx="72009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4" y="1981200"/>
            <a:ext cx="7200900" cy="381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  <a:lvl2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2pPr>
            <a:lvl3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3pPr>
            <a:lvl4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4pPr>
            <a:lvl5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0836" y="6289676"/>
            <a:ext cx="723900" cy="222251"/>
          </a:xfrm>
          <a:prstGeom prst="rect">
            <a:avLst/>
          </a:prstGeom>
        </p:spPr>
        <p:txBody>
          <a:bodyPr/>
          <a:lstStyle>
            <a:lvl1pPr>
              <a:defRPr baseline="0" smtClean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89676"/>
            <a:ext cx="4595446" cy="222251"/>
          </a:xfrm>
          <a:prstGeom prst="rect">
            <a:avLst/>
          </a:prstGeom>
        </p:spPr>
        <p:txBody>
          <a:bodyPr/>
          <a:lstStyle>
            <a:lvl1pPr>
              <a:defRPr baseline="0" smtClean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91451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239CD5"/>
              </a:gs>
              <a:gs pos="100000">
                <a:srgbClr val="239CD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grpSp>
        <p:nvGrpSpPr>
          <p:cNvPr id="3" name="组 5"/>
          <p:cNvGrpSpPr/>
          <p:nvPr/>
        </p:nvGrpSpPr>
        <p:grpSpPr>
          <a:xfrm>
            <a:off x="433682" y="43885"/>
            <a:ext cx="11384133" cy="12969849"/>
            <a:chOff x="433682" y="43885"/>
            <a:chExt cx="11384133" cy="12969849"/>
          </a:xfrm>
        </p:grpSpPr>
        <p:sp>
          <p:nvSpPr>
            <p:cNvPr id="4" name="椭圆 1"/>
            <p:cNvSpPr/>
            <p:nvPr/>
          </p:nvSpPr>
          <p:spPr>
            <a:xfrm rot="18899994" flipH="1">
              <a:off x="-456281" y="1246243"/>
              <a:ext cx="12969849" cy="10565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173238" flipH="1">
              <a:off x="433682" y="387349"/>
              <a:ext cx="11384133" cy="10732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618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9105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56461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86653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33018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7915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82331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12577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5435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84547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6436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9ACA5"/>
              </a:gs>
              <a:gs pos="100000">
                <a:srgbClr val="39ACA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椭圆 1"/>
          <p:cNvSpPr/>
          <p:nvPr/>
        </p:nvSpPr>
        <p:spPr>
          <a:xfrm rot="19800012">
            <a:off x="3800832" y="-247747"/>
            <a:ext cx="7145085" cy="87812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4" name="椭圆 1"/>
          <p:cNvSpPr/>
          <p:nvPr/>
        </p:nvSpPr>
        <p:spPr>
          <a:xfrm rot="17526767">
            <a:off x="2954797" y="617689"/>
            <a:ext cx="9526786" cy="6585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5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728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8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60728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80948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49829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0" y="2128075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22583" y="-3766296"/>
            <a:ext cx="9526783" cy="6013550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0" y="3169835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4376804" y="6316128"/>
            <a:ext cx="9526783" cy="6013550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0" y="4033467"/>
            <a:ext cx="6063491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charset="0"/>
              <a:buChar char="•"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92797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-559480" y="809094"/>
            <a:ext cx="12969854" cy="11384133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7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49991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7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3" y="617686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7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54037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88550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75078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7486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6648" y="1182028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9980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9ACA5"/>
              </a:gs>
              <a:gs pos="100000">
                <a:srgbClr val="39ACA5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grpSp>
        <p:nvGrpSpPr>
          <p:cNvPr id="3" name="组 3"/>
          <p:cNvGrpSpPr/>
          <p:nvPr/>
        </p:nvGrpSpPr>
        <p:grpSpPr>
          <a:xfrm>
            <a:off x="-1320430" y="-353682"/>
            <a:ext cx="14388678" cy="9115380"/>
            <a:chOff x="-1320430" y="-353682"/>
            <a:chExt cx="14388678" cy="9115380"/>
          </a:xfrm>
        </p:grpSpPr>
        <p:sp>
          <p:nvSpPr>
            <p:cNvPr id="4" name="椭圆 1"/>
            <p:cNvSpPr/>
            <p:nvPr/>
          </p:nvSpPr>
          <p:spPr>
            <a:xfrm rot="1341">
              <a:off x="-1320430" y="-315395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247063">
              <a:off x="-948836" y="-353682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4955353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30918B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326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4971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C505-F48A-4E77-83E6-47CFFA57FA4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08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77D0-6F3B-48BE-B695-B0FD158FB4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25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E081-3D58-435E-821F-B6E6D6A3A87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87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2E92-EA65-44B7-860A-7EA1FD7FB27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0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B91E-B81F-4E8D-A595-46D47AE78FB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84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1188-936B-4336-A6AE-84851256184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35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791-0459-49F0-8D5C-D14B1D54B59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36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26D4-D8E5-49DE-B969-FB73EA6D719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01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0DC-2207-487D-9272-3318E9EDF37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CD30531-FC67-45DA-9C99-6644C7CA082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9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6776CA"/>
              </a:gs>
              <a:gs pos="100000">
                <a:srgbClr val="6776CA"/>
              </a:gs>
            </a:gsLst>
            <a:lin ang="135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grpSp>
        <p:nvGrpSpPr>
          <p:cNvPr id="3" name="组 8"/>
          <p:cNvGrpSpPr/>
          <p:nvPr/>
        </p:nvGrpSpPr>
        <p:grpSpPr>
          <a:xfrm>
            <a:off x="-2125522" y="-1517279"/>
            <a:ext cx="11384133" cy="12969849"/>
            <a:chOff x="-2125522" y="-1517279"/>
            <a:chExt cx="11384133" cy="12969849"/>
          </a:xfrm>
        </p:grpSpPr>
        <p:sp>
          <p:nvSpPr>
            <p:cNvPr id="4" name="椭圆 1"/>
            <p:cNvSpPr/>
            <p:nvPr/>
          </p:nvSpPr>
          <p:spPr>
            <a:xfrm rot="18899994" flipH="1">
              <a:off x="-3015486" y="-314921"/>
              <a:ext cx="12969849" cy="10565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173238" flipH="1">
              <a:off x="-2125522" y="-1173824"/>
              <a:ext cx="11384133" cy="10732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4355BE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/>
        </p:nvSpPr>
        <p:spPr>
          <a:xfrm>
            <a:off x="6708477" y="6494379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C5A327-8A1E-4D78-8662-491EF0117E69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646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07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12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60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14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04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2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26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89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53058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180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2C437"/>
              </a:gs>
              <a:gs pos="100000">
                <a:srgbClr val="92C437"/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椭圆 1"/>
          <p:cNvSpPr/>
          <p:nvPr/>
        </p:nvSpPr>
        <p:spPr>
          <a:xfrm rot="19800012">
            <a:off x="3800832" y="-247747"/>
            <a:ext cx="7145085" cy="87812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4" name="椭圆 1"/>
          <p:cNvSpPr/>
          <p:nvPr/>
        </p:nvSpPr>
        <p:spPr>
          <a:xfrm rot="17526767">
            <a:off x="2954797" y="617689"/>
            <a:ext cx="9526786" cy="6585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88084"/>
              <a:gd name="f7" fmla="val 5335133"/>
              <a:gd name="f8" fmla="val 162747"/>
              <a:gd name="f9" fmla="val 2274466"/>
              <a:gd name="f10" fmla="val 257090"/>
              <a:gd name="f11" fmla="val 1780980"/>
              <a:gd name="f12" fmla="val 373204"/>
              <a:gd name="f13" fmla="val 1439894"/>
              <a:gd name="f14" fmla="val 815890"/>
              <a:gd name="f15" fmla="val 997208"/>
              <a:gd name="f16" fmla="val 1258576"/>
              <a:gd name="f17" fmla="val 554522"/>
              <a:gd name="f18" fmla="val 2141528"/>
              <a:gd name="f19" fmla="val 73132"/>
              <a:gd name="f20" fmla="val 2847890"/>
              <a:gd name="f21" fmla="val 10237"/>
              <a:gd name="f22" fmla="val 3554252"/>
              <a:gd name="f23" fmla="val -52658"/>
              <a:gd name="f24" fmla="val 4611377"/>
              <a:gd name="f25" fmla="val 177151"/>
              <a:gd name="f26" fmla="val 5054063"/>
              <a:gd name="f27" fmla="val 619837"/>
              <a:gd name="f28" fmla="val 5496749"/>
              <a:gd name="f29" fmla="val 1062523"/>
              <a:gd name="f30" fmla="val 6002329"/>
              <a:gd name="f31" fmla="val 2414770"/>
              <a:gd name="f32" fmla="val 5692691"/>
              <a:gd name="f33" fmla="val 3116294"/>
              <a:gd name="f34" fmla="val 5383053"/>
              <a:gd name="f35" fmla="val 3817818"/>
              <a:gd name="f36" fmla="val 3755033"/>
              <a:gd name="f37" fmla="val 5182160"/>
              <a:gd name="f38" fmla="val 5322465"/>
              <a:gd name="f39" fmla="val 1940747"/>
              <a:gd name="f40" fmla="val 5462770"/>
              <a:gd name="f41" fmla="val 692519"/>
              <a:gd name="f42" fmla="val 4400808"/>
              <a:gd name="f43" fmla="val 249833"/>
              <a:gd name="f44" fmla="val 3958122"/>
              <a:gd name="f45" fmla="val -192853"/>
              <a:gd name="f46" fmla="val 3515436"/>
              <a:gd name="f47" fmla="val 68404"/>
              <a:gd name="f48" fmla="val 2767952"/>
              <a:gd name="f49" fmla="+- 0 0 -90"/>
              <a:gd name="f50" fmla="*/ f3 1 5788084"/>
              <a:gd name="f51" fmla="*/ f4 1 5335133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788084"/>
              <a:gd name="f60" fmla="*/ f56 1 5335133"/>
              <a:gd name="f61" fmla="*/ 997208 f56 1"/>
              <a:gd name="f62" fmla="*/ 10237 f56 1"/>
              <a:gd name="f63" fmla="*/ 619837 f56 1"/>
              <a:gd name="f64" fmla="*/ 3116294 f56 1"/>
              <a:gd name="f65" fmla="*/ 5322465 f56 1"/>
              <a:gd name="f66" fmla="*/ 3958122 f56 1"/>
              <a:gd name="f67" fmla="*/ 162747 f57 1"/>
              <a:gd name="f68" fmla="*/ 2274466 f56 1"/>
              <a:gd name="f69" fmla="*/ 815890 f57 1"/>
              <a:gd name="f70" fmla="*/ 2847890 f57 1"/>
              <a:gd name="f71" fmla="*/ 5054063 f57 1"/>
              <a:gd name="f72" fmla="*/ 5692691 f57 1"/>
              <a:gd name="f73" fmla="*/ 249833 f57 1"/>
              <a:gd name="f74" fmla="+- f58 0 f1"/>
              <a:gd name="f75" fmla="*/ f61 1 5335133"/>
              <a:gd name="f76" fmla="*/ f62 1 5335133"/>
              <a:gd name="f77" fmla="*/ f63 1 5335133"/>
              <a:gd name="f78" fmla="*/ f64 1 5335133"/>
              <a:gd name="f79" fmla="*/ f65 1 5335133"/>
              <a:gd name="f80" fmla="*/ f66 1 5335133"/>
              <a:gd name="f81" fmla="*/ f67 1 5788084"/>
              <a:gd name="f82" fmla="*/ f68 1 5335133"/>
              <a:gd name="f83" fmla="*/ f69 1 5788084"/>
              <a:gd name="f84" fmla="*/ f70 1 5788084"/>
              <a:gd name="f85" fmla="*/ f71 1 5788084"/>
              <a:gd name="f86" fmla="*/ f72 1 5788084"/>
              <a:gd name="f87" fmla="*/ f73 1 5788084"/>
              <a:gd name="f88" fmla="*/ f52 1 f59"/>
              <a:gd name="f89" fmla="*/ f53 1 f59"/>
              <a:gd name="f90" fmla="*/ f52 1 f60"/>
              <a:gd name="f91" fmla="*/ f54 1 f60"/>
              <a:gd name="f92" fmla="*/ f81 1 f59"/>
              <a:gd name="f93" fmla="*/ f82 1 f60"/>
              <a:gd name="f94" fmla="*/ f83 1 f59"/>
              <a:gd name="f95" fmla="*/ f75 1 f60"/>
              <a:gd name="f96" fmla="*/ f84 1 f59"/>
              <a:gd name="f97" fmla="*/ f76 1 f60"/>
              <a:gd name="f98" fmla="*/ f85 1 f59"/>
              <a:gd name="f99" fmla="*/ f77 1 f60"/>
              <a:gd name="f100" fmla="*/ f86 1 f59"/>
              <a:gd name="f101" fmla="*/ f78 1 f60"/>
              <a:gd name="f102" fmla="*/ f79 1 f60"/>
              <a:gd name="f103" fmla="*/ f87 1 f59"/>
              <a:gd name="f104" fmla="*/ f80 1 f60"/>
              <a:gd name="f105" fmla="*/ f88 f50 1"/>
              <a:gd name="f106" fmla="*/ f89 f50 1"/>
              <a:gd name="f107" fmla="*/ f91 f51 1"/>
              <a:gd name="f108" fmla="*/ f90 f51 1"/>
              <a:gd name="f109" fmla="*/ f92 f50 1"/>
              <a:gd name="f110" fmla="*/ f93 f51 1"/>
              <a:gd name="f111" fmla="*/ f94 f50 1"/>
              <a:gd name="f112" fmla="*/ f95 f51 1"/>
              <a:gd name="f113" fmla="*/ f96 f50 1"/>
              <a:gd name="f114" fmla="*/ f97 f51 1"/>
              <a:gd name="f115" fmla="*/ f98 f50 1"/>
              <a:gd name="f116" fmla="*/ f99 f51 1"/>
              <a:gd name="f117" fmla="*/ f100 f50 1"/>
              <a:gd name="f118" fmla="*/ f101 f51 1"/>
              <a:gd name="f119" fmla="*/ f102 f51 1"/>
              <a:gd name="f120" fmla="*/ f103 f50 1"/>
              <a:gd name="f121" fmla="*/ f10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09" y="f110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3" y="f119"/>
              </a:cxn>
              <a:cxn ang="f74">
                <a:pos x="f120" y="f121"/>
              </a:cxn>
              <a:cxn ang="f74">
                <a:pos x="f109" y="f110"/>
              </a:cxn>
            </a:cxnLst>
            <a:rect l="f105" t="f108" r="f106" b="f107"/>
            <a:pathLst>
              <a:path w="5788084" h="533513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20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8" y="f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5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241712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6" name="投影片編號版面配置區 5"/>
          <p:cNvSpPr txBox="1"/>
          <p:nvPr/>
        </p:nvSpPr>
        <p:spPr>
          <a:xfrm>
            <a:off x="6708477" y="6494379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240FBB-5D26-42A0-AC24-10CF04C7FEB0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360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1964851" y="470467"/>
            <a:ext cx="52143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ctrTitle" idx="2"/>
          </p:nvPr>
        </p:nvSpPr>
        <p:spPr>
          <a:xfrm>
            <a:off x="464478" y="2408667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616128" y="2800999"/>
            <a:ext cx="14772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ctrTitle" idx="3"/>
          </p:nvPr>
        </p:nvSpPr>
        <p:spPr>
          <a:xfrm>
            <a:off x="2077426" y="2408667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4"/>
          </p:nvPr>
        </p:nvSpPr>
        <p:spPr>
          <a:xfrm>
            <a:off x="2229076" y="2800999"/>
            <a:ext cx="14772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 idx="5"/>
          </p:nvPr>
        </p:nvSpPr>
        <p:spPr>
          <a:xfrm>
            <a:off x="3690375" y="2408667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6"/>
          </p:nvPr>
        </p:nvSpPr>
        <p:spPr>
          <a:xfrm>
            <a:off x="3842025" y="2800999"/>
            <a:ext cx="14772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ctrTitle" idx="7"/>
          </p:nvPr>
        </p:nvSpPr>
        <p:spPr>
          <a:xfrm>
            <a:off x="3707117" y="4733149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8"/>
          </p:nvPr>
        </p:nvSpPr>
        <p:spPr>
          <a:xfrm>
            <a:off x="3858772" y="5186935"/>
            <a:ext cx="14772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 idx="9"/>
          </p:nvPr>
        </p:nvSpPr>
        <p:spPr>
          <a:xfrm>
            <a:off x="5343519" y="4733149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3"/>
          </p:nvPr>
        </p:nvSpPr>
        <p:spPr>
          <a:xfrm>
            <a:off x="5500261" y="5186935"/>
            <a:ext cx="14772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14"/>
          </p:nvPr>
        </p:nvSpPr>
        <p:spPr>
          <a:xfrm>
            <a:off x="6979921" y="4733149"/>
            <a:ext cx="17805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5"/>
          </p:nvPr>
        </p:nvSpPr>
        <p:spPr>
          <a:xfrm>
            <a:off x="7141750" y="5186935"/>
            <a:ext cx="1456800" cy="1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30677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846137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62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62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r="78297"/>
          <a:stretch/>
        </p:blipFill>
        <p:spPr bwMode="auto">
          <a:xfrm>
            <a:off x="8146211" y="70046"/>
            <a:ext cx="898068" cy="7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5292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951650" y="423409"/>
            <a:ext cx="5240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 idx="2"/>
          </p:nvPr>
        </p:nvSpPr>
        <p:spPr>
          <a:xfrm>
            <a:off x="691525" y="4199344"/>
            <a:ext cx="17961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691525" y="2339607"/>
            <a:ext cx="1796100" cy="1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 idx="3"/>
          </p:nvPr>
        </p:nvSpPr>
        <p:spPr>
          <a:xfrm>
            <a:off x="2679810" y="4199344"/>
            <a:ext cx="17961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4"/>
          </p:nvPr>
        </p:nvSpPr>
        <p:spPr>
          <a:xfrm>
            <a:off x="2679809" y="2339607"/>
            <a:ext cx="1796100" cy="1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 idx="5"/>
          </p:nvPr>
        </p:nvSpPr>
        <p:spPr>
          <a:xfrm>
            <a:off x="4668094" y="4199344"/>
            <a:ext cx="17961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6"/>
          </p:nvPr>
        </p:nvSpPr>
        <p:spPr>
          <a:xfrm>
            <a:off x="4668092" y="2339607"/>
            <a:ext cx="1796100" cy="1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 idx="7"/>
          </p:nvPr>
        </p:nvSpPr>
        <p:spPr>
          <a:xfrm>
            <a:off x="6656379" y="4199344"/>
            <a:ext cx="17961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8"/>
          </p:nvPr>
        </p:nvSpPr>
        <p:spPr>
          <a:xfrm>
            <a:off x="6656376" y="2339607"/>
            <a:ext cx="1796100" cy="1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21"/>
          <p:cNvSpPr/>
          <p:nvPr/>
        </p:nvSpPr>
        <p:spPr>
          <a:xfrm rot="10800000">
            <a:off x="58" y="5467946"/>
            <a:ext cx="9160764" cy="1390077"/>
          </a:xfrm>
          <a:custGeom>
            <a:avLst/>
            <a:gdLst/>
            <a:ahLst/>
            <a:cxnLst/>
            <a:rect l="l" t="t" r="r" b="b"/>
            <a:pathLst>
              <a:path w="81851" h="9315" extrusionOk="0">
                <a:moveTo>
                  <a:pt x="1" y="0"/>
                </a:moveTo>
                <a:lnTo>
                  <a:pt x="1" y="7429"/>
                </a:lnTo>
                <a:cubicBezTo>
                  <a:pt x="1" y="7429"/>
                  <a:pt x="1120" y="7584"/>
                  <a:pt x="3115" y="7584"/>
                </a:cubicBezTo>
                <a:cubicBezTo>
                  <a:pt x="6333" y="7584"/>
                  <a:pt x="11827" y="7180"/>
                  <a:pt x="18577" y="5069"/>
                </a:cubicBezTo>
                <a:cubicBezTo>
                  <a:pt x="23856" y="3418"/>
                  <a:pt x="29277" y="2316"/>
                  <a:pt x="34763" y="2316"/>
                </a:cubicBezTo>
                <a:cubicBezTo>
                  <a:pt x="40641" y="2316"/>
                  <a:pt x="46593" y="3581"/>
                  <a:pt x="52525" y="6788"/>
                </a:cubicBezTo>
                <a:cubicBezTo>
                  <a:pt x="55989" y="8661"/>
                  <a:pt x="60036" y="9314"/>
                  <a:pt x="63998" y="9314"/>
                </a:cubicBezTo>
                <a:cubicBezTo>
                  <a:pt x="73152" y="9314"/>
                  <a:pt x="81850" y="5826"/>
                  <a:pt x="81850" y="5826"/>
                </a:cubicBezTo>
                <a:lnTo>
                  <a:pt x="818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42756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0" y="2128077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22582" y="-3766296"/>
            <a:ext cx="9526783" cy="6013550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0" y="3169837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4376805" y="6316129"/>
            <a:ext cx="9526783" cy="6013550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0" y="4033469"/>
            <a:ext cx="6063491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charset="0"/>
              <a:buChar char="•"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5477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-559480" y="809095"/>
            <a:ext cx="12969854" cy="11384133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3820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82615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04823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 rot="17100000" flipH="1">
            <a:off x="-3118685" y="-752077"/>
            <a:ext cx="12969854" cy="11384133"/>
            <a:chOff x="-3533241" y="-1493421"/>
            <a:chExt cx="10611835" cy="9526783"/>
          </a:xfrm>
        </p:grpSpPr>
        <p:sp>
          <p:nvSpPr>
            <p:cNvPr id="10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717069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8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4" y="617687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8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205291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8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7" y="258235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0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6900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7DC555"/>
              </a:gs>
              <a:gs pos="100000">
                <a:srgbClr val="7DC555"/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grpSp>
        <p:nvGrpSpPr>
          <p:cNvPr id="3" name="组 3"/>
          <p:cNvGrpSpPr/>
          <p:nvPr/>
        </p:nvGrpSpPr>
        <p:grpSpPr>
          <a:xfrm>
            <a:off x="-1320430" y="-353682"/>
            <a:ext cx="14388678" cy="9115380"/>
            <a:chOff x="-1320430" y="-353682"/>
            <a:chExt cx="14388678" cy="9115380"/>
          </a:xfrm>
        </p:grpSpPr>
        <p:sp>
          <p:nvSpPr>
            <p:cNvPr id="4" name="椭圆 1"/>
            <p:cNvSpPr/>
            <p:nvPr/>
          </p:nvSpPr>
          <p:spPr>
            <a:xfrm rot="1341">
              <a:off x="-1320430" y="-315395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5" name="椭圆 1"/>
            <p:cNvSpPr/>
            <p:nvPr/>
          </p:nvSpPr>
          <p:spPr>
            <a:xfrm rot="21247063">
              <a:off x="-948836" y="-353682"/>
              <a:ext cx="14017084" cy="90770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88084"/>
                <a:gd name="f7" fmla="val 5335133"/>
                <a:gd name="f8" fmla="val 162747"/>
                <a:gd name="f9" fmla="val 2274466"/>
                <a:gd name="f10" fmla="val 257090"/>
                <a:gd name="f11" fmla="val 1780980"/>
                <a:gd name="f12" fmla="val 373204"/>
                <a:gd name="f13" fmla="val 1439894"/>
                <a:gd name="f14" fmla="val 815890"/>
                <a:gd name="f15" fmla="val 997208"/>
                <a:gd name="f16" fmla="val 1258576"/>
                <a:gd name="f17" fmla="val 554522"/>
                <a:gd name="f18" fmla="val 2141528"/>
                <a:gd name="f19" fmla="val 73132"/>
                <a:gd name="f20" fmla="val 2847890"/>
                <a:gd name="f21" fmla="val 10237"/>
                <a:gd name="f22" fmla="val 3554252"/>
                <a:gd name="f23" fmla="val -52658"/>
                <a:gd name="f24" fmla="val 4611377"/>
                <a:gd name="f25" fmla="val 177151"/>
                <a:gd name="f26" fmla="val 5054063"/>
                <a:gd name="f27" fmla="val 619837"/>
                <a:gd name="f28" fmla="val 5496749"/>
                <a:gd name="f29" fmla="val 1062523"/>
                <a:gd name="f30" fmla="val 6002329"/>
                <a:gd name="f31" fmla="val 2414770"/>
                <a:gd name="f32" fmla="val 5692691"/>
                <a:gd name="f33" fmla="val 3116294"/>
                <a:gd name="f34" fmla="val 5383053"/>
                <a:gd name="f35" fmla="val 3817818"/>
                <a:gd name="f36" fmla="val 3755033"/>
                <a:gd name="f37" fmla="val 5182160"/>
                <a:gd name="f38" fmla="val 5322465"/>
                <a:gd name="f39" fmla="val 1940747"/>
                <a:gd name="f40" fmla="val 5462770"/>
                <a:gd name="f41" fmla="val 692519"/>
                <a:gd name="f42" fmla="val 4400808"/>
                <a:gd name="f43" fmla="val 249833"/>
                <a:gd name="f44" fmla="val 3958122"/>
                <a:gd name="f45" fmla="val -192853"/>
                <a:gd name="f46" fmla="val 3515436"/>
                <a:gd name="f47" fmla="val 68404"/>
                <a:gd name="f48" fmla="val 2767952"/>
                <a:gd name="f49" fmla="+- 0 0 -90"/>
                <a:gd name="f50" fmla="*/ f3 1 5788084"/>
                <a:gd name="f51" fmla="*/ f4 1 533513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788084"/>
                <a:gd name="f60" fmla="*/ f56 1 5335133"/>
                <a:gd name="f61" fmla="*/ 997208 f56 1"/>
                <a:gd name="f62" fmla="*/ 10237 f56 1"/>
                <a:gd name="f63" fmla="*/ 619837 f56 1"/>
                <a:gd name="f64" fmla="*/ 3116294 f56 1"/>
                <a:gd name="f65" fmla="*/ 5322465 f56 1"/>
                <a:gd name="f66" fmla="*/ 3958122 f56 1"/>
                <a:gd name="f67" fmla="*/ 162747 f57 1"/>
                <a:gd name="f68" fmla="*/ 2274466 f56 1"/>
                <a:gd name="f69" fmla="*/ 815890 f57 1"/>
                <a:gd name="f70" fmla="*/ 2847890 f57 1"/>
                <a:gd name="f71" fmla="*/ 5054063 f57 1"/>
                <a:gd name="f72" fmla="*/ 5692691 f57 1"/>
                <a:gd name="f73" fmla="*/ 249833 f57 1"/>
                <a:gd name="f74" fmla="+- f58 0 f1"/>
                <a:gd name="f75" fmla="*/ f61 1 5335133"/>
                <a:gd name="f76" fmla="*/ f62 1 5335133"/>
                <a:gd name="f77" fmla="*/ f63 1 5335133"/>
                <a:gd name="f78" fmla="*/ f64 1 5335133"/>
                <a:gd name="f79" fmla="*/ f65 1 5335133"/>
                <a:gd name="f80" fmla="*/ f66 1 5335133"/>
                <a:gd name="f81" fmla="*/ f67 1 5788084"/>
                <a:gd name="f82" fmla="*/ f68 1 5335133"/>
                <a:gd name="f83" fmla="*/ f69 1 5788084"/>
                <a:gd name="f84" fmla="*/ f70 1 5788084"/>
                <a:gd name="f85" fmla="*/ f71 1 5788084"/>
                <a:gd name="f86" fmla="*/ f72 1 5788084"/>
                <a:gd name="f87" fmla="*/ f73 1 5788084"/>
                <a:gd name="f88" fmla="*/ f52 1 f59"/>
                <a:gd name="f89" fmla="*/ f53 1 f59"/>
                <a:gd name="f90" fmla="*/ f52 1 f60"/>
                <a:gd name="f91" fmla="*/ f54 1 f60"/>
                <a:gd name="f92" fmla="*/ f81 1 f59"/>
                <a:gd name="f93" fmla="*/ f82 1 f60"/>
                <a:gd name="f94" fmla="*/ f83 1 f59"/>
                <a:gd name="f95" fmla="*/ f75 1 f60"/>
                <a:gd name="f96" fmla="*/ f84 1 f59"/>
                <a:gd name="f97" fmla="*/ f76 1 f60"/>
                <a:gd name="f98" fmla="*/ f85 1 f59"/>
                <a:gd name="f99" fmla="*/ f77 1 f60"/>
                <a:gd name="f100" fmla="*/ f86 1 f59"/>
                <a:gd name="f101" fmla="*/ f78 1 f60"/>
                <a:gd name="f102" fmla="*/ f79 1 f60"/>
                <a:gd name="f103" fmla="*/ f87 1 f59"/>
                <a:gd name="f104" fmla="*/ f80 1 f60"/>
                <a:gd name="f105" fmla="*/ f88 f50 1"/>
                <a:gd name="f106" fmla="*/ f89 f50 1"/>
                <a:gd name="f107" fmla="*/ f91 f51 1"/>
                <a:gd name="f108" fmla="*/ f90 f51 1"/>
                <a:gd name="f109" fmla="*/ f92 f50 1"/>
                <a:gd name="f110" fmla="*/ f93 f51 1"/>
                <a:gd name="f111" fmla="*/ f94 f50 1"/>
                <a:gd name="f112" fmla="*/ f95 f51 1"/>
                <a:gd name="f113" fmla="*/ f96 f50 1"/>
                <a:gd name="f114" fmla="*/ f97 f51 1"/>
                <a:gd name="f115" fmla="*/ f98 f50 1"/>
                <a:gd name="f116" fmla="*/ f99 f51 1"/>
                <a:gd name="f117" fmla="*/ f100 f50 1"/>
                <a:gd name="f118" fmla="*/ f101 f51 1"/>
                <a:gd name="f119" fmla="*/ f102 f51 1"/>
                <a:gd name="f120" fmla="*/ f103 f50 1"/>
                <a:gd name="f121" fmla="*/ f104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09" y="f110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3" y="f119"/>
                </a:cxn>
                <a:cxn ang="f74">
                  <a:pos x="f120" y="f121"/>
                </a:cxn>
                <a:cxn ang="f74">
                  <a:pos x="f109" y="f110"/>
                </a:cxn>
              </a:cxnLst>
              <a:rect l="f105" t="f108" r="f106" b="f107"/>
              <a:pathLst>
                <a:path w="5788084" h="53351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20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9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37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6" name="文本占位符 7"/>
          <p:cNvSpPr txBox="1">
            <a:spLocks noGrp="1"/>
          </p:cNvSpPr>
          <p:nvPr>
            <p:ph type="body" sz="quarter" idx="4294967295"/>
          </p:nvPr>
        </p:nvSpPr>
        <p:spPr>
          <a:xfrm>
            <a:off x="4955353" y="258235"/>
            <a:ext cx="3977091" cy="72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66B13C"/>
                </a:solidFill>
                <a:uFillTx/>
                <a:latin typeface="Microsoft YaHei"/>
                <a:ea typeface="Microsoft YaHei"/>
                <a:cs typeface="Microsoft YaHei"/>
              </a:defRPr>
            </a:lvl1pPr>
          </a:lstStyle>
          <a:p>
            <a:pPr lvl="0"/>
            <a:r>
              <a:rPr lang="en-US"/>
              <a:t>CLICK HERE TO ADD YOUR TITLE</a:t>
            </a:r>
          </a:p>
        </p:txBody>
      </p:sp>
      <p:sp>
        <p:nvSpPr>
          <p:cNvPr id="7" name="投影片編號版面配置區 5"/>
          <p:cNvSpPr txBox="1"/>
          <p:nvPr/>
        </p:nvSpPr>
        <p:spPr>
          <a:xfrm>
            <a:off x="6708477" y="6494379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2229A8-FD58-46EE-88AD-53376175C196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587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369488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340290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67291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79697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076189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31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1" y="153869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935763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40090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33655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262031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90488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615786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7CF50A8-5B43-4976-8174-4CF0CC67E185}" type="datetimeFigureOut">
              <a:rPr lang="zh-TW" altLang="en-US" smtClean="0">
                <a:solidFill>
                  <a:srgbClr val="000000"/>
                </a:solidFill>
              </a:rPr>
              <a:pPr defTabSz="914377"/>
              <a:t>2021/3/12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1835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投影片編號版面配置區 5"/>
          <p:cNvSpPr txBox="1"/>
          <p:nvPr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93743" cy="3290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6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029200" y="6056709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865914" y="6558334"/>
            <a:ext cx="3249386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2443763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78588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0" y="2128075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22583" y="-3766296"/>
            <a:ext cx="9526783" cy="6013550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0" y="3169835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4376804" y="6316128"/>
            <a:ext cx="9526783" cy="6013550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0" y="4033467"/>
            <a:ext cx="6063491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charset="0"/>
              <a:buChar char="•"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493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-559480" y="809094"/>
            <a:ext cx="12969854" cy="11384133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7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611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7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3" y="617686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7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51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9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6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93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 rot="17100000" flipH="1">
            <a:off x="-3118685" y="-752077"/>
            <a:ext cx="12969854" cy="11384133"/>
            <a:chOff x="-3533241" y="-1493421"/>
            <a:chExt cx="10611835" cy="9526783"/>
          </a:xfrm>
        </p:grpSpPr>
        <p:sp>
          <p:nvSpPr>
            <p:cNvPr id="10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7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368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1"/>
          <p:cNvSpPr/>
          <p:nvPr userDrawn="1"/>
        </p:nvSpPr>
        <p:spPr>
          <a:xfrm rot="19800000">
            <a:off x="3800827" y="-247745"/>
            <a:ext cx="7145087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4803" y="617686"/>
            <a:ext cx="9526783" cy="658594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41717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313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321419" y="-334537"/>
            <a:ext cx="14390649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5356" y="258233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766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投影片編號版面配置區 5"/>
          <p:cNvSpPr txBox="1">
            <a:spLocks/>
          </p:cNvSpPr>
          <p:nvPr userDrawn="1"/>
        </p:nvSpPr>
        <p:spPr>
          <a:xfrm>
            <a:off x="7010400" y="6559692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93741" cy="329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0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1182026"/>
            <a:ext cx="9144000" cy="567597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微软雅黑"/>
              <a:ea typeface="微软雅黑"/>
            </a:endParaRPr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>
          <a:xfrm>
            <a:off x="457200" y="153866"/>
            <a:ext cx="8229600" cy="9073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000" b="0" i="0" u="none" strike="noStrike" kern="1200" cap="none" spc="0" baseline="0">
                <a:solidFill>
                  <a:srgbClr val="FFFFFF"/>
                </a:solidFill>
                <a:uFillTx/>
                <a:latin typeface="華康華綜體W5" pitchFamily="49"/>
                <a:ea typeface="華康華綜體W5" pitchFamily="49"/>
              </a:defRPr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sz="quarter" idx="4294967295"/>
          </p:nvPr>
        </p:nvSpPr>
        <p:spPr>
          <a:xfrm>
            <a:off x="457200" y="1268757"/>
            <a:ext cx="8229600" cy="48574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微軟正黑體" pitchFamily="34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194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3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241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06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978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029"/>
            <a:ext cx="9144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53867"/>
            <a:ext cx="8229600" cy="90739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華康華綜體W5" pitchFamily="49" charset="-120"/>
                <a:ea typeface="華康華綜體W5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微軟正黑體" pitchFamily="34" charset="-120"/>
              </a:defRPr>
            </a:lvl1pPr>
            <a:lvl2pPr>
              <a:defRPr baseline="0">
                <a:latin typeface="Arial" pitchFamily="34" charset="0"/>
                <a:ea typeface="微軟正黑體" pitchFamily="34" charset="-120"/>
              </a:defRPr>
            </a:lvl2pPr>
            <a:lvl3pPr>
              <a:defRPr baseline="0">
                <a:latin typeface="Arial" pitchFamily="34" charset="0"/>
                <a:ea typeface="微軟正黑體" pitchFamily="34" charset="-120"/>
              </a:defRPr>
            </a:lvl3pPr>
            <a:lvl4pPr>
              <a:defRPr baseline="0">
                <a:latin typeface="Arial" pitchFamily="34" charset="0"/>
                <a:ea typeface="微軟正黑體" pitchFamily="34" charset="-120"/>
              </a:defRPr>
            </a:lvl4pPr>
            <a:lvl5pPr>
              <a:defRPr baseline="0">
                <a:latin typeface="Arial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6708477" y="649437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21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/>
          </p:cNvSpPr>
          <p:nvPr userDrawn="1"/>
        </p:nvSpPr>
        <p:spPr>
          <a:xfrm>
            <a:off x="7023777" y="6588966"/>
            <a:ext cx="2133600" cy="365125"/>
          </a:xfrm>
          <a:prstGeom prst="rect">
            <a:avLst/>
          </a:prstGeom>
        </p:spPr>
        <p:txBody>
          <a:bodyPr/>
          <a:lstStyle/>
          <a:p>
            <a:pPr algn="r" defTabSz="914377">
              <a:defRPr/>
            </a:pPr>
            <a:fld id="{BE6F59B2-4B67-4365-BD1D-C9DB1A8B27F4}" type="slidenum">
              <a:rPr lang="zh-TW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377">
                <a:defRPr/>
              </a:pPr>
              <a:t>‹#›</a:t>
            </a:fld>
            <a:endParaRPr lang="zh-TW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55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4741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924396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1218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>
            <a:extLst>
              <a:ext uri="{FF2B5EF4-FFF2-40B4-BE49-F238E27FC236}">
                <a16:creationId xmlns="" xmlns:a16="http://schemas.microsoft.com/office/drawing/2014/main" id="{9AF8B813-D6B8-4162-AADA-51C2672B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8124" y="6510337"/>
            <a:ext cx="1190625" cy="276226"/>
          </a:xfrm>
          <a:prstGeom prst="rect">
            <a:avLst/>
          </a:prstGeom>
        </p:spPr>
        <p:txBody>
          <a:bodyPr lIns="91429" tIns="45715" rIns="91429" bIns="45715"/>
          <a:lstStyle>
            <a:lvl1pPr algn="r">
              <a:defRPr sz="1200">
                <a:solidFill>
                  <a:srgbClr val="80818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267"/>
            <a:fld id="{BE6F59B2-4B67-4365-BD1D-C9DB1A8B27F4}" type="slidenum">
              <a:rPr lang="zh-TW" altLang="en-US" smtClean="0"/>
              <a:pPr defTabSz="914267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40194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4" y="503239"/>
            <a:ext cx="72009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4" y="1981200"/>
            <a:ext cx="7200900" cy="381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  <a:lvl2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2pPr>
            <a:lvl3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3pPr>
            <a:lvl4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4pPr>
            <a:lvl5pPr>
              <a:defRPr baseline="0">
                <a:latin typeface="Calibri" panose="020F0502020204030204" pitchFamily="34" charset="0"/>
                <a:ea typeface="文鼎圓體M" panose="020F0609000000000000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0836" y="6289676"/>
            <a:ext cx="723900" cy="222251"/>
          </a:xfrm>
          <a:prstGeom prst="rect">
            <a:avLst/>
          </a:prstGeom>
        </p:spPr>
        <p:txBody>
          <a:bodyPr/>
          <a:lstStyle>
            <a:lvl1pPr>
              <a:defRPr baseline="0" smtClean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</a:lstStyle>
          <a:p>
            <a:pPr defTabSz="914377"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89676"/>
            <a:ext cx="4595446" cy="222251"/>
          </a:xfrm>
          <a:prstGeom prst="rect">
            <a:avLst/>
          </a:prstGeom>
        </p:spPr>
        <p:txBody>
          <a:bodyPr/>
          <a:lstStyle>
            <a:lvl1pPr>
              <a:defRPr baseline="0" smtClean="0">
                <a:latin typeface="Calibri" panose="020F0502020204030204" pitchFamily="34" charset="0"/>
                <a:ea typeface="文鼎圓體M" panose="020F0609000000000000" pitchFamily="49" charset="-120"/>
              </a:defRPr>
            </a:lvl1pPr>
          </a:lstStyle>
          <a:p>
            <a:pPr defTabSz="914377"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algn="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ker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9143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72048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811" r:id="rId18"/>
    <p:sldLayoutId id="2147483812" r:id="rId19"/>
    <p:sldLayoutId id="2147483821" r:id="rId20"/>
    <p:sldLayoutId id="2147483822" r:id="rId21"/>
    <p:sldLayoutId id="2147483823" r:id="rId22"/>
    <p:sldLayoutId id="2147483824" r:id="rId23"/>
    <p:sldLayoutId id="2147483832" r:id="rId24"/>
    <p:sldLayoutId id="2147483984" r:id="rId25"/>
    <p:sldLayoutId id="2147483985" r:id="rId26"/>
    <p:sldLayoutId id="2147483986" r:id="rId27"/>
    <p:sldLayoutId id="2147483987" r:id="rId28"/>
    <p:sldLayoutId id="2147483988" r:id="rId29"/>
    <p:sldLayoutId id="2147483989" r:id="rId30"/>
    <p:sldLayoutId id="2147483991" r:id="rId31"/>
    <p:sldLayoutId id="2147483992" r:id="rId32"/>
    <p:sldLayoutId id="2147483995" r:id="rId33"/>
    <p:sldLayoutId id="2147483996" r:id="rId34"/>
    <p:sldLayoutId id="2147483997" r:id="rId35"/>
    <p:sldLayoutId id="2147484003" r:id="rId36"/>
    <p:sldLayoutId id="2147484004" r:id="rId37"/>
    <p:sldLayoutId id="2147484005" r:id="rId38"/>
    <p:sldLayoutId id="2147484006" r:id="rId39"/>
    <p:sldLayoutId id="2147484007" r:id="rId4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54D1-AA8C-4543-9A62-3F48F1B9B41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7054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4ECD-B4D2-4947-88FD-0C5DF285EE2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6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30" r:id="rId10"/>
    <p:sldLayoutId id="2147483931" r:id="rId11"/>
    <p:sldLayoutId id="2147483932" r:id="rId12"/>
    <p:sldLayoutId id="214748393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 userDrawn="1"/>
        </p:nvSpPr>
        <p:spPr>
          <a:xfrm>
            <a:off x="7012433" y="6559695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62BCC-7828-4DB1-A2DC-F64EE71CACE9}" type="slidenum">
              <a:rPr sz="1200" baseline="0">
                <a:latin typeface="Times New Roman" panose="02020603050405020304" pitchFamily="18" charset="0"/>
              </a:rPr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微软雅黑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819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  <p:sldLayoutId id="2147484080" r:id="rId18"/>
    <p:sldLayoutId id="2147484081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24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  <p:sldLayoutId id="214748410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0000" y="593367"/>
            <a:ext cx="78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"/>
              <a:buNone/>
              <a:defRPr sz="3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"/>
              <a:buNone/>
              <a:defRPr sz="3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"/>
              <a:buNone/>
              <a:defRPr sz="3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"/>
              <a:buNone/>
              <a:defRPr sz="3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"/>
              <a:buNone/>
              <a:defRPr sz="3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"/>
              <a:buNone/>
              <a:defRPr sz="3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"/>
              <a:buNone/>
              <a:defRPr sz="3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"/>
              <a:buNone/>
              <a:defRPr sz="3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Alternates"/>
              <a:buNone/>
              <a:defRPr sz="3000" b="1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30000" y="1536633"/>
            <a:ext cx="7884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264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  <p:sldLayoutId id="2147484116" r:id="rId15"/>
    <p:sldLayoutId id="2147484117" r:id="rId16"/>
    <p:sldLayoutId id="2147484118" r:id="rId17"/>
    <p:sldLayoutId id="2147484119" r:id="rId18"/>
    <p:sldLayoutId id="2147484120" r:id="rId19"/>
    <p:sldLayoutId id="2147484121" r:id="rId20"/>
    <p:sldLayoutId id="2147484122" r:id="rId21"/>
    <p:sldLayoutId id="2147484123" r:id="rId22"/>
    <p:sldLayoutId id="2147484124" r:id="rId23"/>
    <p:sldLayoutId id="2147484125" r:id="rId24"/>
    <p:sldLayoutId id="2147484126" r:id="rId25"/>
    <p:sldLayoutId id="2147484127" r:id="rId26"/>
    <p:sldLayoutId id="2147484128" r:id="rId27"/>
    <p:sldLayoutId id="2147484129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Relationship Id="rId6" Type="http://schemas.openxmlformats.org/officeDocument/2006/relationships/diagramData" Target="../diagrams/data1.xml"/><Relationship Id="rId5" Type="http://schemas.openxmlformats.org/officeDocument/2006/relationships/image" Target="../media/image38.png"/><Relationship Id="rId10" Type="http://schemas.microsoft.com/office/2007/relationships/diagramDrawing" Target="../diagrams/drawing1.xml"/><Relationship Id="rId4" Type="http://schemas.openxmlformats.org/officeDocument/2006/relationships/image" Target="../media/image37.png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62.jpeg"/><Relationship Id="rId4" Type="http://schemas.openxmlformats.org/officeDocument/2006/relationships/image" Target="../media/image61.jpg"/><Relationship Id="rId9" Type="http://schemas.openxmlformats.org/officeDocument/2006/relationships/image" Target="../media/image6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/>
          <p:nvPr/>
        </p:nvSpPr>
        <p:spPr>
          <a:xfrm>
            <a:off x="1319424" y="1869463"/>
            <a:ext cx="6790883" cy="1820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500" b="1" i="0" u="none" strike="noStrike" kern="1200" cap="none" spc="0" baseline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國家發展委員會</a:t>
            </a:r>
            <a:r>
              <a:rPr lang="en-US" sz="5500" b="1" i="0" u="none" strike="noStrike" kern="1200" cap="none" spc="0" baseline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/>
            </a:r>
            <a:br>
              <a:rPr lang="en-US" sz="5500" b="1" i="0" u="none" strike="noStrike" kern="1200" cap="none" spc="0" baseline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</a:br>
            <a:r>
              <a:rPr lang="zh-TW" sz="5500" b="1" i="0" u="none" strike="noStrike" kern="1200" cap="none" spc="0" baseline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業務報告</a:t>
            </a:r>
            <a:endParaRPr lang="en-US" sz="5500" b="1" i="0" u="none" strike="noStrike" kern="1200" cap="none" spc="0" baseline="0">
              <a:solidFill>
                <a:srgbClr val="447628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文字版面配置區 6"/>
          <p:cNvSpPr txBox="1"/>
          <p:nvPr/>
        </p:nvSpPr>
        <p:spPr>
          <a:xfrm>
            <a:off x="3096953" y="5444557"/>
            <a:ext cx="3431139" cy="526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228600" marR="0" lvl="0" indent="-22860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 dirty="0">
              <a:solidFill>
                <a:srgbClr val="66B13C"/>
              </a:solidFill>
              <a:uFillTx/>
              <a:latin typeface="Arial" pitchFamily="34"/>
              <a:ea typeface="微軟正黑體" pitchFamily="34"/>
            </a:endParaRPr>
          </a:p>
        </p:txBody>
      </p:sp>
      <p:sp>
        <p:nvSpPr>
          <p:cNvPr id="4" name="矩形 7"/>
          <p:cNvSpPr/>
          <p:nvPr/>
        </p:nvSpPr>
        <p:spPr>
          <a:xfrm>
            <a:off x="2419697" y="4725144"/>
            <a:ext cx="4600575" cy="14325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 dirty="0">
                <a:solidFill>
                  <a:srgbClr val="66B13C"/>
                </a:solidFill>
                <a:uFillTx/>
                <a:latin typeface="微軟正黑體" pitchFamily="34"/>
                <a:ea typeface="微軟正黑體" pitchFamily="34"/>
              </a:rPr>
              <a:t>國家發展</a:t>
            </a:r>
            <a:r>
              <a:rPr lang="zh-TW" sz="3200" b="1" i="0" u="none" strike="noStrike" kern="1200" cap="none" spc="0" baseline="0" dirty="0" smtClean="0">
                <a:solidFill>
                  <a:srgbClr val="66B13C"/>
                </a:solidFill>
                <a:uFillTx/>
                <a:latin typeface="微軟正黑體" pitchFamily="34"/>
                <a:ea typeface="微軟正黑體" pitchFamily="34"/>
              </a:rPr>
              <a:t>委員會</a:t>
            </a:r>
            <a:endParaRPr lang="en-US" altLang="zh-TW" sz="3200" b="1" i="0" u="none" strike="noStrike" kern="1200" cap="none" spc="0" baseline="0" dirty="0" smtClean="0">
              <a:solidFill>
                <a:srgbClr val="66B13C"/>
              </a:solidFill>
              <a:uFillTx/>
              <a:latin typeface="微軟正黑體" pitchFamily="34"/>
              <a:ea typeface="微軟正黑體" pitchFamily="34"/>
            </a:endParaRPr>
          </a:p>
          <a:p>
            <a:pPr algn="ctr" defTabSz="914372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3200" b="1" dirty="0">
                <a:solidFill>
                  <a:srgbClr val="66B13C"/>
                </a:solidFill>
                <a:latin typeface="微軟正黑體" pitchFamily="34"/>
                <a:ea typeface="微軟正黑體" pitchFamily="34"/>
              </a:rPr>
              <a:t>主任委員</a:t>
            </a:r>
            <a:r>
              <a:rPr lang="en-US" altLang="zh-TW" sz="3200" b="1" dirty="0">
                <a:solidFill>
                  <a:srgbClr val="66B13C"/>
                </a:solidFill>
                <a:latin typeface="微軟正黑體" pitchFamily="34"/>
                <a:ea typeface="微軟正黑體" pitchFamily="34"/>
              </a:rPr>
              <a:t> </a:t>
            </a:r>
            <a:r>
              <a:rPr lang="zh-TW" altLang="zh-TW" sz="3200" b="1" dirty="0" smtClean="0">
                <a:solidFill>
                  <a:srgbClr val="66B13C"/>
                </a:solidFill>
                <a:latin typeface="微軟正黑體" pitchFamily="34"/>
                <a:ea typeface="微軟正黑體" pitchFamily="34"/>
              </a:rPr>
              <a:t>龔明鑫</a:t>
            </a:r>
            <a:endParaRPr lang="zh-TW" sz="3200" b="1" i="0" u="none" strike="noStrike" kern="1200" cap="none" spc="0" baseline="0" dirty="0">
              <a:solidFill>
                <a:srgbClr val="66B13C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5" name="矩形 11"/>
          <p:cNvSpPr/>
          <p:nvPr/>
        </p:nvSpPr>
        <p:spPr>
          <a:xfrm>
            <a:off x="4427984" y="144182"/>
            <a:ext cx="4725639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 dirty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立法院第</a:t>
            </a:r>
            <a:r>
              <a:rPr lang="en-US" sz="2400" b="1" i="0" u="none" strike="noStrike" kern="1200" cap="none" spc="0" baseline="0" dirty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10</a:t>
            </a:r>
            <a:r>
              <a:rPr lang="zh-TW" sz="2400" b="1" i="0" u="none" strike="noStrike" kern="1200" cap="none" spc="0" baseline="0" dirty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屆</a:t>
            </a:r>
            <a:r>
              <a:rPr lang="zh-TW" sz="2400" b="1" i="0" u="none" strike="noStrike" kern="1200" cap="none" spc="0" baseline="0" dirty="0" smtClean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第</a:t>
            </a:r>
            <a:r>
              <a:rPr lang="en-US" altLang="zh-TW" sz="2400" b="1" i="0" u="none" strike="noStrike" kern="1200" cap="none" spc="0" baseline="0" dirty="0" smtClean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3</a:t>
            </a:r>
            <a:r>
              <a:rPr lang="zh-TW" sz="2400" b="1" i="0" u="none" strike="noStrike" kern="1200" cap="none" spc="0" baseline="0" dirty="0" smtClean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會期</a:t>
            </a:r>
            <a:r>
              <a:rPr lang="zh-TW" sz="2400" b="1" i="0" u="none" strike="noStrike" kern="1200" cap="none" spc="0" baseline="0" dirty="0">
                <a:solidFill>
                  <a:srgbClr val="447628"/>
                </a:solidFill>
                <a:uFillTx/>
                <a:latin typeface="微軟正黑體" pitchFamily="34"/>
                <a:ea typeface="微軟正黑體" pitchFamily="34"/>
              </a:rPr>
              <a:t>經濟委員會</a:t>
            </a:r>
          </a:p>
        </p:txBody>
      </p:sp>
      <p:pic>
        <p:nvPicPr>
          <p:cNvPr id="6" name="圖片 13"/>
          <p:cNvPicPr>
            <a:picLocks noChangeAspect="1"/>
          </p:cNvPicPr>
          <p:nvPr/>
        </p:nvPicPr>
        <p:blipFill>
          <a:blip r:embed="rId3"/>
          <a:srcRect r="115395"/>
          <a:stretch>
            <a:fillRect/>
          </a:stretch>
        </p:blipFill>
        <p:spPr>
          <a:xfrm>
            <a:off x="2726832" y="4988609"/>
            <a:ext cx="740243" cy="68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21760"/>
            <a:ext cx="985003" cy="91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-36512" y="116632"/>
            <a:ext cx="8966140" cy="64693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36512" y="217444"/>
            <a:ext cx="896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zh-TW" altLang="en-US" sz="2400" b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676" y="181358"/>
            <a:ext cx="5141992" cy="645503"/>
          </a:xfrm>
        </p:spPr>
        <p:txBody>
          <a:bodyPr anchor="ctr"/>
          <a:lstStyle/>
          <a:p>
            <a:pPr marL="354013" indent="-354013">
              <a:buFont typeface="Wingdings" panose="05000000000000000000" pitchFamily="2" charset="2"/>
              <a:buChar char="l"/>
            </a:pPr>
            <a:r>
              <a:rPr kumimoji="1" lang="zh-TW" altLang="zh-TW" sz="32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國發基金</a:t>
            </a:r>
            <a:r>
              <a:rPr kumimoji="1" lang="zh-TW" altLang="zh-TW" sz="3200" b="1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投</a:t>
            </a:r>
            <a:r>
              <a:rPr kumimoji="1" lang="zh-TW" altLang="en-US" sz="3200" b="1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融</a:t>
            </a:r>
            <a:r>
              <a:rPr kumimoji="1" lang="zh-TW" altLang="zh-TW" sz="3200" b="1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資</a:t>
            </a:r>
            <a:r>
              <a:rPr kumimoji="1" lang="zh-TW" altLang="en-US" sz="3200" b="1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計畫</a:t>
            </a:r>
            <a:endParaRPr kumimoji="1" lang="zh-TW" altLang="en-US" sz="24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724" y="773366"/>
            <a:ext cx="7920880" cy="90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zh-TW" altLang="zh-TW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多元投資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及融資</a:t>
            </a:r>
            <a:r>
              <a:rPr lang="zh-TW" altLang="zh-TW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方式</a:t>
            </a:r>
            <a:r>
              <a:rPr lang="zh-TW" altLang="zh-TW" sz="2200" dirty="0">
                <a:latin typeface="微軟正黑體" pitchFamily="34" charset="-120"/>
                <a:ea typeface="微軟正黑體" pitchFamily="34" charset="-120"/>
              </a:rPr>
              <a:t>，協助企業取得營運發展所需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資金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3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強化</a:t>
            </a:r>
            <a:r>
              <a:rPr lang="zh-TW" altLang="en-US" sz="2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產業數位轉型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，要求投資事業提出數位轉型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計畫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208424"/>
              </p:ext>
            </p:extLst>
          </p:nvPr>
        </p:nvGraphicFramePr>
        <p:xfrm>
          <a:off x="931973" y="1701625"/>
          <a:ext cx="7560840" cy="26665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920">
                <a:tc>
                  <a:txBody>
                    <a:bodyPr/>
                    <a:lstStyle/>
                    <a:p>
                      <a:pPr marL="0" algn="ctr" defTabSz="914296" rtl="0" eaLnBrk="1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1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投資業務</a:t>
                      </a:r>
                      <a:endParaRPr lang="zh-TW" altLang="en-US" sz="20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8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投資件數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8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總投資金額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(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億元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)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8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943"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直接投資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62</a:t>
                      </a:r>
                      <a:endParaRPr kumimoji="0" lang="zh-TW" altLang="en-US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619.48</a:t>
                      </a:r>
                      <a:endParaRPr kumimoji="0" lang="zh-TW" altLang="en-US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943"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" charset="0"/>
                        </a:rPr>
                        <a:t>投資創業投資事業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53</a:t>
                      </a:r>
                      <a:endParaRPr kumimoji="0" lang="zh-TW" altLang="en-US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113.37</a:t>
                      </a:r>
                      <a:endParaRPr kumimoji="0" lang="zh-TW" altLang="en-US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79"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i="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專案投資</a:t>
                      </a:r>
                      <a:endParaRPr lang="zh-TW" altLang="en-US" sz="2000" b="0" i="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280</a:t>
                      </a:r>
                      <a:endParaRPr kumimoji="0" lang="zh-TW" altLang="en-US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78.59</a:t>
                      </a:r>
                      <a:endParaRPr kumimoji="0" lang="zh-TW" altLang="en-US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5">
                <a:tc>
                  <a:txBody>
                    <a:bodyPr/>
                    <a:lstStyle/>
                    <a:p>
                      <a:pPr marL="0" indent="0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創業天使投資方案</a:t>
                      </a:r>
                      <a:endParaRPr kumimoji="0" lang="en-US" altLang="zh-TW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558" marR="5555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1</a:t>
                      </a: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 1</a:t>
                      </a: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9.18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5">
                <a:tc>
                  <a:txBody>
                    <a:bodyPr/>
                    <a:lstStyle/>
                    <a:p>
                      <a:pPr marL="0" indent="0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20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投資新創特別股專案</a:t>
                      </a:r>
                      <a:endParaRPr kumimoji="0" lang="en-US" altLang="zh-TW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558" marR="5555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181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 29.41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54425"/>
              </p:ext>
            </p:extLst>
          </p:nvPr>
        </p:nvGraphicFramePr>
        <p:xfrm>
          <a:off x="931973" y="4370164"/>
          <a:ext cx="7560840" cy="232167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312368"/>
                <a:gridCol w="1800200"/>
                <a:gridCol w="2448272"/>
              </a:tblGrid>
              <a:tr h="440712">
                <a:tc>
                  <a:txBody>
                    <a:bodyPr/>
                    <a:lstStyle/>
                    <a:p>
                      <a:pPr marL="0" indent="0" algn="ctr" defTabSz="914296" rtl="0" eaLnBrk="1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sz="2000" b="0" dirty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貸款項目</a:t>
                      </a:r>
                    </a:p>
                  </a:txBody>
                  <a:tcPr marL="31549" marR="31549" marT="34178" marB="3417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296" rtl="0" eaLnBrk="1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sz="2000" b="0" dirty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累計核貸件數</a:t>
                      </a:r>
                    </a:p>
                  </a:txBody>
                  <a:tcPr marL="31549" marR="31549" marT="34178" marB="34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296" rtl="0" eaLnBrk="1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sz="2000" b="0" dirty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累計核貸金</a:t>
                      </a:r>
                      <a:r>
                        <a:rPr kumimoji="0" lang="zh-TW" sz="2000" b="0" dirty="0" smtClean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額</a:t>
                      </a:r>
                      <a:r>
                        <a:rPr kumimoji="0" lang="en-US" sz="2000" b="0" dirty="0" smtClean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2000" b="0" dirty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</a:t>
                      </a:r>
                      <a:r>
                        <a:rPr kumimoji="0" lang="en-US" sz="2000" b="0" dirty="0">
                          <a:solidFill>
                            <a:srgbClr val="F4F8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2000" b="0" dirty="0">
                        <a:solidFill>
                          <a:srgbClr val="F4F8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70240"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歡迎台商回台投資專案貸款</a:t>
                      </a:r>
                      <a:endParaRPr kumimoji="0"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792" marR="8792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159</a:t>
                      </a:r>
                      <a:endParaRPr kumimoji="0" lang="en-US" alt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296" rtl="0" eaLnBrk="1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2,786.14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40"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根留台灣企業加速投資專案貸款</a:t>
                      </a:r>
                      <a:endParaRPr kumimoji="0"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792" marR="8792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66</a:t>
                      </a:r>
                      <a:endParaRPr kumimoji="0" lang="en-US" alt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613.19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40"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海外投資融資貸款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102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209.66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40">
                <a:tc>
                  <a:txBody>
                    <a:bodyPr/>
                    <a:lstStyle/>
                    <a:p>
                      <a:pPr marL="0" indent="0" algn="l" defTabSz="914296" rtl="0" eaLnBrk="1" fontAlgn="b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zh-TW" alt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其他協助產業政策等貸款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3</a:t>
                      </a:r>
                      <a:r>
                        <a:rPr kumimoji="0" lang="en-US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961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74851"/>
                        </a:buClr>
                        <a:buFont typeface="Wingdings" charset="2"/>
                        <a:buNone/>
                      </a:pPr>
                      <a:r>
                        <a:rPr kumimoji="0" lang="en-US" altLang="zh-TW" sz="20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817.12</a:t>
                      </a:r>
                      <a:endParaRPr kumimoji="0" lang="zh-TW" sz="20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1549" marR="31549" marT="34178" marB="341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國發會今（11）日表示，2019台美數位經濟論壇中午落幕，台美雙方針對5G、資安、資料經濟等議題達成10點共識。（圖／取自國發會臉書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90" y="961474"/>
            <a:ext cx="2323075" cy="1363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78618" y="15528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zh-TW" altLang="en-US" sz="3200" b="1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推展數位經濟國際鏈結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62686" y="2664296"/>
            <a:ext cx="3858037" cy="4149080"/>
            <a:chOff x="515879" y="4143205"/>
            <a:chExt cx="3411559" cy="461484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圓角矩形 12"/>
            <p:cNvSpPr/>
            <p:nvPr/>
          </p:nvSpPr>
          <p:spPr>
            <a:xfrm>
              <a:off x="515879" y="4143205"/>
              <a:ext cx="3411559" cy="4614848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 defTabSz="914377"/>
              <a:endParaRPr kumimoji="1" lang="zh-TW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BC972A12-5CFF-FA42-BDDD-3F43C92DB155}"/>
                </a:ext>
              </a:extLst>
            </p:cNvPr>
            <p:cNvSpPr/>
            <p:nvPr/>
          </p:nvSpPr>
          <p:spPr>
            <a:xfrm>
              <a:off x="647990" y="4463571"/>
              <a:ext cx="3279448" cy="4012786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defTabSz="622225">
                <a:lnSpc>
                  <a:spcPts val="2400"/>
                </a:lnSpc>
                <a:spcBef>
                  <a:spcPts val="600"/>
                </a:spcBef>
                <a:buSzPct val="86000"/>
                <a:buFont typeface="Wingdings" pitchFamily="2" charset="2"/>
                <a:buChar char="u"/>
                <a:defRPr/>
              </a:pPr>
              <a:r>
                <a:rPr lang="zh-TW" alt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本會與</a:t>
              </a:r>
              <a:r>
                <a:rPr lang="zh-TW" altLang="en-US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美國在台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協會</a:t>
              </a:r>
              <a:r>
                <a:rPr lang="en-US" altLang="zh-TW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(AIT)</a:t>
              </a:r>
              <a:r>
                <a:rPr lang="zh-TW" alt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共同籌辦，已輪流在台美舉辦</a:t>
              </a:r>
              <a:r>
                <a:rPr lang="en-US" altLang="zh-TW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3</a:t>
              </a:r>
              <a:r>
                <a:rPr lang="zh-TW" alt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屆會議，於</a:t>
              </a:r>
              <a:r>
                <a:rPr lang="en-US" altLang="zh-TW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DEF</a:t>
              </a:r>
              <a:r>
                <a:rPr lang="zh-TW" alt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架構下規劃合作項目</a:t>
              </a:r>
              <a:endParaRPr lang="en-US" altLang="zh-TW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  <a:p>
              <a:pPr marL="342900" indent="-342900" defTabSz="622225">
                <a:lnSpc>
                  <a:spcPts val="2400"/>
                </a:lnSpc>
                <a:spcBef>
                  <a:spcPts val="600"/>
                </a:spcBef>
                <a:buSzPct val="86000"/>
                <a:buFont typeface="Wingdings" pitchFamily="2" charset="2"/>
                <a:buChar char="u"/>
                <a:defRPr/>
              </a:pPr>
              <a:r>
                <a:rPr lang="zh-TW" altLang="en-US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五大合作</a:t>
              </a:r>
              <a:r>
                <a:rPr lang="zh-TW" alt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面向</a:t>
              </a:r>
              <a:r>
                <a:rPr lang="en-US" altLang="zh-TW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:</a:t>
              </a:r>
            </a:p>
            <a:p>
              <a:pPr marL="180975" indent="177800" algn="just">
                <a:lnSpc>
                  <a:spcPts val="2400"/>
                </a:lnSpc>
                <a:buFont typeface="Arial" pitchFamily="34" charset="0"/>
                <a:buChar char="•"/>
                <a:defRPr/>
              </a:pPr>
              <a:r>
                <a:rPr lang="zh-TW" altLang="en-US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數位貿易與投資</a:t>
              </a:r>
            </a:p>
            <a:p>
              <a:pPr marL="180975" indent="177800" algn="just">
                <a:lnSpc>
                  <a:spcPts val="2400"/>
                </a:lnSpc>
                <a:buFont typeface="Arial" pitchFamily="34" charset="0"/>
                <a:buChar char="•"/>
                <a:defRPr/>
              </a:pPr>
              <a:r>
                <a:rPr lang="zh-TW" altLang="en-US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創新創業</a:t>
              </a:r>
            </a:p>
            <a:p>
              <a:pPr marL="358775" indent="-176213">
                <a:lnSpc>
                  <a:spcPts val="2400"/>
                </a:lnSpc>
                <a:buFont typeface="Arial" pitchFamily="34" charset="0"/>
                <a:buChar char="•"/>
                <a:defRPr/>
              </a:pPr>
              <a:r>
                <a:rPr lang="zh-TW" altLang="en-US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智慧技術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(</a:t>
              </a:r>
              <a:r>
                <a:rPr lang="zh-TW" altLang="en-US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智慧城市、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IoT</a:t>
              </a:r>
              <a:r>
                <a:rPr lang="zh-TW" altLang="en-US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及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FinTech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)</a:t>
              </a:r>
            </a:p>
            <a:p>
              <a:pPr marL="180975" indent="177800" algn="just">
                <a:lnSpc>
                  <a:spcPts val="2400"/>
                </a:lnSpc>
                <a:buFont typeface="Arial" pitchFamily="34" charset="0"/>
                <a:buChar char="•"/>
                <a:defRPr/>
              </a:pPr>
              <a:r>
                <a:rPr lang="zh-TW" altLang="en-US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網路安全</a:t>
              </a:r>
            </a:p>
            <a:p>
              <a:pPr marL="180975" indent="177800" algn="just">
                <a:lnSpc>
                  <a:spcPts val="2400"/>
                </a:lnSpc>
                <a:buFont typeface="Arial" pitchFamily="34" charset="0"/>
                <a:buChar char="•"/>
                <a:defRPr/>
              </a:pPr>
              <a:r>
                <a:rPr lang="zh-TW" altLang="en-US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全球合作</a:t>
              </a:r>
              <a:endParaRPr lang="en-US" altLang="zh-TW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  <a:p>
              <a:pPr marL="342900" indent="-342900" defTabSz="622225">
                <a:lnSpc>
                  <a:spcPts val="2400"/>
                </a:lnSpc>
                <a:spcBef>
                  <a:spcPts val="600"/>
                </a:spcBef>
                <a:buSzPct val="86000"/>
                <a:buFont typeface="Wingdings" pitchFamily="2" charset="2"/>
                <a:buChar char="u"/>
                <a:defRPr/>
              </a:pPr>
              <a:r>
                <a:rPr lang="zh-TW" alt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第</a:t>
              </a:r>
              <a:r>
                <a:rPr lang="en-US" altLang="zh-TW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4</a:t>
              </a:r>
              <a:r>
                <a:rPr lang="zh-TW" altLang="en-US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屆由美方</a:t>
              </a:r>
              <a:r>
                <a:rPr lang="zh-TW" alt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主辦，規劃於</a:t>
              </a:r>
              <a:r>
                <a:rPr lang="en-US" altLang="zh-TW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2021</a:t>
              </a:r>
              <a:r>
                <a:rPr lang="zh-TW" alt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年召開</a:t>
              </a:r>
              <a:endParaRPr lang="en-US" altLang="zh-TW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</p:txBody>
        </p:sp>
      </p:grpSp>
      <p:sp>
        <p:nvSpPr>
          <p:cNvPr id="26" name="圓角矩形 25"/>
          <p:cNvSpPr/>
          <p:nvPr/>
        </p:nvSpPr>
        <p:spPr>
          <a:xfrm>
            <a:off x="4792049" y="2350313"/>
            <a:ext cx="3884407" cy="4460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 defTabSz="914377"/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98614" y="2904294"/>
            <a:ext cx="3733826" cy="3906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22225">
              <a:lnSpc>
                <a:spcPts val="2300"/>
              </a:lnSpc>
              <a:buSzPct val="86000"/>
              <a:buFont typeface="Wingdings" pitchFamily="2" charset="2"/>
              <a:buChar char="u"/>
              <a:defRPr/>
            </a:pP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本會與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歐盟資通訊網絡暨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科技    總署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共同舉辦</a:t>
            </a:r>
          </a:p>
          <a:p>
            <a:pPr marL="342900" indent="-342900" defTabSz="622225">
              <a:lnSpc>
                <a:spcPts val="2300"/>
              </a:lnSpc>
              <a:buSzPct val="86000"/>
              <a:buFont typeface="Wingdings" pitchFamily="2" charset="2"/>
              <a:buChar char="u"/>
              <a:defRPr/>
            </a:pP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第</a:t>
            </a:r>
            <a:r>
              <a:rPr lang="en-US" altLang="zh-TW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1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屆會議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(2019</a:t>
            </a:r>
            <a:r>
              <a:rPr lang="zh-TW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年布魯塞爾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)</a:t>
            </a:r>
            <a:endParaRPr lang="en-US" altLang="zh-TW" sz="1600" dirty="0">
              <a:solidFill>
                <a:srgbClr val="000000">
                  <a:lumMod val="75000"/>
                  <a:lumOff val="25000"/>
                </a:srgb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42900" indent="-160338" algn="just" defTabSz="622225">
              <a:lnSpc>
                <a:spcPts val="2300"/>
              </a:lnSpc>
              <a:buSzPct val="86000"/>
              <a:buFont typeface="Arial" pitchFamily="34" charset="0"/>
              <a:buChar char="•"/>
              <a:defRPr/>
            </a:pPr>
            <a:r>
              <a:rPr lang="zh-TW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會議主題：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總體數位政策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、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產業數位轉型及人工智慧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、數位科技基礎建設、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數位技能與工作、數位治理、</a:t>
            </a:r>
            <a:r>
              <a:rPr lang="en-US" altLang="zh-TW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GDPR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、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金融科技</a:t>
            </a:r>
            <a:endParaRPr lang="en-US" altLang="zh-TW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42900" indent="-342900" defTabSz="622225">
              <a:lnSpc>
                <a:spcPts val="2300"/>
              </a:lnSpc>
              <a:buSzPct val="86000"/>
              <a:buFont typeface="Wingdings" pitchFamily="2" charset="2"/>
              <a:buChar char="u"/>
              <a:defRPr/>
            </a:pP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第</a:t>
            </a:r>
            <a:r>
              <a:rPr lang="en-US" altLang="zh-TW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2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屆會議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(2020</a:t>
            </a:r>
            <a:r>
              <a:rPr lang="zh-TW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年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12</a:t>
            </a:r>
            <a:r>
              <a:rPr lang="zh-TW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月視訊會議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)</a:t>
            </a:r>
          </a:p>
          <a:p>
            <a:pPr marL="342900" indent="-160338" algn="just" defTabSz="622225" hangingPunct="0">
              <a:lnSpc>
                <a:spcPts val="2300"/>
              </a:lnSpc>
              <a:buSzPct val="86000"/>
              <a:buFont typeface="Arial" pitchFamily="34" charset="0"/>
              <a:buChar char="•"/>
              <a:defRPr/>
            </a:pPr>
            <a:r>
              <a:rPr lang="zh-TW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會議主題</a:t>
            </a:r>
            <a:r>
              <a:rPr lang="zh-TW" alt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：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總體數位經濟發展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政策、研究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與科技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合作、區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塊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鏈、人工智慧、資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安產業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認證、資料經濟、歐亞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數位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連結</a:t>
            </a:r>
            <a:endParaRPr lang="en-US" altLang="zh-TW" sz="1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42900" indent="-342900" defTabSz="622225">
              <a:lnSpc>
                <a:spcPts val="2300"/>
              </a:lnSpc>
              <a:buSzPct val="86000"/>
              <a:buFont typeface="Wingdings" pitchFamily="2" charset="2"/>
              <a:buChar char="u"/>
              <a:defRPr/>
            </a:pP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未來將持續召開第</a:t>
            </a:r>
            <a:r>
              <a:rPr lang="en-US" altLang="zh-TW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3</a:t>
            </a: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屆</a:t>
            </a:r>
            <a:endParaRPr lang="en-US" altLang="zh-TW" sz="1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314559" y="830069"/>
            <a:ext cx="8829441" cy="2238891"/>
            <a:chOff x="401656" y="692695"/>
            <a:chExt cx="8316824" cy="2285437"/>
          </a:xfrm>
        </p:grpSpPr>
        <p:grpSp>
          <p:nvGrpSpPr>
            <p:cNvPr id="38" name="Group 7"/>
            <p:cNvGrpSpPr/>
            <p:nvPr/>
          </p:nvGrpSpPr>
          <p:grpSpPr>
            <a:xfrm>
              <a:off x="401656" y="692695"/>
              <a:ext cx="8316824" cy="2285437"/>
              <a:chOff x="43414" y="1879354"/>
              <a:chExt cx="9360951" cy="2824076"/>
            </a:xfrm>
          </p:grpSpPr>
          <p:sp>
            <p:nvSpPr>
              <p:cNvPr id="41" name="Rectangle 8"/>
              <p:cNvSpPr/>
              <p:nvPr/>
            </p:nvSpPr>
            <p:spPr>
              <a:xfrm>
                <a:off x="4581164" y="3809320"/>
                <a:ext cx="4046468" cy="6406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Block Arc 6"/>
              <p:cNvSpPr/>
              <p:nvPr/>
            </p:nvSpPr>
            <p:spPr>
              <a:xfrm rot="10800000">
                <a:off x="3275856" y="1879354"/>
                <a:ext cx="2570584" cy="2570584"/>
              </a:xfrm>
              <a:prstGeom prst="blockArc">
                <a:avLst>
                  <a:gd name="adj1" fmla="val 5399885"/>
                  <a:gd name="adj2" fmla="val 16270511"/>
                  <a:gd name="adj3" fmla="val 25497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Block Arc 3"/>
              <p:cNvSpPr/>
              <p:nvPr/>
            </p:nvSpPr>
            <p:spPr>
              <a:xfrm>
                <a:off x="3275856" y="1879356"/>
                <a:ext cx="2570584" cy="2570584"/>
              </a:xfrm>
              <a:prstGeom prst="blockArc">
                <a:avLst>
                  <a:gd name="adj1" fmla="val 5399885"/>
                  <a:gd name="adj2" fmla="val 16270511"/>
                  <a:gd name="adj3" fmla="val 2549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5"/>
              <p:cNvSpPr/>
              <p:nvPr/>
            </p:nvSpPr>
            <p:spPr>
              <a:xfrm>
                <a:off x="766783" y="3809320"/>
                <a:ext cx="3811660" cy="64062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Isosceles Triangle 9"/>
              <p:cNvSpPr/>
              <p:nvPr/>
            </p:nvSpPr>
            <p:spPr>
              <a:xfrm rot="5400000">
                <a:off x="8452817" y="3751882"/>
                <a:ext cx="1060704" cy="842392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Isosceles Triangle 10"/>
              <p:cNvSpPr/>
              <p:nvPr/>
            </p:nvSpPr>
            <p:spPr>
              <a:xfrm rot="16200000">
                <a:off x="-90894" y="3719517"/>
                <a:ext cx="1060704" cy="79208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TextBox 12"/>
            <p:cNvSpPr txBox="1"/>
            <p:nvPr/>
          </p:nvSpPr>
          <p:spPr>
            <a:xfrm>
              <a:off x="1010320" y="2282466"/>
              <a:ext cx="3111521" cy="4398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/>
              <a:r>
                <a:rPr lang="zh-TW" altLang="en-US" sz="22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臺美數位經濟論壇</a:t>
              </a:r>
              <a:r>
                <a:rPr lang="en-US" altLang="zh-TW" sz="22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(DEF)</a:t>
              </a:r>
              <a:endParaRPr lang="zh-TW" altLang="en-US" sz="2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37" name="文字方塊 101"/>
            <p:cNvSpPr txBox="1"/>
            <p:nvPr/>
          </p:nvSpPr>
          <p:spPr>
            <a:xfrm>
              <a:off x="3769279" y="1374291"/>
              <a:ext cx="1304611" cy="7749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00"/>
                </a:lnSpc>
              </a:pPr>
              <a:r>
                <a:rPr lang="zh-TW" alt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高階政策對話平台</a:t>
              </a:r>
            </a:p>
          </p:txBody>
        </p:sp>
      </p:grpSp>
      <p:sp>
        <p:nvSpPr>
          <p:cNvPr id="56" name="TextBox 12"/>
          <p:cNvSpPr txBox="1"/>
          <p:nvPr/>
        </p:nvSpPr>
        <p:spPr>
          <a:xfrm>
            <a:off x="5069196" y="2420888"/>
            <a:ext cx="371490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zh-TW" altLang="en-US" sz="2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臺歐盟數位經濟對話</a:t>
            </a:r>
            <a:r>
              <a:rPr lang="en-US" altLang="zh-TW" sz="2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(DDE)</a:t>
            </a:r>
            <a:endParaRPr lang="zh-TW" altLang="en-US" sz="22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22" name="圖片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54495"/>
            <a:ext cx="2625310" cy="1453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Oval 10">
            <a:extLst>
              <a:ext uri="{FF2B5EF4-FFF2-40B4-BE49-F238E27FC236}">
                <a16:creationId xmlns="" xmlns:a16="http://schemas.microsoft.com/office/drawing/2014/main" id="{BC18F950-2FF6-4F85-90F5-FEFA5E483BB4}"/>
              </a:ext>
            </a:extLst>
          </p:cNvPr>
          <p:cNvSpPr/>
          <p:nvPr/>
        </p:nvSpPr>
        <p:spPr>
          <a:xfrm>
            <a:off x="235849" y="174473"/>
            <a:ext cx="576064" cy="573285"/>
          </a:xfrm>
          <a:prstGeom prst="ellipse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515151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endParaRPr kumimoji="0" lang="en-JM" sz="2700" b="1" i="0" u="none" strike="noStrike" kern="0" cap="none" spc="0" normalizeH="0" baseline="0" noProof="0" dirty="0" smtClean="0">
              <a:ln>
                <a:noFill/>
              </a:ln>
              <a:solidFill>
                <a:srgbClr val="515151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2460" y="3244334"/>
            <a:ext cx="7879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K" altLang="zh-TW" sz="4000" b="1" cap="all" dirty="0">
                <a:ln w="9000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延攬精英，成為國際人才匯集中心</a:t>
            </a:r>
            <a:endParaRPr lang="zh-TW" altLang="zh-TW" sz="4000" b="1" cap="all" dirty="0">
              <a:ln w="9000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251520" y="3933056"/>
            <a:ext cx="871296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DE458B15-A721-46AA-ACB3-9FB14FB38A8E}"/>
              </a:ext>
            </a:extLst>
          </p:cNvPr>
          <p:cNvSpPr/>
          <p:nvPr/>
        </p:nvSpPr>
        <p:spPr>
          <a:xfrm>
            <a:off x="899592" y="120618"/>
            <a:ext cx="4019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</a:t>
            </a:r>
            <a:r>
              <a:rPr lang="en-US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2030</a:t>
            </a:r>
            <a:r>
              <a:rPr lang="zh-TW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雙語國家</a:t>
            </a:r>
            <a:endParaRPr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一般五邊形 50">
            <a:extLst>
              <a:ext uri="{FF2B5EF4-FFF2-40B4-BE49-F238E27FC236}">
                <a16:creationId xmlns:a16="http://schemas.microsoft.com/office/drawing/2014/main" xmlns="" id="{7C792704-BE3E-468D-BD5E-E4C7EB822F86}"/>
              </a:ext>
            </a:extLst>
          </p:cNvPr>
          <p:cNvSpPr/>
          <p:nvPr/>
        </p:nvSpPr>
        <p:spPr>
          <a:xfrm>
            <a:off x="148285" y="62273"/>
            <a:ext cx="634565" cy="643120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prstClr val="white"/>
                </a:solidFill>
              </a:rPr>
              <a:t>1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68F8854D-CD12-4B29-8737-2D299C9C1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61" y="22091"/>
            <a:ext cx="1973519" cy="688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字方塊 40">
            <a:extLst>
              <a:ext uri="{FF2B5EF4-FFF2-40B4-BE49-F238E27FC236}">
                <a16:creationId xmlns:a16="http://schemas.microsoft.com/office/drawing/2014/main" xmlns="" id="{D53CB2F3-25B1-427A-92CA-20B9A908D20A}"/>
              </a:ext>
            </a:extLst>
          </p:cNvPr>
          <p:cNvSpPr txBox="1"/>
          <p:nvPr/>
        </p:nvSpPr>
        <p:spPr>
          <a:xfrm>
            <a:off x="645903" y="928410"/>
            <a:ext cx="3740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rgbClr val="FFFAF4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提升國人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雙語力</a:t>
            </a:r>
            <a:r>
              <a:rPr lang="zh-TW" altLang="en-US" sz="2400" b="1" dirty="0">
                <a:solidFill>
                  <a:srgbClr val="FFFAF4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及數位力</a:t>
            </a:r>
            <a:endParaRPr lang="zh-TW" altLang="en-US" sz="2400" b="1" dirty="0">
              <a:solidFill>
                <a:srgbClr val="FFFAF4">
                  <a:lumMod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E7A745D2-54CA-4193-B425-1BE432172A74}"/>
              </a:ext>
            </a:extLst>
          </p:cNvPr>
          <p:cNvSpPr/>
          <p:nvPr/>
        </p:nvSpPr>
        <p:spPr>
          <a:xfrm>
            <a:off x="3348693" y="342816"/>
            <a:ext cx="5111739" cy="1047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更進一步接軌國際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08C7D9B2-7010-4D75-A6AA-7FE83AF05954}"/>
              </a:ext>
            </a:extLst>
          </p:cNvPr>
          <p:cNvSpPr/>
          <p:nvPr/>
        </p:nvSpPr>
        <p:spPr>
          <a:xfrm>
            <a:off x="4398403" y="892804"/>
            <a:ext cx="4765177" cy="70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提升我國人才與產業的國際競爭力</a:t>
            </a:r>
          </a:p>
        </p:txBody>
      </p:sp>
      <p:sp>
        <p:nvSpPr>
          <p:cNvPr id="4" name="箭號: 燕尾形向右 3">
            <a:extLst>
              <a:ext uri="{FF2B5EF4-FFF2-40B4-BE49-F238E27FC236}">
                <a16:creationId xmlns:a16="http://schemas.microsoft.com/office/drawing/2014/main" xmlns="" id="{AB466FC0-A098-4058-9FB3-36B3F7BF09FB}"/>
              </a:ext>
            </a:extLst>
          </p:cNvPr>
          <p:cNvSpPr/>
          <p:nvPr/>
        </p:nvSpPr>
        <p:spPr>
          <a:xfrm>
            <a:off x="4438341" y="918114"/>
            <a:ext cx="288032" cy="43070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AF4"/>
              </a:solidFill>
            </a:endParaRPr>
          </a:p>
        </p:txBody>
      </p:sp>
      <p:grpSp>
        <p:nvGrpSpPr>
          <p:cNvPr id="87" name="Google Shape;3630;p44">
            <a:extLst>
              <a:ext uri="{FF2B5EF4-FFF2-40B4-BE49-F238E27FC236}">
                <a16:creationId xmlns:a16="http://schemas.microsoft.com/office/drawing/2014/main" xmlns="" id="{56D9EDE2-8F35-4C8A-9D1E-F2D111EAC32F}"/>
              </a:ext>
            </a:extLst>
          </p:cNvPr>
          <p:cNvGrpSpPr/>
          <p:nvPr/>
        </p:nvGrpSpPr>
        <p:grpSpPr>
          <a:xfrm>
            <a:off x="254727" y="967738"/>
            <a:ext cx="416779" cy="412753"/>
            <a:chOff x="4378229" y="1540380"/>
            <a:chExt cx="486550" cy="481850"/>
          </a:xfrm>
        </p:grpSpPr>
        <p:sp>
          <p:nvSpPr>
            <p:cNvPr id="88" name="Google Shape;3631;p44">
              <a:extLst>
                <a:ext uri="{FF2B5EF4-FFF2-40B4-BE49-F238E27FC236}">
                  <a16:creationId xmlns:a16="http://schemas.microsoft.com/office/drawing/2014/main" xmlns="" id="{D54F464F-B0BD-4BA8-8BC8-4856ACC622D4}"/>
                </a:ext>
              </a:extLst>
            </p:cNvPr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89" name="Google Shape;3632;p44">
              <a:extLst>
                <a:ext uri="{FF2B5EF4-FFF2-40B4-BE49-F238E27FC236}">
                  <a16:creationId xmlns:a16="http://schemas.microsoft.com/office/drawing/2014/main" xmlns="" id="{79DB7C33-1619-4648-AB73-83169EDAA35D}"/>
                </a:ext>
              </a:extLst>
            </p:cNvPr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90" name="Google Shape;3633;p44">
              <a:extLst>
                <a:ext uri="{FF2B5EF4-FFF2-40B4-BE49-F238E27FC236}">
                  <a16:creationId xmlns:a16="http://schemas.microsoft.com/office/drawing/2014/main" xmlns="" id="{8F936BF4-397F-450C-911A-8046CB021C1A}"/>
                </a:ext>
              </a:extLst>
            </p:cNvPr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91" name="Google Shape;3634;p44">
              <a:extLst>
                <a:ext uri="{FF2B5EF4-FFF2-40B4-BE49-F238E27FC236}">
                  <a16:creationId xmlns:a16="http://schemas.microsoft.com/office/drawing/2014/main" xmlns="" id="{BBA1035D-7631-40B0-801F-B2542A44B253}"/>
                </a:ext>
              </a:extLst>
            </p:cNvPr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</p:grpSp>
      <p:grpSp>
        <p:nvGrpSpPr>
          <p:cNvPr id="92" name="Google Shape;3610;p44">
            <a:extLst>
              <a:ext uri="{FF2B5EF4-FFF2-40B4-BE49-F238E27FC236}">
                <a16:creationId xmlns:a16="http://schemas.microsoft.com/office/drawing/2014/main" xmlns="" id="{E799C191-A8AD-4C18-8F68-5B10D2A4D91F}"/>
              </a:ext>
            </a:extLst>
          </p:cNvPr>
          <p:cNvGrpSpPr/>
          <p:nvPr/>
        </p:nvGrpSpPr>
        <p:grpSpPr>
          <a:xfrm>
            <a:off x="246119" y="1695017"/>
            <a:ext cx="412731" cy="412731"/>
            <a:chOff x="5066448" y="1540422"/>
            <a:chExt cx="481825" cy="481825"/>
          </a:xfrm>
        </p:grpSpPr>
        <p:sp>
          <p:nvSpPr>
            <p:cNvPr id="93" name="Google Shape;3611;p44">
              <a:extLst>
                <a:ext uri="{FF2B5EF4-FFF2-40B4-BE49-F238E27FC236}">
                  <a16:creationId xmlns:a16="http://schemas.microsoft.com/office/drawing/2014/main" xmlns="" id="{FD9AFE3C-123F-47F7-9192-F007A8008BC9}"/>
                </a:ext>
              </a:extLst>
            </p:cNvPr>
            <p:cNvSpPr/>
            <p:nvPr/>
          </p:nvSpPr>
          <p:spPr>
            <a:xfrm>
              <a:off x="5234548" y="1570622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94" name="Google Shape;3612;p44">
              <a:extLst>
                <a:ext uri="{FF2B5EF4-FFF2-40B4-BE49-F238E27FC236}">
                  <a16:creationId xmlns:a16="http://schemas.microsoft.com/office/drawing/2014/main" xmlns="" id="{AACB0ECF-C342-40C7-AB54-5CCDE316240C}"/>
                </a:ext>
              </a:extLst>
            </p:cNvPr>
            <p:cNvSpPr/>
            <p:nvPr/>
          </p:nvSpPr>
          <p:spPr>
            <a:xfrm>
              <a:off x="5224848" y="1902772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95" name="Google Shape;3613;p44">
              <a:extLst>
                <a:ext uri="{FF2B5EF4-FFF2-40B4-BE49-F238E27FC236}">
                  <a16:creationId xmlns:a16="http://schemas.microsoft.com/office/drawing/2014/main" xmlns="" id="{54C8BF60-85E4-4F4A-AF22-F2C47D791D7F}"/>
                </a:ext>
              </a:extLst>
            </p:cNvPr>
            <p:cNvSpPr/>
            <p:nvPr/>
          </p:nvSpPr>
          <p:spPr>
            <a:xfrm>
              <a:off x="5192698" y="1652597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96" name="Google Shape;3614;p44">
              <a:extLst>
                <a:ext uri="{FF2B5EF4-FFF2-40B4-BE49-F238E27FC236}">
                  <a16:creationId xmlns:a16="http://schemas.microsoft.com/office/drawing/2014/main" xmlns="" id="{1CFE14D0-BD85-4FAD-9BE0-438C68C48775}"/>
                </a:ext>
              </a:extLst>
            </p:cNvPr>
            <p:cNvSpPr/>
            <p:nvPr/>
          </p:nvSpPr>
          <p:spPr>
            <a:xfrm>
              <a:off x="5207523" y="1681422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97" name="Google Shape;3615;p44">
              <a:extLst>
                <a:ext uri="{FF2B5EF4-FFF2-40B4-BE49-F238E27FC236}">
                  <a16:creationId xmlns:a16="http://schemas.microsoft.com/office/drawing/2014/main" xmlns="" id="{BBFB23DE-4CB8-4E2C-84E6-F23F0EAAF1DC}"/>
                </a:ext>
              </a:extLst>
            </p:cNvPr>
            <p:cNvSpPr/>
            <p:nvPr/>
          </p:nvSpPr>
          <p:spPr>
            <a:xfrm>
              <a:off x="5207223" y="1797522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98" name="Google Shape;3616;p44">
              <a:extLst>
                <a:ext uri="{FF2B5EF4-FFF2-40B4-BE49-F238E27FC236}">
                  <a16:creationId xmlns:a16="http://schemas.microsoft.com/office/drawing/2014/main" xmlns="" id="{7D6AA679-90D9-44B5-988C-CA059C0336B2}"/>
                </a:ext>
              </a:extLst>
            </p:cNvPr>
            <p:cNvSpPr/>
            <p:nvPr/>
          </p:nvSpPr>
          <p:spPr>
            <a:xfrm>
              <a:off x="5407623" y="1768922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99" name="Google Shape;3617;p44">
              <a:extLst>
                <a:ext uri="{FF2B5EF4-FFF2-40B4-BE49-F238E27FC236}">
                  <a16:creationId xmlns:a16="http://schemas.microsoft.com/office/drawing/2014/main" xmlns="" id="{F21D549B-A1C6-446A-998C-5B6FF8B4EAE2}"/>
                </a:ext>
              </a:extLst>
            </p:cNvPr>
            <p:cNvSpPr/>
            <p:nvPr/>
          </p:nvSpPr>
          <p:spPr>
            <a:xfrm>
              <a:off x="5319773" y="1540422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00" name="Google Shape;3618;p44">
              <a:extLst>
                <a:ext uri="{FF2B5EF4-FFF2-40B4-BE49-F238E27FC236}">
                  <a16:creationId xmlns:a16="http://schemas.microsoft.com/office/drawing/2014/main" xmlns="" id="{6F14D6EA-6D6F-4A5A-A122-0CFE0C884FFC}"/>
                </a:ext>
              </a:extLst>
            </p:cNvPr>
            <p:cNvSpPr/>
            <p:nvPr/>
          </p:nvSpPr>
          <p:spPr>
            <a:xfrm>
              <a:off x="5428773" y="1698822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01" name="Google Shape;3619;p44">
              <a:extLst>
                <a:ext uri="{FF2B5EF4-FFF2-40B4-BE49-F238E27FC236}">
                  <a16:creationId xmlns:a16="http://schemas.microsoft.com/office/drawing/2014/main" xmlns="" id="{F691E62F-2093-4155-9FD0-EC4E55603F33}"/>
                </a:ext>
              </a:extLst>
            </p:cNvPr>
            <p:cNvSpPr/>
            <p:nvPr/>
          </p:nvSpPr>
          <p:spPr>
            <a:xfrm>
              <a:off x="5428773" y="1797522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02" name="Google Shape;3620;p44">
              <a:extLst>
                <a:ext uri="{FF2B5EF4-FFF2-40B4-BE49-F238E27FC236}">
                  <a16:creationId xmlns:a16="http://schemas.microsoft.com/office/drawing/2014/main" xmlns="" id="{207036EF-E4E9-46FF-A670-071ADA79CD0C}"/>
                </a:ext>
              </a:extLst>
            </p:cNvPr>
            <p:cNvSpPr/>
            <p:nvPr/>
          </p:nvSpPr>
          <p:spPr>
            <a:xfrm>
              <a:off x="5066448" y="1797147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03" name="Google Shape;3621;p44">
              <a:extLst>
                <a:ext uri="{FF2B5EF4-FFF2-40B4-BE49-F238E27FC236}">
                  <a16:creationId xmlns:a16="http://schemas.microsoft.com/office/drawing/2014/main" xmlns="" id="{565798C5-FB46-4395-B822-85BD33FD16EA}"/>
                </a:ext>
              </a:extLst>
            </p:cNvPr>
            <p:cNvSpPr/>
            <p:nvPr/>
          </p:nvSpPr>
          <p:spPr>
            <a:xfrm>
              <a:off x="5096573" y="1700472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04" name="Google Shape;3622;p44">
              <a:extLst>
                <a:ext uri="{FF2B5EF4-FFF2-40B4-BE49-F238E27FC236}">
                  <a16:creationId xmlns:a16="http://schemas.microsoft.com/office/drawing/2014/main" xmlns="" id="{E60082FA-9DDF-47AF-B5A8-109D11A00EAB}"/>
                </a:ext>
              </a:extLst>
            </p:cNvPr>
            <p:cNvSpPr/>
            <p:nvPr/>
          </p:nvSpPr>
          <p:spPr>
            <a:xfrm>
              <a:off x="5096498" y="1797522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05" name="Google Shape;3623;p44">
              <a:extLst>
                <a:ext uri="{FF2B5EF4-FFF2-40B4-BE49-F238E27FC236}">
                  <a16:creationId xmlns:a16="http://schemas.microsoft.com/office/drawing/2014/main" xmlns="" id="{FF165032-C317-451D-A3BA-BC0A1ACB9288}"/>
                </a:ext>
              </a:extLst>
            </p:cNvPr>
            <p:cNvSpPr/>
            <p:nvPr/>
          </p:nvSpPr>
          <p:spPr>
            <a:xfrm>
              <a:off x="5066448" y="1540422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06" name="Google Shape;3624;p44">
              <a:extLst>
                <a:ext uri="{FF2B5EF4-FFF2-40B4-BE49-F238E27FC236}">
                  <a16:creationId xmlns:a16="http://schemas.microsoft.com/office/drawing/2014/main" xmlns="" id="{14F90890-69DA-464F-B52B-5E86168CCEA5}"/>
                </a:ext>
              </a:extLst>
            </p:cNvPr>
            <p:cNvSpPr/>
            <p:nvPr/>
          </p:nvSpPr>
          <p:spPr>
            <a:xfrm>
              <a:off x="5319773" y="1797147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07" name="Google Shape;3625;p44">
              <a:extLst>
                <a:ext uri="{FF2B5EF4-FFF2-40B4-BE49-F238E27FC236}">
                  <a16:creationId xmlns:a16="http://schemas.microsoft.com/office/drawing/2014/main" xmlns="" id="{700AFF12-BDD0-4FCC-BCDE-67CF7A78B0F1}"/>
                </a:ext>
              </a:extLst>
            </p:cNvPr>
            <p:cNvSpPr/>
            <p:nvPr/>
          </p:nvSpPr>
          <p:spPr>
            <a:xfrm>
              <a:off x="5319773" y="1570547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08" name="Google Shape;3626;p44">
              <a:extLst>
                <a:ext uri="{FF2B5EF4-FFF2-40B4-BE49-F238E27FC236}">
                  <a16:creationId xmlns:a16="http://schemas.microsoft.com/office/drawing/2014/main" xmlns="" id="{83B52407-7DFB-40A9-8085-96EBC15D6985}"/>
                </a:ext>
              </a:extLst>
            </p:cNvPr>
            <p:cNvSpPr/>
            <p:nvPr/>
          </p:nvSpPr>
          <p:spPr>
            <a:xfrm>
              <a:off x="5319773" y="1681197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09" name="Google Shape;3627;p44">
              <a:extLst>
                <a:ext uri="{FF2B5EF4-FFF2-40B4-BE49-F238E27FC236}">
                  <a16:creationId xmlns:a16="http://schemas.microsoft.com/office/drawing/2014/main" xmlns="" id="{791E5778-2977-40D8-AA96-9CA867727C35}"/>
                </a:ext>
              </a:extLst>
            </p:cNvPr>
            <p:cNvSpPr/>
            <p:nvPr/>
          </p:nvSpPr>
          <p:spPr>
            <a:xfrm>
              <a:off x="5319773" y="1902847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10" name="Google Shape;3628;p44">
              <a:extLst>
                <a:ext uri="{FF2B5EF4-FFF2-40B4-BE49-F238E27FC236}">
                  <a16:creationId xmlns:a16="http://schemas.microsoft.com/office/drawing/2014/main" xmlns="" id="{112A2120-580C-432E-8719-BEB688466138}"/>
                </a:ext>
              </a:extLst>
            </p:cNvPr>
            <p:cNvSpPr/>
            <p:nvPr/>
          </p:nvSpPr>
          <p:spPr>
            <a:xfrm>
              <a:off x="5291548" y="1881747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  <p:sp>
          <p:nvSpPr>
            <p:cNvPr id="111" name="Google Shape;3629;p44">
              <a:extLst>
                <a:ext uri="{FF2B5EF4-FFF2-40B4-BE49-F238E27FC236}">
                  <a16:creationId xmlns:a16="http://schemas.microsoft.com/office/drawing/2014/main" xmlns="" id="{955D2602-8BF4-420F-B185-93B68E433FD3}"/>
                </a:ext>
              </a:extLst>
            </p:cNvPr>
            <p:cNvSpPr/>
            <p:nvPr/>
          </p:nvSpPr>
          <p:spPr>
            <a:xfrm>
              <a:off x="5319773" y="1797522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DDC2"/>
                </a:solidFill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5E937420-4CC3-49DB-9D03-A4E9220CD74E}"/>
              </a:ext>
            </a:extLst>
          </p:cNvPr>
          <p:cNvSpPr txBox="1"/>
          <p:nvPr/>
        </p:nvSpPr>
        <p:spPr>
          <a:xfrm>
            <a:off x="645903" y="1241904"/>
            <a:ext cx="466642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ctr">
              <a:defRPr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TW" altLang="zh-TW" sz="2000" dirty="0" smtClean="0">
                <a:solidFill>
                  <a:srgbClr val="4F4B9B"/>
                </a:solidFill>
              </a:rPr>
              <a:t>培育</a:t>
            </a:r>
            <a:r>
              <a:rPr lang="zh-TW" altLang="zh-TW" sz="2000" dirty="0" smtClean="0">
                <a:solidFill>
                  <a:srgbClr val="FFDDC2">
                    <a:lumMod val="50000"/>
                  </a:srgbClr>
                </a:solidFill>
              </a:rPr>
              <a:t>專業</a:t>
            </a:r>
            <a:r>
              <a:rPr lang="zh-TW" altLang="zh-TW" sz="2000" dirty="0">
                <a:solidFill>
                  <a:srgbClr val="FFDDC2">
                    <a:lumMod val="50000"/>
                  </a:srgbClr>
                </a:solidFill>
              </a:rPr>
              <a:t>領域</a:t>
            </a:r>
            <a:r>
              <a:rPr lang="zh-TW" altLang="zh-TW" sz="2000" dirty="0">
                <a:solidFill>
                  <a:srgbClr val="4F4B9B"/>
                </a:solidFill>
              </a:rPr>
              <a:t>的雙語人才</a:t>
            </a:r>
            <a:endParaRPr lang="zh-TW" altLang="en-US" sz="2000" dirty="0">
              <a:solidFill>
                <a:srgbClr val="4F4B9B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30916441-1DA3-47C8-AC07-12A7D74BB2AF}"/>
              </a:ext>
            </a:extLst>
          </p:cNvPr>
          <p:cNvSpPr txBox="1"/>
          <p:nvPr/>
        </p:nvSpPr>
        <p:spPr>
          <a:xfrm>
            <a:off x="645903" y="1782976"/>
            <a:ext cx="6158345" cy="519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ctr">
              <a:defRPr sz="2400" b="1">
                <a:solidFill>
                  <a:srgbClr val="4F4B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TW" altLang="zh-TW" sz="2000" dirty="0"/>
              <a:t>處理</a:t>
            </a:r>
            <a:r>
              <a:rPr lang="zh-TW" altLang="zh-TW" sz="2000" dirty="0">
                <a:solidFill>
                  <a:srgbClr val="FF0000"/>
                </a:solidFill>
              </a:rPr>
              <a:t>國際組織及使用英語</a:t>
            </a:r>
            <a:r>
              <a:rPr lang="zh-TW" altLang="zh-TW" sz="2000" dirty="0" smtClean="0">
                <a:solidFill>
                  <a:srgbClr val="FF0000"/>
                </a:solidFill>
              </a:rPr>
              <a:t>國家</a:t>
            </a:r>
            <a:r>
              <a:rPr lang="zh-TW" altLang="zh-TW" sz="2000" dirty="0" smtClean="0"/>
              <a:t>之</a:t>
            </a:r>
            <a:r>
              <a:rPr lang="zh-TW" altLang="zh-TW" sz="2000" dirty="0"/>
              <a:t>涉外業務</a:t>
            </a:r>
            <a:r>
              <a:rPr lang="zh-TW" altLang="zh-TW" sz="2000" dirty="0">
                <a:solidFill>
                  <a:srgbClr val="FFDDC2">
                    <a:lumMod val="50000"/>
                  </a:srgbClr>
                </a:solidFill>
              </a:rPr>
              <a:t>公務人員</a:t>
            </a:r>
            <a:endParaRPr lang="zh-TW" altLang="en-US" sz="2000" dirty="0">
              <a:solidFill>
                <a:srgbClr val="FFDDC2">
                  <a:lumMod val="50000"/>
                </a:srgbClr>
              </a:solidFill>
            </a:endParaRPr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45" y="1567238"/>
            <a:ext cx="1085185" cy="9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文字方塊 76"/>
          <p:cNvSpPr txBox="1"/>
          <p:nvPr/>
        </p:nvSpPr>
        <p:spPr>
          <a:xfrm>
            <a:off x="8694850" y="6570316"/>
            <a:ext cx="408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zh-TW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-25486" y="2954173"/>
            <a:ext cx="3744000" cy="3261043"/>
            <a:chOff x="382488" y="1472"/>
            <a:chExt cx="1480839" cy="1480839"/>
          </a:xfrm>
        </p:grpSpPr>
        <p:sp>
          <p:nvSpPr>
            <p:cNvPr id="125" name="橢圓 124"/>
            <p:cNvSpPr/>
            <p:nvPr/>
          </p:nvSpPr>
          <p:spPr>
            <a:xfrm>
              <a:off x="382488" y="1472"/>
              <a:ext cx="1480839" cy="1480839"/>
            </a:xfrm>
            <a:prstGeom prst="hexagon">
              <a:avLst/>
            </a:prstGeom>
            <a:solidFill>
              <a:srgbClr val="59D5B2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橢圓 4"/>
            <p:cNvSpPr/>
            <p:nvPr/>
          </p:nvSpPr>
          <p:spPr>
            <a:xfrm>
              <a:off x="599352" y="218336"/>
              <a:ext cx="1047111" cy="1047111"/>
            </a:xfrm>
            <a:prstGeom prst="hexagon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900" kern="1200"/>
            </a:p>
          </p:txBody>
        </p:sp>
      </p:grpSp>
      <p:grpSp>
        <p:nvGrpSpPr>
          <p:cNvPr id="113" name="群組 112"/>
          <p:cNvGrpSpPr/>
          <p:nvPr/>
        </p:nvGrpSpPr>
        <p:grpSpPr>
          <a:xfrm>
            <a:off x="3168384" y="4966027"/>
            <a:ext cx="2485625" cy="1872000"/>
            <a:chOff x="382488" y="2581687"/>
            <a:chExt cx="1480839" cy="148083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19" name="橢圓 118"/>
            <p:cNvSpPr/>
            <p:nvPr/>
          </p:nvSpPr>
          <p:spPr>
            <a:xfrm>
              <a:off x="382488" y="2581687"/>
              <a:ext cx="1480839" cy="1480839"/>
            </a:xfrm>
            <a:prstGeom prst="hexagon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781625"/>
                <a:satOff val="-25248"/>
                <a:lumOff val="-2648"/>
                <a:alphaOff val="0"/>
              </a:schemeClr>
            </a:fillRef>
            <a:effectRef idx="1">
              <a:schemeClr val="accent2">
                <a:hueOff val="3781625"/>
                <a:satOff val="-25248"/>
                <a:lumOff val="-264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橢圓 8"/>
            <p:cNvSpPr/>
            <p:nvPr/>
          </p:nvSpPr>
          <p:spPr>
            <a:xfrm>
              <a:off x="599352" y="2798551"/>
              <a:ext cx="1047111" cy="1047111"/>
            </a:xfrm>
            <a:prstGeom prst="hexagon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900" kern="1200"/>
            </a:p>
          </p:txBody>
        </p:sp>
      </p:grpSp>
      <p:grpSp>
        <p:nvGrpSpPr>
          <p:cNvPr id="114" name="群組 113"/>
          <p:cNvGrpSpPr/>
          <p:nvPr/>
        </p:nvGrpSpPr>
        <p:grpSpPr>
          <a:xfrm>
            <a:off x="5205310" y="3098926"/>
            <a:ext cx="3960440" cy="3185419"/>
            <a:chOff x="2751832" y="551160"/>
            <a:chExt cx="2961679" cy="2961679"/>
          </a:xfrm>
          <a:solidFill>
            <a:srgbClr val="F8AD3B"/>
          </a:solidFill>
        </p:grpSpPr>
        <p:sp>
          <p:nvSpPr>
            <p:cNvPr id="117" name="橢圓 116"/>
            <p:cNvSpPr/>
            <p:nvPr/>
          </p:nvSpPr>
          <p:spPr>
            <a:xfrm>
              <a:off x="2751832" y="551160"/>
              <a:ext cx="2961679" cy="2961679"/>
            </a:xfrm>
            <a:prstGeom prst="hexagon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563250"/>
                <a:satOff val="-50496"/>
                <a:lumOff val="-5295"/>
                <a:alphaOff val="0"/>
              </a:schemeClr>
            </a:fillRef>
            <a:effectRef idx="1">
              <a:schemeClr val="accent2">
                <a:hueOff val="7563250"/>
                <a:satOff val="-50496"/>
                <a:lumOff val="-52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橢圓 10"/>
            <p:cNvSpPr/>
            <p:nvPr/>
          </p:nvSpPr>
          <p:spPr>
            <a:xfrm>
              <a:off x="3185560" y="984888"/>
              <a:ext cx="2094223" cy="2094223"/>
            </a:xfrm>
            <a:prstGeom prst="hexagon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900" kern="1200"/>
            </a:p>
          </p:txBody>
        </p:sp>
      </p:grpSp>
      <p:sp>
        <p:nvSpPr>
          <p:cNvPr id="53" name="TextBox 9">
            <a:extLst>
              <a:ext uri="{FF2B5EF4-FFF2-40B4-BE49-F238E27FC236}">
                <a16:creationId xmlns:a16="http://schemas.microsoft.com/office/drawing/2014/main" xmlns="" id="{F9A325B9-317E-4859-9008-28EAE8A85EEC}"/>
              </a:ext>
            </a:extLst>
          </p:cNvPr>
          <p:cNvSpPr txBox="1"/>
          <p:nvPr/>
        </p:nvSpPr>
        <p:spPr>
          <a:xfrm>
            <a:off x="5045576" y="2341374"/>
            <a:ext cx="2016000" cy="959356"/>
          </a:xfrm>
          <a:prstGeom prst="wedgeEllipseCallout">
            <a:avLst>
              <a:gd name="adj1" fmla="val 42163"/>
              <a:gd name="adj2" fmla="val 47094"/>
            </a:avLst>
          </a:prstGeom>
          <a:solidFill>
            <a:schemeClr val="bg1">
              <a:lumMod val="9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zh-TW" altLang="en-US" sz="2400" b="1" dirty="0">
                <a:solidFill>
                  <a:schemeClr val="accent5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教育部等相關部會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6F29C1CA-3C7C-4679-92BE-1BFD749DADE0}"/>
              </a:ext>
            </a:extLst>
          </p:cNvPr>
          <p:cNvSpPr/>
          <p:nvPr/>
        </p:nvSpPr>
        <p:spPr>
          <a:xfrm>
            <a:off x="565570" y="3734778"/>
            <a:ext cx="3204000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defRPr/>
            </a:pPr>
            <a:r>
              <a:rPr lang="zh-TW" altLang="en-US" sz="19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成立行政法人</a:t>
            </a:r>
            <a:r>
              <a:rPr lang="zh-TW" altLang="zh-TW" sz="19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專</a:t>
            </a:r>
            <a:r>
              <a:rPr lang="zh-TW" altLang="en-US" sz="19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責推動</a:t>
            </a:r>
            <a:endParaRPr lang="en-US" altLang="zh-TW" sz="19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59" name="TextBox 8">
            <a:extLst>
              <a:ext uri="{FF2B5EF4-FFF2-40B4-BE49-F238E27FC236}">
                <a16:creationId xmlns:a16="http://schemas.microsoft.com/office/drawing/2014/main" xmlns="" id="{C882752F-DDCC-4E36-9B55-231A84A9BD04}"/>
              </a:ext>
            </a:extLst>
          </p:cNvPr>
          <p:cNvSpPr txBox="1"/>
          <p:nvPr/>
        </p:nvSpPr>
        <p:spPr>
          <a:xfrm>
            <a:off x="-3347512" y="2666621"/>
            <a:ext cx="2699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000" b="1" dirty="0">
              <a:solidFill>
                <a:srgbClr val="1A5C6F">
                  <a:lumMod val="65000"/>
                  <a:lumOff val="3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TextBox 9">
            <a:extLst>
              <a:ext uri="{FF2B5EF4-FFF2-40B4-BE49-F238E27FC236}">
                <a16:creationId xmlns:a16="http://schemas.microsoft.com/office/drawing/2014/main" xmlns="" id="{EB5D55E5-FBAA-4719-8875-D0EEF9B7F745}"/>
              </a:ext>
            </a:extLst>
          </p:cNvPr>
          <p:cNvSpPr txBox="1"/>
          <p:nvPr/>
        </p:nvSpPr>
        <p:spPr>
          <a:xfrm>
            <a:off x="575912" y="5673624"/>
            <a:ext cx="320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9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擴增</a:t>
            </a:r>
            <a:r>
              <a:rPr lang="zh-TW" altLang="en-US" sz="19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英語檢測量能</a:t>
            </a:r>
          </a:p>
        </p:txBody>
      </p:sp>
      <p:sp>
        <p:nvSpPr>
          <p:cNvPr id="61" name="TextBox 9">
            <a:extLst>
              <a:ext uri="{FF2B5EF4-FFF2-40B4-BE49-F238E27FC236}">
                <a16:creationId xmlns:a16="http://schemas.microsoft.com/office/drawing/2014/main" xmlns="" id="{F100F6D4-025D-4AC5-AB13-1D9981984813}"/>
              </a:ext>
            </a:extLst>
          </p:cNvPr>
          <p:cNvSpPr txBox="1"/>
          <p:nvPr/>
        </p:nvSpPr>
        <p:spPr>
          <a:xfrm>
            <a:off x="565570" y="4198038"/>
            <a:ext cx="320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9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運用</a:t>
            </a:r>
            <a:r>
              <a:rPr lang="zh-TW" altLang="en-US" sz="19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數位科技</a:t>
            </a:r>
            <a:r>
              <a:rPr lang="zh-TW" altLang="en-US" sz="19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提升英語</a:t>
            </a:r>
            <a:r>
              <a:rPr lang="zh-TW" altLang="en-US" sz="19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力</a:t>
            </a:r>
            <a:endParaRPr lang="en-US" altLang="zh-TW" sz="1900" b="1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xmlns="" id="{BB1CACB9-3425-48FA-9039-DD5BE261C19B}"/>
              </a:ext>
            </a:extLst>
          </p:cNvPr>
          <p:cNvSpPr txBox="1"/>
          <p:nvPr/>
        </p:nvSpPr>
        <p:spPr>
          <a:xfrm>
            <a:off x="565570" y="5269769"/>
            <a:ext cx="320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9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延攬</a:t>
            </a:r>
            <a:r>
              <a:rPr lang="zh-TW" altLang="en-US" sz="19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外國專業人才</a:t>
            </a:r>
            <a:r>
              <a:rPr lang="zh-TW" altLang="en-US" sz="19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來臺</a:t>
            </a: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xmlns="" id="{9FBDB082-E973-434B-974A-70B2A018D9FE}"/>
              </a:ext>
            </a:extLst>
          </p:cNvPr>
          <p:cNvSpPr/>
          <p:nvPr/>
        </p:nvSpPr>
        <p:spPr>
          <a:xfrm>
            <a:off x="659803" y="326783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非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教育體系</a:t>
            </a:r>
            <a:endParaRPr lang="zh-TW" altLang="en-US" sz="2400" b="1" u="sng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2" name="Google Shape;1776;p64">
            <a:extLst>
              <a:ext uri="{FF2B5EF4-FFF2-40B4-BE49-F238E27FC236}">
                <a16:creationId xmlns:a16="http://schemas.microsoft.com/office/drawing/2014/main" xmlns="" id="{6676F9D8-8061-4B0C-B278-E60940EB982F}"/>
              </a:ext>
            </a:extLst>
          </p:cNvPr>
          <p:cNvSpPr/>
          <p:nvPr/>
        </p:nvSpPr>
        <p:spPr>
          <a:xfrm flipH="1">
            <a:off x="5553221" y="3861880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776;p64">
            <a:extLst>
              <a:ext uri="{FF2B5EF4-FFF2-40B4-BE49-F238E27FC236}">
                <a16:creationId xmlns:a16="http://schemas.microsoft.com/office/drawing/2014/main" xmlns="" id="{E47AF5C5-92E2-428D-81CC-6F16CA907383}"/>
              </a:ext>
            </a:extLst>
          </p:cNvPr>
          <p:cNvSpPr/>
          <p:nvPr/>
        </p:nvSpPr>
        <p:spPr>
          <a:xfrm flipH="1">
            <a:off x="5596686" y="5647587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776;p64">
            <a:extLst>
              <a:ext uri="{FF2B5EF4-FFF2-40B4-BE49-F238E27FC236}">
                <a16:creationId xmlns:a16="http://schemas.microsoft.com/office/drawing/2014/main" xmlns="" id="{23AF7F87-3EC9-4F60-9B9D-696A07D2480B}"/>
              </a:ext>
            </a:extLst>
          </p:cNvPr>
          <p:cNvSpPr/>
          <p:nvPr/>
        </p:nvSpPr>
        <p:spPr>
          <a:xfrm flipH="1">
            <a:off x="5508104" y="4618517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776;p64">
            <a:extLst>
              <a:ext uri="{FF2B5EF4-FFF2-40B4-BE49-F238E27FC236}">
                <a16:creationId xmlns:a16="http://schemas.microsoft.com/office/drawing/2014/main" xmlns="" id="{5E6C1F02-6C48-4981-ABF3-A629454BACDE}"/>
              </a:ext>
            </a:extLst>
          </p:cNvPr>
          <p:cNvSpPr/>
          <p:nvPr/>
        </p:nvSpPr>
        <p:spPr>
          <a:xfrm flipH="1">
            <a:off x="5508104" y="5029427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TextBox 8">
            <a:extLst>
              <a:ext uri="{FF2B5EF4-FFF2-40B4-BE49-F238E27FC236}">
                <a16:creationId xmlns:a16="http://schemas.microsoft.com/office/drawing/2014/main" xmlns="" id="{674112CE-8590-45F6-900B-1E9482150A24}"/>
              </a:ext>
            </a:extLst>
          </p:cNvPr>
          <p:cNvSpPr txBox="1"/>
          <p:nvPr/>
        </p:nvSpPr>
        <p:spPr>
          <a:xfrm>
            <a:off x="2282752" y="3366193"/>
            <a:ext cx="86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國發會</a:t>
            </a:r>
            <a:r>
              <a:rPr lang="en-US" altLang="zh-TW" sz="1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5" name="橢圓 4"/>
          <p:cNvSpPr/>
          <p:nvPr/>
        </p:nvSpPr>
        <p:spPr>
          <a:xfrm>
            <a:off x="94730" y="4616830"/>
            <a:ext cx="1370584" cy="54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9043" y="4625220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</a:t>
            </a:r>
            <a:r>
              <a:rPr lang="zh-TW" altLang="en-US" sz="1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en-US" altLang="zh-TW" sz="14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</a:t>
            </a:r>
            <a:r>
              <a:rPr lang="zh-TW" altLang="en-US" sz="1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endParaRPr lang="zh-TW" altLang="en-US" sz="1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227806" y="4616849"/>
            <a:ext cx="1210895" cy="5399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文字方塊 80"/>
          <p:cNvSpPr txBox="1"/>
          <p:nvPr/>
        </p:nvSpPr>
        <p:spPr>
          <a:xfrm>
            <a:off x="1033266" y="4625220"/>
            <a:ext cx="163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偏遠地區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數位學習資源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399517" y="4607267"/>
            <a:ext cx="1207841" cy="5591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文字方塊 82"/>
          <p:cNvSpPr txBox="1"/>
          <p:nvPr/>
        </p:nvSpPr>
        <p:spPr>
          <a:xfrm>
            <a:off x="2396216" y="4732942"/>
            <a:ext cx="12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sz="14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學習資源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xmlns="" id="{54194967-0533-44DE-B783-FB7E987E173B}"/>
              </a:ext>
            </a:extLst>
          </p:cNvPr>
          <p:cNvSpPr txBox="1"/>
          <p:nvPr/>
        </p:nvSpPr>
        <p:spPr>
          <a:xfrm>
            <a:off x="5711559" y="3760004"/>
            <a:ext cx="33969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9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以</a:t>
            </a:r>
            <a:r>
              <a:rPr lang="zh-TW" altLang="en-US" sz="1900" b="1" dirty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重點培育及普及提升</a:t>
            </a:r>
            <a:r>
              <a:rPr lang="zh-TW" altLang="en-US" sz="1900" b="1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為</a:t>
            </a:r>
            <a:r>
              <a:rPr lang="en-US" altLang="zh-TW" sz="1900" b="1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/>
            </a:r>
            <a:br>
              <a:rPr lang="en-US" altLang="zh-TW" sz="1900" b="1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</a:br>
            <a:r>
              <a:rPr lang="zh-TW" altLang="en-US" sz="19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推動</a:t>
            </a:r>
            <a:r>
              <a:rPr lang="zh-TW" altLang="en-US" sz="19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主軸，提升學生英語力</a:t>
            </a: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xmlns="" id="{FA4AE16A-4DBB-426D-A3A8-A3A7C7299D6B}"/>
              </a:ext>
            </a:extLst>
          </p:cNvPr>
          <p:cNvSpPr txBox="1"/>
          <p:nvPr/>
        </p:nvSpPr>
        <p:spPr>
          <a:xfrm>
            <a:off x="5671221" y="4500690"/>
            <a:ext cx="36251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900" b="1" dirty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增加英語</a:t>
            </a:r>
            <a:r>
              <a:rPr lang="zh-TW" altLang="en-US" sz="1900" b="1" dirty="0" smtClean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師資</a:t>
            </a:r>
            <a:r>
              <a:rPr lang="zh-TW" altLang="en-US" sz="19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擴充</a:t>
            </a:r>
            <a:r>
              <a:rPr lang="zh-TW" altLang="en-US" sz="19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英語教學能量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xmlns="" id="{07D71472-C61C-44BC-BC9C-F228F5F755C2}"/>
              </a:ext>
            </a:extLst>
          </p:cNvPr>
          <p:cNvSpPr txBox="1"/>
          <p:nvPr/>
        </p:nvSpPr>
        <p:spPr>
          <a:xfrm>
            <a:off x="5671221" y="4944667"/>
            <a:ext cx="384119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9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強化</a:t>
            </a:r>
            <a:r>
              <a:rPr lang="zh-TW" altLang="en-US" sz="1900" b="1" dirty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學校數位學習</a:t>
            </a:r>
            <a:r>
              <a:rPr lang="zh-TW" altLang="en-US" sz="19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軟硬體量能</a:t>
            </a:r>
          </a:p>
        </p:txBody>
      </p:sp>
      <p:sp>
        <p:nvSpPr>
          <p:cNvPr id="67" name="TextBox 8">
            <a:extLst>
              <a:ext uri="{FF2B5EF4-FFF2-40B4-BE49-F238E27FC236}">
                <a16:creationId xmlns:a16="http://schemas.microsoft.com/office/drawing/2014/main" xmlns="" id="{8EFF328C-89A7-4DB2-B08F-FC130DD314E7}"/>
              </a:ext>
            </a:extLst>
          </p:cNvPr>
          <p:cNvSpPr txBox="1"/>
          <p:nvPr/>
        </p:nvSpPr>
        <p:spPr>
          <a:xfrm>
            <a:off x="5671221" y="5232418"/>
            <a:ext cx="3282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教育部、通傳會、科會辦、國發會</a:t>
            </a:r>
            <a:r>
              <a:rPr lang="en-US" altLang="zh-TW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68" name="TextBox 12">
            <a:extLst>
              <a:ext uri="{FF2B5EF4-FFF2-40B4-BE49-F238E27FC236}">
                <a16:creationId xmlns:a16="http://schemas.microsoft.com/office/drawing/2014/main" xmlns="" id="{54D09FE6-CC43-4BB3-8BF9-E05E3B2C35BF}"/>
              </a:ext>
            </a:extLst>
          </p:cNvPr>
          <p:cNvSpPr txBox="1"/>
          <p:nvPr/>
        </p:nvSpPr>
        <p:spPr>
          <a:xfrm>
            <a:off x="5749461" y="5543488"/>
            <a:ext cx="281307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9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成立</a:t>
            </a:r>
            <a:r>
              <a:rPr lang="zh-TW" altLang="en-US" sz="1900" b="1" dirty="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專業領域英語學院</a:t>
            </a:r>
          </a:p>
        </p:txBody>
      </p:sp>
      <p:sp>
        <p:nvSpPr>
          <p:cNvPr id="69" name="TextBox 11">
            <a:extLst>
              <a:ext uri="{FF2B5EF4-FFF2-40B4-BE49-F238E27FC236}">
                <a16:creationId xmlns:a16="http://schemas.microsoft.com/office/drawing/2014/main" xmlns="" id="{7A29E3DF-07B1-4F63-849B-704C9D01B46A}"/>
              </a:ext>
            </a:extLst>
          </p:cNvPr>
          <p:cNvSpPr txBox="1"/>
          <p:nvPr/>
        </p:nvSpPr>
        <p:spPr>
          <a:xfrm>
            <a:off x="5749461" y="5830474"/>
            <a:ext cx="2854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教育部、金管會、文化部</a:t>
            </a:r>
            <a:r>
              <a:rPr lang="en-US" altLang="zh-TW" sz="1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xmlns="" id="{C363745B-72B1-41E3-9F2C-3F40A7686E67}"/>
              </a:ext>
            </a:extLst>
          </p:cNvPr>
          <p:cNvSpPr/>
          <p:nvPr/>
        </p:nvSpPr>
        <p:spPr>
          <a:xfrm>
            <a:off x="6410445" y="323352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教育體系</a:t>
            </a:r>
            <a:endParaRPr lang="zh-TW" altLang="en-US" sz="2400" b="1" u="sng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1" name="Google Shape;1774;p64">
            <a:extLst>
              <a:ext uri="{FF2B5EF4-FFF2-40B4-BE49-F238E27FC236}">
                <a16:creationId xmlns:a16="http://schemas.microsoft.com/office/drawing/2014/main" xmlns="" id="{D5AF577D-1FA3-4EE8-840B-EF739D9F2223}"/>
              </a:ext>
            </a:extLst>
          </p:cNvPr>
          <p:cNvSpPr/>
          <p:nvPr/>
        </p:nvSpPr>
        <p:spPr>
          <a:xfrm flipH="1">
            <a:off x="429364" y="3837452"/>
            <a:ext cx="180000" cy="180000"/>
          </a:xfrm>
          <a:prstGeom prst="ellipse">
            <a:avLst/>
          </a:prstGeom>
          <a:solidFill>
            <a:srgbClr val="FF65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774;p64">
            <a:extLst>
              <a:ext uri="{FF2B5EF4-FFF2-40B4-BE49-F238E27FC236}">
                <a16:creationId xmlns:a16="http://schemas.microsoft.com/office/drawing/2014/main" xmlns="" id="{9533CFE3-5235-4EF2-AF3E-7C1B9AD09CED}"/>
              </a:ext>
            </a:extLst>
          </p:cNvPr>
          <p:cNvSpPr/>
          <p:nvPr/>
        </p:nvSpPr>
        <p:spPr>
          <a:xfrm flipH="1">
            <a:off x="429364" y="4308093"/>
            <a:ext cx="180000" cy="180000"/>
          </a:xfrm>
          <a:prstGeom prst="ellipse">
            <a:avLst/>
          </a:prstGeom>
          <a:solidFill>
            <a:srgbClr val="FF65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774;p64">
            <a:extLst>
              <a:ext uri="{FF2B5EF4-FFF2-40B4-BE49-F238E27FC236}">
                <a16:creationId xmlns:a16="http://schemas.microsoft.com/office/drawing/2014/main" xmlns="" id="{A5A83ECA-E7FE-4086-823A-C159A563A537}"/>
              </a:ext>
            </a:extLst>
          </p:cNvPr>
          <p:cNvSpPr/>
          <p:nvPr/>
        </p:nvSpPr>
        <p:spPr>
          <a:xfrm flipH="1">
            <a:off x="429364" y="5369546"/>
            <a:ext cx="180000" cy="180000"/>
          </a:xfrm>
          <a:prstGeom prst="ellipse">
            <a:avLst/>
          </a:prstGeom>
          <a:solidFill>
            <a:srgbClr val="FF65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774;p64">
            <a:extLst>
              <a:ext uri="{FF2B5EF4-FFF2-40B4-BE49-F238E27FC236}">
                <a16:creationId xmlns:a16="http://schemas.microsoft.com/office/drawing/2014/main" xmlns="" id="{4CC1AB34-5690-462D-93BA-5163BBA74C74}"/>
              </a:ext>
            </a:extLst>
          </p:cNvPr>
          <p:cNvSpPr/>
          <p:nvPr/>
        </p:nvSpPr>
        <p:spPr>
          <a:xfrm flipH="1">
            <a:off x="429364" y="5777288"/>
            <a:ext cx="180000" cy="180000"/>
          </a:xfrm>
          <a:prstGeom prst="ellipse">
            <a:avLst/>
          </a:prstGeom>
          <a:solidFill>
            <a:srgbClr val="FF65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TextBox 8">
            <a:extLst>
              <a:ext uri="{FF2B5EF4-FFF2-40B4-BE49-F238E27FC236}">
                <a16:creationId xmlns:a16="http://schemas.microsoft.com/office/drawing/2014/main" xmlns="" id="{4B1D56C1-73F3-47B4-BFB8-59F93F6F3E9B}"/>
              </a:ext>
            </a:extLst>
          </p:cNvPr>
          <p:cNvSpPr txBox="1"/>
          <p:nvPr/>
        </p:nvSpPr>
        <p:spPr>
          <a:xfrm>
            <a:off x="7743482" y="3334753"/>
            <a:ext cx="89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教育部</a:t>
            </a:r>
            <a:r>
              <a:rPr lang="en-US" altLang="zh-TW" sz="1400" b="1" dirty="0">
                <a:solidFill>
                  <a:schemeClr val="bg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1" name="TextBox 9">
            <a:extLst>
              <a:ext uri="{FF2B5EF4-FFF2-40B4-BE49-F238E27FC236}">
                <a16:creationId xmlns:a16="http://schemas.microsoft.com/office/drawing/2014/main" xmlns="" id="{942CDFFD-1629-4610-8D61-CF878045F0D7}"/>
              </a:ext>
            </a:extLst>
          </p:cNvPr>
          <p:cNvSpPr txBox="1"/>
          <p:nvPr/>
        </p:nvSpPr>
        <p:spPr>
          <a:xfrm>
            <a:off x="3471537" y="5961181"/>
            <a:ext cx="216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提升涉外</a:t>
            </a:r>
            <a:r>
              <a:rPr lang="zh-TW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業務</a:t>
            </a:r>
            <a:r>
              <a:rPr lang="en-US" altLang="zh-TW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/>
            </a:r>
            <a:br>
              <a:rPr lang="en-US" altLang="zh-TW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</a:br>
            <a:r>
              <a:rPr lang="zh-TW" altLang="en-US" b="1" dirty="0" smtClean="0">
                <a:solidFill>
                  <a:srgbClr val="FF991D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公務人員</a:t>
            </a:r>
            <a:r>
              <a:rPr lang="zh-TW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英語力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xmlns="" id="{D35BAA12-4007-49CB-A4EA-199900EFEE62}"/>
              </a:ext>
            </a:extLst>
          </p:cNvPr>
          <p:cNvSpPr txBox="1"/>
          <p:nvPr/>
        </p:nvSpPr>
        <p:spPr>
          <a:xfrm>
            <a:off x="3501916" y="5219040"/>
            <a:ext cx="206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設立</a:t>
            </a:r>
            <a:r>
              <a:rPr lang="zh-TW" altLang="en-US" b="1" dirty="0">
                <a:solidFill>
                  <a:srgbClr val="FF991D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國際影音頻道</a:t>
            </a:r>
          </a:p>
        </p:txBody>
      </p:sp>
      <p:sp>
        <p:nvSpPr>
          <p:cNvPr id="73" name="TextBox 8">
            <a:extLst>
              <a:ext uri="{FF2B5EF4-FFF2-40B4-BE49-F238E27FC236}">
                <a16:creationId xmlns:a16="http://schemas.microsoft.com/office/drawing/2014/main" xmlns="" id="{05BB24DA-ECFA-42E5-90B4-5B3880C21D05}"/>
              </a:ext>
            </a:extLst>
          </p:cNvPr>
          <p:cNvSpPr txBox="1"/>
          <p:nvPr/>
        </p:nvSpPr>
        <p:spPr>
          <a:xfrm>
            <a:off x="3471536" y="5552226"/>
            <a:ext cx="238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文化部</a:t>
            </a:r>
            <a:r>
              <a:rPr lang="en-US" altLang="zh-TW" sz="1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xmlns="" id="{A88295A8-6F62-434B-A93F-AFFC5D94B4DF}"/>
              </a:ext>
            </a:extLst>
          </p:cNvPr>
          <p:cNvSpPr txBox="1"/>
          <p:nvPr/>
        </p:nvSpPr>
        <p:spPr>
          <a:xfrm>
            <a:off x="3528588" y="6495311"/>
            <a:ext cx="2699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考選部、人事行政總處</a:t>
            </a:r>
            <a:r>
              <a:rPr lang="en-US" altLang="zh-TW" sz="1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51" name="Google Shape;1776;p64">
            <a:extLst>
              <a:ext uri="{FF2B5EF4-FFF2-40B4-BE49-F238E27FC236}">
                <a16:creationId xmlns:a16="http://schemas.microsoft.com/office/drawing/2014/main" xmlns="" id="{0F44D1EB-E49F-48A4-AC92-06FD5ECD9012}"/>
              </a:ext>
            </a:extLst>
          </p:cNvPr>
          <p:cNvSpPr/>
          <p:nvPr/>
        </p:nvSpPr>
        <p:spPr>
          <a:xfrm flipH="1">
            <a:off x="3333977" y="5341817"/>
            <a:ext cx="180000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CC00FF"/>
              </a:solidFill>
              <a:cs typeface="Arial"/>
              <a:sym typeface="Arial"/>
            </a:endParaRPr>
          </a:p>
        </p:txBody>
      </p:sp>
      <p:sp>
        <p:nvSpPr>
          <p:cNvPr id="152" name="Google Shape;1776;p64">
            <a:extLst>
              <a:ext uri="{FF2B5EF4-FFF2-40B4-BE49-F238E27FC236}">
                <a16:creationId xmlns:a16="http://schemas.microsoft.com/office/drawing/2014/main" xmlns="" id="{71B06DEA-44CD-457A-AF98-7E4835E530D2}"/>
              </a:ext>
            </a:extLst>
          </p:cNvPr>
          <p:cNvSpPr/>
          <p:nvPr/>
        </p:nvSpPr>
        <p:spPr>
          <a:xfrm flipH="1">
            <a:off x="3333977" y="6041664"/>
            <a:ext cx="180000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CC00FF"/>
              </a:solidFill>
              <a:cs typeface="Arial"/>
              <a:sym typeface="Arial"/>
            </a:endParaRPr>
          </a:p>
        </p:txBody>
      </p:sp>
      <p:sp>
        <p:nvSpPr>
          <p:cNvPr id="133" name="TextBox 9">
            <a:extLst>
              <a:ext uri="{FF2B5EF4-FFF2-40B4-BE49-F238E27FC236}">
                <a16:creationId xmlns:a16="http://schemas.microsoft.com/office/drawing/2014/main" xmlns="" id="{F9A325B9-317E-4859-9008-28EAE8A85EEC}"/>
              </a:ext>
            </a:extLst>
          </p:cNvPr>
          <p:cNvSpPr txBox="1"/>
          <p:nvPr/>
        </p:nvSpPr>
        <p:spPr>
          <a:xfrm>
            <a:off x="1799438" y="2341374"/>
            <a:ext cx="2016000" cy="959356"/>
          </a:xfrm>
          <a:prstGeom prst="wedgeEllipseCallout">
            <a:avLst>
              <a:gd name="adj1" fmla="val -46031"/>
              <a:gd name="adj2" fmla="val 39392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00"/>
              </a:lnSpc>
            </a:pPr>
            <a:r>
              <a:rPr lang="zh-TW" altLang="en-US" sz="2400" b="1" dirty="0" smtClean="0">
                <a:solidFill>
                  <a:schemeClr val="accent5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國發會</a:t>
            </a:r>
            <a:r>
              <a:rPr lang="en-US" altLang="zh-TW" sz="2400" b="1" dirty="0" smtClean="0">
                <a:solidFill>
                  <a:schemeClr val="accent5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/>
            </a:r>
            <a:br>
              <a:rPr lang="en-US" altLang="zh-TW" sz="2400" b="1" dirty="0" smtClean="0">
                <a:solidFill>
                  <a:schemeClr val="accent5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</a:br>
            <a:r>
              <a:rPr lang="zh-TW" altLang="en-US" sz="2400" b="1" dirty="0" smtClean="0">
                <a:solidFill>
                  <a:schemeClr val="accent5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統合協調</a:t>
            </a:r>
            <a:endParaRPr lang="zh-TW" altLang="en-US" sz="2400" b="1" dirty="0">
              <a:solidFill>
                <a:schemeClr val="accent5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grpSp>
        <p:nvGrpSpPr>
          <p:cNvPr id="127" name="群組 126"/>
          <p:cNvGrpSpPr/>
          <p:nvPr/>
        </p:nvGrpSpPr>
        <p:grpSpPr>
          <a:xfrm>
            <a:off x="3960032" y="2384096"/>
            <a:ext cx="900000" cy="900000"/>
            <a:chOff x="693464" y="1602556"/>
            <a:chExt cx="858887" cy="858887"/>
          </a:xfr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9" name="加號 128"/>
            <p:cNvSpPr/>
            <p:nvPr/>
          </p:nvSpPr>
          <p:spPr>
            <a:xfrm>
              <a:off x="693464" y="1602556"/>
              <a:ext cx="858887" cy="858887"/>
            </a:xfrm>
            <a:prstGeom prst="mathPlus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加號 6"/>
            <p:cNvSpPr/>
            <p:nvPr/>
          </p:nvSpPr>
          <p:spPr>
            <a:xfrm>
              <a:off x="807309" y="1930994"/>
              <a:ext cx="631197" cy="2020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0336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98"/>
          <p:cNvSpPr/>
          <p:nvPr/>
        </p:nvSpPr>
        <p:spPr>
          <a:xfrm>
            <a:off x="1012400" y="27823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積極培育本土數位人才</a:t>
            </a:r>
            <a:endParaRPr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一般五邊形 99"/>
          <p:cNvSpPr/>
          <p:nvPr/>
        </p:nvSpPr>
        <p:spPr>
          <a:xfrm>
            <a:off x="357374" y="195341"/>
            <a:ext cx="634565" cy="643120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2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3781"/>
            <a:ext cx="94330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899592" y="899628"/>
            <a:ext cx="7560840" cy="87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100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本會</a:t>
            </a:r>
            <a:r>
              <a:rPr lang="zh-TW" altLang="zh-TW" sz="2100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協同</a:t>
            </a:r>
            <a:r>
              <a:rPr lang="zh-TW" altLang="zh-TW" sz="21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相關部會研擬「關鍵人才培育及延攬方案</a:t>
            </a:r>
            <a:r>
              <a:rPr lang="en-US" altLang="zh-TW" sz="21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1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草案</a:t>
            </a:r>
            <a:r>
              <a:rPr lang="en-US" altLang="zh-TW" sz="21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100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」，俟</a:t>
            </a:r>
            <a:r>
              <a:rPr lang="zh-TW" altLang="zh-TW" sz="21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報院核定後</a:t>
            </a:r>
            <a:r>
              <a:rPr lang="zh-TW" altLang="zh-TW" sz="2100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100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協調相關部會</a:t>
            </a:r>
            <a:r>
              <a:rPr lang="zh-TW" altLang="zh-TW" sz="2100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全力</a:t>
            </a:r>
            <a:r>
              <a:rPr lang="zh-TW" altLang="zh-TW" sz="21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落實</a:t>
            </a:r>
            <a:r>
              <a:rPr lang="zh-TW" altLang="zh-TW" sz="2100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推動，</a:t>
            </a:r>
            <a:r>
              <a:rPr lang="zh-TW" altLang="zh-TW" sz="21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提升</a:t>
            </a:r>
            <a:r>
              <a:rPr lang="zh-TW" altLang="zh-TW" sz="2100" b="1" dirty="0" smtClean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國家競爭力</a:t>
            </a:r>
            <a:endParaRPr lang="zh-TW" altLang="en-US" sz="2100" b="1" dirty="0">
              <a:solidFill>
                <a:srgbClr val="00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64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2936" y="910250"/>
            <a:ext cx="4392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TW" altLang="en-US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推動外國人才專法修法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420918" y="-44464"/>
            <a:ext cx="1653113" cy="1529248"/>
            <a:chOff x="4932040" y="3319209"/>
            <a:chExt cx="4360878" cy="3750589"/>
          </a:xfrm>
        </p:grpSpPr>
        <p:pic>
          <p:nvPicPr>
            <p:cNvPr id="5" name="Picture 4" descr="D:\Users\kingsimba\Desktop\設計相關\各種圖\地球去背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t="5611" r="49061" b="56145"/>
            <a:stretch/>
          </p:blipFill>
          <p:spPr bwMode="auto">
            <a:xfrm>
              <a:off x="5565699" y="3777193"/>
              <a:ext cx="3256501" cy="3012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Users\kingsimba\Desktop\設計相關\各種圖\490216-PHDFP9-619-removebg-previe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319209"/>
              <a:ext cx="4360878" cy="37505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圓角矩形 10">
            <a:extLst>
              <a:ext uri="{FF2B5EF4-FFF2-40B4-BE49-F238E27FC236}">
                <a16:creationId xmlns:a16="http://schemas.microsoft.com/office/drawing/2014/main" xmlns="" id="{6F313EBB-DE92-43C9-BAB7-D96EDC9AD904}"/>
              </a:ext>
            </a:extLst>
          </p:cNvPr>
          <p:cNvSpPr/>
          <p:nvPr/>
        </p:nvSpPr>
        <p:spPr>
          <a:xfrm>
            <a:off x="6012160" y="1620647"/>
            <a:ext cx="2880321" cy="1494613"/>
          </a:xfrm>
          <a:prstGeom prst="round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216000" rIns="72000" bIns="72000" rtlCol="0" anchor="ctr" anchorCtr="0">
            <a:noAutofit/>
          </a:bodyPr>
          <a:lstStyle/>
          <a:p>
            <a:pPr marL="252000" indent="-25200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109.11.14 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完成預告</a:t>
            </a:r>
            <a:endParaRPr lang="en-US" altLang="zh-TW" sz="2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52000" indent="-252000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110.1.29 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陳報行政院</a:t>
            </a:r>
            <a:endParaRPr lang="en-US" altLang="zh-TW" sz="20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圓角矩形 33">
            <a:extLst>
              <a:ext uri="{FF2B5EF4-FFF2-40B4-BE49-F238E27FC236}">
                <a16:creationId xmlns:a16="http://schemas.microsoft.com/office/drawing/2014/main" xmlns="" id="{94BE0CBF-EFF9-4647-A823-A39E968FE324}"/>
              </a:ext>
            </a:extLst>
          </p:cNvPr>
          <p:cNvSpPr/>
          <p:nvPr/>
        </p:nvSpPr>
        <p:spPr>
          <a:xfrm>
            <a:off x="248024" y="1658919"/>
            <a:ext cx="5620120" cy="1456341"/>
          </a:xfrm>
          <a:prstGeom prst="roundRect">
            <a:avLst/>
          </a:prstGeom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216000" rIns="72000" bIns="72000" rtlCol="0" anchor="t" anchorCtr="0">
            <a:noAutofit/>
          </a:bodyPr>
          <a:lstStyle/>
          <a:p>
            <a:pPr marL="361950" indent="-273050"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鬆綁工作條件，爭取優秀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外國大學畢業生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等</a:t>
            </a:r>
            <a:endParaRPr lang="en-US" altLang="zh-TW" sz="20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 indent="-273050"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放寬居留及依親規定，縮短申請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永居年限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等</a:t>
            </a:r>
            <a:endParaRPr lang="en-US" altLang="zh-TW" sz="20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 indent="-2730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優化社會保障，增加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租稅、健保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誘因</a:t>
            </a:r>
            <a:endParaRPr lang="en-US" altLang="zh-TW" sz="20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0D815ABF-2E63-41E6-ABE8-F1EC1466A104}"/>
              </a:ext>
            </a:extLst>
          </p:cNvPr>
          <p:cNvGrpSpPr/>
          <p:nvPr/>
        </p:nvGrpSpPr>
        <p:grpSpPr>
          <a:xfrm>
            <a:off x="1835696" y="1387068"/>
            <a:ext cx="2233622" cy="522598"/>
            <a:chOff x="732502" y="2821344"/>
            <a:chExt cx="2367709" cy="522598"/>
          </a:xfrm>
        </p:grpSpPr>
        <p:pic>
          <p:nvPicPr>
            <p:cNvPr id="10" name="Picture 2" descr="D:\Users\lou\Downloads\PngItem_1077722.png">
              <a:extLst>
                <a:ext uri="{FF2B5EF4-FFF2-40B4-BE49-F238E27FC236}">
                  <a16:creationId xmlns:a16="http://schemas.microsoft.com/office/drawing/2014/main" xmlns="" id="{5614BBA1-1CED-4CBD-B1EF-4AE32E5865C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817" y="2821344"/>
              <a:ext cx="1760147" cy="52259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24B07B05-B953-4B6D-83B8-E9AD34396467}"/>
                </a:ext>
              </a:extLst>
            </p:cNvPr>
            <p:cNvSpPr/>
            <p:nvPr/>
          </p:nvSpPr>
          <p:spPr>
            <a:xfrm>
              <a:off x="732502" y="2892857"/>
              <a:ext cx="236770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內容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2EAA85FD-D7D1-419A-AA7D-4152ADC50E00}"/>
              </a:ext>
            </a:extLst>
          </p:cNvPr>
          <p:cNvGrpSpPr/>
          <p:nvPr/>
        </p:nvGrpSpPr>
        <p:grpSpPr>
          <a:xfrm>
            <a:off x="6516216" y="1438282"/>
            <a:ext cx="2160240" cy="537911"/>
            <a:chOff x="5338403" y="2897957"/>
            <a:chExt cx="2628000" cy="582866"/>
          </a:xfrm>
        </p:grpSpPr>
        <p:pic>
          <p:nvPicPr>
            <p:cNvPr id="13" name="Picture 2" descr="D:\Users\lou\Downloads\PngItem_1077722.png">
              <a:extLst>
                <a:ext uri="{FF2B5EF4-FFF2-40B4-BE49-F238E27FC236}">
                  <a16:creationId xmlns:a16="http://schemas.microsoft.com/office/drawing/2014/main" xmlns="" id="{A1835D07-8DCF-4C96-97A0-941D67EE5B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403" y="2897957"/>
              <a:ext cx="2628000" cy="58286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A75F95B3-E83E-40BE-A684-C5C61B43607F}"/>
                </a:ext>
              </a:extLst>
            </p:cNvPr>
            <p:cNvSpPr/>
            <p:nvPr/>
          </p:nvSpPr>
          <p:spPr>
            <a:xfrm>
              <a:off x="6042118" y="294291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進度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98306" y="3284984"/>
            <a:ext cx="6865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TW" altLang="en-US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實施攬才配套，發揮外國人才專法推動綜效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1843C590-9626-45DF-8174-3134EDF61155}"/>
              </a:ext>
            </a:extLst>
          </p:cNvPr>
          <p:cNvSpPr/>
          <p:nvPr/>
        </p:nvSpPr>
        <p:spPr>
          <a:xfrm>
            <a:off x="138896" y="3839881"/>
            <a:ext cx="3208968" cy="2799499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273050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鎖定我國所需人才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  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精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準全球延攬</a:t>
            </a:r>
            <a:endParaRPr lang="en-US" altLang="zh-TW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 indent="-273050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協助國際人才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對接我國產業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經濟部、科技部等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en-US" altLang="zh-TW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1950" indent="-273050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強化吸引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外國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學生      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來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臺就讀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重點領域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科系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教育部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F97D70A0-9416-4990-A467-05E8F100FE47}"/>
              </a:ext>
            </a:extLst>
          </p:cNvPr>
          <p:cNvSpPr/>
          <p:nvPr/>
        </p:nvSpPr>
        <p:spPr>
          <a:xfrm>
            <a:off x="5430731" y="3747447"/>
            <a:ext cx="3574373" cy="2891933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6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TW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109.10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成立就業金卡辦公室，提供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一條龍專案服務</a:t>
            </a:r>
            <a:endParaRPr lang="en-US" altLang="zh-TW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66700" indent="-266700">
              <a:lnSpc>
                <a:spcPts val="26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整合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就業</a:t>
            </a:r>
            <a:r>
              <a:rPr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PASS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卡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創業家簽證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，納入就業金卡線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上  申辦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平台</a:t>
            </a:r>
            <a:endParaRPr lang="en-US" altLang="zh-TW" sz="20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66700" indent="-266700">
              <a:lnSpc>
                <a:spcPts val="26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推動</a:t>
            </a:r>
            <a:r>
              <a:rPr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2030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雙語國家政策</a:t>
            </a:r>
            <a:r>
              <a:rPr lang="zh-TW" altLang="en-US" sz="20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，以及完善海外人才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子女在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臺教育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環境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教育部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86781" y="222676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致力延攬國際專業人才</a:t>
            </a:r>
            <a:endParaRPr lang="zh-TW" altLang="en-US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一般五邊形 22"/>
          <p:cNvSpPr/>
          <p:nvPr/>
        </p:nvSpPr>
        <p:spPr>
          <a:xfrm>
            <a:off x="353789" y="139782"/>
            <a:ext cx="634565" cy="643120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prstClr val="white"/>
                </a:solidFill>
              </a:rPr>
              <a:t>3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graphicFrame>
        <p:nvGraphicFramePr>
          <p:cNvPr id="17" name="資料庫圖表 16">
            <a:extLst>
              <a:ext uri="{FF2B5EF4-FFF2-40B4-BE49-F238E27FC236}">
                <a16:creationId xmlns:a16="http://schemas.microsoft.com/office/drawing/2014/main" xmlns="" id="{C3EA8513-47DD-492B-9B80-74489DD34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313423"/>
              </p:ext>
            </p:extLst>
          </p:nvPr>
        </p:nvGraphicFramePr>
        <p:xfrm>
          <a:off x="1763688" y="3813916"/>
          <a:ext cx="5256584" cy="307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348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705789" y="3244336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cap="all" dirty="0">
                <a:ln w="9000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精進治理，落實區域永續平衡發展</a:t>
            </a:r>
            <a:endParaRPr lang="en-US" sz="4000" b="1" cap="all" dirty="0">
              <a:ln w="9000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" name="直線接點 3"/>
          <p:cNvCxnSpPr/>
          <p:nvPr/>
        </p:nvCxnSpPr>
        <p:spPr>
          <a:xfrm>
            <a:off x="251524" y="3933053"/>
            <a:ext cx="8712960" cy="0"/>
          </a:xfrm>
          <a:prstGeom prst="straightConnector1">
            <a:avLst/>
          </a:prstGeom>
          <a:noFill/>
          <a:ln w="6345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341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988876" y="188640"/>
            <a:ext cx="7471556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b="1" dirty="0" smtClean="0">
                <a:solidFill>
                  <a:srgbClr val="C198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規劃、審議及管考前</a:t>
            </a:r>
            <a:r>
              <a:rPr lang="zh-TW" altLang="en-US" sz="3200" b="1" dirty="0">
                <a:solidFill>
                  <a:srgbClr val="C198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瞻基礎建設計畫</a:t>
            </a:r>
          </a:p>
        </p:txBody>
      </p:sp>
      <p:sp>
        <p:nvSpPr>
          <p:cNvPr id="4" name="矩形 3"/>
          <p:cNvSpPr/>
          <p:nvPr/>
        </p:nvSpPr>
        <p:spPr>
          <a:xfrm>
            <a:off x="325425" y="200591"/>
            <a:ext cx="636121" cy="6361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altLang="zh-TW" sz="2800" dirty="0" smtClean="0">
                <a:solidFill>
                  <a:prstClr val="white"/>
                </a:solidFill>
              </a:rPr>
              <a:t>1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7422" y="3645024"/>
            <a:ext cx="2102329" cy="2808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04239" y="1052736"/>
            <a:ext cx="8804210" cy="5472608"/>
            <a:chOff x="204239" y="1052736"/>
            <a:chExt cx="8804210" cy="547260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39" y="1052736"/>
              <a:ext cx="8804210" cy="547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2045612" y="5834019"/>
              <a:ext cx="196730" cy="1895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17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4398120" y="1409377"/>
            <a:ext cx="1830064" cy="1915542"/>
          </a:xfrm>
          <a:custGeom>
            <a:avLst/>
            <a:gdLst>
              <a:gd name="connsiteX0" fmla="*/ 0 w 2130949"/>
              <a:gd name="connsiteY0" fmla="*/ 0 h 2083242"/>
              <a:gd name="connsiteX1" fmla="*/ 0 w 2130949"/>
              <a:gd name="connsiteY1" fmla="*/ 2083242 h 2083242"/>
              <a:gd name="connsiteX2" fmla="*/ 2130949 w 2130949"/>
              <a:gd name="connsiteY2" fmla="*/ 1486894 h 2083242"/>
              <a:gd name="connsiteX3" fmla="*/ 0 w 2130949"/>
              <a:gd name="connsiteY3" fmla="*/ 0 h 2083242"/>
              <a:gd name="connsiteX0" fmla="*/ 0 w 2138900"/>
              <a:gd name="connsiteY0" fmla="*/ 0 h 2107096"/>
              <a:gd name="connsiteX1" fmla="*/ 7951 w 2138900"/>
              <a:gd name="connsiteY1" fmla="*/ 2107096 h 2107096"/>
              <a:gd name="connsiteX2" fmla="*/ 2138900 w 2138900"/>
              <a:gd name="connsiteY2" fmla="*/ 1510748 h 2107096"/>
              <a:gd name="connsiteX3" fmla="*/ 0 w 2138900"/>
              <a:gd name="connsiteY3" fmla="*/ 0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900" h="2107096">
                <a:moveTo>
                  <a:pt x="0" y="0"/>
                </a:moveTo>
                <a:cubicBezTo>
                  <a:pt x="2650" y="702365"/>
                  <a:pt x="5301" y="1404731"/>
                  <a:pt x="7951" y="2107096"/>
                </a:cubicBezTo>
                <a:lnTo>
                  <a:pt x="2138900" y="151074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2466565" y="1374922"/>
            <a:ext cx="1945011" cy="1922770"/>
          </a:xfrm>
          <a:custGeom>
            <a:avLst/>
            <a:gdLst>
              <a:gd name="connsiteX0" fmla="*/ 2107095 w 2107095"/>
              <a:gd name="connsiteY0" fmla="*/ 0 h 2115047"/>
              <a:gd name="connsiteX1" fmla="*/ 2107095 w 2107095"/>
              <a:gd name="connsiteY1" fmla="*/ 2115047 h 2115047"/>
              <a:gd name="connsiteX2" fmla="*/ 0 w 2107095"/>
              <a:gd name="connsiteY2" fmla="*/ 1510748 h 2115047"/>
              <a:gd name="connsiteX3" fmla="*/ 2107095 w 2107095"/>
              <a:gd name="connsiteY3" fmla="*/ 0 h 211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7095" h="2115047">
                <a:moveTo>
                  <a:pt x="2107095" y="0"/>
                </a:moveTo>
                <a:lnTo>
                  <a:pt x="2107095" y="2115047"/>
                </a:lnTo>
                <a:lnTo>
                  <a:pt x="0" y="1510748"/>
                </a:lnTo>
                <a:lnTo>
                  <a:pt x="2107095" y="0"/>
                </a:lnTo>
                <a:close/>
              </a:path>
            </a:pathLst>
          </a:cu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2466549" y="2708920"/>
            <a:ext cx="1959690" cy="2161309"/>
          </a:xfrm>
          <a:custGeom>
            <a:avLst/>
            <a:gdLst>
              <a:gd name="connsiteX0" fmla="*/ 2122998 w 2122998"/>
              <a:gd name="connsiteY0" fmla="*/ 604299 h 2377440"/>
              <a:gd name="connsiteX1" fmla="*/ 811033 w 2122998"/>
              <a:gd name="connsiteY1" fmla="*/ 2377440 h 2377440"/>
              <a:gd name="connsiteX2" fmla="*/ 0 w 2122998"/>
              <a:gd name="connsiteY2" fmla="*/ 0 h 2377440"/>
              <a:gd name="connsiteX3" fmla="*/ 2122998 w 2122998"/>
              <a:gd name="connsiteY3" fmla="*/ 604299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998" h="2377440">
                <a:moveTo>
                  <a:pt x="2122998" y="604299"/>
                </a:moveTo>
                <a:lnTo>
                  <a:pt x="811033" y="2377440"/>
                </a:lnTo>
                <a:lnTo>
                  <a:pt x="0" y="0"/>
                </a:lnTo>
                <a:lnTo>
                  <a:pt x="2122998" y="604299"/>
                </a:lnTo>
                <a:close/>
              </a:path>
            </a:pathLst>
          </a:cu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4364498" y="2708920"/>
            <a:ext cx="1888625" cy="2154080"/>
          </a:xfrm>
          <a:custGeom>
            <a:avLst/>
            <a:gdLst>
              <a:gd name="connsiteX0" fmla="*/ 0 w 2107096"/>
              <a:gd name="connsiteY0" fmla="*/ 556591 h 2337683"/>
              <a:gd name="connsiteX1" fmla="*/ 1304014 w 2107096"/>
              <a:gd name="connsiteY1" fmla="*/ 2337683 h 2337683"/>
              <a:gd name="connsiteX2" fmla="*/ 2107096 w 2107096"/>
              <a:gd name="connsiteY2" fmla="*/ 0 h 2337683"/>
              <a:gd name="connsiteX3" fmla="*/ 0 w 2107096"/>
              <a:gd name="connsiteY3" fmla="*/ 556591 h 2337683"/>
              <a:gd name="connsiteX0" fmla="*/ 0 w 2122998"/>
              <a:gd name="connsiteY0" fmla="*/ 588396 h 2369488"/>
              <a:gd name="connsiteX1" fmla="*/ 1304014 w 2122998"/>
              <a:gd name="connsiteY1" fmla="*/ 2369488 h 2369488"/>
              <a:gd name="connsiteX2" fmla="*/ 2122998 w 2122998"/>
              <a:gd name="connsiteY2" fmla="*/ 0 h 2369488"/>
              <a:gd name="connsiteX3" fmla="*/ 0 w 2122998"/>
              <a:gd name="connsiteY3" fmla="*/ 588396 h 236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998" h="2369488">
                <a:moveTo>
                  <a:pt x="0" y="588396"/>
                </a:moveTo>
                <a:lnTo>
                  <a:pt x="1304014" y="2369488"/>
                </a:lnTo>
                <a:lnTo>
                  <a:pt x="2122998" y="0"/>
                </a:lnTo>
                <a:lnTo>
                  <a:pt x="0" y="588396"/>
                </a:lnTo>
                <a:close/>
              </a:path>
            </a:pathLst>
          </a:cu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202993" y="3212976"/>
            <a:ext cx="2400071" cy="1604718"/>
          </a:xfrm>
          <a:custGeom>
            <a:avLst/>
            <a:gdLst>
              <a:gd name="connsiteX0" fmla="*/ 1288112 w 2600077"/>
              <a:gd name="connsiteY0" fmla="*/ 0 h 1765190"/>
              <a:gd name="connsiteX1" fmla="*/ 0 w 2600077"/>
              <a:gd name="connsiteY1" fmla="*/ 1757239 h 1765190"/>
              <a:gd name="connsiteX2" fmla="*/ 2600077 w 2600077"/>
              <a:gd name="connsiteY2" fmla="*/ 1765190 h 1765190"/>
              <a:gd name="connsiteX3" fmla="*/ 1288112 w 2600077"/>
              <a:gd name="connsiteY3" fmla="*/ 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077" h="1765190">
                <a:moveTo>
                  <a:pt x="1288112" y="0"/>
                </a:moveTo>
                <a:lnTo>
                  <a:pt x="0" y="1757239"/>
                </a:lnTo>
                <a:lnTo>
                  <a:pt x="2600077" y="1765190"/>
                </a:lnTo>
                <a:lnTo>
                  <a:pt x="1288112" y="0"/>
                </a:lnTo>
                <a:close/>
              </a:path>
            </a:pathLst>
          </a:cu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gray">
          <a:xfrm>
            <a:off x="5440278" y="1124744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 b="1" u="sng" dirty="0" smtClean="0">
                <a:solidFill>
                  <a:srgbClr val="9BBB59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活化公有空間</a:t>
            </a:r>
            <a:endParaRPr lang="en-US" altLang="zh-TW" sz="2800" b="1" u="sng" dirty="0">
              <a:solidFill>
                <a:srgbClr val="9BBB59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gray">
          <a:xfrm>
            <a:off x="3059832" y="5282044"/>
            <a:ext cx="2698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 b="1" u="sng" dirty="0" smtClean="0">
                <a:solidFill>
                  <a:srgbClr val="1F497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成立專案辦公室</a:t>
            </a:r>
            <a:endParaRPr lang="en-US" altLang="zh-TW" sz="2800" b="1" u="sng" dirty="0">
              <a:solidFill>
                <a:srgbClr val="1F497D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12160" y="4555420"/>
            <a:ext cx="299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33CC33"/>
                </a:solidFill>
                <a:latin typeface="微軟正黑體" pitchFamily="34" charset="-120"/>
                <a:ea typeface="微軟正黑體" pitchFamily="34" charset="-120"/>
              </a:rPr>
              <a:t>提供實質補助</a:t>
            </a:r>
            <a:endParaRPr lang="en-US" altLang="zh-TW" sz="2400" b="1" dirty="0">
              <a:solidFill>
                <a:srgbClr val="33CC33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solidFill>
                  <a:srgbClr val="33CC33"/>
                </a:solidFill>
                <a:latin typeface="微軟正黑體" pitchFamily="34" charset="-120"/>
                <a:ea typeface="微軟正黑體" pitchFamily="34" charset="-120"/>
              </a:rPr>
              <a:t>引領人才返鄉、留鄉</a:t>
            </a:r>
          </a:p>
        </p:txBody>
      </p:sp>
      <p:pic>
        <p:nvPicPr>
          <p:cNvPr id="10" name="Picture 3" descr="D:\Users\hylin\Desktop\素材\real-esta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30" y="2149319"/>
            <a:ext cx="751753" cy="8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Users\hylin\Desktop\素材\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67" y="3980649"/>
            <a:ext cx="803876" cy="8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Users\hylin\Desktop\素材\human-resour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7" y="3267180"/>
            <a:ext cx="926384" cy="100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2059389" y="5847655"/>
            <a:ext cx="513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1F497D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強化政策指導、統合推動及國際連結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08637" y="4548725"/>
            <a:ext cx="3383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建立地方創生計畫</a:t>
            </a:r>
            <a:endParaRPr lang="en-US" altLang="zh-TW" sz="24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支援系統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820593" y="1634135"/>
            <a:ext cx="33676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defRPr sz="2800" b="1">
                <a:solidFill>
                  <a:srgbClr val="9BBB59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TW" altLang="en-US" sz="2400" dirty="0"/>
              <a:t>提供地方團隊實體交流及事業經營空間</a:t>
            </a:r>
          </a:p>
        </p:txBody>
      </p:sp>
      <p:pic>
        <p:nvPicPr>
          <p:cNvPr id="16" name="Picture 2" descr="D:\Users\hylin\Desktop\素材\tea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838167" cy="9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Users\dennise\AppData\Local\Microsoft\Windows\INetCache\IE\OHVDECAV\classroom-1297779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94" y="2174750"/>
            <a:ext cx="973911" cy="7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一般五邊形 17"/>
          <p:cNvSpPr/>
          <p:nvPr/>
        </p:nvSpPr>
        <p:spPr>
          <a:xfrm>
            <a:off x="2498938" y="1446633"/>
            <a:ext cx="3747461" cy="3379709"/>
          </a:xfrm>
          <a:prstGeom prst="pentagon">
            <a:avLst/>
          </a:prstGeom>
          <a:noFill/>
          <a:ln w="76200" cap="flat" cmpd="sng" algn="ctr">
            <a:solidFill>
              <a:srgbClr val="5CB1FE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 smtClean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gray">
          <a:xfrm>
            <a:off x="611560" y="1124744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新增多元徵案管道</a:t>
            </a:r>
            <a:endParaRPr lang="en-US" altLang="zh-TW" sz="2800" b="1" u="sng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55576" y="1700808"/>
            <a:ext cx="2085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開放地方團隊申請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5796136" y="4005064"/>
            <a:ext cx="3384376" cy="52322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r>
              <a:rPr lang="zh-TW" altLang="en-US" sz="2800" b="1" u="sng" dirty="0">
                <a:solidFill>
                  <a:srgbClr val="33CC33"/>
                </a:solidFill>
                <a:latin typeface="微軟正黑體" pitchFamily="34" charset="-120"/>
                <a:ea typeface="微軟正黑體" pitchFamily="34" charset="-120"/>
              </a:rPr>
              <a:t>設置在地青年工作站</a:t>
            </a:r>
            <a:endParaRPr lang="en-US" altLang="zh-TW" sz="2800" b="1" u="sng" dirty="0">
              <a:solidFill>
                <a:srgbClr val="33CC3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gray">
          <a:xfrm>
            <a:off x="-15800" y="4005064"/>
            <a:ext cx="295465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700" b="1" u="sng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建構分區輔導中心</a:t>
            </a:r>
            <a:endParaRPr lang="en-US" altLang="zh-TW" sz="27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="" xmlns:a16="http://schemas.microsoft.com/office/drawing/2014/main" id="{45D02C78-B123-4621-9CB5-B3DEA00D7754}"/>
              </a:ext>
            </a:extLst>
          </p:cNvPr>
          <p:cNvSpPr txBox="1"/>
          <p:nvPr/>
        </p:nvSpPr>
        <p:spPr>
          <a:xfrm>
            <a:off x="1010888" y="294449"/>
            <a:ext cx="445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C198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精實推動地方創生</a:t>
            </a:r>
            <a:endParaRPr lang="ko-KR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30879" y="233629"/>
            <a:ext cx="651738" cy="60308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TW" sz="2800" dirty="0">
                <a:solidFill>
                  <a:prstClr val="white"/>
                </a:solidFill>
                <a:latin typeface="微软雅黑"/>
              </a:rPr>
              <a:t>2</a:t>
            </a:r>
            <a:endParaRPr lang="zh-TW" altLang="en-US" sz="2800" dirty="0">
              <a:solidFill>
                <a:prstClr val="white"/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8868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4">
            <a:extLst>
              <a:ext uri="{FF2B5EF4-FFF2-40B4-BE49-F238E27FC236}">
                <a16:creationId xmlns="" xmlns:a16="http://schemas.microsoft.com/office/drawing/2014/main" id="{F3AF67D6-8A8B-45A7-8281-79F99B6A8FE7}"/>
              </a:ext>
            </a:extLst>
          </p:cNvPr>
          <p:cNvSpPr txBox="1"/>
          <p:nvPr/>
        </p:nvSpPr>
        <p:spPr>
          <a:xfrm>
            <a:off x="998638" y="279889"/>
            <a:ext cx="439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C198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優化花東離島建設</a:t>
            </a:r>
            <a:endParaRPr lang="ko-KR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531533" y="921782"/>
            <a:ext cx="5624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377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花東地區永續發展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基金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年國庫撥充基金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255.8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億元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年度基金編列</a:t>
            </a: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補助預算</a:t>
            </a:r>
            <a:r>
              <a:rPr lang="en-US" altLang="zh-TW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en-US" sz="20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億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元推動花東  地區相關建設</a:t>
            </a:r>
            <a:endParaRPr lang="en-US" altLang="zh-TW" sz="20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defTabSz="914377">
              <a:lnSpc>
                <a:spcPts val="3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離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島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建設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基金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年編列支出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億元，促進    各項基礎建設，並將進行整體發展策略規劃，引導離島朝向永</a:t>
            </a:r>
            <a:r>
              <a:rPr lang="zh-TW" altLang="en-US" sz="2000" b="1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續發展</a:t>
            </a:r>
            <a:endParaRPr lang="zh-TW" altLang="en-US" sz="20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19490" y="247920"/>
            <a:ext cx="638914" cy="614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3</a:t>
            </a:r>
            <a:endParaRPr kumimoji="0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44" y="226864"/>
            <a:ext cx="2339036" cy="1833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984344" y="3963124"/>
            <a:ext cx="468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C198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中興新村整體</a:t>
            </a:r>
            <a:r>
              <a:rPr lang="zh-TW" altLang="en-US" dirty="0" smtClean="0"/>
              <a:t>規劃方向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23850" y="3933056"/>
            <a:ext cx="635959" cy="6148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4</a:t>
            </a:r>
            <a:endParaRPr kumimoji="0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4581416"/>
            <a:ext cx="517260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377">
              <a:lnSpc>
                <a:spcPts val="3000"/>
              </a:lnSpc>
              <a:buFont typeface="Wingdings" pitchFamily="2" charset="2"/>
              <a:buChar char="ü"/>
            </a:pPr>
            <a:r>
              <a:rPr lang="zh-TW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行政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機能區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(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北核心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)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：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約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56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公頃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   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 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  <a:sym typeface="Quattrocento Sans"/>
            </a:endParaRPr>
          </a:p>
          <a:p>
            <a:pPr indent="265113" defTabSz="914377">
              <a:lnSpc>
                <a:spcPts val="3000"/>
              </a:lnSpc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sym typeface="Quattrocento Sans"/>
              </a:rPr>
              <a:t>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(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行政機關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、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職務宿舍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)</a:t>
            </a:r>
          </a:p>
          <a:p>
            <a:pPr marL="285750" indent="-285750" defTabSz="914377">
              <a:lnSpc>
                <a:spcPts val="3000"/>
              </a:lnSpc>
              <a:buFont typeface="Wingdings" pitchFamily="2" charset="2"/>
              <a:buChar char="ü"/>
            </a:pPr>
            <a:r>
              <a:rPr lang="zh-HK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休閒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生活區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(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中核心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)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：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約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106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公頃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  <a:sym typeface="Quattrocento Sans"/>
            </a:endParaRPr>
          </a:p>
          <a:p>
            <a:pPr marL="285750" indent="-285750" defTabSz="914377">
              <a:lnSpc>
                <a:spcPts val="3000"/>
              </a:lnSpc>
              <a:buFont typeface="Wingdings" pitchFamily="2" charset="2"/>
              <a:buChar char="ü"/>
            </a:pPr>
            <a:r>
              <a:rPr lang="zh-TW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大學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Quattrocento Sans"/>
              </a:rPr>
              <a:t>城：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約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62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公頃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(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含高爾夫球場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)</a:t>
            </a:r>
          </a:p>
          <a:p>
            <a:pPr indent="265113" defTabSz="914377">
              <a:lnSpc>
                <a:spcPts val="3000"/>
              </a:lnSpc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sym typeface="Quattrocento Sans"/>
              </a:rPr>
              <a:t> 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(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中興大學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南投校區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預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定地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Quattrocento Sans"/>
              </a:rPr>
              <a:t>)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764" y="3645024"/>
            <a:ext cx="2173162" cy="3070023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68571"/>
            <a:ext cx="2365232" cy="1548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0" y="-35761"/>
            <a:ext cx="9144000" cy="767282"/>
          </a:xfrm>
          <a:prstGeom prst="rect">
            <a:avLst/>
          </a:prstGeom>
          <a:solidFill>
            <a:srgbClr val="D9EBB8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600" b="1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全球</a:t>
            </a:r>
            <a:r>
              <a:rPr lang="zh-TW" altLang="en-US" sz="3600" b="1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經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濟恢復成長</a:t>
            </a:r>
            <a:endParaRPr lang="en-US" sz="1600" b="1" dirty="0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23" name="文字方塊 37"/>
          <p:cNvSpPr txBox="1"/>
          <p:nvPr/>
        </p:nvSpPr>
        <p:spPr>
          <a:xfrm>
            <a:off x="267166" y="799770"/>
            <a:ext cx="4808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6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國際機構全球經濟</a:t>
            </a:r>
            <a:r>
              <a:rPr lang="zh-TW" altLang="en-US" sz="26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成長率預測</a:t>
            </a:r>
          </a:p>
        </p:txBody>
      </p:sp>
      <p:graphicFrame>
        <p:nvGraphicFramePr>
          <p:cNvPr id="24" name="圖表 23"/>
          <p:cNvGraphicFramePr/>
          <p:nvPr>
            <p:extLst>
              <p:ext uri="{D42A27DB-BD31-4B8C-83A1-F6EECF244321}">
                <p14:modId xmlns:p14="http://schemas.microsoft.com/office/powerpoint/2010/main" val="203024593"/>
              </p:ext>
            </p:extLst>
          </p:nvPr>
        </p:nvGraphicFramePr>
        <p:xfrm>
          <a:off x="539552" y="1230657"/>
          <a:ext cx="7776864" cy="295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直線接點 24"/>
          <p:cNvCxnSpPr/>
          <p:nvPr/>
        </p:nvCxnSpPr>
        <p:spPr>
          <a:xfrm>
            <a:off x="1051085" y="2971552"/>
            <a:ext cx="679518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67167" y="5579969"/>
            <a:ext cx="8697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2038" indent="-2332038">
              <a:lnSpc>
                <a:spcPts val="3600"/>
              </a:lnSpc>
              <a:spcBef>
                <a:spcPts val="600"/>
              </a:spcBef>
            </a:pPr>
            <a:r>
              <a:rPr kumimoji="1" lang="zh-TW" altLang="en-US" sz="2600" b="1" dirty="0">
                <a:solidFill>
                  <a:srgbClr val="9933FF"/>
                </a:solidFill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經濟風險</a:t>
            </a:r>
            <a:r>
              <a:rPr kumimoji="1" lang="zh-TW" altLang="en-US" sz="2600" b="1" dirty="0" smtClean="0">
                <a:solidFill>
                  <a:srgbClr val="9933FF"/>
                </a:solidFill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仍高：</a:t>
            </a:r>
            <a:r>
              <a:rPr lang="zh-TW" altLang="en-US" sz="2400" b="1" kern="0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疫情尚難</a:t>
            </a:r>
            <a:r>
              <a:rPr lang="zh-TW" altLang="en-US" sz="2400" b="1" kern="0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緩和、美</a:t>
            </a:r>
            <a:r>
              <a:rPr lang="zh-TW" altLang="en-US" sz="2400" b="1" kern="0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中衝突長期</a:t>
            </a:r>
            <a:r>
              <a:rPr lang="zh-TW" altLang="en-US" sz="2400" b="1" kern="0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化、全球債務</a:t>
            </a:r>
            <a:r>
              <a:rPr lang="en-US" altLang="zh-TW" sz="2400" b="1" kern="0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kern="0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kern="0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攀升金融</a:t>
            </a:r>
            <a:r>
              <a:rPr lang="zh-TW" altLang="en-US" sz="2400" b="1" kern="0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</a:t>
            </a:r>
            <a:r>
              <a:rPr lang="zh-TW" altLang="en-US" sz="2400" b="1" kern="0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升高、不</a:t>
            </a:r>
            <a:r>
              <a:rPr lang="zh-TW" altLang="en-US" sz="2400" b="1" kern="0" dirty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</a:t>
            </a:r>
            <a:r>
              <a:rPr lang="zh-TW" altLang="en-US" sz="2400" b="1" kern="0" dirty="0" smtClean="0">
                <a:solidFill>
                  <a:srgbClr val="99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復甦</a:t>
            </a:r>
            <a:endParaRPr lang="zh-TW" altLang="en-US" dirty="0">
              <a:solidFill>
                <a:srgbClr val="9933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240248" y="1295289"/>
            <a:ext cx="965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單位：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  <a:endParaRPr lang="zh-TW" altLang="en-US" sz="14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807413" y="4149080"/>
            <a:ext cx="7405146" cy="637883"/>
            <a:chOff x="807413" y="4190653"/>
            <a:chExt cx="7405146" cy="637883"/>
          </a:xfrm>
        </p:grpSpPr>
        <p:grpSp>
          <p:nvGrpSpPr>
            <p:cNvPr id="2" name="群組 1"/>
            <p:cNvGrpSpPr/>
            <p:nvPr/>
          </p:nvGrpSpPr>
          <p:grpSpPr>
            <a:xfrm>
              <a:off x="807413" y="4190653"/>
              <a:ext cx="5996835" cy="636525"/>
              <a:chOff x="280105" y="3419010"/>
              <a:chExt cx="3643823" cy="370030"/>
            </a:xfrm>
          </p:grpSpPr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080" y="3431916"/>
                <a:ext cx="629768" cy="339670"/>
              </a:xfrm>
              <a:prstGeom prst="rect">
                <a:avLst/>
              </a:prstGeom>
            </p:spPr>
          </p:pic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661" y="3437316"/>
                <a:ext cx="481588" cy="351724"/>
              </a:xfrm>
              <a:prstGeom prst="rect">
                <a:avLst/>
              </a:prstGeom>
            </p:spPr>
          </p:pic>
          <p:pic>
            <p:nvPicPr>
              <p:cNvPr id="31" name="Picture 2" descr="United Nations | The Expanse Wiki | Fando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971" y="3419010"/>
                <a:ext cx="562603" cy="3517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439" y="3419010"/>
                <a:ext cx="352489" cy="352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105" y="3435184"/>
                <a:ext cx="629770" cy="318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4" descr="OECD.org - OEC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160" y="4245336"/>
              <a:ext cx="1166399" cy="58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文字方塊 42"/>
          <p:cNvSpPr txBox="1"/>
          <p:nvPr/>
        </p:nvSpPr>
        <p:spPr>
          <a:xfrm>
            <a:off x="1043608" y="5055997"/>
            <a:ext cx="200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月預測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42"/>
          <p:cNvSpPr txBox="1"/>
          <p:nvPr/>
        </p:nvSpPr>
        <p:spPr>
          <a:xfrm>
            <a:off x="4147429" y="5055997"/>
            <a:ext cx="200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月預測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42"/>
          <p:cNvSpPr txBox="1"/>
          <p:nvPr/>
        </p:nvSpPr>
        <p:spPr>
          <a:xfrm>
            <a:off x="6739717" y="5055997"/>
            <a:ext cx="200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月預測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左大括弧 7"/>
          <p:cNvSpPr/>
          <p:nvPr/>
        </p:nvSpPr>
        <p:spPr>
          <a:xfrm rot="16200000">
            <a:off x="2013323" y="3925463"/>
            <a:ext cx="156364" cy="1998684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2" name="左大括弧 21"/>
          <p:cNvSpPr/>
          <p:nvPr/>
        </p:nvSpPr>
        <p:spPr>
          <a:xfrm rot="16200000">
            <a:off x="5078652" y="3254773"/>
            <a:ext cx="156364" cy="3294828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 l="6041" t="19997" r="72907" b="43327"/>
          <a:stretch>
            <a:fillRect/>
          </a:stretch>
        </p:blipFill>
        <p:spPr>
          <a:xfrm>
            <a:off x="8282251" y="34192"/>
            <a:ext cx="943175" cy="9245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1"/>
          <p:cNvSpPr txBox="1"/>
          <p:nvPr/>
        </p:nvSpPr>
        <p:spPr>
          <a:xfrm>
            <a:off x="971600" y="341523"/>
            <a:ext cx="734370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C198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sz="3100" dirty="0" smtClean="0"/>
              <a:t>規劃</a:t>
            </a:r>
            <a:r>
              <a:rPr lang="zh-TW" altLang="en-US" sz="3100" dirty="0"/>
              <a:t>、協調提出「健全房地產市場</a:t>
            </a:r>
            <a:r>
              <a:rPr lang="zh-TW" altLang="en-US" sz="3100" dirty="0" smtClean="0"/>
              <a:t>方案</a:t>
            </a:r>
            <a:r>
              <a:rPr lang="zh-TW" altLang="en-US" sz="3100" dirty="0"/>
              <a:t>」</a:t>
            </a:r>
            <a:endParaRPr lang="en-US" sz="3100" dirty="0"/>
          </a:p>
        </p:txBody>
      </p:sp>
      <p:grpSp>
        <p:nvGrpSpPr>
          <p:cNvPr id="8" name="Group 26"/>
          <p:cNvGrpSpPr/>
          <p:nvPr/>
        </p:nvGrpSpPr>
        <p:grpSpPr>
          <a:xfrm>
            <a:off x="2081404" y="1124744"/>
            <a:ext cx="5966645" cy="900638"/>
            <a:chOff x="1100032" y="5117083"/>
            <a:chExt cx="4748058" cy="900638"/>
          </a:xfrm>
        </p:grpSpPr>
        <p:sp>
          <p:nvSpPr>
            <p:cNvPr id="9" name="TextBox 27"/>
            <p:cNvSpPr txBox="1"/>
            <p:nvPr/>
          </p:nvSpPr>
          <p:spPr>
            <a:xfrm>
              <a:off x="1100032" y="5549131"/>
              <a:ext cx="4748058" cy="4685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285750" indent="-285750">
                <a:lnSpc>
                  <a:spcPts val="3300"/>
                </a:lnSpc>
                <a:spcBef>
                  <a:spcPts val="600"/>
                </a:spcBef>
                <a:buSzPct val="100000"/>
                <a:buFont typeface="Wingdings" pitchFamily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000" b="1" kern="0" dirty="0" smtClea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行政院</a:t>
              </a:r>
              <a:r>
                <a:rPr lang="en-US" sz="2000" b="1" kern="0" dirty="0" smtClea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109</a:t>
              </a:r>
              <a:r>
                <a:rPr lang="zh-TW" altLang="en-US" sz="20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年</a:t>
              </a:r>
              <a:r>
                <a:rPr lang="en-US" sz="20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12</a:t>
              </a:r>
              <a:r>
                <a:rPr lang="zh-TW" altLang="en-US" sz="2000" b="1" kern="0" dirty="0" smtClea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月通過</a:t>
              </a:r>
              <a:r>
                <a:rPr lang="zh-TW" altLang="en-US" sz="20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「健全房地產市場方案」</a:t>
              </a:r>
              <a:endParaRPr lang="en-US" sz="20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endParaRPr>
            </a:p>
          </p:txBody>
        </p:sp>
        <p:sp>
          <p:nvSpPr>
            <p:cNvPr id="10" name="TextBox 28"/>
            <p:cNvSpPr txBox="1"/>
            <p:nvPr/>
          </p:nvSpPr>
          <p:spPr>
            <a:xfrm>
              <a:off x="1100032" y="5117083"/>
              <a:ext cx="4660038" cy="48628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lnSpc>
                  <a:spcPts val="3300"/>
                </a:lnSpc>
                <a:spcBef>
                  <a:spcPts val="6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600" b="1" kern="0" dirty="0">
                  <a:solidFill>
                    <a:srgbClr val="33CC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政府迅即採取對策</a:t>
              </a:r>
              <a:endParaRPr lang="en-US" sz="2600" b="1" kern="0" dirty="0">
                <a:solidFill>
                  <a:srgbClr val="33CC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095580" y="2121567"/>
            <a:ext cx="6095543" cy="3303933"/>
            <a:chOff x="1907703" y="3270474"/>
            <a:chExt cx="4826038" cy="3303933"/>
          </a:xfrm>
        </p:grpSpPr>
        <p:sp>
          <p:nvSpPr>
            <p:cNvPr id="22" name="TextBox 22"/>
            <p:cNvSpPr txBox="1"/>
            <p:nvPr/>
          </p:nvSpPr>
          <p:spPr>
            <a:xfrm>
              <a:off x="1907703" y="3685539"/>
              <a:ext cx="4826038" cy="288886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285750" indent="-285750" algn="just">
                <a:lnSpc>
                  <a:spcPts val="3100"/>
                </a:lnSpc>
                <a:spcBef>
                  <a:spcPts val="400"/>
                </a:spcBef>
                <a:buSzPct val="100000"/>
                <a:buFont typeface="Wingdings" pitchFamily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b="1" kern="0" dirty="0">
                  <a:latin typeface="微軟正黑體" pitchFamily="34"/>
                  <a:ea typeface="微軟正黑體" pitchFamily="34"/>
                  <a:cs typeface="Arial" pitchFamily="34"/>
                </a:rPr>
                <a:t>內政部</a:t>
              </a:r>
              <a:r>
                <a:rPr lang="zh-TW" altLang="en-US" sz="21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啟動強化預售屋稽查、完成實價登錄</a:t>
              </a:r>
              <a:r>
                <a:rPr lang="en-US" altLang="zh-TW" sz="2100" b="1" kern="0" dirty="0" smtClea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2.0   </a:t>
              </a:r>
              <a:r>
                <a:rPr lang="zh-TW" altLang="en-US" sz="2100" b="1" kern="0" dirty="0" smtClea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相關</a:t>
              </a:r>
              <a:r>
                <a:rPr lang="zh-TW" altLang="en-US" sz="21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修法；財政部為防杜以股權交易避稅，</a:t>
              </a:r>
              <a:r>
                <a:rPr lang="zh-TW" altLang="en-US" sz="2100" b="1" kern="0" dirty="0" smtClea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啟動 專案</a:t>
              </a:r>
              <a:r>
                <a:rPr lang="zh-TW" altLang="en-US" sz="21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查核計畫及完成修法等作為，並提出房地合一稅修正案，精準打擊房巿投機炒作</a:t>
              </a:r>
              <a:r>
                <a:rPr lang="zh-TW" altLang="en-US" sz="2100" b="1" kern="0" dirty="0" smtClea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；</a:t>
              </a:r>
              <a:r>
                <a:rPr lang="zh-TW" altLang="en-US" sz="21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央行針對不動產貸款啟動選擇性信用管制</a:t>
              </a:r>
              <a:endParaRPr lang="en-US" altLang="zh-TW" sz="21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endParaRPr>
            </a:p>
            <a:p>
              <a:pPr marL="285750" indent="-285750" algn="just">
                <a:lnSpc>
                  <a:spcPts val="3100"/>
                </a:lnSpc>
                <a:spcBef>
                  <a:spcPts val="400"/>
                </a:spcBef>
                <a:buSzPct val="100000"/>
                <a:buFont typeface="Wingdings" pitchFamily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四大目標：防炒作房市、防逃漏稅、防止房市資金泛濫，落實居住正義</a:t>
              </a:r>
              <a:endParaRPr lang="en-US" altLang="zh-TW" sz="21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 pitchFamily="34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907703" y="3270474"/>
              <a:ext cx="4660038" cy="48628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lnSpc>
                  <a:spcPts val="3300"/>
                </a:lnSpc>
                <a:spcBef>
                  <a:spcPts val="6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600" b="1" kern="0" dirty="0">
                  <a:solidFill>
                    <a:srgbClr val="CC00FF"/>
                  </a:solidFill>
                  <a:latin typeface="微軟正黑體" pitchFamily="34"/>
                  <a:ea typeface="微軟正黑體" pitchFamily="34"/>
                </a:rPr>
                <a:t>各</a:t>
              </a:r>
              <a:r>
                <a:rPr lang="zh-TW" altLang="en-US" sz="2600" b="1" kern="0" dirty="0" smtClean="0">
                  <a:solidFill>
                    <a:srgbClr val="CC00FF"/>
                  </a:solidFill>
                  <a:latin typeface="微軟正黑體" pitchFamily="34"/>
                  <a:ea typeface="微軟正黑體" pitchFamily="34"/>
                </a:rPr>
                <a:t>部會啟動</a:t>
              </a:r>
              <a:r>
                <a:rPr lang="zh-TW" altLang="en-US" sz="2600" b="1" kern="0" dirty="0">
                  <a:solidFill>
                    <a:srgbClr val="CC00FF"/>
                  </a:solidFill>
                  <a:latin typeface="微軟正黑體" pitchFamily="34"/>
                  <a:ea typeface="微軟正黑體" pitchFamily="34"/>
                </a:rPr>
                <a:t>各項作為</a:t>
              </a:r>
              <a:endParaRPr lang="en-US" sz="2600" b="1" kern="0" dirty="0">
                <a:solidFill>
                  <a:srgbClr val="CC00FF"/>
                </a:solidFill>
                <a:latin typeface="微軟正黑體" pitchFamily="34"/>
                <a:ea typeface="微軟正黑體" pitchFamily="34"/>
              </a:endParaRPr>
            </a:p>
          </p:txBody>
        </p:sp>
      </p:grpSp>
      <p:sp>
        <p:nvSpPr>
          <p:cNvPr id="33" name="矩形 278"/>
          <p:cNvSpPr/>
          <p:nvPr/>
        </p:nvSpPr>
        <p:spPr>
          <a:xfrm>
            <a:off x="323528" y="278226"/>
            <a:ext cx="636120" cy="6361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800" dirty="0" smtClean="0">
                <a:solidFill>
                  <a:srgbClr val="FFFFFF"/>
                </a:solidFill>
              </a:rPr>
              <a:t>5</a:t>
            </a:r>
            <a:endParaRPr lang="en-US" sz="2800" dirty="0">
              <a:solidFill>
                <a:srgbClr val="FFFFFF"/>
              </a:solidFill>
              <a:ea typeface="新細明體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19428" y="1161286"/>
            <a:ext cx="1017960" cy="863998"/>
            <a:chOff x="2483768" y="1196752"/>
            <a:chExt cx="863998" cy="863998"/>
          </a:xfrm>
        </p:grpSpPr>
        <p:sp>
          <p:nvSpPr>
            <p:cNvPr id="25" name="Rectangle 29"/>
            <p:cNvSpPr/>
            <p:nvPr/>
          </p:nvSpPr>
          <p:spPr>
            <a:xfrm>
              <a:off x="2483768" y="1196752"/>
              <a:ext cx="863998" cy="863998"/>
            </a:xfrm>
            <a:prstGeom prst="rect">
              <a:avLst/>
            </a:prstGeom>
            <a:solidFill>
              <a:srgbClr val="98DC56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lnSpc>
                  <a:spcPts val="3300"/>
                </a:lnSpc>
                <a:spcBef>
                  <a:spcPts val="6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29" name="Picture 5" descr="D:\Users\hsinyi\Downloads\IMG_3091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483768" y="1278776"/>
              <a:ext cx="791989" cy="7572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群組 2"/>
          <p:cNvGrpSpPr/>
          <p:nvPr/>
        </p:nvGrpSpPr>
        <p:grpSpPr>
          <a:xfrm>
            <a:off x="919428" y="2245016"/>
            <a:ext cx="1032136" cy="1008014"/>
            <a:chOff x="1403648" y="2637010"/>
            <a:chExt cx="863998" cy="863998"/>
          </a:xfrm>
        </p:grpSpPr>
        <p:sp>
          <p:nvSpPr>
            <p:cNvPr id="24" name="Rectangle 24"/>
            <p:cNvSpPr/>
            <p:nvPr/>
          </p:nvSpPr>
          <p:spPr>
            <a:xfrm>
              <a:off x="1403648" y="2637010"/>
              <a:ext cx="863998" cy="863998"/>
            </a:xfrm>
            <a:prstGeom prst="rect">
              <a:avLst/>
            </a:prstGeom>
            <a:solidFill>
              <a:srgbClr val="4CD6B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lnSpc>
                  <a:spcPts val="3300"/>
                </a:lnSpc>
                <a:spcBef>
                  <a:spcPts val="6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64729" y="2659036"/>
              <a:ext cx="791998" cy="7919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群組 3"/>
          <p:cNvGrpSpPr/>
          <p:nvPr/>
        </p:nvGrpSpPr>
        <p:grpSpPr>
          <a:xfrm>
            <a:off x="899592" y="5420328"/>
            <a:ext cx="1156771" cy="888992"/>
            <a:chOff x="2524025" y="4322998"/>
            <a:chExt cx="989435" cy="888992"/>
          </a:xfrm>
        </p:grpSpPr>
        <p:sp>
          <p:nvSpPr>
            <p:cNvPr id="20" name="Rectangle 19"/>
            <p:cNvSpPr/>
            <p:nvPr/>
          </p:nvSpPr>
          <p:spPr>
            <a:xfrm>
              <a:off x="2524025" y="4322998"/>
              <a:ext cx="864098" cy="863998"/>
            </a:xfrm>
            <a:prstGeom prst="rect">
              <a:avLst/>
            </a:prstGeom>
            <a:solidFill>
              <a:srgbClr val="FAC09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lnSpc>
                  <a:spcPts val="3300"/>
                </a:lnSpc>
                <a:spcBef>
                  <a:spcPts val="6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6" name="Rectangle 9"/>
            <p:cNvSpPr/>
            <p:nvPr/>
          </p:nvSpPr>
          <p:spPr>
            <a:xfrm>
              <a:off x="2539680" y="4395007"/>
              <a:ext cx="792089" cy="6240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8210"/>
                <a:gd name="f4" fmla="val 3222968"/>
                <a:gd name="f5" fmla="val 1619999"/>
                <a:gd name="f6" fmla="val 642446"/>
                <a:gd name="f7" fmla="val 2664115"/>
                <a:gd name="f8" fmla="val 1686562"/>
                <a:gd name="f9" fmla="val 2664116"/>
                <a:gd name="f10" fmla="val 2015013"/>
                <a:gd name="f11" fmla="val 2511495"/>
                <a:gd name="f12" fmla="val 2399422"/>
                <a:gd name="f13" fmla="val 1924159"/>
                <a:gd name="f14" fmla="val 2308568"/>
                <a:gd name="f15" fmla="val 1812086"/>
                <a:gd name="f16" fmla="val 1427912"/>
                <a:gd name="f17" fmla="val 1315839"/>
                <a:gd name="f18" fmla="val 1224985"/>
                <a:gd name="f19" fmla="val 575882"/>
                <a:gd name="f20" fmla="val 575884"/>
                <a:gd name="f21" fmla="val 509997"/>
                <a:gd name="f22" fmla="val 122689"/>
                <a:gd name="f23" fmla="val 942045"/>
                <a:gd name="f24" fmla="val 542556"/>
                <a:gd name="f25" fmla="val 974604"/>
                <a:gd name="f26" fmla="val 1620001"/>
                <a:gd name="f27" fmla="val 7099"/>
                <a:gd name="f28" fmla="val 1686560"/>
                <a:gd name="f29" fmla="val 2900441"/>
                <a:gd name="f30" fmla="val 349390"/>
                <a:gd name="f31" fmla="val 342291"/>
                <a:gd name="f32" fmla="val 330172"/>
                <a:gd name="f33" fmla="val 1679462"/>
                <a:gd name="f34" fmla="*/ f0 1 3228210"/>
                <a:gd name="f35" fmla="*/ f1 1 3222968"/>
                <a:gd name="f36" fmla="+- f4 0 f2"/>
                <a:gd name="f37" fmla="+- f3 0 f2"/>
                <a:gd name="f38" fmla="*/ f37 1 3228210"/>
                <a:gd name="f39" fmla="*/ f36 1 322296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228210" h="3222968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9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lnTo>
                    <a:pt x="f18" y="f4"/>
                  </a:lnTo>
                  <a:lnTo>
                    <a:pt x="f19" y="f4"/>
                  </a:lnTo>
                  <a:lnTo>
                    <a:pt x="f19" y="f8"/>
                  </a:lnTo>
                  <a:lnTo>
                    <a:pt x="f20" y="f8"/>
                  </a:lnTo>
                  <a:close/>
                  <a:moveTo>
                    <a:pt x="f21" y="f22"/>
                  </a:moveTo>
                  <a:lnTo>
                    <a:pt x="f23" y="f22"/>
                  </a:lnTo>
                  <a:lnTo>
                    <a:pt x="f23" y="f24"/>
                  </a:lnTo>
                  <a:lnTo>
                    <a:pt x="f21" y="f25"/>
                  </a:lnTo>
                  <a:close/>
                  <a:moveTo>
                    <a:pt x="f26" y="f27"/>
                  </a:moveTo>
                  <a:lnTo>
                    <a:pt x="f3" y="f28"/>
                  </a:lnTo>
                  <a:lnTo>
                    <a:pt x="f29" y="f28"/>
                  </a:lnTo>
                  <a:lnTo>
                    <a:pt x="f26" y="f30"/>
                  </a:lnTo>
                  <a:close/>
                  <a:moveTo>
                    <a:pt x="f5" y="f2"/>
                  </a:moveTo>
                  <a:lnTo>
                    <a:pt x="f5" y="f31"/>
                  </a:lnTo>
                  <a:lnTo>
                    <a:pt x="f32" y="f33"/>
                  </a:lnTo>
                  <a:lnTo>
                    <a:pt x="f2" y="f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lnSpc>
                  <a:spcPts val="3300"/>
                </a:lnSpc>
                <a:spcBef>
                  <a:spcPts val="6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32" name="Picture 3"/>
            <p:cNvPicPr>
              <a:picLocks noChangeAspect="1"/>
            </p:cNvPicPr>
            <p:nvPr/>
          </p:nvPicPr>
          <p:blipFill>
            <a:blip r:embed="rId6"/>
            <a:srcRect l="30625" t="31852" r="48021" b="31481"/>
            <a:stretch>
              <a:fillRect/>
            </a:stretch>
          </p:blipFill>
          <p:spPr>
            <a:xfrm>
              <a:off x="2730387" y="4683038"/>
              <a:ext cx="783073" cy="528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矩形 4"/>
          <p:cNvSpPr/>
          <p:nvPr/>
        </p:nvSpPr>
        <p:spPr>
          <a:xfrm>
            <a:off x="2094086" y="5453898"/>
            <a:ext cx="6659751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600" b="1" kern="0" dirty="0">
                <a:solidFill>
                  <a:srgbClr val="F79646"/>
                </a:solidFill>
                <a:latin typeface="微軟正黑體" pitchFamily="34"/>
                <a:ea typeface="微軟正黑體" pitchFamily="34"/>
              </a:rPr>
              <a:t>持續觀察後續成效，必要時提出具體作為，確保房巿健全發展</a:t>
            </a:r>
            <a:endParaRPr lang="en-US" altLang="zh-TW" sz="2600" b="1" kern="0" dirty="0">
              <a:solidFill>
                <a:srgbClr val="F79646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559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8941" y="3222533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K" altLang="zh-TW" sz="4000" b="1" cap="all" dirty="0">
                <a:ln w="9000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數位政府，提升全方位施政效能</a:t>
            </a:r>
            <a:endParaRPr lang="zh-TW" altLang="zh-TW" sz="4000" b="1" cap="all" dirty="0">
              <a:ln w="9000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" name="直線接點 3"/>
          <p:cNvCxnSpPr/>
          <p:nvPr/>
        </p:nvCxnSpPr>
        <p:spPr>
          <a:xfrm>
            <a:off x="251524" y="3933053"/>
            <a:ext cx="8712960" cy="0"/>
          </a:xfrm>
          <a:prstGeom prst="straightConnector1">
            <a:avLst/>
          </a:prstGeom>
          <a:noFill/>
          <a:ln w="6345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23908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向下箭號 1"/>
          <p:cNvSpPr/>
          <p:nvPr/>
        </p:nvSpPr>
        <p:spPr>
          <a:xfrm rot="2550529">
            <a:off x="6025871" y="4490873"/>
            <a:ext cx="401502" cy="500741"/>
          </a:xfrm>
          <a:prstGeom prst="down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" name="向下箭號 2"/>
          <p:cNvSpPr/>
          <p:nvPr/>
        </p:nvSpPr>
        <p:spPr>
          <a:xfrm rot="19199012">
            <a:off x="2538746" y="4505936"/>
            <a:ext cx="401502" cy="510716"/>
          </a:xfrm>
          <a:prstGeom prst="down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4422526" y="4535378"/>
            <a:ext cx="401502" cy="451832"/>
          </a:xfrm>
          <a:prstGeom prst="downArrow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421552" y="5085945"/>
            <a:ext cx="4034324" cy="1295383"/>
          </a:xfrm>
          <a:prstGeom prst="roundRect">
            <a:avLst/>
          </a:prstGeom>
          <a:noFill/>
          <a:ln w="31750" cap="flat" cmpd="sng" algn="ctr">
            <a:solidFill>
              <a:srgbClr val="B3D6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ts val="3600"/>
              </a:lnSpc>
              <a:spcBef>
                <a:spcPts val="600"/>
              </a:spcBef>
            </a:pPr>
            <a:r>
              <a:rPr lang="zh-TW" altLang="en-US" sz="2600" b="1" dirty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完備「資料治理生態」</a:t>
            </a:r>
            <a:endParaRPr lang="en-US" altLang="zh-TW" sz="2600" b="1" dirty="0">
              <a:solidFill>
                <a:srgbClr val="70AD47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600"/>
              </a:lnSpc>
              <a:spcBef>
                <a:spcPts val="600"/>
              </a:spcBef>
            </a:pPr>
            <a:r>
              <a:rPr lang="zh-TW" altLang="en-US" sz="2600" b="1" dirty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打造「智慧政府服務</a:t>
            </a:r>
            <a:r>
              <a:rPr lang="zh-TW" altLang="en-US" sz="2600" b="1" dirty="0" smtClean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」</a:t>
            </a:r>
            <a:endParaRPr lang="zh-TW" altLang="en-US" sz="2600" b="1" dirty="0">
              <a:solidFill>
                <a:srgbClr val="70AD47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63738" y="350233"/>
            <a:ext cx="4782083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zh-TW"/>
            </a:defPPr>
            <a:lvl1pPr defTabSz="914372">
              <a:defRPr sz="3200" b="1" i="0" u="none" strike="noStrike" kern="0" cap="none" spc="0" baseline="0">
                <a:solidFill>
                  <a:srgbClr val="CC00FF"/>
                </a:solidFill>
                <a:uFillTx/>
                <a:latin typeface="微軟正黑體" pitchFamily="34"/>
                <a:ea typeface="微軟正黑體" pitchFamily="34"/>
              </a:defRPr>
            </a:lvl1pPr>
          </a:lstStyle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優化服務型智慧政府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六邊形 2"/>
          <p:cNvSpPr/>
          <p:nvPr/>
        </p:nvSpPr>
        <p:spPr>
          <a:xfrm>
            <a:off x="438313" y="332656"/>
            <a:ext cx="699159" cy="602726"/>
          </a:xfrm>
          <a:custGeom>
            <a:avLst>
              <a:gd name="f11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15470"/>
              <a:gd name="f11" fmla="val 250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val f7"/>
              <a:gd name="f18" fmla="val f11"/>
              <a:gd name="f19" fmla="+- 3600000 f2 0"/>
              <a:gd name="f20" fmla="*/ f12 f1 1"/>
              <a:gd name="f21" fmla="*/ f13 f1 1"/>
              <a:gd name="f22" fmla="?: f14 f4 1"/>
              <a:gd name="f23" fmla="?: f15 f5 1"/>
              <a:gd name="f24" fmla="?: f16 f6 1"/>
              <a:gd name="f25" fmla="*/ f19 f8 1"/>
              <a:gd name="f26" fmla="*/ f20 1 f3"/>
              <a:gd name="f27" fmla="*/ f21 1 f3"/>
              <a:gd name="f28" fmla="*/ f22 1 21600"/>
              <a:gd name="f29" fmla="*/ f23 1 21600"/>
              <a:gd name="f30" fmla="*/ 21600 f22 1"/>
              <a:gd name="f31" fmla="*/ 21600 f23 1"/>
              <a:gd name="f32" fmla="*/ f25 1 f1"/>
              <a:gd name="f33" fmla="+- f26 0 f2"/>
              <a:gd name="f34" fmla="+- f27 0 f2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1 1"/>
              <a:gd name="f46" fmla="*/ f39 f35 1"/>
              <a:gd name="f47" fmla="*/ f43 1 2"/>
              <a:gd name="f48" fmla="min f44 f43"/>
              <a:gd name="f49" fmla="*/ 50000 f44 1"/>
              <a:gd name="f50" fmla="*/ f45 1 f8"/>
              <a:gd name="f51" fmla="+- f17 f47 0"/>
              <a:gd name="f52" fmla="*/ f49 1 f48"/>
              <a:gd name="f53" fmla="*/ f47 f10 1"/>
              <a:gd name="f54" fmla="*/ f48 f18 1"/>
              <a:gd name="f55" fmla="+- f50 0 f2"/>
              <a:gd name="f56" fmla="*/ f53 1 100000"/>
              <a:gd name="f57" fmla="*/ f54 1 100000"/>
              <a:gd name="f58" fmla="sin 1 f55"/>
              <a:gd name="f59" fmla="*/ f52 f9 1"/>
              <a:gd name="f60" fmla="*/ f51 f35 1"/>
              <a:gd name="f61" fmla="+- f39 0 f57"/>
              <a:gd name="f62" fmla="+- 0 0 f58"/>
              <a:gd name="f63" fmla="*/ f59 1 2"/>
              <a:gd name="f64" fmla="*/ f57 f35 1"/>
              <a:gd name="f65" fmla="+- 0 0 f62"/>
              <a:gd name="f66" fmla="+- f18 f63 0"/>
              <a:gd name="f67" fmla="*/ f61 f35 1"/>
              <a:gd name="f68" fmla="*/ f65 f56 1"/>
              <a:gd name="f69" fmla="?: f66 4 2"/>
              <a:gd name="f70" fmla="?: f66 3 2"/>
              <a:gd name="f71" fmla="?: f66 f63 0"/>
              <a:gd name="f72" fmla="+- f51 0 f68"/>
              <a:gd name="f73" fmla="+- f51 f68 0"/>
              <a:gd name="f74" fmla="+- f18 f71 0"/>
              <a:gd name="f75" fmla="*/ f74 1 f63"/>
              <a:gd name="f76" fmla="*/ f72 f35 1"/>
              <a:gd name="f77" fmla="*/ f73 f35 1"/>
              <a:gd name="f78" fmla="*/ f75 f70 1"/>
              <a:gd name="f79" fmla="*/ f78 1 f9"/>
              <a:gd name="f80" fmla="+- f69 f79 0"/>
              <a:gd name="f81" fmla="*/ f44 f80 1"/>
              <a:gd name="f82" fmla="*/ f43 f80 1"/>
              <a:gd name="f83" fmla="*/ f81 1 24"/>
              <a:gd name="f84" fmla="*/ f82 1 24"/>
              <a:gd name="f85" fmla="+- f39 0 f83"/>
              <a:gd name="f86" fmla="+- f40 0 f84"/>
              <a:gd name="f87" fmla="*/ f83 f35 1"/>
              <a:gd name="f88" fmla="*/ f84 f35 1"/>
              <a:gd name="f89" fmla="*/ f85 f35 1"/>
              <a:gd name="f90" fmla="*/ f86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7" y="f77"/>
              </a:cxn>
              <a:cxn ang="f33">
                <a:pos x="f64" y="f77"/>
              </a:cxn>
              <a:cxn ang="f34">
                <a:pos x="f64" y="f76"/>
              </a:cxn>
              <a:cxn ang="f34">
                <a:pos x="f67" y="f76"/>
              </a:cxn>
            </a:cxnLst>
            <a:rect l="f87" t="f88" r="f89" b="f90"/>
            <a:pathLst>
              <a:path>
                <a:moveTo>
                  <a:pt x="f42" y="f60"/>
                </a:moveTo>
                <a:lnTo>
                  <a:pt x="f64" y="f76"/>
                </a:lnTo>
                <a:lnTo>
                  <a:pt x="f67" y="f76"/>
                </a:lnTo>
                <a:lnTo>
                  <a:pt x="f46" y="f60"/>
                </a:lnTo>
                <a:lnTo>
                  <a:pt x="f67" y="f77"/>
                </a:lnTo>
                <a:lnTo>
                  <a:pt x="f64" y="f77"/>
                </a:lnTo>
                <a:close/>
              </a:path>
            </a:pathLst>
          </a:custGeom>
          <a:solidFill>
            <a:srgbClr val="B3D6AC"/>
          </a:solidFill>
          <a:ln w="15873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1</a:t>
            </a:r>
          </a:p>
        </p:txBody>
      </p:sp>
      <p:sp>
        <p:nvSpPr>
          <p:cNvPr id="8" name="矩形 1"/>
          <p:cNvSpPr/>
          <p:nvPr/>
        </p:nvSpPr>
        <p:spPr>
          <a:xfrm>
            <a:off x="939677" y="1196752"/>
            <a:ext cx="8024811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b="1" kern="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服務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型智慧政府</a:t>
            </a:r>
            <a:r>
              <a:rPr lang="en-US" sz="2800" b="1" kern="0" dirty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2.0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推動計畫</a:t>
            </a:r>
            <a:r>
              <a:rPr 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(110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年至</a:t>
            </a:r>
            <a:r>
              <a:rPr 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114</a:t>
            </a:r>
            <a:r>
              <a:rPr lang="zh-TW" alt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年</a:t>
            </a:r>
            <a:r>
              <a:rPr lang="en-US" sz="28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)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1061610" y="1679976"/>
            <a:ext cx="7038782" cy="39996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4" name="圓角矩形 234">
            <a:extLst>
              <a:ext uri="{FF2B5EF4-FFF2-40B4-BE49-F238E27FC236}">
                <a16:creationId xmlns="" xmlns:a16="http://schemas.microsoft.com/office/drawing/2014/main" id="{BA2AB7C1-BBBD-454E-AC6F-B937F4FE223C}"/>
              </a:ext>
            </a:extLst>
          </p:cNvPr>
          <p:cNvSpPr/>
          <p:nvPr/>
        </p:nvSpPr>
        <p:spPr>
          <a:xfrm>
            <a:off x="155153" y="2564906"/>
            <a:ext cx="2747043" cy="19169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17375E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defTabSz="478816" hangingPunct="0">
              <a:lnSpc>
                <a:spcPts val="2700"/>
              </a:lnSpc>
              <a:spcBef>
                <a:spcPts val="600"/>
              </a:spcBef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1" kern="0" dirty="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="" xmlns:a16="http://schemas.microsoft.com/office/drawing/2014/main" id="{3073FA6F-8258-4EFE-8980-55B4625816D6}"/>
              </a:ext>
            </a:extLst>
          </p:cNvPr>
          <p:cNvGrpSpPr/>
          <p:nvPr/>
        </p:nvGrpSpPr>
        <p:grpSpPr>
          <a:xfrm>
            <a:off x="364179" y="1959889"/>
            <a:ext cx="2538017" cy="505154"/>
            <a:chOff x="760698" y="1502706"/>
            <a:chExt cx="2538017" cy="505154"/>
          </a:xfrm>
        </p:grpSpPr>
        <p:sp>
          <p:nvSpPr>
            <p:cNvPr id="16" name="圓角矩形 237">
              <a:extLst>
                <a:ext uri="{FF2B5EF4-FFF2-40B4-BE49-F238E27FC236}">
                  <a16:creationId xmlns="" xmlns:a16="http://schemas.microsoft.com/office/drawing/2014/main" id="{C2CE3111-073F-4573-A807-9C0A8D664A3B}"/>
                </a:ext>
              </a:extLst>
            </p:cNvPr>
            <p:cNvSpPr/>
            <p:nvPr/>
          </p:nvSpPr>
          <p:spPr>
            <a:xfrm>
              <a:off x="817848" y="1502706"/>
              <a:ext cx="2428161" cy="47031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6345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</a:endParaRPr>
            </a:p>
          </p:txBody>
        </p:sp>
        <p:sp>
          <p:nvSpPr>
            <p:cNvPr id="17" name="矩形 5">
              <a:extLst>
                <a:ext uri="{FF2B5EF4-FFF2-40B4-BE49-F238E27FC236}">
                  <a16:creationId xmlns="" xmlns:a16="http://schemas.microsoft.com/office/drawing/2014/main" id="{6242360D-E154-495F-90F6-6B71DF8C75F5}"/>
                </a:ext>
              </a:extLst>
            </p:cNvPr>
            <p:cNvSpPr/>
            <p:nvPr/>
          </p:nvSpPr>
          <p:spPr>
            <a:xfrm>
              <a:off x="760698" y="1546195"/>
              <a:ext cx="2538017" cy="461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7881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/>
                  <a:ea typeface="微軟正黑體" pitchFamily="34"/>
                  <a:cs typeface="+mn-cs"/>
                </a:rPr>
                <a:t>精進</a:t>
              </a: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/>
                  <a:ea typeface="微軟正黑體" pitchFamily="34"/>
                  <a:cs typeface="+mn-cs"/>
                </a:rPr>
                <a:t>跨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/>
                  <a:ea typeface="微軟正黑體" pitchFamily="34"/>
                  <a:cs typeface="+mn-cs"/>
                </a:rPr>
                <a:t>機關服務</a:t>
              </a:r>
            </a:p>
          </p:txBody>
        </p:sp>
      </p:grpSp>
      <p:sp>
        <p:nvSpPr>
          <p:cNvPr id="20" name="圓角矩形 234">
            <a:extLst>
              <a:ext uri="{FF2B5EF4-FFF2-40B4-BE49-F238E27FC236}">
                <a16:creationId xmlns="" xmlns:a16="http://schemas.microsoft.com/office/drawing/2014/main" id="{7C6E5217-BFCF-4D0D-8F8E-C7C8437C9C56}"/>
              </a:ext>
            </a:extLst>
          </p:cNvPr>
          <p:cNvSpPr/>
          <p:nvPr/>
        </p:nvSpPr>
        <p:spPr>
          <a:xfrm>
            <a:off x="3125978" y="2564913"/>
            <a:ext cx="2888251" cy="191685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17375E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0" indent="-182563" defTabSz="478816" hangingPunct="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zh-TW" sz="2200" b="1" kern="0" dirty="0">
              <a:solidFill>
                <a:srgbClr val="70AD47">
                  <a:lumMod val="50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="" xmlns:a16="http://schemas.microsoft.com/office/drawing/2014/main" id="{118370CC-B48B-4834-A56B-903E0722CE19}"/>
              </a:ext>
            </a:extLst>
          </p:cNvPr>
          <p:cNvGrpSpPr/>
          <p:nvPr/>
        </p:nvGrpSpPr>
        <p:grpSpPr>
          <a:xfrm>
            <a:off x="3054016" y="1967945"/>
            <a:ext cx="2960213" cy="505154"/>
            <a:chOff x="641306" y="1502706"/>
            <a:chExt cx="2960213" cy="505154"/>
          </a:xfrm>
        </p:grpSpPr>
        <p:sp>
          <p:nvSpPr>
            <p:cNvPr id="22" name="圓角矩形 237">
              <a:extLst>
                <a:ext uri="{FF2B5EF4-FFF2-40B4-BE49-F238E27FC236}">
                  <a16:creationId xmlns="" xmlns:a16="http://schemas.microsoft.com/office/drawing/2014/main" id="{15C989D7-F476-4EBB-BEDA-8A34B90D0B4C}"/>
                </a:ext>
              </a:extLst>
            </p:cNvPr>
            <p:cNvSpPr/>
            <p:nvPr/>
          </p:nvSpPr>
          <p:spPr>
            <a:xfrm>
              <a:off x="799434" y="1502706"/>
              <a:ext cx="2611807" cy="47031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6345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Microsoft YaHei"/>
                <a:ea typeface="Microsoft YaHei"/>
                <a:cs typeface="+mn-cs"/>
              </a:endParaRPr>
            </a:p>
          </p:txBody>
        </p:sp>
        <p:sp>
          <p:nvSpPr>
            <p:cNvPr id="23" name="矩形 5">
              <a:extLst>
                <a:ext uri="{FF2B5EF4-FFF2-40B4-BE49-F238E27FC236}">
                  <a16:creationId xmlns="" xmlns:a16="http://schemas.microsoft.com/office/drawing/2014/main" id="{7DB47C19-8334-46EC-ABB1-0D1E3ADEF7DF}"/>
                </a:ext>
              </a:extLst>
            </p:cNvPr>
            <p:cNvSpPr/>
            <p:nvPr/>
          </p:nvSpPr>
          <p:spPr>
            <a:xfrm>
              <a:off x="641306" y="1546195"/>
              <a:ext cx="2960213" cy="461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7881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/>
                  <a:ea typeface="微軟正黑體" pitchFamily="34"/>
                  <a:cs typeface="+mn-cs"/>
                </a:rPr>
                <a:t>加速開放資料釋出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D3E87F30-BF49-4DC3-A392-46888936500D}"/>
              </a:ext>
            </a:extLst>
          </p:cNvPr>
          <p:cNvSpPr/>
          <p:nvPr/>
        </p:nvSpPr>
        <p:spPr>
          <a:xfrm>
            <a:off x="6228427" y="2789475"/>
            <a:ext cx="2952085" cy="12920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78816" hangingPunct="0">
              <a:lnSpc>
                <a:spcPts val="3000"/>
              </a:lnSpc>
              <a:spcBef>
                <a:spcPts val="600"/>
              </a:spcBef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/>
                <a:ea typeface="微軟正黑體" pitchFamily="34"/>
              </a:rPr>
              <a:t>聚焦民生關切議題</a:t>
            </a:r>
            <a:endParaRPr lang="en-US" sz="2200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/>
              <a:ea typeface="微軟正黑體" pitchFamily="34"/>
            </a:endParaRPr>
          </a:p>
          <a:p>
            <a:pPr marL="342900" indent="-342900" defTabSz="478816" hangingPunct="0">
              <a:lnSpc>
                <a:spcPts val="3000"/>
              </a:lnSpc>
              <a:spcBef>
                <a:spcPts val="600"/>
              </a:spcBef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/>
                <a:ea typeface="微軟正黑體" pitchFamily="34"/>
              </a:rPr>
              <a:t>運用跨機關資料分析轉助施政決策</a:t>
            </a:r>
            <a:endParaRPr lang="en-US" sz="2200" b="1" kern="0" dirty="0">
              <a:solidFill>
                <a:srgbClr val="70AD47">
                  <a:lumMod val="50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25" name="圓角矩形 234">
            <a:extLst>
              <a:ext uri="{FF2B5EF4-FFF2-40B4-BE49-F238E27FC236}">
                <a16:creationId xmlns="" xmlns:a16="http://schemas.microsoft.com/office/drawing/2014/main" id="{DC1FA96A-8B0E-475E-8D83-F94D921C7E9E}"/>
              </a:ext>
            </a:extLst>
          </p:cNvPr>
          <p:cNvSpPr/>
          <p:nvPr/>
        </p:nvSpPr>
        <p:spPr>
          <a:xfrm>
            <a:off x="6226622" y="2564904"/>
            <a:ext cx="2841178" cy="191694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28575" cap="flat">
            <a:solidFill>
              <a:srgbClr val="17375E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kern="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FC708620-4C18-4D8E-AA76-30DBCD1B597A}"/>
              </a:ext>
            </a:extLst>
          </p:cNvPr>
          <p:cNvGrpSpPr/>
          <p:nvPr/>
        </p:nvGrpSpPr>
        <p:grpSpPr>
          <a:xfrm>
            <a:off x="6313116" y="1934489"/>
            <a:ext cx="2538017" cy="505154"/>
            <a:chOff x="760698" y="1502706"/>
            <a:chExt cx="2538017" cy="505154"/>
          </a:xfrm>
        </p:grpSpPr>
        <p:sp>
          <p:nvSpPr>
            <p:cNvPr id="27" name="圓角矩形 237">
              <a:extLst>
                <a:ext uri="{FF2B5EF4-FFF2-40B4-BE49-F238E27FC236}">
                  <a16:creationId xmlns="" xmlns:a16="http://schemas.microsoft.com/office/drawing/2014/main" id="{AABF60DB-E70C-4720-AAFC-D16BAF4AA7F6}"/>
                </a:ext>
              </a:extLst>
            </p:cNvPr>
            <p:cNvSpPr/>
            <p:nvPr/>
          </p:nvSpPr>
          <p:spPr>
            <a:xfrm>
              <a:off x="817848" y="1502706"/>
              <a:ext cx="2428161" cy="47031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548235"/>
            </a:solidFill>
            <a:ln w="6345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1" kern="0">
                <a:solidFill>
                  <a:srgbClr val="70AD47">
                    <a:lumMod val="75000"/>
                  </a:srgbClr>
                </a:solidFill>
                <a:latin typeface="Microsoft YaHei"/>
                <a:ea typeface="Microsoft YaHei"/>
              </a:endParaRPr>
            </a:p>
          </p:txBody>
        </p:sp>
        <p:sp>
          <p:nvSpPr>
            <p:cNvPr id="28" name="矩形 5">
              <a:extLst>
                <a:ext uri="{FF2B5EF4-FFF2-40B4-BE49-F238E27FC236}">
                  <a16:creationId xmlns="" xmlns:a16="http://schemas.microsoft.com/office/drawing/2014/main" id="{7A958340-2664-4538-BE14-50ADA4383E69}"/>
                </a:ext>
              </a:extLst>
            </p:cNvPr>
            <p:cNvSpPr/>
            <p:nvPr/>
          </p:nvSpPr>
          <p:spPr>
            <a:xfrm>
              <a:off x="760698" y="1546195"/>
              <a:ext cx="2538017" cy="461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78816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400" b="1" kern="0" dirty="0">
                  <a:solidFill>
                    <a:srgbClr val="FFFFFF"/>
                  </a:solidFill>
                  <a:latin typeface="微軟正黑體" pitchFamily="34"/>
                  <a:ea typeface="微軟正黑體" pitchFamily="34"/>
                </a:rPr>
                <a:t>加強循證式決策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3088667" y="2688363"/>
            <a:ext cx="2995501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defTabSz="478816" hangingPunct="0">
              <a:lnSpc>
                <a:spcPts val="3000"/>
              </a:lnSpc>
              <a:spcBef>
                <a:spcPts val="600"/>
              </a:spcBef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/>
                <a:ea typeface="微軟正黑體" pitchFamily="34"/>
              </a:rPr>
              <a:t>擴大釋出高價值資料與資料再利用程序化</a:t>
            </a:r>
            <a:endParaRPr lang="en-US" altLang="zh-TW" sz="2200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/>
              <a:ea typeface="微軟正黑體" pitchFamily="34"/>
            </a:endParaRPr>
          </a:p>
          <a:p>
            <a:pPr marL="182563" lvl="0" indent="-182563" defTabSz="478816" hangingPunct="0">
              <a:lnSpc>
                <a:spcPts val="3000"/>
              </a:lnSpc>
              <a:spcBef>
                <a:spcPts val="600"/>
              </a:spcBef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/>
                <a:ea typeface="微軟正黑體" pitchFamily="34"/>
              </a:rPr>
              <a:t>推動民生相關資料應用典範</a:t>
            </a:r>
            <a:endParaRPr lang="en-US" altLang="zh-TW" sz="2200" b="1" kern="0" dirty="0">
              <a:solidFill>
                <a:srgbClr val="70AD47">
                  <a:lumMod val="50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09323" y="2789475"/>
            <a:ext cx="2850509" cy="129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defTabSz="478816" hangingPunct="0">
              <a:lnSpc>
                <a:spcPts val="3000"/>
              </a:lnSpc>
              <a:spcBef>
                <a:spcPts val="600"/>
              </a:spcBef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/>
                <a:ea typeface="微軟正黑體" pitchFamily="34"/>
              </a:rPr>
              <a:t>簡化民眾申辦程序</a:t>
            </a:r>
            <a:endParaRPr lang="en-US" altLang="zh-TW" sz="2200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/>
              <a:ea typeface="微軟正黑體" pitchFamily="34"/>
            </a:endParaRPr>
          </a:p>
          <a:p>
            <a:pPr marL="274638" lvl="0" indent="-274638" defTabSz="478816" hangingPunct="0">
              <a:lnSpc>
                <a:spcPts val="3000"/>
              </a:lnSpc>
              <a:spcBef>
                <a:spcPts val="600"/>
              </a:spcBef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/>
                <a:ea typeface="微軟正黑體" pitchFamily="34"/>
              </a:rPr>
              <a:t>建構跨機關全程 </a:t>
            </a:r>
            <a:r>
              <a:rPr lang="zh-TW" altLang="en-US" sz="22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/>
                <a:ea typeface="微軟正黑體" pitchFamily="34"/>
              </a:rPr>
              <a:t>  線</a:t>
            </a:r>
            <a:r>
              <a:rPr lang="zh-TW" altLang="en-US" sz="2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/>
                <a:ea typeface="微軟正黑體" pitchFamily="34"/>
              </a:rPr>
              <a:t>上申辦</a:t>
            </a:r>
            <a:endParaRPr lang="en-US" altLang="zh-TW" sz="2200" b="1" kern="0" dirty="0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747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六邊形 4"/>
          <p:cNvSpPr/>
          <p:nvPr/>
        </p:nvSpPr>
        <p:spPr>
          <a:xfrm>
            <a:off x="429231" y="378003"/>
            <a:ext cx="699161" cy="602725"/>
          </a:xfrm>
          <a:prstGeom prst="hexagon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0" lang="zh-TW" alt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178008" y="404664"/>
            <a:ext cx="5303039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zh-TW"/>
            </a:defPPr>
            <a:lvl1pPr defTabSz="914372">
              <a:defRPr sz="2800" b="1" i="0" u="none" strike="noStrike" kern="0" cap="none" spc="0" baseline="0">
                <a:solidFill>
                  <a:srgbClr val="CC00FF"/>
                </a:solidFill>
                <a:uFillTx/>
                <a:latin typeface="微軟正黑體" pitchFamily="34"/>
                <a:ea typeface="微軟正黑體" pitchFamily="34"/>
              </a:defRPr>
            </a:lvl1pPr>
          </a:lstStyle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</a:rPr>
              <a:t>推展開放政府國家行動方案</a:t>
            </a:r>
          </a:p>
        </p:txBody>
      </p:sp>
      <p:sp>
        <p:nvSpPr>
          <p:cNvPr id="29" name="矩形 28"/>
          <p:cNvSpPr/>
          <p:nvPr/>
        </p:nvSpPr>
        <p:spPr>
          <a:xfrm>
            <a:off x="4689914" y="1039976"/>
            <a:ext cx="1720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2810">
              <a:defRPr/>
            </a:pPr>
            <a:r>
              <a:rPr lang="en-US" altLang="zh-TW" sz="4000" b="1" kern="0" dirty="0" smtClean="0">
                <a:solidFill>
                  <a:srgbClr val="FF844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19</a:t>
            </a:r>
            <a:r>
              <a:rPr lang="zh-TW" alt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承諾事項</a:t>
            </a:r>
            <a:endParaRPr lang="zh-TW" altLang="en-US" sz="1100" b="1" kern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01390" y="1047114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2810">
              <a:defRPr/>
            </a:pPr>
            <a:r>
              <a:rPr lang="en-US" altLang="zh-TW" sz="4000" b="1" kern="0" dirty="0" smtClean="0">
                <a:solidFill>
                  <a:srgbClr val="FF844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</a:t>
            </a:r>
            <a:r>
              <a:rPr lang="zh-TW" altLang="en-US" b="1" kern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範疇</a:t>
            </a:r>
            <a:endParaRPr lang="zh-TW" altLang="en-US" sz="1100" b="1" kern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28652" y="1166610"/>
            <a:ext cx="26468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defTabSz="812810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zh-TW" altLang="en-US" sz="2600" b="1" kern="0" dirty="0" smtClean="0">
                <a:solidFill>
                  <a:srgbClr val="3398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公</a:t>
            </a:r>
            <a:r>
              <a:rPr lang="zh-TW" altLang="en-US" sz="2600" b="1" kern="0" dirty="0">
                <a:solidFill>
                  <a:srgbClr val="3398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私</a:t>
            </a:r>
            <a:r>
              <a:rPr lang="zh-TW" altLang="en-US" sz="2600" b="1" kern="0" dirty="0" smtClean="0">
                <a:solidFill>
                  <a:srgbClr val="3398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協力推動</a:t>
            </a:r>
            <a:endParaRPr lang="zh-TW" altLang="en-US" sz="2600" b="1" kern="0" dirty="0">
              <a:solidFill>
                <a:srgbClr val="339883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755576" y="1726600"/>
            <a:ext cx="1685406" cy="7828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66696">
              <a:lnSpc>
                <a:spcPts val="2500"/>
              </a:lnSpc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推動資料開放</a:t>
            </a:r>
            <a:endParaRPr lang="en-US" altLang="zh-TW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566696">
              <a:lnSpc>
                <a:spcPts val="2500"/>
              </a:lnSpc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與資訊公開</a:t>
            </a:r>
            <a:endParaRPr lang="zh-TW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6051550" y="1723647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566696">
              <a:defRPr/>
            </a:pPr>
            <a:r>
              <a:rPr lang="zh-TW" altLang="en-US" b="1" kern="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endParaRPr lang="zh-TW" altLang="en-US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2446485" y="1733236"/>
            <a:ext cx="1498601" cy="782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66696">
              <a:lnSpc>
                <a:spcPts val="2500"/>
              </a:lnSpc>
              <a:defRPr/>
            </a:pPr>
            <a:r>
              <a:rPr lang="zh-TW" altLang="en-US" b="1" kern="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擴大</a:t>
            </a:r>
            <a:endParaRPr lang="en-US" altLang="zh-TW" b="1" kern="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566696">
              <a:lnSpc>
                <a:spcPts val="2500"/>
              </a:lnSpc>
              <a:defRPr/>
            </a:pPr>
            <a:r>
              <a:rPr lang="zh-TW" altLang="en-US" b="1" kern="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公共參與</a:t>
            </a:r>
            <a:endParaRPr lang="zh-TW" altLang="en-US" dirty="0"/>
          </a:p>
        </p:txBody>
      </p:sp>
      <p:sp>
        <p:nvSpPr>
          <p:cNvPr id="53" name="圓角矩形 52"/>
          <p:cNvSpPr/>
          <p:nvPr/>
        </p:nvSpPr>
        <p:spPr>
          <a:xfrm>
            <a:off x="3972748" y="1735533"/>
            <a:ext cx="1784105" cy="80262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66696">
              <a:lnSpc>
                <a:spcPts val="2500"/>
              </a:lnSpc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增加性別及族</a:t>
            </a:r>
          </a:p>
          <a:p>
            <a:pPr lvl="0" algn="ctr" defTabSz="566696">
              <a:lnSpc>
                <a:spcPts val="2500"/>
              </a:lnSpc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群包容性對話</a:t>
            </a:r>
          </a:p>
        </p:txBody>
      </p:sp>
      <p:sp>
        <p:nvSpPr>
          <p:cNvPr id="54" name="圓角矩形 53"/>
          <p:cNvSpPr/>
          <p:nvPr/>
        </p:nvSpPr>
        <p:spPr>
          <a:xfrm>
            <a:off x="5777955" y="1731393"/>
            <a:ext cx="1579208" cy="81558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66696">
              <a:lnSpc>
                <a:spcPts val="2500"/>
              </a:lnSpc>
              <a:defRPr/>
            </a:pPr>
            <a:r>
              <a:rPr lang="zh-TW" altLang="en-US" b="1" kern="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</a:t>
            </a:r>
            <a:endParaRPr lang="en-US" altLang="zh-TW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685749">
              <a:lnSpc>
                <a:spcPts val="2500"/>
              </a:lnSpc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清廉</a:t>
            </a:r>
            <a:r>
              <a:rPr lang="zh-TW" altLang="en-US" b="1" kern="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</a:t>
            </a:r>
            <a:r>
              <a:rPr lang="zh-TW" altLang="en-US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</a:t>
            </a:r>
          </a:p>
        </p:txBody>
      </p:sp>
      <p:sp>
        <p:nvSpPr>
          <p:cNvPr id="55" name="圓角矩形 54"/>
          <p:cNvSpPr/>
          <p:nvPr/>
        </p:nvSpPr>
        <p:spPr>
          <a:xfrm>
            <a:off x="7380313" y="1731651"/>
            <a:ext cx="1551944" cy="802629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49">
              <a:lnSpc>
                <a:spcPts val="2500"/>
              </a:lnSpc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endParaRPr lang="en-US" altLang="zh-TW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685749">
              <a:lnSpc>
                <a:spcPts val="2500"/>
              </a:lnSpc>
              <a:defRPr/>
            </a:pPr>
            <a:r>
              <a:rPr lang="zh-TW" altLang="en-US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洗錢防</a:t>
            </a:r>
            <a:r>
              <a:rPr lang="zh-TW" altLang="en-US" b="1" kern="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lang="zh-TW" altLang="en-US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六邊形 56"/>
          <p:cNvSpPr/>
          <p:nvPr/>
        </p:nvSpPr>
        <p:spPr>
          <a:xfrm>
            <a:off x="568910" y="3753273"/>
            <a:ext cx="699161" cy="602725"/>
          </a:xfrm>
          <a:prstGeom prst="hexagon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endParaRPr kumimoji="0" lang="zh-TW" alt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8" name="Text Placeholder 1"/>
          <p:cNvSpPr txBox="1">
            <a:spLocks/>
          </p:cNvSpPr>
          <p:nvPr/>
        </p:nvSpPr>
        <p:spPr>
          <a:xfrm>
            <a:off x="1265707" y="3798261"/>
            <a:ext cx="4386413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zh-TW"/>
            </a:defPPr>
            <a:lvl1pPr defTabSz="914372">
              <a:defRPr sz="3200" b="1" i="0" u="none" strike="noStrike" kern="0" cap="none" spc="0" baseline="0">
                <a:solidFill>
                  <a:srgbClr val="CC00FF"/>
                </a:solidFill>
                <a:uFillTx/>
                <a:latin typeface="微軟正黑體" pitchFamily="34"/>
                <a:ea typeface="微軟正黑體" pitchFamily="34"/>
              </a:defRPr>
            </a:lvl1pPr>
          </a:lstStyle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積極推動政府服務創新</a:t>
            </a:r>
          </a:p>
        </p:txBody>
      </p:sp>
      <p:sp>
        <p:nvSpPr>
          <p:cNvPr id="60" name="矩形 59"/>
          <p:cNvSpPr/>
          <p:nvPr/>
        </p:nvSpPr>
        <p:spPr>
          <a:xfrm>
            <a:off x="2316168" y="5027799"/>
            <a:ext cx="2062474" cy="115116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DFD">
                <a:lumMod val="75000"/>
              </a:srgbClr>
            </a:solidFill>
            <a:prstDash val="solid"/>
            <a:miter lim="800000"/>
          </a:ln>
          <a:effectLst/>
        </p:spPr>
        <p:txBody>
          <a:bodyPr lIns="91326" tIns="45663" rIns="91326" bIns="45663" rtlCol="0" anchor="ctr"/>
          <a:lstStyle/>
          <a:p>
            <a:pPr marL="0" marR="0" lvl="0" indent="0" algn="just" defTabSz="914377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 smtClean="0">
                <a:ln w="0"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結合數位科技發展多元服務</a:t>
            </a:r>
          </a:p>
        </p:txBody>
      </p:sp>
      <p:sp>
        <p:nvSpPr>
          <p:cNvPr id="61" name="矩形 60"/>
          <p:cNvSpPr/>
          <p:nvPr/>
        </p:nvSpPr>
        <p:spPr>
          <a:xfrm>
            <a:off x="4455548" y="5033097"/>
            <a:ext cx="2001520" cy="1140571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91CE6F">
                <a:lumMod val="75000"/>
              </a:srgbClr>
            </a:solidFill>
            <a:prstDash val="solid"/>
            <a:miter lim="800000"/>
          </a:ln>
          <a:effectLst/>
        </p:spPr>
        <p:txBody>
          <a:bodyPr lIns="91326" tIns="45663" rIns="91326" bIns="45663" rtlCol="0" anchor="ctr"/>
          <a:lstStyle/>
          <a:p>
            <a:pPr marL="0" marR="0" lvl="0" indent="0" algn="just" defTabSz="914377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 smtClean="0">
                <a:ln w="0"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協助經驗交流及標竿學習</a:t>
            </a:r>
          </a:p>
        </p:txBody>
      </p:sp>
      <p:sp>
        <p:nvSpPr>
          <p:cNvPr id="62" name="矩形 61"/>
          <p:cNvSpPr/>
          <p:nvPr/>
        </p:nvSpPr>
        <p:spPr>
          <a:xfrm>
            <a:off x="6533974" y="5012668"/>
            <a:ext cx="2142482" cy="114790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41C0B8">
                <a:lumMod val="75000"/>
              </a:srgbClr>
            </a:solidFill>
            <a:prstDash val="solid"/>
            <a:miter lim="800000"/>
          </a:ln>
          <a:effectLst/>
        </p:spPr>
        <p:txBody>
          <a:bodyPr lIns="91326" tIns="45663" rIns="91326" bIns="45663" rtlCol="0" anchor="ctr"/>
          <a:lstStyle/>
          <a:p>
            <a:pPr marL="0" marR="0" lvl="0" indent="0" algn="just" defTabSz="914377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引導機關公私 協作服務創新</a:t>
            </a:r>
          </a:p>
        </p:txBody>
      </p:sp>
      <p:grpSp>
        <p:nvGrpSpPr>
          <p:cNvPr id="63" name="群組 62"/>
          <p:cNvGrpSpPr/>
          <p:nvPr/>
        </p:nvGrpSpPr>
        <p:grpSpPr>
          <a:xfrm>
            <a:off x="218429" y="4742021"/>
            <a:ext cx="1933663" cy="1872207"/>
            <a:chOff x="112113" y="1846490"/>
            <a:chExt cx="2088000" cy="2088000"/>
          </a:xfrm>
        </p:grpSpPr>
        <p:grpSp>
          <p:nvGrpSpPr>
            <p:cNvPr id="64" name="群組 63"/>
            <p:cNvGrpSpPr/>
            <p:nvPr/>
          </p:nvGrpSpPr>
          <p:grpSpPr>
            <a:xfrm>
              <a:off x="112113" y="1846490"/>
              <a:ext cx="2088000" cy="2088000"/>
              <a:chOff x="274493" y="1529706"/>
              <a:chExt cx="2173327" cy="2127295"/>
            </a:xfrm>
          </p:grpSpPr>
          <p:sp>
            <p:nvSpPr>
              <p:cNvPr id="66" name="圆: 空心 4">
                <a:extLst/>
              </p:cNvPr>
              <p:cNvSpPr>
                <a:spLocks/>
              </p:cNvSpPr>
              <p:nvPr/>
            </p:nvSpPr>
            <p:spPr>
              <a:xfrm>
                <a:off x="274493" y="1529706"/>
                <a:ext cx="2173327" cy="2127295"/>
              </a:xfrm>
              <a:prstGeom prst="donut">
                <a:avLst>
                  <a:gd name="adj" fmla="val 29643"/>
                </a:avLst>
              </a:prstGeom>
              <a:blipFill>
                <a:blip r:embed="rId2"/>
                <a:stretch>
                  <a:fillRect l="-27394" r="-27185"/>
                </a:stretch>
              </a:blipFill>
              <a:ln w="571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  <a:extLst/>
            </p:spPr>
            <p:txBody>
              <a:bodyPr anchor="ctr"/>
              <a:lstStyle/>
              <a:p>
                <a:pPr marL="0" marR="0" lvl="0" indent="0" algn="ctr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7" name="椭圆 5"/>
              <p:cNvSpPr>
                <a:spLocks/>
              </p:cNvSpPr>
              <p:nvPr/>
            </p:nvSpPr>
            <p:spPr bwMode="auto">
              <a:xfrm flipH="1">
                <a:off x="527365" y="1708683"/>
                <a:ext cx="1705978" cy="1669845"/>
              </a:xfrm>
              <a:prstGeom prst="ellipse">
                <a:avLst/>
              </a:prstGeom>
              <a:solidFill>
                <a:srgbClr val="FFFFFF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ctr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733" y="2024576"/>
              <a:ext cx="466347" cy="1678867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2440982" y="2719267"/>
            <a:ext cx="4872686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812810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Wingdings 2"/>
              <a:buChar char="P"/>
              <a:defRPr/>
            </a:pPr>
            <a:r>
              <a:rPr lang="en-US" altLang="zh-TW" sz="2400" b="1" kern="0" dirty="0" smtClean="0">
                <a:solidFill>
                  <a:srgbClr val="FF844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個權責機關</a:t>
            </a:r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落實執行承諾事項</a:t>
            </a:r>
            <a:endParaRPr lang="en-US" altLang="zh-TW" sz="24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812810">
              <a:lnSpc>
                <a:spcPts val="3000"/>
              </a:lnSpc>
              <a:spcBef>
                <a:spcPts val="600"/>
              </a:spcBef>
              <a:buClr>
                <a:srgbClr val="FF0000"/>
              </a:buClr>
              <a:buFont typeface="Wingdings 2"/>
              <a:buChar char="P"/>
              <a:defRPr/>
            </a:pPr>
            <a:r>
              <a:rPr lang="zh-TW" altLang="en-US" sz="24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本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會辦理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培力宣導、執行評估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13598" y="2901487"/>
            <a:ext cx="160332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工作重點 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337250" y="4311028"/>
            <a:ext cx="3383791" cy="5668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2400" b="1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685800" eaLnBrk="1" fontAlgn="base" latinLnBrk="0" hangingPunct="1">
              <a:lnSpc>
                <a:spcPts val="37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C4C5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本會辦理</a:t>
            </a:r>
            <a:r>
              <a:rPr kumimoji="1" lang="zh-TW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7C4C5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kumimoji="1" lang="en-US" altLang="zh-TW" sz="2700" b="1" i="0" u="none" strike="noStrike" kern="0" cap="none" spc="0" normalizeH="0" baseline="0" noProof="0" dirty="0">
                <a:ln>
                  <a:noFill/>
                </a:ln>
                <a:solidFill>
                  <a:srgbClr val="7C4C5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7C4C5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屆</a:t>
            </a:r>
            <a:r>
              <a:rPr kumimoji="1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C4C5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政府服務獎</a:t>
            </a:r>
          </a:p>
        </p:txBody>
      </p:sp>
    </p:spTree>
    <p:extLst>
      <p:ext uri="{BB962C8B-B14F-4D97-AF65-F5344CB8AC3E}">
        <p14:creationId xmlns:p14="http://schemas.microsoft.com/office/powerpoint/2010/main" val="17062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989005" y="377684"/>
            <a:ext cx="4753919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zh-TW"/>
            </a:defPPr>
            <a:lvl1pPr defTabSz="914372">
              <a:defRPr sz="3200" b="1" i="0" u="none" strike="noStrike" kern="0" cap="none" spc="0" baseline="0">
                <a:solidFill>
                  <a:srgbClr val="CC00FF"/>
                </a:solidFill>
                <a:uFillTx/>
                <a:latin typeface="微軟正黑體" pitchFamily="34"/>
                <a:ea typeface="微軟正黑體" pitchFamily="34"/>
              </a:defRPr>
            </a:lvl1pPr>
          </a:lstStyle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推動績效管理智慧化</a:t>
            </a:r>
          </a:p>
        </p:txBody>
      </p:sp>
      <p:sp>
        <p:nvSpPr>
          <p:cNvPr id="4" name="六邊形 3"/>
          <p:cNvSpPr/>
          <p:nvPr/>
        </p:nvSpPr>
        <p:spPr>
          <a:xfrm>
            <a:off x="289844" y="295812"/>
            <a:ext cx="699161" cy="602725"/>
          </a:xfrm>
          <a:prstGeom prst="hexagon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endParaRPr kumimoji="0" lang="zh-TW" alt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796357" y="2593040"/>
            <a:ext cx="3974622" cy="656915"/>
            <a:chOff x="241484" y="3067512"/>
            <a:chExt cx="3974622" cy="656915"/>
          </a:xfrm>
        </p:grpSpPr>
        <p:sp>
          <p:nvSpPr>
            <p:cNvPr id="6" name="矩形 5"/>
            <p:cNvSpPr/>
            <p:nvPr/>
          </p:nvSpPr>
          <p:spPr>
            <a:xfrm>
              <a:off x="827584" y="3067512"/>
              <a:ext cx="29306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政府計畫管理資訊系統升級</a:t>
              </a:r>
              <a:endParaRPr lang="en-US" altLang="zh-TW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善用科技整合管理</a:t>
              </a:r>
              <a:r>
                <a:rPr lang="en-US" altLang="zh-TW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798" y="3068960"/>
              <a:ext cx="533308" cy="60797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84" y="3068960"/>
              <a:ext cx="578757" cy="655467"/>
            </a:xfrm>
            <a:prstGeom prst="rect">
              <a:avLst/>
            </a:prstGeom>
          </p:spPr>
        </p:pic>
      </p:grpSp>
      <p:grpSp>
        <p:nvGrpSpPr>
          <p:cNvPr id="21" name="群組 20"/>
          <p:cNvGrpSpPr/>
          <p:nvPr/>
        </p:nvGrpSpPr>
        <p:grpSpPr>
          <a:xfrm>
            <a:off x="5903176" y="3271138"/>
            <a:ext cx="1403147" cy="1618582"/>
            <a:chOff x="1440600" y="3676934"/>
            <a:chExt cx="1403147" cy="1618582"/>
          </a:xfrm>
        </p:grpSpPr>
        <p:sp>
          <p:nvSpPr>
            <p:cNvPr id="9" name="等腰三角形 8"/>
            <p:cNvSpPr/>
            <p:nvPr/>
          </p:nvSpPr>
          <p:spPr>
            <a:xfrm>
              <a:off x="1440600" y="3676934"/>
              <a:ext cx="1403147" cy="1618582"/>
            </a:xfrm>
            <a:prstGeom prst="triangle">
              <a:avLst>
                <a:gd name="adj" fmla="val 48930"/>
              </a:avLst>
            </a:prstGeom>
            <a:noFill/>
            <a:ln w="28575" cap="flat" cmpd="sng" algn="ctr">
              <a:solidFill>
                <a:srgbClr val="0080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232" y="4430770"/>
              <a:ext cx="732536" cy="767003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4329934" y="4408475"/>
            <a:ext cx="2114274" cy="1789747"/>
            <a:chOff x="-134562" y="4293096"/>
            <a:chExt cx="2114274" cy="1789747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12" y="4293096"/>
              <a:ext cx="1323584" cy="90467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-134562" y="5190291"/>
              <a:ext cx="211427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個案計畫</a:t>
              </a:r>
              <a:endParaRPr lang="en-US" altLang="zh-TW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空間管理資訊</a:t>
              </a:r>
              <a:r>
                <a:rPr lang="zh-TW" altLang="en-US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優化</a:t>
              </a:r>
              <a:endParaRPr lang="en-US" altLang="zh-TW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6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資本存量分布管理</a:t>
              </a:r>
              <a:r>
                <a:rPr lang="en-US" altLang="zh-TW" sz="16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372200" y="4506218"/>
            <a:ext cx="2971087" cy="1734534"/>
            <a:chOff x="1888945" y="4430770"/>
            <a:chExt cx="2827071" cy="173453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426" y="4430770"/>
              <a:ext cx="802081" cy="8173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888945" y="5272752"/>
              <a:ext cx="282707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政府計畫資料</a:t>
              </a:r>
              <a:endParaRPr lang="en-US" altLang="zh-TW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solidFill>
                    <a:srgbClr val="008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多元整合及決策支援</a:t>
              </a:r>
              <a:endParaRPr lang="en-US" altLang="zh-TW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6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6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資料探勘、數據分析及應用</a:t>
              </a:r>
              <a:r>
                <a:rPr lang="en-US" altLang="zh-TW" sz="16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37744" y="12813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zh-TW" altLang="zh-TW" sz="2000" b="1" dirty="0">
              <a:solidFill>
                <a:srgbClr val="4BACC6">
                  <a:lumMod val="5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3149" y="21233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zh-TW" altLang="en-US" sz="2000" b="1" dirty="0">
              <a:solidFill>
                <a:srgbClr val="4BACC6">
                  <a:lumMod val="50000"/>
                </a:srgbClr>
              </a:solidFill>
              <a:latin typeface="微软雅黑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42432" y="1116223"/>
            <a:ext cx="41220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914377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透過計畫績效管理智慧化， 找出最佳資源分配方式，進一步提升公共建設執行效能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0986" y="123406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algn="just" defTabSz="914377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TW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年公共建設計畫經費達成率</a:t>
            </a:r>
            <a:r>
              <a:rPr lang="en-US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95.48%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，創下近</a:t>
            </a:r>
            <a:r>
              <a:rPr lang="en-US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</a:t>
            </a:r>
            <a:r>
              <a:rPr lang="zh-TW" alt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</a:t>
            </a: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41618"/>
          <a:stretch/>
        </p:blipFill>
        <p:spPr>
          <a:xfrm>
            <a:off x="193785" y="2358272"/>
            <a:ext cx="4090183" cy="39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019604" y="260648"/>
            <a:ext cx="4708738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zh-TW"/>
            </a:defPPr>
            <a:lvl1pPr defTabSz="914372">
              <a:defRPr sz="3200" b="1" i="0" u="none" strike="noStrike" kern="0" cap="none" spc="0" baseline="0">
                <a:solidFill>
                  <a:srgbClr val="CC00FF"/>
                </a:solidFill>
                <a:uFillTx/>
                <a:latin typeface="微軟正黑體" pitchFamily="34"/>
                <a:ea typeface="微軟正黑體" pitchFamily="34"/>
              </a:defRPr>
            </a:lvl1pPr>
          </a:lstStyle>
          <a:p>
            <a:r>
              <a:rPr lang="zh-HK" altLang="zh-TW" dirty="0">
                <a:solidFill>
                  <a:schemeClr val="accent5">
                    <a:lumMod val="50000"/>
                  </a:schemeClr>
                </a:solidFill>
              </a:rPr>
              <a:t>建構優質經商法制環境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六邊形 2"/>
          <p:cNvSpPr/>
          <p:nvPr/>
        </p:nvSpPr>
        <p:spPr>
          <a:xfrm>
            <a:off x="254096" y="260648"/>
            <a:ext cx="699161" cy="602725"/>
          </a:xfrm>
          <a:prstGeom prst="hexagon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endParaRPr kumimoji="0" lang="zh-TW" alt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7523" y="908720"/>
            <a:ext cx="4166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377">
              <a:buFont typeface="Wingdings" pitchFamily="2" charset="2"/>
              <a:buChar char="ü"/>
            </a:pPr>
            <a:r>
              <a:rPr lang="zh-TW" altLang="en-US" sz="2400" b="1" u="sng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協調部會推動</a:t>
            </a:r>
            <a:r>
              <a:rPr lang="zh-TW" altLang="en-US" sz="2400" b="1" u="sng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法規鬆綁</a:t>
            </a:r>
            <a:r>
              <a:rPr lang="zh-TW" altLang="en-US" sz="2400" b="1" u="sng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工作</a:t>
            </a:r>
            <a:endParaRPr lang="zh-TW" altLang="en-US" sz="2400" b="1" u="sng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9861" y="4372455"/>
            <a:ext cx="5397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377">
              <a:buFont typeface="Wingdings" pitchFamily="2" charset="2"/>
              <a:buChar char="ü"/>
            </a:pPr>
            <a:r>
              <a:rPr lang="zh-TW" altLang="en-US" sz="2400" b="1" u="sng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協處國內外商會建言，改善投資環境</a:t>
            </a:r>
          </a:p>
        </p:txBody>
      </p:sp>
      <p:sp>
        <p:nvSpPr>
          <p:cNvPr id="6" name="矩形 5"/>
          <p:cNvSpPr/>
          <p:nvPr/>
        </p:nvSpPr>
        <p:spPr>
          <a:xfrm>
            <a:off x="899592" y="4836990"/>
            <a:ext cx="794075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7938" defTabSz="914377">
              <a:lnSpc>
                <a:spcPts val="3500"/>
              </a:lnSpc>
              <a:spcBef>
                <a:spcPts val="300"/>
              </a:spcBef>
            </a:pPr>
            <a:r>
              <a:rPr lang="en-US" altLang="zh-TW" sz="2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09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年檢討</a:t>
            </a:r>
            <a:r>
              <a:rPr lang="en-US" altLang="zh-TW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757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項議題，協調美、歐、日商會及工總議題，</a:t>
            </a:r>
            <a:r>
              <a:rPr lang="en-US" altLang="zh-TW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友善外人在</a:t>
            </a:r>
            <a:r>
              <a:rPr lang="zh-TW" altLang="en-US" sz="2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工作、健全能源發展法規及提升金融</a:t>
            </a:r>
            <a:r>
              <a:rPr lang="en-US" altLang="zh-TW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化等</a:t>
            </a:r>
            <a:endParaRPr lang="zh-TW" altLang="en-US" sz="2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728342" y="463857"/>
            <a:ext cx="2232300" cy="645150"/>
            <a:chOff x="5695964" y="945409"/>
            <a:chExt cx="2232300" cy="415817"/>
          </a:xfrm>
        </p:grpSpPr>
        <p:sp>
          <p:nvSpPr>
            <p:cNvPr id="7" name="矩形圖說文字 6"/>
            <p:cNvSpPr/>
            <p:nvPr/>
          </p:nvSpPr>
          <p:spPr>
            <a:xfrm>
              <a:off x="5728342" y="945409"/>
              <a:ext cx="2199922" cy="415817"/>
            </a:xfrm>
            <a:prstGeom prst="wedgeRectCallout">
              <a:avLst>
                <a:gd name="adj1" fmla="val -21622"/>
                <a:gd name="adj2" fmla="val 97485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695964" y="1043747"/>
              <a:ext cx="2232300" cy="25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lnSpc>
                  <a:spcPts val="2400"/>
                </a:lnSpc>
                <a:spcBef>
                  <a:spcPts val="600"/>
                </a:spcBef>
              </a:pPr>
              <a:r>
                <a:rPr lang="zh-TW" altLang="en-US" sz="2000" b="1" dirty="0" smtClean="0">
                  <a:solidFill>
                    <a:srgbClr val="CC3300"/>
                  </a:solidFill>
                  <a:latin typeface="微软雅黑"/>
                  <a:ea typeface="微软雅黑"/>
                </a:rPr>
                <a:t>累計共</a:t>
              </a:r>
              <a:r>
                <a:rPr lang="en-US" altLang="zh-TW" sz="2000" b="1" dirty="0" smtClean="0">
                  <a:solidFill>
                    <a:srgbClr val="CC3300"/>
                  </a:solidFill>
                  <a:latin typeface="微软雅黑"/>
                  <a:ea typeface="微软雅黑"/>
                </a:rPr>
                <a:t>777</a:t>
              </a:r>
              <a:r>
                <a:rPr lang="zh-TW" altLang="en-US" sz="2000" b="1" dirty="0" smtClean="0">
                  <a:solidFill>
                    <a:srgbClr val="CC3300"/>
                  </a:solidFill>
                  <a:latin typeface="微软雅黑"/>
                  <a:ea typeface="微软雅黑"/>
                </a:rPr>
                <a:t>項成果</a:t>
              </a:r>
              <a:endParaRPr lang="zh-TW" altLang="en-US" sz="2000" b="1" dirty="0">
                <a:solidFill>
                  <a:srgbClr val="CC3300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9" name="Picture 2" descr="D:\Users\hszh\Desktop\圖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0385"/>
            <a:ext cx="6832632" cy="28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1460290" y="6011059"/>
            <a:ext cx="6272190" cy="800785"/>
            <a:chOff x="1115616" y="4303876"/>
            <a:chExt cx="7560840" cy="1367453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4338585"/>
              <a:ext cx="1746822" cy="1322663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4370746"/>
              <a:ext cx="1836462" cy="130058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1840" y="4338585"/>
              <a:ext cx="1867508" cy="133274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4303876"/>
              <a:ext cx="1512168" cy="135737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585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邊形 47"/>
          <p:cNvSpPr/>
          <p:nvPr/>
        </p:nvSpPr>
        <p:spPr>
          <a:xfrm>
            <a:off x="251520" y="264196"/>
            <a:ext cx="699122" cy="602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0"/>
              <a:gd name="f12" fmla="abs f3"/>
              <a:gd name="f13" fmla="abs f4"/>
              <a:gd name="f14" fmla="abs f5"/>
              <a:gd name="f15" fmla="+- 3600000 f1 0"/>
              <a:gd name="f16" fmla="*/ f11 f0 1"/>
              <a:gd name="f17" fmla="?: f12 f3 1"/>
              <a:gd name="f18" fmla="?: f13 f4 1"/>
              <a:gd name="f19" fmla="?: f14 f5 1"/>
              <a:gd name="f20" fmla="+- f15 0 f1"/>
              <a:gd name="f21" fmla="*/ f16 1 f2"/>
              <a:gd name="f22" fmla="*/ f17 1 21600"/>
              <a:gd name="f23" fmla="*/ f18 1 21600"/>
              <a:gd name="f24" fmla="*/ 21600 f17 1"/>
              <a:gd name="f25" fmla="*/ 21600 f18 1"/>
              <a:gd name="f26" fmla="+- f20 f1 0"/>
              <a:gd name="f27" fmla="+- f21 0 f1"/>
              <a:gd name="f28" fmla="min f23 f22"/>
              <a:gd name="f29" fmla="*/ f24 1 f19"/>
              <a:gd name="f30" fmla="*/ f25 1 f19"/>
              <a:gd name="f31" fmla="*/ f26 f7 1"/>
              <a:gd name="f32" fmla="val f29"/>
              <a:gd name="f33" fmla="val f30"/>
              <a:gd name="f34" fmla="*/ f31 1 f0"/>
              <a:gd name="f35" fmla="*/ f6 f28 1"/>
              <a:gd name="f36" fmla="+- f33 0 f6"/>
              <a:gd name="f37" fmla="+- f32 0 f6"/>
              <a:gd name="f38" fmla="+- 0 0 f34"/>
              <a:gd name="f39" fmla="*/ f32 f28 1"/>
              <a:gd name="f40" fmla="*/ f36 1 2"/>
              <a:gd name="f41" fmla="min f37 f36"/>
              <a:gd name="f42" fmla="*/ 50000 f37 1"/>
              <a:gd name="f43" fmla="+- 0 0 f38"/>
              <a:gd name="f44" fmla="+- f6 f40 0"/>
              <a:gd name="f45" fmla="*/ f42 1 f41"/>
              <a:gd name="f46" fmla="*/ f40 f9 1"/>
              <a:gd name="f47" fmla="*/ f41 f10 1"/>
              <a:gd name="f48" fmla="*/ f43 f0 1"/>
              <a:gd name="f49" fmla="*/ f46 1 100000"/>
              <a:gd name="f50" fmla="*/ f47 1 100000"/>
              <a:gd name="f51" fmla="*/ f48 1 f7"/>
              <a:gd name="f52" fmla="*/ f45 f8 1"/>
              <a:gd name="f53" fmla="*/ f44 f28 1"/>
              <a:gd name="f54" fmla="+- f51 0 f1"/>
              <a:gd name="f55" fmla="+- f32 0 f50"/>
              <a:gd name="f56" fmla="*/ f52 1 2"/>
              <a:gd name="f57" fmla="*/ f50 f28 1"/>
              <a:gd name="f58" fmla="sin 1 f54"/>
              <a:gd name="f59" fmla="+- f10 f56 0"/>
              <a:gd name="f60" fmla="*/ f55 f28 1"/>
              <a:gd name="f61" fmla="+- 0 0 f58"/>
              <a:gd name="f62" fmla="?: f59 4 2"/>
              <a:gd name="f63" fmla="?: f59 3 2"/>
              <a:gd name="f64" fmla="?: f59 f56 0"/>
              <a:gd name="f65" fmla="+- 0 0 f61"/>
              <a:gd name="f66" fmla="+- f10 f64 0"/>
              <a:gd name="f67" fmla="val f65"/>
              <a:gd name="f68" fmla="*/ f66 1 f56"/>
              <a:gd name="f69" fmla="*/ f67 f49 1"/>
              <a:gd name="f70" fmla="*/ f68 f63 1"/>
              <a:gd name="f71" fmla="+- f44 0 f69"/>
              <a:gd name="f72" fmla="+- f44 f69 0"/>
              <a:gd name="f73" fmla="*/ f70 1 f8"/>
              <a:gd name="f74" fmla="+- f62 f73 0"/>
              <a:gd name="f75" fmla="*/ f71 f28 1"/>
              <a:gd name="f76" fmla="*/ f72 f28 1"/>
              <a:gd name="f77" fmla="*/ f37 f74 1"/>
              <a:gd name="f78" fmla="*/ f36 f74 1"/>
              <a:gd name="f79" fmla="*/ f77 1 24"/>
              <a:gd name="f80" fmla="*/ f78 1 24"/>
              <a:gd name="f81" fmla="+- f32 0 f79"/>
              <a:gd name="f82" fmla="+- f33 0 f80"/>
              <a:gd name="f83" fmla="*/ f79 f28 1"/>
              <a:gd name="f84" fmla="*/ f80 f28 1"/>
              <a:gd name="f85" fmla="*/ f81 f28 1"/>
              <a:gd name="f86" fmla="*/ f82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76"/>
              </a:cxn>
              <a:cxn ang="f27">
                <a:pos x="f57" y="f76"/>
              </a:cxn>
              <a:cxn ang="f27">
                <a:pos x="f57" y="f75"/>
              </a:cxn>
              <a:cxn ang="f27">
                <a:pos x="f60" y="f75"/>
              </a:cxn>
            </a:cxnLst>
            <a:rect l="f83" t="f84" r="f85" b="f86"/>
            <a:pathLst>
              <a:path>
                <a:moveTo>
                  <a:pt x="f35" y="f53"/>
                </a:moveTo>
                <a:lnTo>
                  <a:pt x="f57" y="f75"/>
                </a:lnTo>
                <a:lnTo>
                  <a:pt x="f60" y="f75"/>
                </a:lnTo>
                <a:lnTo>
                  <a:pt x="f39" y="f53"/>
                </a:lnTo>
                <a:lnTo>
                  <a:pt x="f60" y="f76"/>
                </a:lnTo>
                <a:lnTo>
                  <a:pt x="f57" y="f76"/>
                </a:lnTo>
                <a:close/>
              </a:path>
            </a:pathLst>
          </a:custGeom>
          <a:solidFill>
            <a:srgbClr val="B3D6AC"/>
          </a:solidFill>
          <a:ln w="15837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1200" cap="none" spc="0" baseline="0" dirty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  <a:cs typeface="Lucida Sans" pitchFamily="2"/>
              </a:rPr>
              <a:t>6</a:t>
            </a:r>
          </a:p>
        </p:txBody>
      </p:sp>
      <p:sp>
        <p:nvSpPr>
          <p:cNvPr id="3" name="Text Placeholder 1"/>
          <p:cNvSpPr txBox="1"/>
          <p:nvPr/>
        </p:nvSpPr>
        <p:spPr>
          <a:xfrm>
            <a:off x="950642" y="200405"/>
            <a:ext cx="5027042" cy="6271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0" cap="none" spc="-99" baseline="0" dirty="0">
                <a:solidFill>
                  <a:srgbClr val="145878"/>
                </a:solidFill>
                <a:uFillTx/>
                <a:latin typeface="微軟正黑體" pitchFamily="34"/>
                <a:ea typeface="微軟正黑體" pitchFamily="34"/>
                <a:cs typeface="Arial" pitchFamily="34"/>
              </a:rPr>
              <a:t>推動檔案整合、創新與智慧服務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99448" y="2379808"/>
            <a:ext cx="3311571" cy="2522819"/>
            <a:chOff x="865113" y="2024527"/>
            <a:chExt cx="3636687" cy="3463399"/>
          </a:xfrm>
        </p:grpSpPr>
        <p:sp>
          <p:nvSpPr>
            <p:cNvPr id="5" name="Regular Pentagon 27"/>
            <p:cNvSpPr/>
            <p:nvPr/>
          </p:nvSpPr>
          <p:spPr>
            <a:xfrm>
              <a:off x="865232" y="2024527"/>
              <a:ext cx="3636568" cy="346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105146"/>
                <a:gd name="f9" fmla="val 110557"/>
                <a:gd name="f10" fmla="+- 0 0 -270"/>
                <a:gd name="f11" fmla="+- 0 0 -180"/>
                <a:gd name="f12" fmla="+- 0 0 -90"/>
                <a:gd name="f13" fmla="abs f3"/>
                <a:gd name="f14" fmla="abs f4"/>
                <a:gd name="f15" fmla="abs f5"/>
                <a:gd name="f16" fmla="val f6"/>
                <a:gd name="f17" fmla="+- 1080000 f1 0"/>
                <a:gd name="f18" fmla="+- 18360000 f1 0"/>
                <a:gd name="f19" fmla="*/ f10 f0 1"/>
                <a:gd name="f20" fmla="*/ f11 f0 1"/>
                <a:gd name="f21" fmla="*/ f12 f0 1"/>
                <a:gd name="f22" fmla="?: f13 f3 1"/>
                <a:gd name="f23" fmla="?: f14 f4 1"/>
                <a:gd name="f24" fmla="?: f15 f5 1"/>
                <a:gd name="f25" fmla="*/ f17 f7 1"/>
                <a:gd name="f26" fmla="*/ f18 f7 1"/>
                <a:gd name="f27" fmla="*/ f19 1 f2"/>
                <a:gd name="f28" fmla="*/ f20 1 f2"/>
                <a:gd name="f29" fmla="*/ f21 1 f2"/>
                <a:gd name="f30" fmla="*/ f22 1 21600"/>
                <a:gd name="f31" fmla="*/ f23 1 21600"/>
                <a:gd name="f32" fmla="*/ 21600 f22 1"/>
                <a:gd name="f33" fmla="*/ 21600 f23 1"/>
                <a:gd name="f34" fmla="*/ f25 1 f0"/>
                <a:gd name="f35" fmla="*/ f26 1 f0"/>
                <a:gd name="f36" fmla="+- f27 0 f1"/>
                <a:gd name="f37" fmla="+- f28 0 f1"/>
                <a:gd name="f38" fmla="+- f29 0 f1"/>
                <a:gd name="f39" fmla="min f31 f30"/>
                <a:gd name="f40" fmla="*/ f32 1 f24"/>
                <a:gd name="f41" fmla="*/ f33 1 f24"/>
                <a:gd name="f42" fmla="+- 0 0 f34"/>
                <a:gd name="f43" fmla="+- 0 0 f35"/>
                <a:gd name="f44" fmla="val f40"/>
                <a:gd name="f45" fmla="val f41"/>
                <a:gd name="f46" fmla="+- 0 0 f42"/>
                <a:gd name="f47" fmla="+- 0 0 f43"/>
                <a:gd name="f48" fmla="*/ f16 f39 1"/>
                <a:gd name="f49" fmla="+- f45 0 f16"/>
                <a:gd name="f50" fmla="+- f44 0 f16"/>
                <a:gd name="f51" fmla="*/ f46 f0 1"/>
                <a:gd name="f52" fmla="*/ f47 f0 1"/>
                <a:gd name="f53" fmla="*/ f49 1 2"/>
                <a:gd name="f54" fmla="*/ f50 1 2"/>
                <a:gd name="f55" fmla="*/ f51 1 f7"/>
                <a:gd name="f56" fmla="*/ f52 1 f7"/>
                <a:gd name="f57" fmla="+- f16 f53 0"/>
                <a:gd name="f58" fmla="+- f16 f54 0"/>
                <a:gd name="f59" fmla="*/ f54 f8 1"/>
                <a:gd name="f60" fmla="*/ f53 f9 1"/>
                <a:gd name="f61" fmla="+- f55 0 f1"/>
                <a:gd name="f62" fmla="+- f56 0 f1"/>
                <a:gd name="f63" fmla="*/ f59 1 100000"/>
                <a:gd name="f64" fmla="*/ f60 1 100000"/>
                <a:gd name="f65" fmla="*/ f57 f9 1"/>
                <a:gd name="f66" fmla="cos 1 f61"/>
                <a:gd name="f67" fmla="cos 1 f62"/>
                <a:gd name="f68" fmla="sin 1 f61"/>
                <a:gd name="f69" fmla="sin 1 f62"/>
                <a:gd name="f70" fmla="*/ f58 f39 1"/>
                <a:gd name="f71" fmla="*/ f65 1 100000"/>
                <a:gd name="f72" fmla="+- 0 0 f66"/>
                <a:gd name="f73" fmla="+- 0 0 f67"/>
                <a:gd name="f74" fmla="+- 0 0 f68"/>
                <a:gd name="f75" fmla="+- 0 0 f69"/>
                <a:gd name="f76" fmla="+- 0 0 f72"/>
                <a:gd name="f77" fmla="+- 0 0 f73"/>
                <a:gd name="f78" fmla="+- 0 0 f74"/>
                <a:gd name="f79" fmla="+- 0 0 f75"/>
                <a:gd name="f80" fmla="*/ f76 f63 1"/>
                <a:gd name="f81" fmla="*/ f77 f63 1"/>
                <a:gd name="f82" fmla="*/ f78 f64 1"/>
                <a:gd name="f83" fmla="*/ f79 f64 1"/>
                <a:gd name="f84" fmla="+- f58 0 f80"/>
                <a:gd name="f85" fmla="+- f58 0 f81"/>
                <a:gd name="f86" fmla="+- f58 f81 0"/>
                <a:gd name="f87" fmla="+- f58 f80 0"/>
                <a:gd name="f88" fmla="+- f71 0 f82"/>
                <a:gd name="f89" fmla="+- f71 0 f83"/>
                <a:gd name="f90" fmla="*/ f88 f81 1"/>
                <a:gd name="f91" fmla="*/ f85 f39 1"/>
                <a:gd name="f92" fmla="*/ f86 f39 1"/>
                <a:gd name="f93" fmla="*/ f89 f39 1"/>
                <a:gd name="f94" fmla="*/ f84 f39 1"/>
                <a:gd name="f95" fmla="*/ f88 f39 1"/>
                <a:gd name="f96" fmla="*/ f87 f39 1"/>
                <a:gd name="f97" fmla="*/ f90 1 f80"/>
                <a:gd name="f98" fmla="*/ f97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94" y="f95"/>
                </a:cxn>
                <a:cxn ang="f37">
                  <a:pos x="f91" y="f93"/>
                </a:cxn>
                <a:cxn ang="f37">
                  <a:pos x="f92" y="f93"/>
                </a:cxn>
                <a:cxn ang="f38">
                  <a:pos x="f96" y="f95"/>
                </a:cxn>
              </a:cxnLst>
              <a:rect l="f91" t="f98" r="f92" b="f93"/>
              <a:pathLst>
                <a:path>
                  <a:moveTo>
                    <a:pt x="f94" y="f95"/>
                  </a:moveTo>
                  <a:lnTo>
                    <a:pt x="f70" y="f48"/>
                  </a:lnTo>
                  <a:lnTo>
                    <a:pt x="f96" y="f95"/>
                  </a:lnTo>
                  <a:lnTo>
                    <a:pt x="f92" y="f93"/>
                  </a:lnTo>
                  <a:lnTo>
                    <a:pt x="f91" y="f93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cxnSp>
          <p:nvCxnSpPr>
            <p:cNvPr id="6" name="Straight Connector 28"/>
            <p:cNvCxnSpPr>
              <a:stCxn id="5" idx="4"/>
              <a:endCxn id="5" idx="0"/>
            </p:cNvCxnSpPr>
            <p:nvPr/>
          </p:nvCxnSpPr>
          <p:spPr>
            <a:xfrm flipV="1">
              <a:off x="865236" y="2024527"/>
              <a:ext cx="1818280" cy="1322897"/>
            </a:xfrm>
            <a:prstGeom prst="straightConnector1">
              <a:avLst/>
            </a:prstGeom>
            <a:noFill/>
            <a:ln w="19050" cap="flat">
              <a:solidFill>
                <a:srgbClr val="7F7F7F"/>
              </a:solidFill>
              <a:prstDash val="solid"/>
              <a:miter/>
            </a:ln>
          </p:spPr>
        </p:cxnSp>
        <p:cxnSp>
          <p:nvCxnSpPr>
            <p:cNvPr id="7" name="Straight Connector 32"/>
            <p:cNvCxnSpPr>
              <a:stCxn id="5" idx="7"/>
              <a:endCxn id="5" idx="0"/>
            </p:cNvCxnSpPr>
            <p:nvPr/>
          </p:nvCxnSpPr>
          <p:spPr>
            <a:xfrm flipH="1" flipV="1">
              <a:off x="2683516" y="2024527"/>
              <a:ext cx="1818280" cy="1322897"/>
            </a:xfrm>
            <a:prstGeom prst="straightConnector1">
              <a:avLst/>
            </a:prstGeom>
            <a:noFill/>
            <a:ln w="19050" cap="flat">
              <a:solidFill>
                <a:srgbClr val="7F7F7F"/>
              </a:solidFill>
              <a:prstDash val="solid"/>
              <a:miter/>
            </a:ln>
          </p:spPr>
        </p:cxnSp>
        <p:cxnSp>
          <p:nvCxnSpPr>
            <p:cNvPr id="8" name="Straight Connector 33"/>
            <p:cNvCxnSpPr>
              <a:stCxn id="5" idx="6"/>
              <a:endCxn id="5" idx="7"/>
            </p:cNvCxnSpPr>
            <p:nvPr/>
          </p:nvCxnSpPr>
          <p:spPr>
            <a:xfrm flipV="1">
              <a:off x="3807275" y="3347424"/>
              <a:ext cx="694521" cy="2140493"/>
            </a:xfrm>
            <a:prstGeom prst="straightConnector1">
              <a:avLst/>
            </a:prstGeom>
            <a:noFill/>
            <a:ln w="19050" cap="flat">
              <a:solidFill>
                <a:srgbClr val="7F7F7F"/>
              </a:solidFill>
              <a:prstDash val="solid"/>
              <a:miter/>
            </a:ln>
          </p:spPr>
        </p:cxnSp>
        <p:cxnSp>
          <p:nvCxnSpPr>
            <p:cNvPr id="9" name="Straight Connector 34"/>
            <p:cNvCxnSpPr/>
            <p:nvPr/>
          </p:nvCxnSpPr>
          <p:spPr>
            <a:xfrm>
              <a:off x="1559765" y="5487917"/>
              <a:ext cx="2247513" cy="0"/>
            </a:xfrm>
            <a:prstGeom prst="straightConnector1">
              <a:avLst/>
            </a:prstGeom>
            <a:noFill/>
            <a:ln w="19050" cap="flat">
              <a:solidFill>
                <a:srgbClr val="7F7F7F"/>
              </a:solidFill>
              <a:prstDash val="solid"/>
              <a:miter/>
            </a:ln>
          </p:spPr>
        </p:cxnSp>
        <p:cxnSp>
          <p:nvCxnSpPr>
            <p:cNvPr id="10" name="Straight Connector 35"/>
            <p:cNvCxnSpPr>
              <a:stCxn id="5" idx="5"/>
              <a:endCxn id="5" idx="4"/>
            </p:cNvCxnSpPr>
            <p:nvPr/>
          </p:nvCxnSpPr>
          <p:spPr>
            <a:xfrm flipH="1" flipV="1">
              <a:off x="865236" y="3347424"/>
              <a:ext cx="694521" cy="2140493"/>
            </a:xfrm>
            <a:prstGeom prst="straightConnector1">
              <a:avLst/>
            </a:prstGeom>
            <a:noFill/>
            <a:ln w="19050" cap="flat">
              <a:solidFill>
                <a:srgbClr val="7F7F7F"/>
              </a:solidFill>
              <a:prstDash val="solid"/>
              <a:miter/>
            </a:ln>
          </p:spPr>
        </p:cxnSp>
        <p:cxnSp>
          <p:nvCxnSpPr>
            <p:cNvPr id="11" name="Straight Connector 36"/>
            <p:cNvCxnSpPr/>
            <p:nvPr/>
          </p:nvCxnSpPr>
          <p:spPr>
            <a:xfrm>
              <a:off x="865113" y="3350782"/>
              <a:ext cx="1818404" cy="576401"/>
            </a:xfrm>
            <a:prstGeom prst="straightConnector1">
              <a:avLst/>
            </a:prstGeom>
            <a:noFill/>
            <a:ln w="19050" cap="flat">
              <a:solidFill>
                <a:srgbClr val="7F7F7F"/>
              </a:solidFill>
              <a:prstDash val="solid"/>
              <a:miter/>
            </a:ln>
          </p:spPr>
        </p:cxnSp>
        <p:cxnSp>
          <p:nvCxnSpPr>
            <p:cNvPr id="12" name="Straight Connector 37"/>
            <p:cNvCxnSpPr/>
            <p:nvPr/>
          </p:nvCxnSpPr>
          <p:spPr>
            <a:xfrm>
              <a:off x="2683032" y="2024563"/>
              <a:ext cx="0" cy="1698096"/>
            </a:xfrm>
            <a:prstGeom prst="straightConnector1">
              <a:avLst/>
            </a:prstGeom>
            <a:noFill/>
            <a:ln w="19050" cap="flat">
              <a:solidFill>
                <a:srgbClr val="093759"/>
              </a:solidFill>
              <a:prstDash val="solid"/>
              <a:miter/>
            </a:ln>
          </p:spPr>
        </p:cxnSp>
        <p:cxnSp>
          <p:nvCxnSpPr>
            <p:cNvPr id="13" name="Straight Connector 38"/>
            <p:cNvCxnSpPr/>
            <p:nvPr/>
          </p:nvCxnSpPr>
          <p:spPr>
            <a:xfrm flipV="1">
              <a:off x="2683517" y="3364013"/>
              <a:ext cx="1818220" cy="557528"/>
            </a:xfrm>
            <a:prstGeom prst="straightConnector1">
              <a:avLst/>
            </a:prstGeom>
            <a:noFill/>
            <a:ln w="19050" cap="flat">
              <a:solidFill>
                <a:srgbClr val="7F7F7F"/>
              </a:solidFill>
              <a:prstDash val="solid"/>
              <a:miter/>
            </a:ln>
          </p:spPr>
        </p:cxnSp>
        <p:cxnSp>
          <p:nvCxnSpPr>
            <p:cNvPr id="14" name="Straight Connector 39"/>
            <p:cNvCxnSpPr/>
            <p:nvPr/>
          </p:nvCxnSpPr>
          <p:spPr>
            <a:xfrm>
              <a:off x="2691115" y="3930530"/>
              <a:ext cx="1115203" cy="1557378"/>
            </a:xfrm>
            <a:prstGeom prst="straightConnector1">
              <a:avLst/>
            </a:prstGeom>
            <a:noFill/>
            <a:ln w="19050" cap="flat">
              <a:solidFill>
                <a:srgbClr val="7F7F7F"/>
              </a:solidFill>
              <a:prstDash val="solid"/>
              <a:miter/>
            </a:ln>
          </p:spPr>
        </p:cxnSp>
        <p:cxnSp>
          <p:nvCxnSpPr>
            <p:cNvPr id="15" name="Straight Connector 40"/>
            <p:cNvCxnSpPr/>
            <p:nvPr/>
          </p:nvCxnSpPr>
          <p:spPr>
            <a:xfrm flipH="1">
              <a:off x="1559042" y="3927183"/>
              <a:ext cx="1131113" cy="1560725"/>
            </a:xfrm>
            <a:prstGeom prst="straightConnector1">
              <a:avLst/>
            </a:prstGeom>
            <a:noFill/>
            <a:ln w="19050" cap="flat">
              <a:solidFill>
                <a:srgbClr val="7F7F7F"/>
              </a:solidFill>
              <a:prstDash val="solid"/>
              <a:miter/>
            </a:ln>
          </p:spPr>
        </p:cxnSp>
      </p:grpSp>
      <p:grpSp>
        <p:nvGrpSpPr>
          <p:cNvPr id="16" name="Group 65"/>
          <p:cNvGrpSpPr/>
          <p:nvPr/>
        </p:nvGrpSpPr>
        <p:grpSpPr>
          <a:xfrm>
            <a:off x="3935817" y="1238450"/>
            <a:ext cx="4159473" cy="1157697"/>
            <a:chOff x="5469009" y="939896"/>
            <a:chExt cx="3702850" cy="1064882"/>
          </a:xfrm>
        </p:grpSpPr>
        <p:sp>
          <p:nvSpPr>
            <p:cNvPr id="17" name="Rectangle 66"/>
            <p:cNvSpPr/>
            <p:nvPr/>
          </p:nvSpPr>
          <p:spPr>
            <a:xfrm>
              <a:off x="6392640" y="939896"/>
              <a:ext cx="2779219" cy="1011381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180975" lvl="0" indent="-180975">
                <a:spcBef>
                  <a:spcPts val="300"/>
                </a:spcBef>
                <a:buFont typeface="Wingdings" panose="05000000000000000000" pitchFamily="2" charset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b="1" kern="0" cap="small" dirty="0" smtClean="0">
                  <a:solidFill>
                    <a:srgbClr val="245967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推動</a:t>
              </a:r>
              <a:r>
                <a:rPr lang="zh-TW" altLang="en-US" b="1" kern="0" cap="small" dirty="0">
                  <a:solidFill>
                    <a:srgbClr val="245967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檔案管理人員專業</a:t>
              </a:r>
              <a:r>
                <a:rPr lang="zh-TW" altLang="en-US" b="1" kern="0" cap="small" dirty="0" smtClean="0">
                  <a:solidFill>
                    <a:srgbClr val="245967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認證</a:t>
              </a:r>
              <a:endParaRPr lang="en-US" altLang="zh-TW" b="1" kern="0" cap="small" dirty="0" smtClean="0">
                <a:solidFill>
                  <a:srgbClr val="245967"/>
                </a:solidFill>
                <a:latin typeface="微軟正黑體" pitchFamily="34"/>
                <a:ea typeface="微軟正黑體" pitchFamily="34"/>
                <a:cs typeface="Arial" pitchFamily="34"/>
              </a:endParaRPr>
            </a:p>
            <a:p>
              <a:pPr marL="180975" lvl="0" indent="-180975">
                <a:spcBef>
                  <a:spcPts val="300"/>
                </a:spcBef>
                <a:buFont typeface="Wingdings" panose="05000000000000000000" pitchFamily="2" charset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b="1" kern="0" cap="small" dirty="0" smtClean="0">
                  <a:solidFill>
                    <a:srgbClr val="245967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建</a:t>
              </a:r>
              <a:r>
                <a:rPr lang="zh-TW" altLang="en-US" b="1" kern="0" cap="small" dirty="0">
                  <a:solidFill>
                    <a:srgbClr val="245967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構機關檔案管理評鑑</a:t>
              </a:r>
              <a:r>
                <a:rPr lang="zh-TW" altLang="en-US" b="1" kern="0" cap="small" dirty="0" smtClean="0">
                  <a:solidFill>
                    <a:srgbClr val="245967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能力</a:t>
              </a:r>
              <a:endParaRPr lang="en-US" altLang="zh-TW" b="1" kern="0" cap="small" dirty="0" smtClean="0">
                <a:solidFill>
                  <a:srgbClr val="245967"/>
                </a:solidFill>
                <a:latin typeface="微軟正黑體" pitchFamily="34"/>
                <a:ea typeface="微軟正黑體" pitchFamily="34"/>
                <a:cs typeface="Arial" pitchFamily="34"/>
              </a:endParaRPr>
            </a:p>
            <a:p>
              <a:pPr marL="180975" lvl="0" indent="-180975">
                <a:spcBef>
                  <a:spcPts val="300"/>
                </a:spcBef>
                <a:buFont typeface="Wingdings" panose="05000000000000000000" pitchFamily="2" charset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b="1" kern="0" cap="small" dirty="0" smtClean="0">
                  <a:solidFill>
                    <a:srgbClr val="245967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評獎評鑑雙軌促進機關</a:t>
              </a:r>
              <a:r>
                <a:rPr lang="zh-TW" altLang="en-US" b="1" kern="0" cap="small" dirty="0">
                  <a:solidFill>
                    <a:srgbClr val="245967"/>
                  </a:solidFill>
                  <a:latin typeface="微軟正黑體" pitchFamily="34"/>
                  <a:ea typeface="微軟正黑體" pitchFamily="34"/>
                  <a:cs typeface="Arial" pitchFamily="34"/>
                </a:rPr>
                <a:t>重視</a:t>
              </a:r>
              <a:endParaRPr lang="zh-TW" altLang="zh-TW" b="1" kern="0" cap="small" dirty="0">
                <a:solidFill>
                  <a:srgbClr val="245967"/>
                </a:solidFill>
                <a:latin typeface="微軟正黑體" pitchFamily="34"/>
                <a:ea typeface="微軟正黑體" pitchFamily="34"/>
                <a:cs typeface="Arial" pitchFamily="34"/>
              </a:endParaRPr>
            </a:p>
          </p:txBody>
        </p:sp>
        <p:grpSp>
          <p:nvGrpSpPr>
            <p:cNvPr id="18" name="Group 67"/>
            <p:cNvGrpSpPr/>
            <p:nvPr/>
          </p:nvGrpSpPr>
          <p:grpSpPr>
            <a:xfrm>
              <a:off x="5469009" y="1086303"/>
              <a:ext cx="924805" cy="918475"/>
              <a:chOff x="5469009" y="1086303"/>
              <a:chExt cx="924805" cy="918475"/>
            </a:xfrm>
          </p:grpSpPr>
          <p:sp>
            <p:nvSpPr>
              <p:cNvPr id="20" name="Rectangle 69"/>
              <p:cNvSpPr/>
              <p:nvPr/>
            </p:nvSpPr>
            <p:spPr>
              <a:xfrm>
                <a:off x="5549352" y="1090083"/>
                <a:ext cx="844462" cy="827844"/>
              </a:xfrm>
              <a:prstGeom prst="rect">
                <a:avLst/>
              </a:prstGeom>
              <a:solidFill>
                <a:srgbClr val="24596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2400" b="1" i="0" u="none" strike="noStrike" kern="0" cap="none" spc="0" baseline="0" dirty="0">
                    <a:solidFill>
                      <a:srgbClr val="FFFFFF"/>
                    </a:solidFill>
                    <a:uFillTx/>
                    <a:latin typeface="微軟正黑體" pitchFamily="34"/>
                    <a:ea typeface="微軟正黑體" pitchFamily="34"/>
                  </a:rPr>
                  <a:t>策進</a:t>
                </a: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2400" b="1" i="0" u="none" strike="noStrike" kern="0" cap="none" spc="0" baseline="0" dirty="0">
                    <a:solidFill>
                      <a:srgbClr val="FFFFFF"/>
                    </a:solidFill>
                    <a:uFillTx/>
                    <a:latin typeface="微軟正黑體" pitchFamily="34"/>
                    <a:ea typeface="微軟正黑體" pitchFamily="34"/>
                  </a:rPr>
                  <a:t>專業</a:t>
                </a:r>
              </a:p>
            </p:txBody>
          </p:sp>
          <p:sp>
            <p:nvSpPr>
              <p:cNvPr id="21" name="L-Shape 70"/>
              <p:cNvSpPr/>
              <p:nvPr/>
            </p:nvSpPr>
            <p:spPr>
              <a:xfrm>
                <a:off x="5469009" y="1086303"/>
                <a:ext cx="924805" cy="918475"/>
              </a:xfrm>
              <a:custGeom>
                <a:avLst>
                  <a:gd name="f9" fmla="val 9680"/>
                  <a:gd name="f10" fmla="val 9681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ss"/>
                  <a:gd name="f8" fmla="val 0"/>
                  <a:gd name="f9" fmla="val 9680"/>
                  <a:gd name="f10" fmla="val 9681"/>
                  <a:gd name="f11" fmla="+- 0 0 -90"/>
                  <a:gd name="f12" fmla="+- 0 0 -360"/>
                  <a:gd name="f13" fmla="abs f5"/>
                  <a:gd name="f14" fmla="abs f6"/>
                  <a:gd name="f15" fmla="abs f7"/>
                  <a:gd name="f16" fmla="val f8"/>
                  <a:gd name="f17" fmla="val f9"/>
                  <a:gd name="f18" fmla="val f10"/>
                  <a:gd name="f19" fmla="*/ f11 f2 1"/>
                  <a:gd name="f20" fmla="*/ f12 f2 1"/>
                  <a:gd name="f21" fmla="?: f13 f5 1"/>
                  <a:gd name="f22" fmla="?: f14 f6 1"/>
                  <a:gd name="f23" fmla="?: f15 f7 1"/>
                  <a:gd name="f24" fmla="*/ f19 1 f4"/>
                  <a:gd name="f25" fmla="*/ f20 1 f4"/>
                  <a:gd name="f26" fmla="*/ f21 1 21600"/>
                  <a:gd name="f27" fmla="*/ f22 1 21600"/>
                  <a:gd name="f28" fmla="*/ 21600 f21 1"/>
                  <a:gd name="f29" fmla="*/ 21600 f22 1"/>
                  <a:gd name="f30" fmla="+- f24 0 f3"/>
                  <a:gd name="f31" fmla="+- f25 0 f3"/>
                  <a:gd name="f32" fmla="min f27 f26"/>
                  <a:gd name="f33" fmla="*/ f28 1 f23"/>
                  <a:gd name="f34" fmla="*/ f29 1 f23"/>
                  <a:gd name="f35" fmla="val f33"/>
                  <a:gd name="f36" fmla="val f34"/>
                  <a:gd name="f37" fmla="*/ f16 f32 1"/>
                  <a:gd name="f38" fmla="+- f36 0 f16"/>
                  <a:gd name="f39" fmla="+- f35 0 f16"/>
                  <a:gd name="f40" fmla="*/ f36 f32 1"/>
                  <a:gd name="f41" fmla="*/ f35 f32 1"/>
                  <a:gd name="f42" fmla="min f39 f38"/>
                  <a:gd name="f43" fmla="+- f39 0 f38"/>
                  <a:gd name="f44" fmla="*/ f42 f18 1"/>
                  <a:gd name="f45" fmla="*/ f42 f17 1"/>
                  <a:gd name="f46" fmla="*/ f44 1 100000"/>
                  <a:gd name="f47" fmla="*/ f45 1 100000"/>
                  <a:gd name="f48" fmla="+- f36 0 f47"/>
                  <a:gd name="f49" fmla="*/ f46 1 2"/>
                  <a:gd name="f50" fmla="?: f43 f35 f46"/>
                  <a:gd name="f51" fmla="*/ f46 f32 1"/>
                  <a:gd name="f52" fmla="+- f48 f36 0"/>
                  <a:gd name="f53" fmla="?: f43 f48 f16"/>
                  <a:gd name="f54" fmla="*/ f50 f32 1"/>
                  <a:gd name="f55" fmla="*/ f48 f32 1"/>
                  <a:gd name="f56" fmla="*/ f49 f32 1"/>
                  <a:gd name="f57" fmla="*/ f52 1 2"/>
                  <a:gd name="f58" fmla="*/ f53 f32 1"/>
                  <a:gd name="f59" fmla="*/ f57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1" y="f59"/>
                  </a:cxn>
                  <a:cxn ang="f31">
                    <a:pos x="f56" y="f37"/>
                  </a:cxn>
                </a:cxnLst>
                <a:rect l="f37" t="f58" r="f54" b="f40"/>
                <a:pathLst>
                  <a:path>
                    <a:moveTo>
                      <a:pt x="f37" y="f37"/>
                    </a:moveTo>
                    <a:lnTo>
                      <a:pt x="f51" y="f37"/>
                    </a:lnTo>
                    <a:lnTo>
                      <a:pt x="f51" y="f55"/>
                    </a:lnTo>
                    <a:lnTo>
                      <a:pt x="f41" y="f55"/>
                    </a:lnTo>
                    <a:lnTo>
                      <a:pt x="f41" y="f40"/>
                    </a:lnTo>
                    <a:lnTo>
                      <a:pt x="f37" y="f40"/>
                    </a:lnTo>
                    <a:close/>
                  </a:path>
                </a:pathLst>
              </a:custGeom>
              <a:solidFill>
                <a:srgbClr val="032B43">
                  <a:alpha val="4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endParaRPr>
              </a:p>
            </p:txBody>
          </p:sp>
        </p:grpSp>
        <p:sp>
          <p:nvSpPr>
            <p:cNvPr id="19" name="L-Shape 68"/>
            <p:cNvSpPr/>
            <p:nvPr/>
          </p:nvSpPr>
          <p:spPr>
            <a:xfrm>
              <a:off x="6473185" y="993396"/>
              <a:ext cx="2638763" cy="1011381"/>
            </a:xfrm>
            <a:custGeom>
              <a:avLst>
                <a:gd name="f9" fmla="val 9680"/>
                <a:gd name="f10" fmla="val 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9680"/>
                <a:gd name="f10" fmla="val 0"/>
                <a:gd name="f11" fmla="+- 0 0 -90"/>
                <a:gd name="f12" fmla="+- 0 0 -36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6 f32 1"/>
                <a:gd name="f41" fmla="*/ f35 f32 1"/>
                <a:gd name="f42" fmla="min f39 f38"/>
                <a:gd name="f43" fmla="+- f39 0 f38"/>
                <a:gd name="f44" fmla="*/ f42 f18 1"/>
                <a:gd name="f45" fmla="*/ f42 f17 1"/>
                <a:gd name="f46" fmla="*/ f44 1 100000"/>
                <a:gd name="f47" fmla="*/ f45 1 100000"/>
                <a:gd name="f48" fmla="+- f36 0 f47"/>
                <a:gd name="f49" fmla="*/ f46 1 2"/>
                <a:gd name="f50" fmla="?: f43 f35 f46"/>
                <a:gd name="f51" fmla="*/ f46 f32 1"/>
                <a:gd name="f52" fmla="+- f48 f36 0"/>
                <a:gd name="f53" fmla="?: f43 f48 f16"/>
                <a:gd name="f54" fmla="*/ f50 f32 1"/>
                <a:gd name="f55" fmla="*/ f48 f32 1"/>
                <a:gd name="f56" fmla="*/ f49 f32 1"/>
                <a:gd name="f57" fmla="*/ f52 1 2"/>
                <a:gd name="f58" fmla="*/ f53 f32 1"/>
                <a:gd name="f59" fmla="*/ f5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1" y="f59"/>
                </a:cxn>
                <a:cxn ang="f31">
                  <a:pos x="f56" y="f37"/>
                </a:cxn>
              </a:cxnLst>
              <a:rect l="f37" t="f58" r="f54" b="f40"/>
              <a:pathLst>
                <a:path>
                  <a:moveTo>
                    <a:pt x="f37" y="f37"/>
                  </a:moveTo>
                  <a:lnTo>
                    <a:pt x="f51" y="f37"/>
                  </a:lnTo>
                  <a:lnTo>
                    <a:pt x="f51" y="f55"/>
                  </a:lnTo>
                  <a:lnTo>
                    <a:pt x="f41" y="f55"/>
                  </a:lnTo>
                  <a:lnTo>
                    <a:pt x="f41" y="f40"/>
                  </a:lnTo>
                  <a:lnTo>
                    <a:pt x="f37" y="f40"/>
                  </a:lnTo>
                  <a:close/>
                </a:path>
              </a:pathLst>
            </a:custGeom>
            <a:solidFill>
              <a:srgbClr val="0543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22" name="Group 4"/>
          <p:cNvGrpSpPr/>
          <p:nvPr/>
        </p:nvGrpSpPr>
        <p:grpSpPr>
          <a:xfrm>
            <a:off x="-97941" y="2343039"/>
            <a:ext cx="3663149" cy="1518010"/>
            <a:chOff x="5003598" y="2979931"/>
            <a:chExt cx="3824294" cy="1093626"/>
          </a:xfrm>
        </p:grpSpPr>
        <p:sp>
          <p:nvSpPr>
            <p:cNvPr id="23" name="Rectangle 72"/>
            <p:cNvSpPr/>
            <p:nvPr/>
          </p:nvSpPr>
          <p:spPr>
            <a:xfrm>
              <a:off x="5003598" y="3062176"/>
              <a:ext cx="2932933" cy="1011381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180975" lvl="0" indent="-180975">
                <a:spcBef>
                  <a:spcPts val="300"/>
                </a:spcBef>
                <a:buFont typeface="Wingdings" panose="05000000000000000000" pitchFamily="2" charset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700" b="1" kern="0" cap="small" dirty="0" smtClean="0">
                  <a:solidFill>
                    <a:srgbClr val="4BA9B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完成</a:t>
              </a:r>
              <a:r>
                <a:rPr lang="en-US" altLang="zh-TW" sz="1700" b="1" kern="0" cap="small" dirty="0">
                  <a:solidFill>
                    <a:srgbClr val="4BA9B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150</a:t>
              </a:r>
              <a:r>
                <a:rPr lang="zh-TW" altLang="en-US" sz="1700" b="1" kern="0" cap="small" dirty="0">
                  <a:solidFill>
                    <a:srgbClr val="4BA9B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機關</a:t>
              </a:r>
              <a:r>
                <a:rPr lang="zh-TW" altLang="en-US" sz="1700" b="1" kern="0" cap="small" dirty="0" smtClean="0">
                  <a:solidFill>
                    <a:srgbClr val="4BA9B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次永久保存檔案屆期移轉鑑選</a:t>
              </a:r>
              <a:endParaRPr lang="en-US" altLang="zh-TW" sz="1700" b="1" kern="0" cap="small" dirty="0" smtClean="0">
                <a:solidFill>
                  <a:srgbClr val="4BA9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endParaRPr>
            </a:p>
            <a:p>
              <a:pPr marL="180975" lvl="0" indent="-180975">
                <a:spcBef>
                  <a:spcPts val="300"/>
                </a:spcBef>
                <a:buFont typeface="Wingdings" panose="05000000000000000000" pitchFamily="2" charset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700" b="1" kern="0" cap="small" dirty="0" smtClean="0">
                  <a:solidFill>
                    <a:srgbClr val="4BA9B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強化民間</a:t>
              </a:r>
              <a:r>
                <a:rPr lang="zh-TW" altLang="en-US" sz="1700" b="1" kern="0" cap="small" dirty="0">
                  <a:solidFill>
                    <a:srgbClr val="4BA9B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珍貴</a:t>
              </a:r>
              <a:r>
                <a:rPr lang="zh-TW" altLang="en-US" sz="1700" b="1" kern="0" cap="small" dirty="0" smtClean="0">
                  <a:solidFill>
                    <a:srgbClr val="4BA9B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文書徵集</a:t>
              </a:r>
              <a:endParaRPr lang="en-US" altLang="zh-TW" sz="1700" b="1" kern="0" cap="small" dirty="0" smtClean="0">
                <a:solidFill>
                  <a:srgbClr val="4BA9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endParaRPr>
            </a:p>
            <a:p>
              <a:pPr marL="180975" lvl="0" indent="-180975">
                <a:spcBef>
                  <a:spcPts val="300"/>
                </a:spcBef>
                <a:buFont typeface="Wingdings" panose="05000000000000000000" pitchFamily="2" charset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700" b="1" kern="0" cap="small" dirty="0" smtClean="0">
                  <a:solidFill>
                    <a:srgbClr val="4BA9B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導入</a:t>
              </a:r>
              <a:r>
                <a:rPr lang="en-US" altLang="zh-TW" sz="1700" b="1" kern="0" cap="small" dirty="0" smtClean="0">
                  <a:solidFill>
                    <a:srgbClr val="4BA9B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AI</a:t>
              </a:r>
              <a:r>
                <a:rPr lang="zh-TW" altLang="en-US" sz="1700" b="1" kern="0" cap="small" dirty="0" smtClean="0">
                  <a:solidFill>
                    <a:srgbClr val="4BA9B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提升檔案鑑審效率</a:t>
              </a:r>
              <a:endParaRPr lang="en-US" altLang="zh-TW" sz="1700" b="1" kern="0" cap="small" dirty="0">
                <a:solidFill>
                  <a:srgbClr val="4BA9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endParaRPr>
            </a:p>
            <a:p>
              <a:pPr lvl="0" algn="ctr">
                <a:spcBef>
                  <a:spcPts val="300"/>
                </a:spcBef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zh-TW" sz="1600" b="0" i="0" u="none" strike="noStrike" kern="0" cap="small" spc="0" baseline="0" dirty="0">
                <a:solidFill>
                  <a:srgbClr val="404040"/>
                </a:solidFill>
                <a:uFillTx/>
                <a:latin typeface="微軟正黑體" pitchFamily="34"/>
                <a:ea typeface="微軟正黑體" pitchFamily="34"/>
                <a:cs typeface="Arial" pitchFamily="34"/>
              </a:endParaRPr>
            </a:p>
          </p:txBody>
        </p:sp>
        <p:sp>
          <p:nvSpPr>
            <p:cNvPr id="24" name="Rectangle 75"/>
            <p:cNvSpPr/>
            <p:nvPr/>
          </p:nvSpPr>
          <p:spPr>
            <a:xfrm>
              <a:off x="7888302" y="3244031"/>
              <a:ext cx="939590" cy="777979"/>
            </a:xfrm>
            <a:prstGeom prst="rect">
              <a:avLst/>
            </a:prstGeom>
            <a:solidFill>
              <a:srgbClr val="4BA9B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1" i="0" u="none" strike="noStrike" kern="0" cap="none" spc="0" baseline="0" dirty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優</a:t>
              </a:r>
              <a:r>
                <a:rPr lang="zh-TW" sz="2400" b="1" i="0" u="none" strike="noStrike" kern="0" cap="none" spc="0" baseline="0" dirty="0" smtClean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化徵集</a:t>
              </a:r>
              <a:endParaRPr lang="zh-TW" sz="2400" b="1" i="0" u="none" strike="noStrike" kern="0" cap="none" spc="0" baseline="0" dirty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5" name="L-Shape 76"/>
            <p:cNvSpPr/>
            <p:nvPr/>
          </p:nvSpPr>
          <p:spPr>
            <a:xfrm>
              <a:off x="7818497" y="3241116"/>
              <a:ext cx="997859" cy="780895"/>
            </a:xfrm>
            <a:custGeom>
              <a:avLst>
                <a:gd name="f9" fmla="val 9680"/>
                <a:gd name="f10" fmla="val 9681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9680"/>
                <a:gd name="f10" fmla="val 9681"/>
                <a:gd name="f11" fmla="+- 0 0 -90"/>
                <a:gd name="f12" fmla="+- 0 0 -36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6 f32 1"/>
                <a:gd name="f41" fmla="*/ f35 f32 1"/>
                <a:gd name="f42" fmla="min f39 f38"/>
                <a:gd name="f43" fmla="+- f39 0 f38"/>
                <a:gd name="f44" fmla="*/ f42 f18 1"/>
                <a:gd name="f45" fmla="*/ f42 f17 1"/>
                <a:gd name="f46" fmla="*/ f44 1 100000"/>
                <a:gd name="f47" fmla="*/ f45 1 100000"/>
                <a:gd name="f48" fmla="+- f36 0 f47"/>
                <a:gd name="f49" fmla="*/ f46 1 2"/>
                <a:gd name="f50" fmla="?: f43 f35 f46"/>
                <a:gd name="f51" fmla="*/ f46 f32 1"/>
                <a:gd name="f52" fmla="+- f48 f36 0"/>
                <a:gd name="f53" fmla="?: f43 f48 f16"/>
                <a:gd name="f54" fmla="*/ f50 f32 1"/>
                <a:gd name="f55" fmla="*/ f48 f32 1"/>
                <a:gd name="f56" fmla="*/ f49 f32 1"/>
                <a:gd name="f57" fmla="*/ f52 1 2"/>
                <a:gd name="f58" fmla="*/ f53 f32 1"/>
                <a:gd name="f59" fmla="*/ f5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1" y="f59"/>
                </a:cxn>
                <a:cxn ang="f31">
                  <a:pos x="f56" y="f37"/>
                </a:cxn>
              </a:cxnLst>
              <a:rect l="f37" t="f58" r="f54" b="f40"/>
              <a:pathLst>
                <a:path>
                  <a:moveTo>
                    <a:pt x="f37" y="f37"/>
                  </a:moveTo>
                  <a:lnTo>
                    <a:pt x="f51" y="f37"/>
                  </a:lnTo>
                  <a:lnTo>
                    <a:pt x="f51" y="f55"/>
                  </a:lnTo>
                  <a:lnTo>
                    <a:pt x="f41" y="f55"/>
                  </a:lnTo>
                  <a:lnTo>
                    <a:pt x="f41" y="f40"/>
                  </a:lnTo>
                  <a:lnTo>
                    <a:pt x="f37" y="f40"/>
                  </a:lnTo>
                  <a:close/>
                </a:path>
              </a:pathLst>
            </a:custGeom>
            <a:solidFill>
              <a:srgbClr val="1F4E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6" name="L-Shape 74"/>
            <p:cNvSpPr/>
            <p:nvPr/>
          </p:nvSpPr>
          <p:spPr>
            <a:xfrm>
              <a:off x="5234910" y="2979931"/>
              <a:ext cx="2417241" cy="1022069"/>
            </a:xfrm>
            <a:custGeom>
              <a:avLst>
                <a:gd name="f9" fmla="val 9680"/>
                <a:gd name="f10" fmla="val 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9680"/>
                <a:gd name="f10" fmla="val 0"/>
                <a:gd name="f11" fmla="+- 0 0 -90"/>
                <a:gd name="f12" fmla="+- 0 0 -36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6 f32 1"/>
                <a:gd name="f41" fmla="*/ f35 f32 1"/>
                <a:gd name="f42" fmla="min f39 f38"/>
                <a:gd name="f43" fmla="+- f39 0 f38"/>
                <a:gd name="f44" fmla="*/ f42 f18 1"/>
                <a:gd name="f45" fmla="*/ f42 f17 1"/>
                <a:gd name="f46" fmla="*/ f44 1 100000"/>
                <a:gd name="f47" fmla="*/ f45 1 100000"/>
                <a:gd name="f48" fmla="+- f36 0 f47"/>
                <a:gd name="f49" fmla="*/ f46 1 2"/>
                <a:gd name="f50" fmla="?: f43 f35 f46"/>
                <a:gd name="f51" fmla="*/ f46 f32 1"/>
                <a:gd name="f52" fmla="+- f48 f36 0"/>
                <a:gd name="f53" fmla="?: f43 f48 f16"/>
                <a:gd name="f54" fmla="*/ f50 f32 1"/>
                <a:gd name="f55" fmla="*/ f48 f32 1"/>
                <a:gd name="f56" fmla="*/ f49 f32 1"/>
                <a:gd name="f57" fmla="*/ f52 1 2"/>
                <a:gd name="f58" fmla="*/ f53 f32 1"/>
                <a:gd name="f59" fmla="*/ f5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1" y="f59"/>
                </a:cxn>
                <a:cxn ang="f31">
                  <a:pos x="f56" y="f37"/>
                </a:cxn>
              </a:cxnLst>
              <a:rect l="f37" t="f58" r="f54" b="f40"/>
              <a:pathLst>
                <a:path>
                  <a:moveTo>
                    <a:pt x="f37" y="f37"/>
                  </a:moveTo>
                  <a:lnTo>
                    <a:pt x="f51" y="f37"/>
                  </a:lnTo>
                  <a:lnTo>
                    <a:pt x="f51" y="f55"/>
                  </a:lnTo>
                  <a:lnTo>
                    <a:pt x="f41" y="f55"/>
                  </a:lnTo>
                  <a:lnTo>
                    <a:pt x="f41" y="f40"/>
                  </a:lnTo>
                  <a:lnTo>
                    <a:pt x="f37" y="f40"/>
                  </a:lnTo>
                  <a:close/>
                </a:path>
              </a:pathLst>
            </a:custGeom>
            <a:solidFill>
              <a:srgbClr val="1F4E7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27" name="Group 5"/>
          <p:cNvGrpSpPr/>
          <p:nvPr/>
        </p:nvGrpSpPr>
        <p:grpSpPr>
          <a:xfrm>
            <a:off x="5409954" y="2549564"/>
            <a:ext cx="3859488" cy="1241800"/>
            <a:chOff x="5320198" y="2903980"/>
            <a:chExt cx="4086558" cy="1241800"/>
          </a:xfrm>
        </p:grpSpPr>
        <p:sp>
          <p:nvSpPr>
            <p:cNvPr id="28" name="Rectangle 78"/>
            <p:cNvSpPr/>
            <p:nvPr/>
          </p:nvSpPr>
          <p:spPr>
            <a:xfrm>
              <a:off x="6240944" y="2903980"/>
              <a:ext cx="3165812" cy="1164292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180975" lvl="0" indent="-180975">
                <a:spcBef>
                  <a:spcPts val="300"/>
                </a:spcBef>
                <a:buFont typeface="Wingdings" panose="05000000000000000000" pitchFamily="2" charset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700" b="1" kern="0" cap="small" dirty="0" smtClean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啟動國家</a:t>
              </a:r>
              <a:r>
                <a:rPr lang="zh-TW" altLang="en-US" sz="1700" b="1" kern="0" cap="small" dirty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檔案</a:t>
              </a:r>
              <a:r>
                <a:rPr lang="zh-TW" altLang="en-US" sz="1700" b="1" kern="0" cap="small" dirty="0" smtClean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館工程建設</a:t>
              </a:r>
              <a:endParaRPr lang="en-US" altLang="zh-TW" sz="1700" b="1" kern="0" cap="small" dirty="0" smtClean="0">
                <a:solidFill>
                  <a:srgbClr val="EA3B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endParaRPr>
            </a:p>
            <a:p>
              <a:pPr marL="180975" lvl="0" indent="-180975">
                <a:spcBef>
                  <a:spcPts val="300"/>
                </a:spcBef>
                <a:buFont typeface="Wingdings" panose="05000000000000000000" pitchFamily="2" charset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700" b="1" kern="0" cap="small" dirty="0" smtClean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運用</a:t>
              </a:r>
              <a:r>
                <a:rPr lang="en-US" altLang="zh-TW" sz="1700" b="1" kern="0" cap="small" dirty="0" smtClean="0">
                  <a:solidFill>
                    <a:srgbClr val="EA3B0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QR </a:t>
              </a:r>
              <a:r>
                <a:rPr lang="en-US" altLang="zh-TW" sz="1700" b="1" dirty="0">
                  <a:solidFill>
                    <a:srgbClr val="EA3B0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Code</a:t>
              </a:r>
              <a:r>
                <a:rPr lang="zh-TW" altLang="en-US" sz="1700" b="1" kern="0" cap="small" dirty="0" smtClean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提升管理效能</a:t>
              </a:r>
              <a:endParaRPr lang="en-US" altLang="zh-TW" sz="1700" b="1" kern="0" cap="small" dirty="0">
                <a:solidFill>
                  <a:srgbClr val="EA3B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endParaRPr>
            </a:p>
            <a:p>
              <a:pPr marL="180975" lvl="0" indent="-180975">
                <a:spcBef>
                  <a:spcPts val="300"/>
                </a:spcBef>
                <a:buFont typeface="Wingdings" panose="05000000000000000000" pitchFamily="2" charset="2"/>
                <a:buChar char="l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700" b="1" kern="0" cap="small" dirty="0" smtClean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rPr>
                <a:t>完成</a:t>
              </a:r>
              <a:r>
                <a:rPr lang="zh-HK" altLang="zh-TW" sz="1700" b="1" dirty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政治檔案</a:t>
              </a:r>
              <a:r>
                <a:rPr lang="zh-TW" altLang="en-US" sz="1700" b="1" dirty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整編</a:t>
              </a:r>
              <a:r>
                <a:rPr lang="en-US" altLang="zh-TW" sz="1700" b="1" dirty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400</a:t>
              </a:r>
              <a:r>
                <a:rPr lang="zh-HK" altLang="zh-TW" sz="1700" b="1" dirty="0" smtClean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公尺</a:t>
              </a:r>
              <a:r>
                <a:rPr lang="zh-TW" altLang="en-US" sz="1700" b="1" dirty="0" smtClean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HK" altLang="zh-TW" sz="1700" b="1" dirty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數位化</a:t>
              </a:r>
              <a:r>
                <a:rPr lang="zh-TW" altLang="en-US" sz="1700" b="1" dirty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至少</a:t>
              </a:r>
              <a:r>
                <a:rPr lang="en-US" altLang="zh-TW" sz="1700" b="1" dirty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HK" altLang="zh-TW" sz="1700" b="1" dirty="0">
                  <a:solidFill>
                    <a:srgbClr val="EA3B0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萬頁</a:t>
              </a:r>
              <a:endParaRPr lang="zh-TW" altLang="zh-TW" sz="1700" b="1" kern="0" cap="small" dirty="0">
                <a:solidFill>
                  <a:srgbClr val="EA3B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/>
              </a:endParaRPr>
            </a:p>
          </p:txBody>
        </p:sp>
        <p:sp>
          <p:nvSpPr>
            <p:cNvPr id="29" name="Rectangle 81"/>
            <p:cNvSpPr/>
            <p:nvPr/>
          </p:nvSpPr>
          <p:spPr>
            <a:xfrm>
              <a:off x="5320198" y="3074901"/>
              <a:ext cx="988202" cy="990000"/>
            </a:xfrm>
            <a:prstGeom prst="rect">
              <a:avLst/>
            </a:prstGeom>
            <a:solidFill>
              <a:srgbClr val="EA3B0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1" i="0" u="none" strike="noStrike" kern="0" cap="none" spc="0" baseline="0" dirty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躍升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1" i="0" u="none" strike="noStrike" kern="0" cap="none" spc="0" baseline="0" dirty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典藏</a:t>
              </a:r>
            </a:p>
          </p:txBody>
        </p:sp>
        <p:sp>
          <p:nvSpPr>
            <p:cNvPr id="30" name="L-Shape 82"/>
            <p:cNvSpPr/>
            <p:nvPr/>
          </p:nvSpPr>
          <p:spPr>
            <a:xfrm>
              <a:off x="5326811" y="3197020"/>
              <a:ext cx="972461" cy="948759"/>
            </a:xfrm>
            <a:custGeom>
              <a:avLst>
                <a:gd name="f9" fmla="val 9680"/>
                <a:gd name="f10" fmla="val 9681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9680"/>
                <a:gd name="f10" fmla="val 9681"/>
                <a:gd name="f11" fmla="+- 0 0 -90"/>
                <a:gd name="f12" fmla="+- 0 0 -36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6 f32 1"/>
                <a:gd name="f41" fmla="*/ f35 f32 1"/>
                <a:gd name="f42" fmla="min f39 f38"/>
                <a:gd name="f43" fmla="+- f39 0 f38"/>
                <a:gd name="f44" fmla="*/ f42 f18 1"/>
                <a:gd name="f45" fmla="*/ f42 f17 1"/>
                <a:gd name="f46" fmla="*/ f44 1 100000"/>
                <a:gd name="f47" fmla="*/ f45 1 100000"/>
                <a:gd name="f48" fmla="+- f36 0 f47"/>
                <a:gd name="f49" fmla="*/ f46 1 2"/>
                <a:gd name="f50" fmla="?: f43 f35 f46"/>
                <a:gd name="f51" fmla="*/ f46 f32 1"/>
                <a:gd name="f52" fmla="+- f48 f36 0"/>
                <a:gd name="f53" fmla="?: f43 f48 f16"/>
                <a:gd name="f54" fmla="*/ f50 f32 1"/>
                <a:gd name="f55" fmla="*/ f48 f32 1"/>
                <a:gd name="f56" fmla="*/ f49 f32 1"/>
                <a:gd name="f57" fmla="*/ f52 1 2"/>
                <a:gd name="f58" fmla="*/ f53 f32 1"/>
                <a:gd name="f59" fmla="*/ f5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1" y="f59"/>
                </a:cxn>
                <a:cxn ang="f31">
                  <a:pos x="f56" y="f37"/>
                </a:cxn>
              </a:cxnLst>
              <a:rect l="f37" t="f58" r="f54" b="f40"/>
              <a:pathLst>
                <a:path>
                  <a:moveTo>
                    <a:pt x="f37" y="f37"/>
                  </a:moveTo>
                  <a:lnTo>
                    <a:pt x="f51" y="f37"/>
                  </a:lnTo>
                  <a:lnTo>
                    <a:pt x="f51" y="f55"/>
                  </a:lnTo>
                  <a:lnTo>
                    <a:pt x="f41" y="f55"/>
                  </a:lnTo>
                  <a:lnTo>
                    <a:pt x="f41" y="f40"/>
                  </a:lnTo>
                  <a:lnTo>
                    <a:pt x="f37" y="f40"/>
                  </a:lnTo>
                  <a:close/>
                </a:path>
              </a:pathLst>
            </a:custGeom>
            <a:solidFill>
              <a:srgbClr val="C134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95A5A6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31" name="L-Shape 80"/>
            <p:cNvSpPr/>
            <p:nvPr/>
          </p:nvSpPr>
          <p:spPr>
            <a:xfrm>
              <a:off x="6395425" y="3141330"/>
              <a:ext cx="2882107" cy="1004450"/>
            </a:xfrm>
            <a:custGeom>
              <a:avLst>
                <a:gd name="f9" fmla="val 9680"/>
                <a:gd name="f10" fmla="val 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9680"/>
                <a:gd name="f10" fmla="val 0"/>
                <a:gd name="f11" fmla="+- 0 0 -90"/>
                <a:gd name="f12" fmla="+- 0 0 -36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6 f32 1"/>
                <a:gd name="f41" fmla="*/ f35 f32 1"/>
                <a:gd name="f42" fmla="min f39 f38"/>
                <a:gd name="f43" fmla="+- f39 0 f38"/>
                <a:gd name="f44" fmla="*/ f42 f18 1"/>
                <a:gd name="f45" fmla="*/ f42 f17 1"/>
                <a:gd name="f46" fmla="*/ f44 1 100000"/>
                <a:gd name="f47" fmla="*/ f45 1 100000"/>
                <a:gd name="f48" fmla="+- f36 0 f47"/>
                <a:gd name="f49" fmla="*/ f46 1 2"/>
                <a:gd name="f50" fmla="?: f43 f35 f46"/>
                <a:gd name="f51" fmla="*/ f46 f32 1"/>
                <a:gd name="f52" fmla="+- f48 f36 0"/>
                <a:gd name="f53" fmla="?: f43 f48 f16"/>
                <a:gd name="f54" fmla="*/ f50 f32 1"/>
                <a:gd name="f55" fmla="*/ f48 f32 1"/>
                <a:gd name="f56" fmla="*/ f49 f32 1"/>
                <a:gd name="f57" fmla="*/ f52 1 2"/>
                <a:gd name="f58" fmla="*/ f53 f32 1"/>
                <a:gd name="f59" fmla="*/ f5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1" y="f59"/>
                </a:cxn>
                <a:cxn ang="f31">
                  <a:pos x="f56" y="f37"/>
                </a:cxn>
              </a:cxnLst>
              <a:rect l="f37" t="f58" r="f54" b="f40"/>
              <a:pathLst>
                <a:path>
                  <a:moveTo>
                    <a:pt x="f37" y="f37"/>
                  </a:moveTo>
                  <a:lnTo>
                    <a:pt x="f51" y="f37"/>
                  </a:lnTo>
                  <a:lnTo>
                    <a:pt x="f51" y="f55"/>
                  </a:lnTo>
                  <a:lnTo>
                    <a:pt x="f41" y="f55"/>
                  </a:lnTo>
                  <a:lnTo>
                    <a:pt x="f41" y="f40"/>
                  </a:lnTo>
                  <a:lnTo>
                    <a:pt x="f37" y="f40"/>
                  </a:lnTo>
                  <a:close/>
                </a:path>
              </a:pathLst>
            </a:custGeom>
            <a:solidFill>
              <a:srgbClr val="C134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32" name="Group 6"/>
          <p:cNvGrpSpPr/>
          <p:nvPr/>
        </p:nvGrpSpPr>
        <p:grpSpPr>
          <a:xfrm>
            <a:off x="-88035" y="4469929"/>
            <a:ext cx="4226962" cy="1210027"/>
            <a:chOff x="4694986" y="3957451"/>
            <a:chExt cx="4402060" cy="968258"/>
          </a:xfrm>
        </p:grpSpPr>
        <p:sp>
          <p:nvSpPr>
            <p:cNvPr id="33" name="Rectangle 84"/>
            <p:cNvSpPr/>
            <p:nvPr/>
          </p:nvSpPr>
          <p:spPr>
            <a:xfrm>
              <a:off x="4694986" y="4051725"/>
              <a:ext cx="3644307" cy="859014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altLang="zh-TW" sz="1500" b="0" i="0" u="none" strike="noStrike" kern="0" cap="sm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軟正黑體" pitchFamily="34"/>
                <a:ea typeface="微軟正黑體" pitchFamily="34"/>
                <a:cs typeface="Arial" pitchFamily="34"/>
              </a:endParaRPr>
            </a:p>
            <a:p>
              <a:pPr marL="180975" marR="0" lvl="0" indent="-180975" algn="just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TW" altLang="en-U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8720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擴增國家檔案影像上網</a:t>
              </a:r>
              <a:r>
                <a:rPr kumimoji="0" lang="en-US" altLang="zh-TW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8720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150</a:t>
              </a:r>
              <a:r>
                <a:rPr kumimoji="0" lang="zh-TW" altLang="en-U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8720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萬頁</a:t>
              </a:r>
              <a:endParaRPr kumimoji="0" lang="en-US" altLang="zh-TW" sz="1700" b="1" i="0" u="none" strike="noStrike" kern="0" cap="none" spc="0" normalizeH="0" baseline="0" noProof="0" dirty="0">
                <a:ln>
                  <a:noFill/>
                </a:ln>
                <a:solidFill>
                  <a:srgbClr val="A8720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marR="0" lvl="0" indent="-180975" algn="just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TW" altLang="en-U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8720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</a:t>
              </a:r>
              <a:r>
                <a:rPr kumimoji="0" lang="zh-TW" alt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A8720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國家檔案加值</a:t>
              </a:r>
              <a:r>
                <a:rPr kumimoji="0" lang="zh-TW" altLang="en-U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8720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素材圖像服務</a:t>
              </a:r>
              <a:endParaRPr kumimoji="0" lang="en-US" altLang="zh-TW" sz="1700" b="1" i="0" u="none" strike="noStrike" kern="0" cap="none" spc="0" normalizeH="0" baseline="0" noProof="0" dirty="0">
                <a:ln>
                  <a:noFill/>
                </a:ln>
                <a:solidFill>
                  <a:srgbClr val="A8720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80975" marR="0" lvl="0" indent="-180975" algn="just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TW" altLang="en-U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8720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舉辦</a:t>
              </a:r>
              <a:r>
                <a:rPr kumimoji="0" lang="en-US" altLang="zh-TW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A8720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kumimoji="0" lang="zh-TW" altLang="zh-TW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A8720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場次國家</a:t>
              </a:r>
              <a:r>
                <a:rPr kumimoji="0" lang="zh-TW" altLang="zh-TW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87209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檔案推廣活動</a:t>
              </a:r>
              <a:endParaRPr kumimoji="0" lang="zh-TW" altLang="zh-TW" sz="1700" b="1" i="0" u="none" strike="noStrike" kern="0" cap="none" spc="0" normalizeH="0" baseline="0" noProof="0" dirty="0">
                <a:ln>
                  <a:noFill/>
                </a:ln>
                <a:solidFill>
                  <a:srgbClr val="A8720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altLang="zh-TW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87"/>
            <p:cNvSpPr/>
            <p:nvPr/>
          </p:nvSpPr>
          <p:spPr>
            <a:xfrm>
              <a:off x="8151593" y="4069355"/>
              <a:ext cx="937282" cy="803047"/>
            </a:xfrm>
            <a:prstGeom prst="rect">
              <a:avLst/>
            </a:prstGeom>
            <a:solidFill>
              <a:srgbClr val="A8720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/>
                  <a:ea typeface="微軟正黑體" pitchFamily="34"/>
                </a:rPr>
                <a:t>整合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/>
                  <a:ea typeface="微軟正黑體" pitchFamily="34"/>
                </a:rPr>
                <a:t>應用</a:t>
              </a:r>
            </a:p>
          </p:txBody>
        </p:sp>
        <p:sp>
          <p:nvSpPr>
            <p:cNvPr id="35" name="L-Shape 88"/>
            <p:cNvSpPr/>
            <p:nvPr/>
          </p:nvSpPr>
          <p:spPr>
            <a:xfrm>
              <a:off x="8145353" y="4069357"/>
              <a:ext cx="951693" cy="856352"/>
            </a:xfrm>
            <a:custGeom>
              <a:avLst>
                <a:gd name="f9" fmla="val 9680"/>
                <a:gd name="f10" fmla="val 9681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9680"/>
                <a:gd name="f10" fmla="val 9681"/>
                <a:gd name="f11" fmla="+- 0 0 -90"/>
                <a:gd name="f12" fmla="+- 0 0 -36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6 f32 1"/>
                <a:gd name="f41" fmla="*/ f35 f32 1"/>
                <a:gd name="f42" fmla="min f39 f38"/>
                <a:gd name="f43" fmla="+- f39 0 f38"/>
                <a:gd name="f44" fmla="*/ f42 f18 1"/>
                <a:gd name="f45" fmla="*/ f42 f17 1"/>
                <a:gd name="f46" fmla="*/ f44 1 100000"/>
                <a:gd name="f47" fmla="*/ f45 1 100000"/>
                <a:gd name="f48" fmla="+- f36 0 f47"/>
                <a:gd name="f49" fmla="*/ f46 1 2"/>
                <a:gd name="f50" fmla="?: f43 f35 f46"/>
                <a:gd name="f51" fmla="*/ f46 f32 1"/>
                <a:gd name="f52" fmla="+- f48 f36 0"/>
                <a:gd name="f53" fmla="?: f43 f48 f16"/>
                <a:gd name="f54" fmla="*/ f50 f32 1"/>
                <a:gd name="f55" fmla="*/ f48 f32 1"/>
                <a:gd name="f56" fmla="*/ f49 f32 1"/>
                <a:gd name="f57" fmla="*/ f52 1 2"/>
                <a:gd name="f58" fmla="*/ f53 f32 1"/>
                <a:gd name="f59" fmla="*/ f5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1" y="f59"/>
                </a:cxn>
                <a:cxn ang="f31">
                  <a:pos x="f56" y="f37"/>
                </a:cxn>
              </a:cxnLst>
              <a:rect l="f37" t="f58" r="f54" b="f40"/>
              <a:pathLst>
                <a:path>
                  <a:moveTo>
                    <a:pt x="f37" y="f37"/>
                  </a:moveTo>
                  <a:lnTo>
                    <a:pt x="f51" y="f37"/>
                  </a:lnTo>
                  <a:lnTo>
                    <a:pt x="f51" y="f55"/>
                  </a:lnTo>
                  <a:lnTo>
                    <a:pt x="f41" y="f55"/>
                  </a:lnTo>
                  <a:lnTo>
                    <a:pt x="f41" y="f40"/>
                  </a:lnTo>
                  <a:lnTo>
                    <a:pt x="f37" y="f4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36" name="L-Shape 86"/>
            <p:cNvSpPr/>
            <p:nvPr/>
          </p:nvSpPr>
          <p:spPr>
            <a:xfrm>
              <a:off x="4927655" y="3957451"/>
              <a:ext cx="3029030" cy="950626"/>
            </a:xfrm>
            <a:custGeom>
              <a:avLst>
                <a:gd name="f9" fmla="val 9680"/>
                <a:gd name="f10" fmla="val 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9680"/>
                <a:gd name="f10" fmla="val 0"/>
                <a:gd name="f11" fmla="+- 0 0 -90"/>
                <a:gd name="f12" fmla="+- 0 0 -36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6 f32 1"/>
                <a:gd name="f41" fmla="*/ f35 f32 1"/>
                <a:gd name="f42" fmla="min f39 f38"/>
                <a:gd name="f43" fmla="+- f39 0 f38"/>
                <a:gd name="f44" fmla="*/ f42 f18 1"/>
                <a:gd name="f45" fmla="*/ f42 f17 1"/>
                <a:gd name="f46" fmla="*/ f44 1 100000"/>
                <a:gd name="f47" fmla="*/ f45 1 100000"/>
                <a:gd name="f48" fmla="+- f36 0 f47"/>
                <a:gd name="f49" fmla="*/ f46 1 2"/>
                <a:gd name="f50" fmla="?: f43 f35 f46"/>
                <a:gd name="f51" fmla="*/ f46 f32 1"/>
                <a:gd name="f52" fmla="+- f48 f36 0"/>
                <a:gd name="f53" fmla="?: f43 f48 f16"/>
                <a:gd name="f54" fmla="*/ f50 f32 1"/>
                <a:gd name="f55" fmla="*/ f48 f32 1"/>
                <a:gd name="f56" fmla="*/ f49 f32 1"/>
                <a:gd name="f57" fmla="*/ f52 1 2"/>
                <a:gd name="f58" fmla="*/ f53 f32 1"/>
                <a:gd name="f59" fmla="*/ f5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1" y="f59"/>
                </a:cxn>
                <a:cxn ang="f31">
                  <a:pos x="f56" y="f37"/>
                </a:cxn>
              </a:cxnLst>
              <a:rect l="f37" t="f58" r="f54" b="f40"/>
              <a:pathLst>
                <a:path>
                  <a:moveTo>
                    <a:pt x="f37" y="f37"/>
                  </a:moveTo>
                  <a:lnTo>
                    <a:pt x="f51" y="f37"/>
                  </a:lnTo>
                  <a:lnTo>
                    <a:pt x="f51" y="f55"/>
                  </a:lnTo>
                  <a:lnTo>
                    <a:pt x="f41" y="f55"/>
                  </a:lnTo>
                  <a:lnTo>
                    <a:pt x="f41" y="f40"/>
                  </a:lnTo>
                  <a:lnTo>
                    <a:pt x="f37" y="f4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grpSp>
        <p:nvGrpSpPr>
          <p:cNvPr id="37" name="Group 61"/>
          <p:cNvGrpSpPr/>
          <p:nvPr/>
        </p:nvGrpSpPr>
        <p:grpSpPr>
          <a:xfrm>
            <a:off x="3788852" y="3017186"/>
            <a:ext cx="1394432" cy="1389888"/>
            <a:chOff x="2020705" y="3127156"/>
            <a:chExt cx="1394432" cy="1389888"/>
          </a:xfrm>
        </p:grpSpPr>
        <p:sp>
          <p:nvSpPr>
            <p:cNvPr id="38" name="Oval 62"/>
            <p:cNvSpPr/>
            <p:nvPr/>
          </p:nvSpPr>
          <p:spPr>
            <a:xfrm>
              <a:off x="2020705" y="3127156"/>
              <a:ext cx="1389888" cy="138988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606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39" name="Rectangle 63"/>
            <p:cNvSpPr/>
            <p:nvPr/>
          </p:nvSpPr>
          <p:spPr>
            <a:xfrm>
              <a:off x="2063855" y="3351248"/>
              <a:ext cx="1351282" cy="92333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5400" b="1" i="0" u="none" strike="noStrike" kern="0" cap="small" spc="0" baseline="0" dirty="0">
                  <a:solidFill>
                    <a:srgbClr val="EAF4FA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AI</a:t>
              </a:r>
              <a:r>
                <a:rPr lang="en-US" sz="5400" b="1" i="0" u="none" strike="noStrike" kern="0" cap="small" spc="0" baseline="30000" dirty="0">
                  <a:solidFill>
                    <a:srgbClr val="EAF4FA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3</a:t>
              </a:r>
            </a:p>
          </p:txBody>
        </p:sp>
        <p:sp>
          <p:nvSpPr>
            <p:cNvPr id="40" name="Freeform 64"/>
            <p:cNvSpPr/>
            <p:nvPr/>
          </p:nvSpPr>
          <p:spPr>
            <a:xfrm>
              <a:off x="2020705" y="3127156"/>
              <a:ext cx="1389888" cy="13898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6842"/>
                <a:gd name="f7" fmla="val 613421"/>
                <a:gd name="f8" fmla="val 620089"/>
                <a:gd name="f9" fmla="val 672"/>
                <a:gd name="f10" fmla="val 531300"/>
                <a:gd name="f11" fmla="val 9623"/>
                <a:gd name="f12" fmla="val 267516"/>
                <a:gd name="f13" fmla="val 63601"/>
                <a:gd name="f14" fmla="val 69087"/>
                <a:gd name="f15" fmla="val 296997"/>
                <a:gd name="f16" fmla="val 576739"/>
                <a:gd name="f17" fmla="val 896444"/>
                <a:gd name="f18" fmla="val 328259"/>
                <a:gd name="f19" fmla="val 1155616"/>
                <a:gd name="f20" fmla="val 647964"/>
                <a:gd name="f21" fmla="val 927706"/>
                <a:gd name="f22" fmla="val 1161102"/>
                <a:gd name="f23" fmla="val 957188"/>
                <a:gd name="f24" fmla="val 1215081"/>
                <a:gd name="f25" fmla="val 693403"/>
                <a:gd name="f26" fmla="val 1224993"/>
                <a:gd name="f27" fmla="val 595075"/>
                <a:gd name="f28" fmla="val 952204"/>
                <a:gd name="f29" fmla="val 274638"/>
                <a:gd name="f30" fmla="+- 0 0 -90"/>
                <a:gd name="f31" fmla="*/ f3 1 1226842"/>
                <a:gd name="f32" fmla="*/ f4 1 1226842"/>
                <a:gd name="f33" fmla="val f5"/>
                <a:gd name="f34" fmla="val f6"/>
                <a:gd name="f35" fmla="*/ f30 f0 1"/>
                <a:gd name="f36" fmla="+- f34 0 f33"/>
                <a:gd name="f37" fmla="*/ f35 1 f2"/>
                <a:gd name="f38" fmla="*/ f36 1 1226842"/>
                <a:gd name="f39" fmla="*/ 613421 f36 1"/>
                <a:gd name="f40" fmla="*/ 0 f36 1"/>
                <a:gd name="f41" fmla="*/ 620089 f36 1"/>
                <a:gd name="f42" fmla="*/ 672 f36 1"/>
                <a:gd name="f43" fmla="*/ 531300 f36 1"/>
                <a:gd name="f44" fmla="*/ 9623 f36 1"/>
                <a:gd name="f45" fmla="*/ 69087 f36 1"/>
                <a:gd name="f46" fmla="*/ 576739 f36 1"/>
                <a:gd name="f47" fmla="*/ 647964 f36 1"/>
                <a:gd name="f48" fmla="*/ 1155616 f36 1"/>
                <a:gd name="f49" fmla="*/ 1215081 f36 1"/>
                <a:gd name="f50" fmla="*/ 693403 f36 1"/>
                <a:gd name="f51" fmla="*/ 1224993 f36 1"/>
                <a:gd name="f52" fmla="*/ 595075 f36 1"/>
                <a:gd name="f53" fmla="*/ 1226842 f36 1"/>
                <a:gd name="f54" fmla="+- f37 0 f1"/>
                <a:gd name="f55" fmla="*/ f39 1 1226842"/>
                <a:gd name="f56" fmla="*/ f40 1 1226842"/>
                <a:gd name="f57" fmla="*/ f41 1 1226842"/>
                <a:gd name="f58" fmla="*/ f42 1 1226842"/>
                <a:gd name="f59" fmla="*/ f43 1 1226842"/>
                <a:gd name="f60" fmla="*/ f44 1 1226842"/>
                <a:gd name="f61" fmla="*/ f45 1 1226842"/>
                <a:gd name="f62" fmla="*/ f46 1 1226842"/>
                <a:gd name="f63" fmla="*/ f47 1 1226842"/>
                <a:gd name="f64" fmla="*/ f48 1 1226842"/>
                <a:gd name="f65" fmla="*/ f49 1 1226842"/>
                <a:gd name="f66" fmla="*/ f50 1 1226842"/>
                <a:gd name="f67" fmla="*/ f51 1 1226842"/>
                <a:gd name="f68" fmla="*/ f52 1 1226842"/>
                <a:gd name="f69" fmla="*/ f53 1 1226842"/>
                <a:gd name="f70" fmla="*/ f33 1 f38"/>
                <a:gd name="f71" fmla="*/ f34 1 f38"/>
                <a:gd name="f72" fmla="*/ f55 1 f38"/>
                <a:gd name="f73" fmla="*/ f56 1 f38"/>
                <a:gd name="f74" fmla="*/ f57 1 f38"/>
                <a:gd name="f75" fmla="*/ f58 1 f38"/>
                <a:gd name="f76" fmla="*/ f59 1 f38"/>
                <a:gd name="f77" fmla="*/ f60 1 f38"/>
                <a:gd name="f78" fmla="*/ f61 1 f38"/>
                <a:gd name="f79" fmla="*/ f62 1 f38"/>
                <a:gd name="f80" fmla="*/ f63 1 f38"/>
                <a:gd name="f81" fmla="*/ f64 1 f38"/>
                <a:gd name="f82" fmla="*/ f65 1 f38"/>
                <a:gd name="f83" fmla="*/ f66 1 f38"/>
                <a:gd name="f84" fmla="*/ f67 1 f38"/>
                <a:gd name="f85" fmla="*/ f68 1 f38"/>
                <a:gd name="f86" fmla="*/ f69 1 f38"/>
                <a:gd name="f87" fmla="*/ f70 f31 1"/>
                <a:gd name="f88" fmla="*/ f71 f31 1"/>
                <a:gd name="f89" fmla="*/ f71 f32 1"/>
                <a:gd name="f90" fmla="*/ f70 f32 1"/>
                <a:gd name="f91" fmla="*/ f72 f31 1"/>
                <a:gd name="f92" fmla="*/ f73 f32 1"/>
                <a:gd name="f93" fmla="*/ f74 f31 1"/>
                <a:gd name="f94" fmla="*/ f75 f32 1"/>
                <a:gd name="f95" fmla="*/ f76 f31 1"/>
                <a:gd name="f96" fmla="*/ f77 f32 1"/>
                <a:gd name="f97" fmla="*/ f78 f31 1"/>
                <a:gd name="f98" fmla="*/ f79 f32 1"/>
                <a:gd name="f99" fmla="*/ f80 f31 1"/>
                <a:gd name="f100" fmla="*/ f81 f32 1"/>
                <a:gd name="f101" fmla="*/ f82 f31 1"/>
                <a:gd name="f102" fmla="*/ f83 f32 1"/>
                <a:gd name="f103" fmla="*/ f84 f31 1"/>
                <a:gd name="f104" fmla="*/ f85 f32 1"/>
                <a:gd name="f105" fmla="*/ f86 f31 1"/>
                <a:gd name="f106" fmla="*/ f72 f32 1"/>
                <a:gd name="f107" fmla="*/ f86 f32 1"/>
                <a:gd name="f108" fmla="*/ f73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99" y="f100"/>
                </a:cxn>
                <a:cxn ang="f54">
                  <a:pos x="f101" y="f102"/>
                </a:cxn>
                <a:cxn ang="f54">
                  <a:pos x="f103" y="f104"/>
                </a:cxn>
                <a:cxn ang="f54">
                  <a:pos x="f105" y="f106"/>
                </a:cxn>
                <a:cxn ang="f54">
                  <a:pos x="f91" y="f107"/>
                </a:cxn>
                <a:cxn ang="f54">
                  <a:pos x="f108" y="f106"/>
                </a:cxn>
                <a:cxn ang="f54">
                  <a:pos x="f91" y="f92"/>
                </a:cxn>
              </a:cxnLst>
              <a:rect l="f87" t="f90" r="f88" b="f89"/>
              <a:pathLst>
                <a:path w="1226842" h="1226842">
                  <a:moveTo>
                    <a:pt x="f7" y="f5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lnTo>
                    <a:pt x="f26" y="f27"/>
                  </a:lnTo>
                  <a:lnTo>
                    <a:pt x="f6" y="f7"/>
                  </a:lnTo>
                  <a:cubicBezTo>
                    <a:pt x="f6" y="f28"/>
                    <a:pt x="f28" y="f6"/>
                    <a:pt x="f7" y="f6"/>
                  </a:cubicBezTo>
                  <a:cubicBezTo>
                    <a:pt x="f29" y="f6"/>
                    <a:pt x="f5" y="f28"/>
                    <a:pt x="f5" y="f7"/>
                  </a:cubicBezTo>
                  <a:cubicBezTo>
                    <a:pt x="f5" y="f29"/>
                    <a:pt x="f29" y="f5"/>
                    <a:pt x="f7" y="f5"/>
                  </a:cubicBezTo>
                  <a:close/>
                </a:path>
              </a:pathLst>
            </a:custGeom>
            <a:solidFill>
              <a:srgbClr val="595959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956110" y="764093"/>
            <a:ext cx="5776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rPr>
              <a:t>(Archives Integration, Innovation and Intelligence, AI</a:t>
            </a:r>
            <a:r>
              <a:rPr kumimoji="0" lang="en-US" altLang="zh-TW" sz="1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5034650" y="4513220"/>
            <a:ext cx="4234793" cy="1138433"/>
            <a:chOff x="4979565" y="4755594"/>
            <a:chExt cx="4234793" cy="1076019"/>
          </a:xfrm>
        </p:grpSpPr>
        <p:grpSp>
          <p:nvGrpSpPr>
            <p:cNvPr id="43" name="Group 7"/>
            <p:cNvGrpSpPr/>
            <p:nvPr/>
          </p:nvGrpSpPr>
          <p:grpSpPr>
            <a:xfrm>
              <a:off x="5048674" y="4755594"/>
              <a:ext cx="4165684" cy="1076019"/>
              <a:chOff x="5455411" y="5140457"/>
              <a:chExt cx="3712956" cy="1241638"/>
            </a:xfrm>
          </p:grpSpPr>
          <p:sp>
            <p:nvSpPr>
              <p:cNvPr id="45" name="Rectangle 114"/>
              <p:cNvSpPr/>
              <p:nvPr/>
            </p:nvSpPr>
            <p:spPr>
              <a:xfrm>
                <a:off x="6243905" y="5140457"/>
                <a:ext cx="2924462" cy="1241638"/>
              </a:xfrm>
              <a:prstGeom prst="rect">
                <a:avLst/>
              </a:pr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kumimoji="0" lang="zh-TW" altLang="en-US" sz="1700" b="1" i="0" u="none" strike="noStrike" kern="0" cap="small" spc="0" normalizeH="0" baseline="0" noProof="0" dirty="0" smtClean="0">
                    <a:ln>
                      <a:noFill/>
                    </a:ln>
                    <a:solidFill>
                      <a:srgbClr val="F3A816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/>
                  </a:rPr>
                  <a:t>整合現有系統強化一站式平台</a:t>
                </a:r>
                <a:endParaRPr kumimoji="0" lang="en-US" altLang="zh-TW" sz="1700" b="1" i="0" u="none" strike="noStrike" kern="0" cap="small" spc="0" normalizeH="0" baseline="0" noProof="0" dirty="0" smtClean="0">
                  <a:ln>
                    <a:noFill/>
                  </a:ln>
                  <a:solidFill>
                    <a:srgbClr val="F3A816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endParaRP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kumimoji="0" lang="zh-TW" altLang="en-US" sz="1700" b="1" i="0" u="none" strike="noStrike" kern="0" cap="small" spc="0" normalizeH="0" baseline="0" noProof="0" dirty="0" smtClean="0">
                    <a:ln>
                      <a:noFill/>
                    </a:ln>
                    <a:solidFill>
                      <a:srgbClr val="F3A816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/>
                  </a:rPr>
                  <a:t>運用</a:t>
                </a:r>
                <a:r>
                  <a:rPr kumimoji="0" lang="en-US" altLang="zh-TW" sz="1700" b="1" i="0" u="none" strike="noStrike" kern="0" cap="small" spc="0" normalizeH="0" baseline="0" noProof="0" dirty="0" smtClean="0">
                    <a:ln>
                      <a:noFill/>
                    </a:ln>
                    <a:solidFill>
                      <a:srgbClr val="F3A816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/>
                  </a:rPr>
                  <a:t>AI</a:t>
                </a:r>
                <a:r>
                  <a:rPr kumimoji="0" lang="zh-TW" altLang="en-US" sz="1700" b="1" i="0" u="none" strike="noStrike" kern="0" cap="small" spc="0" normalizeH="0" baseline="0" noProof="0" dirty="0" smtClean="0">
                    <a:ln>
                      <a:noFill/>
                    </a:ln>
                    <a:solidFill>
                      <a:srgbClr val="F3A816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/>
                  </a:rPr>
                  <a:t>提升文檔系統客服品質</a:t>
                </a:r>
                <a:endParaRPr kumimoji="0" lang="en-US" altLang="zh-TW" sz="1700" b="1" i="0" u="none" strike="noStrike" kern="0" cap="small" spc="0" normalizeH="0" baseline="0" noProof="0" dirty="0" smtClean="0">
                  <a:ln>
                    <a:noFill/>
                  </a:ln>
                  <a:solidFill>
                    <a:srgbClr val="F3A816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endParaRPr>
              </a:p>
              <a:p>
                <a:pPr marL="180975" marR="0" lvl="0" indent="-180975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kumimoji="0" lang="zh-TW" altLang="en-US" sz="1700" b="1" i="0" u="none" strike="noStrike" kern="0" cap="small" spc="0" normalizeH="0" baseline="0" noProof="0" dirty="0" smtClean="0">
                    <a:ln>
                      <a:noFill/>
                    </a:ln>
                    <a:solidFill>
                      <a:srgbClr val="F3A816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itchFamily="34"/>
                  </a:rPr>
                  <a:t>導入區塊鏈強化公文交換安全</a:t>
                </a:r>
                <a:endParaRPr kumimoji="0" lang="zh-TW" altLang="zh-TW" sz="1700" b="1" i="0" u="none" strike="noStrike" kern="0" cap="small" spc="0" normalizeH="0" baseline="0" noProof="0" dirty="0">
                  <a:ln>
                    <a:noFill/>
                  </a:ln>
                  <a:solidFill>
                    <a:srgbClr val="F3A816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/>
                </a:endParaRPr>
              </a:p>
            </p:txBody>
          </p:sp>
          <p:sp>
            <p:nvSpPr>
              <p:cNvPr id="46" name="Rectangle 117"/>
              <p:cNvSpPr/>
              <p:nvPr/>
            </p:nvSpPr>
            <p:spPr>
              <a:xfrm>
                <a:off x="5455411" y="5225529"/>
                <a:ext cx="802188" cy="1038525"/>
              </a:xfrm>
              <a:prstGeom prst="rect">
                <a:avLst/>
              </a:prstGeom>
              <a:solidFill>
                <a:srgbClr val="F3A81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軟正黑體" pitchFamily="34"/>
                    <a:ea typeface="微軟正黑體" pitchFamily="34"/>
                  </a:rPr>
                  <a:t>智能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軟正黑體" pitchFamily="34"/>
                    <a:ea typeface="微軟正黑體" pitchFamily="34"/>
                  </a:rPr>
                  <a:t>文檔</a:t>
                </a:r>
              </a:p>
            </p:txBody>
          </p:sp>
          <p:sp>
            <p:nvSpPr>
              <p:cNvPr id="47" name="L-Shape 116"/>
              <p:cNvSpPr/>
              <p:nvPr/>
            </p:nvSpPr>
            <p:spPr>
              <a:xfrm>
                <a:off x="6339047" y="5338506"/>
                <a:ext cx="2613792" cy="1011383"/>
              </a:xfrm>
              <a:custGeom>
                <a:avLst>
                  <a:gd name="f9" fmla="val 9680"/>
                  <a:gd name="f10" fmla="val 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ss"/>
                  <a:gd name="f8" fmla="val 0"/>
                  <a:gd name="f9" fmla="val 9680"/>
                  <a:gd name="f10" fmla="val 0"/>
                  <a:gd name="f11" fmla="+- 0 0 -90"/>
                  <a:gd name="f12" fmla="+- 0 0 -360"/>
                  <a:gd name="f13" fmla="abs f5"/>
                  <a:gd name="f14" fmla="abs f6"/>
                  <a:gd name="f15" fmla="abs f7"/>
                  <a:gd name="f16" fmla="val f8"/>
                  <a:gd name="f17" fmla="val f9"/>
                  <a:gd name="f18" fmla="val f10"/>
                  <a:gd name="f19" fmla="*/ f11 f2 1"/>
                  <a:gd name="f20" fmla="*/ f12 f2 1"/>
                  <a:gd name="f21" fmla="?: f13 f5 1"/>
                  <a:gd name="f22" fmla="?: f14 f6 1"/>
                  <a:gd name="f23" fmla="?: f15 f7 1"/>
                  <a:gd name="f24" fmla="*/ f19 1 f4"/>
                  <a:gd name="f25" fmla="*/ f20 1 f4"/>
                  <a:gd name="f26" fmla="*/ f21 1 21600"/>
                  <a:gd name="f27" fmla="*/ f22 1 21600"/>
                  <a:gd name="f28" fmla="*/ 21600 f21 1"/>
                  <a:gd name="f29" fmla="*/ 21600 f22 1"/>
                  <a:gd name="f30" fmla="+- f24 0 f3"/>
                  <a:gd name="f31" fmla="+- f25 0 f3"/>
                  <a:gd name="f32" fmla="min f27 f26"/>
                  <a:gd name="f33" fmla="*/ f28 1 f23"/>
                  <a:gd name="f34" fmla="*/ f29 1 f23"/>
                  <a:gd name="f35" fmla="val f33"/>
                  <a:gd name="f36" fmla="val f34"/>
                  <a:gd name="f37" fmla="*/ f16 f32 1"/>
                  <a:gd name="f38" fmla="+- f36 0 f16"/>
                  <a:gd name="f39" fmla="+- f35 0 f16"/>
                  <a:gd name="f40" fmla="*/ f36 f32 1"/>
                  <a:gd name="f41" fmla="*/ f35 f32 1"/>
                  <a:gd name="f42" fmla="min f39 f38"/>
                  <a:gd name="f43" fmla="+- f39 0 f38"/>
                  <a:gd name="f44" fmla="*/ f42 f18 1"/>
                  <a:gd name="f45" fmla="*/ f42 f17 1"/>
                  <a:gd name="f46" fmla="*/ f44 1 100000"/>
                  <a:gd name="f47" fmla="*/ f45 1 100000"/>
                  <a:gd name="f48" fmla="+- f36 0 f47"/>
                  <a:gd name="f49" fmla="*/ f46 1 2"/>
                  <a:gd name="f50" fmla="?: f43 f35 f46"/>
                  <a:gd name="f51" fmla="*/ f46 f32 1"/>
                  <a:gd name="f52" fmla="+- f48 f36 0"/>
                  <a:gd name="f53" fmla="?: f43 f48 f16"/>
                  <a:gd name="f54" fmla="*/ f50 f32 1"/>
                  <a:gd name="f55" fmla="*/ f48 f32 1"/>
                  <a:gd name="f56" fmla="*/ f49 f32 1"/>
                  <a:gd name="f57" fmla="*/ f52 1 2"/>
                  <a:gd name="f58" fmla="*/ f53 f32 1"/>
                  <a:gd name="f59" fmla="*/ f57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1" y="f59"/>
                  </a:cxn>
                  <a:cxn ang="f31">
                    <a:pos x="f56" y="f37"/>
                  </a:cxn>
                </a:cxnLst>
                <a:rect l="f37" t="f58" r="f54" b="f40"/>
                <a:pathLst>
                  <a:path>
                    <a:moveTo>
                      <a:pt x="f37" y="f37"/>
                    </a:moveTo>
                    <a:lnTo>
                      <a:pt x="f51" y="f37"/>
                    </a:lnTo>
                    <a:lnTo>
                      <a:pt x="f51" y="f55"/>
                    </a:lnTo>
                    <a:lnTo>
                      <a:pt x="f41" y="f55"/>
                    </a:lnTo>
                    <a:lnTo>
                      <a:pt x="f41" y="f40"/>
                    </a:lnTo>
                    <a:lnTo>
                      <a:pt x="f37" y="f40"/>
                    </a:lnTo>
                    <a:close/>
                  </a:path>
                </a:pathLst>
              </a:custGeom>
              <a:solidFill>
                <a:srgbClr val="FFC000">
                  <a:lumMod val="5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itchFamily="34"/>
                  <a:ea typeface="微軟正黑體" pitchFamily="34"/>
                </a:endParaRPr>
              </a:p>
            </p:txBody>
          </p:sp>
        </p:grpSp>
        <p:sp>
          <p:nvSpPr>
            <p:cNvPr id="44" name="L-Shape 82"/>
            <p:cNvSpPr/>
            <p:nvPr/>
          </p:nvSpPr>
          <p:spPr>
            <a:xfrm>
              <a:off x="4979565" y="4829319"/>
              <a:ext cx="969108" cy="990343"/>
            </a:xfrm>
            <a:custGeom>
              <a:avLst>
                <a:gd name="f9" fmla="val 9680"/>
                <a:gd name="f10" fmla="val 9681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9680"/>
                <a:gd name="f10" fmla="val 9681"/>
                <a:gd name="f11" fmla="+- 0 0 -90"/>
                <a:gd name="f12" fmla="+- 0 0 -36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6 f32 1"/>
                <a:gd name="f41" fmla="*/ f35 f32 1"/>
                <a:gd name="f42" fmla="min f39 f38"/>
                <a:gd name="f43" fmla="+- f39 0 f38"/>
                <a:gd name="f44" fmla="*/ f42 f18 1"/>
                <a:gd name="f45" fmla="*/ f42 f17 1"/>
                <a:gd name="f46" fmla="*/ f44 1 100000"/>
                <a:gd name="f47" fmla="*/ f45 1 100000"/>
                <a:gd name="f48" fmla="+- f36 0 f47"/>
                <a:gd name="f49" fmla="*/ f46 1 2"/>
                <a:gd name="f50" fmla="?: f43 f35 f46"/>
                <a:gd name="f51" fmla="*/ f46 f32 1"/>
                <a:gd name="f52" fmla="+- f48 f36 0"/>
                <a:gd name="f53" fmla="?: f43 f48 f16"/>
                <a:gd name="f54" fmla="*/ f50 f32 1"/>
                <a:gd name="f55" fmla="*/ f48 f32 1"/>
                <a:gd name="f56" fmla="*/ f49 f32 1"/>
                <a:gd name="f57" fmla="*/ f52 1 2"/>
                <a:gd name="f58" fmla="*/ f53 f32 1"/>
                <a:gd name="f59" fmla="*/ f5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1" y="f59"/>
                </a:cxn>
                <a:cxn ang="f31">
                  <a:pos x="f56" y="f37"/>
                </a:cxn>
              </a:cxnLst>
              <a:rect l="f37" t="f58" r="f54" b="f40"/>
              <a:pathLst>
                <a:path>
                  <a:moveTo>
                    <a:pt x="f37" y="f37"/>
                  </a:moveTo>
                  <a:lnTo>
                    <a:pt x="f51" y="f37"/>
                  </a:lnTo>
                  <a:lnTo>
                    <a:pt x="f51" y="f55"/>
                  </a:lnTo>
                  <a:lnTo>
                    <a:pt x="f41" y="f55"/>
                  </a:lnTo>
                  <a:lnTo>
                    <a:pt x="f41" y="f40"/>
                  </a:lnTo>
                  <a:lnTo>
                    <a:pt x="f37" y="f40"/>
                  </a:ln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微軟正黑體" pitchFamily="34"/>
                <a:ea typeface="微軟正黑體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/>
          <p:cNvSpPr txBox="1">
            <a:spLocks/>
          </p:cNvSpPr>
          <p:nvPr/>
        </p:nvSpPr>
        <p:spPr>
          <a:xfrm>
            <a:off x="2771800" y="428667"/>
            <a:ext cx="3600401" cy="624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結  語</a:t>
            </a:r>
            <a:endParaRPr lang="ko-KR" alt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4215" y="1361668"/>
            <a:ext cx="752420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spc="14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面對</a:t>
            </a:r>
            <a:r>
              <a:rPr lang="zh-TW" altLang="zh-TW" sz="2800" b="1" spc="1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後疫情時代的國際新情勢，本會</a:t>
            </a:r>
            <a:r>
              <a:rPr lang="zh-TW" altLang="zh-TW" sz="2800" b="1" spc="14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肩負擘</a:t>
            </a:r>
            <a:r>
              <a:rPr lang="zh-TW" altLang="zh-TW" sz="2800" b="1" spc="1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劃國家發展的重責大任，自當以前瞻視野與創新思維，推動國家體質的持續進化</a:t>
            </a:r>
            <a:r>
              <a:rPr lang="zh-TW" altLang="zh-TW" sz="2800" b="1" spc="14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，讓臺灣充分</a:t>
            </a:r>
            <a:r>
              <a:rPr lang="zh-TW" altLang="zh-TW" sz="2800" b="1" spc="1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掌握疫後新契機，並力求經濟</a:t>
            </a:r>
            <a:r>
              <a:rPr lang="zh-TW" altLang="zh-TW" sz="2800" b="1" spc="14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、社會</a:t>
            </a:r>
            <a:r>
              <a:rPr lang="zh-TW" altLang="zh-TW" sz="2800" b="1" spc="1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及環境</a:t>
            </a:r>
            <a:r>
              <a:rPr lang="zh-TW" altLang="zh-TW" sz="2800" b="1" spc="14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等兼籌並顧，確保</a:t>
            </a:r>
            <a:r>
              <a:rPr lang="zh-TW" altLang="zh-TW" sz="2800" b="1" spc="1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經濟</a:t>
            </a:r>
            <a:r>
              <a:rPr lang="zh-TW" altLang="zh-TW" sz="2800" b="1" spc="14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創新成長、</a:t>
            </a:r>
            <a:r>
              <a:rPr lang="en-US" altLang="zh-TW" sz="2800" b="1" spc="14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zh-TW" altLang="zh-TW" sz="2800" b="1" spc="14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人民</a:t>
            </a:r>
            <a:r>
              <a:rPr lang="zh-TW" altLang="zh-TW" sz="2800" b="1" spc="14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幸福有感</a:t>
            </a:r>
            <a:r>
              <a:rPr lang="zh-TW" altLang="zh-TW" sz="2800" b="1" spc="14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r>
              <a:rPr lang="en-US" altLang="zh-TW" sz="2800" b="1" spc="14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zh-TW" altLang="zh-TW" sz="2800" b="1" spc="14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44"/>
          <p:cNvGraphicFramePr/>
          <p:nvPr>
            <p:extLst>
              <p:ext uri="{D42A27DB-BD31-4B8C-83A1-F6EECF244321}">
                <p14:modId xmlns:p14="http://schemas.microsoft.com/office/powerpoint/2010/main" val="2415860589"/>
              </p:ext>
            </p:extLst>
          </p:nvPr>
        </p:nvGraphicFramePr>
        <p:xfrm>
          <a:off x="107503" y="1714050"/>
          <a:ext cx="4639927" cy="423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文字方塊 66"/>
          <p:cNvSpPr txBox="1"/>
          <p:nvPr/>
        </p:nvSpPr>
        <p:spPr>
          <a:xfrm>
            <a:off x="-252536" y="980728"/>
            <a:ext cx="506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實質經濟成長率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65"/>
          <p:cNvSpPr txBox="1"/>
          <p:nvPr/>
        </p:nvSpPr>
        <p:spPr>
          <a:xfrm>
            <a:off x="3069689" y="3849148"/>
            <a:ext cx="1718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(p)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(+3.11%)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42"/>
          <p:cNvSpPr txBox="1"/>
          <p:nvPr/>
        </p:nvSpPr>
        <p:spPr>
          <a:xfrm>
            <a:off x="3059832" y="1651447"/>
            <a:ext cx="2291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(f)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(+4.64%)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6"/>
          <p:cNvSpPr/>
          <p:nvPr/>
        </p:nvSpPr>
        <p:spPr>
          <a:xfrm>
            <a:off x="512" y="-35763"/>
            <a:ext cx="9144000" cy="841805"/>
          </a:xfrm>
          <a:prstGeom prst="rect">
            <a:avLst/>
          </a:prstGeom>
          <a:solidFill>
            <a:srgbClr val="D9EBB8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臺灣</a:t>
            </a:r>
            <a:r>
              <a:rPr lang="zh-TW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經濟</a:t>
            </a:r>
            <a:r>
              <a:rPr lang="zh-TW" altLang="en-US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表現亮麗</a:t>
            </a:r>
            <a:endParaRPr lang="en-US" sz="1600" b="1" i="0" u="none" strike="noStrike" kern="1200" cap="none" spc="0" baseline="0" dirty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19" name="文字方塊 28"/>
          <p:cNvSpPr txBox="1"/>
          <p:nvPr/>
        </p:nvSpPr>
        <p:spPr>
          <a:xfrm>
            <a:off x="379205" y="6075172"/>
            <a:ext cx="3966150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lvl="0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註</a:t>
            </a:r>
            <a:r>
              <a:rPr lang="zh-TW" altLang="zh-TW" sz="14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：</a:t>
            </a:r>
            <a:r>
              <a:rPr lang="en-US" altLang="zh-TW" sz="14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 (p)</a:t>
            </a:r>
            <a:r>
              <a:rPr lang="zh-TW" altLang="en-US" sz="14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表</a:t>
            </a:r>
            <a:r>
              <a:rPr lang="zh-TW" altLang="en-US" sz="140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初步統計</a:t>
            </a:r>
            <a:r>
              <a:rPr lang="zh-TW" altLang="en-US" sz="14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數，</a:t>
            </a:r>
            <a:r>
              <a:rPr lang="en-US" altLang="zh-TW" sz="14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(</a:t>
            </a:r>
            <a:r>
              <a:rPr lang="en-US" altLang="zh-TW" sz="140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f)</a:t>
            </a:r>
            <a:r>
              <a:rPr lang="zh-TW" altLang="en-US" sz="1400" dirty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表預測數。</a:t>
            </a:r>
            <a:endParaRPr lang="en-US" altLang="zh-TW" sz="1400" b="0" i="0" u="none" strike="noStrike" kern="1200" cap="none" spc="0" baseline="0" dirty="0" smtClean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資料</a:t>
            </a:r>
            <a:r>
              <a:rPr lang="zh-TW" sz="1400" b="0" i="0" u="none" strike="noStrike" kern="1200" cap="none" spc="0" baseline="0" dirty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來源：行政院主計總</a:t>
            </a:r>
            <a:r>
              <a:rPr lang="zh-TW" sz="1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處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日。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20" name="文字方塊 28"/>
          <p:cNvSpPr txBox="1"/>
          <p:nvPr/>
        </p:nvSpPr>
        <p:spPr>
          <a:xfrm>
            <a:off x="107504" y="1969095"/>
            <a:ext cx="1209980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defTabSz="9143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6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單位</a:t>
            </a:r>
            <a:r>
              <a:rPr lang="zh-TW" altLang="zh-TW" sz="16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：</a:t>
            </a:r>
            <a:r>
              <a:rPr lang="en-US" altLang="zh-TW" sz="1600" dirty="0" smtClean="0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%</a:t>
            </a: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73428" y="2419124"/>
            <a:ext cx="1896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 defTabSz="914372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近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7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年新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高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!!</a:t>
            </a:r>
            <a:endParaRPr lang="en-US" altLang="zh-TW" sz="4000" b="1" dirty="0">
              <a:solidFill>
                <a:srgbClr val="FF0000"/>
              </a:solidFill>
              <a:latin typeface="微軟正黑體" pitchFamily="34"/>
              <a:ea typeface="微軟正黑體" pitchFamily="34"/>
              <a:cs typeface="Times New Roman" pitchFamily="18"/>
            </a:endParaRPr>
          </a:p>
        </p:txBody>
      </p:sp>
      <p:sp>
        <p:nvSpPr>
          <p:cNvPr id="38" name="Oval 17">
            <a:extLst>
              <a:ext uri="{FF2B5EF4-FFF2-40B4-BE49-F238E27FC236}">
                <a16:creationId xmlns="" xmlns:a16="http://schemas.microsoft.com/office/drawing/2014/main" id="{18650536-6EEF-420E-A865-24230C9EEBD8}"/>
              </a:ext>
            </a:extLst>
          </p:cNvPr>
          <p:cNvSpPr/>
          <p:nvPr/>
        </p:nvSpPr>
        <p:spPr>
          <a:xfrm rot="2734658">
            <a:off x="2774595" y="1925557"/>
            <a:ext cx="407340" cy="670526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91" name="群組 90"/>
          <p:cNvGrpSpPr/>
          <p:nvPr/>
        </p:nvGrpSpPr>
        <p:grpSpPr>
          <a:xfrm>
            <a:off x="5080444" y="3373037"/>
            <a:ext cx="4285922" cy="1539915"/>
            <a:chOff x="2704252" y="2908836"/>
            <a:chExt cx="4285922" cy="1539915"/>
          </a:xfrm>
        </p:grpSpPr>
        <p:sp>
          <p:nvSpPr>
            <p:cNvPr id="113" name="文字方塊 112">
              <a:extLst>
                <a:ext uri="{FF2B5EF4-FFF2-40B4-BE49-F238E27FC236}">
                  <a16:creationId xmlns="" xmlns:a16="http://schemas.microsoft.com/office/drawing/2014/main" id="{9D566DA8-7C43-47FC-BA42-73B7B9A34B01}"/>
                </a:ext>
              </a:extLst>
            </p:cNvPr>
            <p:cNvSpPr txBox="1"/>
            <p:nvPr/>
          </p:nvSpPr>
          <p:spPr>
            <a:xfrm>
              <a:off x="3296166" y="3561329"/>
              <a:ext cx="3694008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0" lvl="1" indent="-260347" defTabSz="914372">
                <a:lnSpc>
                  <a:spcPts val="2800"/>
                </a:lnSpc>
                <a:spcBef>
                  <a:spcPts val="300"/>
                </a:spcBef>
                <a:spcAft>
                  <a:spcPts val="300"/>
                </a:spcAft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0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國內就業市場</a:t>
              </a:r>
              <a:r>
                <a:rPr lang="zh-TW" altLang="en-US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穩定</a:t>
              </a:r>
              <a:endParaRPr lang="en-US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60000" lvl="1" indent="-260347" defTabSz="914372">
                <a:lnSpc>
                  <a:spcPts val="2800"/>
                </a:lnSpc>
                <a:spcBef>
                  <a:spcPts val="300"/>
                </a:spcBef>
                <a:spcAft>
                  <a:spcPts val="300"/>
                </a:spcAft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國內外</a:t>
              </a:r>
              <a:r>
                <a:rPr lang="zh-TW" altLang="en-US" sz="20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股市</a:t>
              </a:r>
              <a:r>
                <a:rPr lang="zh-TW" altLang="en-US" sz="20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活絡</a:t>
              </a:r>
              <a:endPara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Rectangle 130">
              <a:extLst>
                <a:ext uri="{FF2B5EF4-FFF2-40B4-BE49-F238E27FC236}">
                  <a16:creationId xmlns="" xmlns:a16="http://schemas.microsoft.com/office/drawing/2014/main" id="{730F70CE-A628-4EA2-93FD-48B59AB6D1C5}"/>
                </a:ext>
              </a:extLst>
            </p:cNvPr>
            <p:cNvSpPr/>
            <p:nvPr/>
          </p:nvSpPr>
          <p:spPr>
            <a:xfrm>
              <a:off x="2704252" y="2908836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5058670" y="1401477"/>
            <a:ext cx="4307003" cy="1838794"/>
            <a:chOff x="2682478" y="1031032"/>
            <a:chExt cx="4307003" cy="1838794"/>
          </a:xfrm>
        </p:grpSpPr>
        <p:sp>
          <p:nvSpPr>
            <p:cNvPr id="111" name="文字方塊 110">
              <a:extLst>
                <a:ext uri="{FF2B5EF4-FFF2-40B4-BE49-F238E27FC236}">
                  <a16:creationId xmlns="" xmlns:a16="http://schemas.microsoft.com/office/drawing/2014/main" id="{9D566DA8-7C43-47FC-BA42-73B7B9A34B01}"/>
                </a:ext>
              </a:extLst>
            </p:cNvPr>
            <p:cNvSpPr txBox="1"/>
            <p:nvPr/>
          </p:nvSpPr>
          <p:spPr>
            <a:xfrm>
              <a:off x="3295473" y="1546387"/>
              <a:ext cx="36940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2pPr marL="360000" lvl="1" indent="-260347" defTabSz="914372">
                <a:lnSpc>
                  <a:spcPts val="2800"/>
                </a:lnSpc>
                <a:spcBef>
                  <a:spcPts val="300"/>
                </a:spcBef>
                <a:spcAft>
                  <a:spcPts val="300"/>
                </a:spcAft>
                <a:buSzPct val="100000"/>
                <a:buFont typeface="Arial" pitchFamily="34"/>
                <a:buChar char="•"/>
                <a:defRPr sz="2000" b="0" i="0" u="none" strike="noStrike" kern="0" cap="none" spc="0" baseline="0">
                  <a:solidFill>
                    <a:srgbClr val="000000"/>
                  </a:solidFill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</a:lstStyle>
            <a:p>
              <a:pPr lvl="1"/>
              <a:r>
                <a:rPr lang="zh-TW" altLang="en-US" dirty="0"/>
                <a:t>全球貿易量回升</a:t>
              </a:r>
              <a:endParaRPr lang="en-US" altLang="zh-TW" dirty="0"/>
            </a:p>
            <a:p>
              <a:pPr lvl="1"/>
              <a:r>
                <a:rPr lang="zh-TW" altLang="en-US" dirty="0"/>
                <a:t>數位轉型商機</a:t>
              </a:r>
              <a:endParaRPr lang="en-US" altLang="zh-TW" dirty="0"/>
            </a:p>
            <a:p>
              <a:pPr lvl="1"/>
              <a:r>
                <a:rPr lang="zh-TW" altLang="en-US" dirty="0"/>
                <a:t>新興科技應用需求仍殷</a:t>
              </a:r>
              <a:endParaRPr lang="en-US" altLang="zh-TW" dirty="0"/>
            </a:p>
          </p:txBody>
        </p:sp>
        <p:sp>
          <p:nvSpPr>
            <p:cNvPr id="112" name="任意多边形 79"/>
            <p:cNvSpPr/>
            <p:nvPr/>
          </p:nvSpPr>
          <p:spPr>
            <a:xfrm>
              <a:off x="2682478" y="1031032"/>
              <a:ext cx="648000" cy="648000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350" tIns="123350" rIns="123350" bIns="123350" numCol="1" spcCol="1270" anchor="ctr" anchorCtr="0">
              <a:no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700" kern="1200" dirty="0"/>
            </a:p>
          </p:txBody>
        </p:sp>
      </p:grpSp>
      <p:sp>
        <p:nvSpPr>
          <p:cNvPr id="93" name="文字方塊 92">
            <a:extLst>
              <a:ext uri="{FF2B5EF4-FFF2-40B4-BE49-F238E27FC236}">
                <a16:creationId xmlns="" xmlns:a16="http://schemas.microsoft.com/office/drawing/2014/main" id="{9D566DA8-7C43-47FC-BA42-73B7B9A34B01}"/>
              </a:ext>
            </a:extLst>
          </p:cNvPr>
          <p:cNvSpPr txBox="1"/>
          <p:nvPr/>
        </p:nvSpPr>
        <p:spPr>
          <a:xfrm>
            <a:off x="5718494" y="5650933"/>
            <a:ext cx="3822058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260347" defTabSz="914372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半導體</a:t>
            </a:r>
            <a:r>
              <a:rPr lang="zh-TW" altLang="en-US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  <a:r>
              <a:rPr lang="zh-TW" altLang="zh-TW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及綠能投資</a:t>
            </a:r>
            <a:endParaRPr lang="en-US" altLang="zh-TW" sz="20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-260347" defTabSz="914372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0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zh-TW" sz="20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商回</a:t>
            </a:r>
            <a:r>
              <a:rPr lang="zh-TW" altLang="en-US" sz="20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zh-TW" sz="20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三大</a:t>
            </a:r>
            <a:r>
              <a:rPr lang="zh-TW" altLang="zh-TW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sz="20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剪去單一角落矩形 94"/>
          <p:cNvSpPr/>
          <p:nvPr/>
        </p:nvSpPr>
        <p:spPr>
          <a:xfrm>
            <a:off x="5836664" y="1380262"/>
            <a:ext cx="2911800" cy="532515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2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實質輸出成長</a:t>
            </a:r>
            <a:r>
              <a:rPr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+5.05%</a:t>
            </a:r>
          </a:p>
        </p:txBody>
      </p:sp>
      <p:sp>
        <p:nvSpPr>
          <p:cNvPr id="96" name="剪去單一角落矩形 95"/>
          <p:cNvSpPr/>
          <p:nvPr/>
        </p:nvSpPr>
        <p:spPr>
          <a:xfrm>
            <a:off x="5836664" y="3430780"/>
            <a:ext cx="3199464" cy="532515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lvl="1" defTabSz="914372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實質民間消費成長</a:t>
            </a:r>
            <a:r>
              <a:rPr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3.74%</a:t>
            </a:r>
          </a:p>
        </p:txBody>
      </p:sp>
      <p:sp>
        <p:nvSpPr>
          <p:cNvPr id="97" name="剪去單一角落矩形 96"/>
          <p:cNvSpPr/>
          <p:nvPr/>
        </p:nvSpPr>
        <p:spPr>
          <a:xfrm>
            <a:off x="5831800" y="5056725"/>
            <a:ext cx="3204328" cy="532515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lvl="1" defTabSz="914372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實質固定投資成長</a:t>
            </a:r>
            <a:r>
              <a:rPr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3.50%</a:t>
            </a:r>
          </a:p>
        </p:txBody>
      </p:sp>
      <p:cxnSp>
        <p:nvCxnSpPr>
          <p:cNvPr id="98" name="直线连接符 52"/>
          <p:cNvCxnSpPr/>
          <p:nvPr/>
        </p:nvCxnSpPr>
        <p:spPr>
          <a:xfrm>
            <a:off x="5076128" y="3273783"/>
            <a:ext cx="3960000" cy="0"/>
          </a:xfrm>
          <a:prstGeom prst="line">
            <a:avLst/>
          </a:prstGeom>
          <a:noFill/>
          <a:ln w="15875" cap="flat" cmpd="sng" algn="ctr">
            <a:solidFill>
              <a:srgbClr val="919191"/>
            </a:solidFill>
            <a:prstDash val="solid"/>
            <a:miter lim="800000"/>
          </a:ln>
          <a:effectLst/>
        </p:spPr>
      </p:cxnSp>
      <p:cxnSp>
        <p:nvCxnSpPr>
          <p:cNvPr id="99" name="直线连接符 52"/>
          <p:cNvCxnSpPr/>
          <p:nvPr/>
        </p:nvCxnSpPr>
        <p:spPr>
          <a:xfrm>
            <a:off x="5184512" y="4941168"/>
            <a:ext cx="3960000" cy="0"/>
          </a:xfrm>
          <a:prstGeom prst="line">
            <a:avLst/>
          </a:prstGeom>
          <a:noFill/>
          <a:ln w="15875" cap="flat" cmpd="sng" algn="ctr">
            <a:solidFill>
              <a:srgbClr val="919191"/>
            </a:solidFill>
            <a:prstDash val="solid"/>
            <a:miter lim="800000"/>
          </a:ln>
          <a:effectLst/>
        </p:spPr>
      </p:cxnSp>
      <p:sp>
        <p:nvSpPr>
          <p:cNvPr id="7" name="文字方塊 6"/>
          <p:cNvSpPr txBox="1"/>
          <p:nvPr/>
        </p:nvSpPr>
        <p:spPr>
          <a:xfrm>
            <a:off x="5940152" y="836712"/>
            <a:ext cx="251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2021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年展望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 descr="D:\Users\aurelia\Downloads\archite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57" y="5061212"/>
            <a:ext cx="726626" cy="7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4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6972" y="0"/>
            <a:ext cx="9144000" cy="841805"/>
          </a:xfrm>
          <a:prstGeom prst="rect">
            <a:avLst/>
          </a:prstGeom>
          <a:solidFill>
            <a:srgbClr val="FFCC9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lvl="0" defTabSz="914377"/>
            <a:r>
              <a:rPr lang="zh-TW" altLang="en-US" sz="4400" b="1" dirty="0" smtClean="0">
                <a:solidFill>
                  <a:srgbClr val="838FD4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施政</a:t>
            </a:r>
            <a:r>
              <a:rPr lang="zh-TW" altLang="en-US" sz="4400" b="1" dirty="0">
                <a:solidFill>
                  <a:srgbClr val="838FD4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方向與</a:t>
            </a:r>
            <a:r>
              <a:rPr lang="zh-TW" altLang="en-US" sz="4400" b="1" dirty="0" smtClean="0">
                <a:solidFill>
                  <a:srgbClr val="838FD4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ko-KR" altLang="en-US" sz="4400" b="1" dirty="0">
              <a:solidFill>
                <a:srgbClr val="838FD4">
                  <a:lumMod val="50000"/>
                </a:srgb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="" xmlns:a16="http://schemas.microsoft.com/office/drawing/2014/main" id="{9A2FAAB7-4EF9-4D6E-8C91-68D03D2E719C}"/>
              </a:ext>
            </a:extLst>
          </p:cNvPr>
          <p:cNvSpPr/>
          <p:nvPr/>
        </p:nvSpPr>
        <p:spPr>
          <a:xfrm>
            <a:off x="685324" y="1929365"/>
            <a:ext cx="3807806" cy="1825322"/>
          </a:xfrm>
          <a:prstGeom prst="rect">
            <a:avLst/>
          </a:prstGeom>
          <a:solidFill>
            <a:srgbClr val="F9E7E7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zh-TW" altLang="en-US" sz="2800" b="1" dirty="0" smtClean="0">
                <a:solidFill>
                  <a:srgbClr val="39A9DE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創新導向，</a:t>
            </a:r>
            <a:endParaRPr lang="en-US" altLang="zh-TW" sz="2800" b="1" dirty="0">
              <a:solidFill>
                <a:srgbClr val="39A9DE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pc="-150" dirty="0">
                <a:solidFill>
                  <a:srgbClr val="39A9DE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成為全球經濟關鍵</a:t>
            </a:r>
            <a:r>
              <a:rPr lang="zh-TW" altLang="en-US" sz="2800" b="1" spc="-150" dirty="0" smtClean="0">
                <a:solidFill>
                  <a:srgbClr val="39A9DE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力量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9A2FAAB7-4EF9-4D6E-8C91-68D03D2E719C}"/>
              </a:ext>
            </a:extLst>
          </p:cNvPr>
          <p:cNvSpPr/>
          <p:nvPr/>
        </p:nvSpPr>
        <p:spPr>
          <a:xfrm>
            <a:off x="4788024" y="1929365"/>
            <a:ext cx="3888432" cy="1825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延攬精英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成為國際人才匯集中心</a:t>
            </a:r>
            <a:endParaRPr lang="en-US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Block Arc 14">
            <a:extLst>
              <a:ext uri="{FF2B5EF4-FFF2-40B4-BE49-F238E27FC236}">
                <a16:creationId xmlns="" xmlns:a16="http://schemas.microsoft.com/office/drawing/2014/main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700000">
            <a:off x="6334014" y="1677322"/>
            <a:ext cx="287972" cy="627249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9A2FAAB7-4EF9-4D6E-8C91-68D03D2E719C}"/>
              </a:ext>
            </a:extLst>
          </p:cNvPr>
          <p:cNvSpPr/>
          <p:nvPr/>
        </p:nvSpPr>
        <p:spPr>
          <a:xfrm>
            <a:off x="679374" y="4195502"/>
            <a:ext cx="3813756" cy="1825886"/>
          </a:xfrm>
          <a:prstGeom prst="rect">
            <a:avLst/>
          </a:prstGeom>
          <a:solidFill>
            <a:srgbClr val="91CE6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zh-TW" altLang="zh-TW" sz="2800" b="1" dirty="0" smtClean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r>
              <a:rPr lang="zh-TW" altLang="zh-TW" sz="2800" b="1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進治理</a:t>
            </a:r>
            <a:r>
              <a:rPr lang="zh-TW" altLang="zh-TW" sz="2800" b="1" dirty="0" smtClean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solidFill>
                <a:srgbClr val="91CE6F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 smtClean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</a:t>
            </a:r>
            <a:r>
              <a:rPr lang="zh-TW" altLang="zh-TW" sz="2800" b="1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區域永續平衡發展</a:t>
            </a:r>
            <a:endParaRPr lang="zh-TW" altLang="en-US" sz="2800" b="1" dirty="0">
              <a:solidFill>
                <a:srgbClr val="91CE6F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Block Arc 14">
            <a:extLst>
              <a:ext uri="{FF2B5EF4-FFF2-40B4-BE49-F238E27FC236}">
                <a16:creationId xmlns="" xmlns:a16="http://schemas.microsoft.com/office/drawing/2014/main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700000">
            <a:off x="2225364" y="4007613"/>
            <a:ext cx="287972" cy="627249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91CE6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9A2FAAB7-4EF9-4D6E-8C91-68D03D2E719C}"/>
              </a:ext>
            </a:extLst>
          </p:cNvPr>
          <p:cNvSpPr/>
          <p:nvPr/>
        </p:nvSpPr>
        <p:spPr>
          <a:xfrm>
            <a:off x="4774528" y="4195502"/>
            <a:ext cx="3901927" cy="1825322"/>
          </a:xfrm>
          <a:prstGeom prst="rect">
            <a:avLst/>
          </a:prstGeom>
          <a:solidFill>
            <a:srgbClr val="F4F8C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r>
              <a:rPr lang="zh-TW" altLang="en-US" sz="2800" b="1" dirty="0">
                <a:solidFill>
                  <a:srgbClr val="51515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數位政府，</a:t>
            </a:r>
            <a:endParaRPr lang="en-US" altLang="zh-TW" sz="2800" b="1" dirty="0">
              <a:solidFill>
                <a:srgbClr val="515151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solidFill>
                  <a:srgbClr val="51515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提升全方位施政效能</a:t>
            </a:r>
            <a:endParaRPr lang="zh-TW" altLang="en-US" sz="2800" b="1" dirty="0">
              <a:solidFill>
                <a:srgbClr val="515151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Block Arc 14">
            <a:extLst>
              <a:ext uri="{FF2B5EF4-FFF2-40B4-BE49-F238E27FC236}">
                <a16:creationId xmlns="" xmlns:a16="http://schemas.microsoft.com/office/drawing/2014/main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700000">
            <a:off x="6329820" y="4011938"/>
            <a:ext cx="287972" cy="627249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10" name="Google Shape;2989;p55"/>
          <p:cNvGrpSpPr/>
          <p:nvPr/>
        </p:nvGrpSpPr>
        <p:grpSpPr>
          <a:xfrm rot="13947519">
            <a:off x="8526319" y="5534260"/>
            <a:ext cx="264784" cy="1038170"/>
            <a:chOff x="7591902" y="2582984"/>
            <a:chExt cx="992854" cy="5056344"/>
          </a:xfrm>
        </p:grpSpPr>
        <p:sp>
          <p:nvSpPr>
            <p:cNvPr id="11" name="Google Shape;2990;p55"/>
            <p:cNvSpPr/>
            <p:nvPr/>
          </p:nvSpPr>
          <p:spPr>
            <a:xfrm>
              <a:off x="7591902" y="3502459"/>
              <a:ext cx="992854" cy="3950530"/>
            </a:xfrm>
            <a:custGeom>
              <a:avLst/>
              <a:gdLst/>
              <a:ahLst/>
              <a:cxnLst/>
              <a:rect l="l" t="t" r="r" b="b"/>
              <a:pathLst>
                <a:path w="27142" h="107997" extrusionOk="0">
                  <a:moveTo>
                    <a:pt x="2255" y="1"/>
                  </a:moveTo>
                  <a:lnTo>
                    <a:pt x="0" y="107996"/>
                  </a:lnTo>
                  <a:lnTo>
                    <a:pt x="24521" y="107616"/>
                  </a:lnTo>
                  <a:lnTo>
                    <a:pt x="27142" y="1186"/>
                  </a:lnTo>
                  <a:lnTo>
                    <a:pt x="225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" name="Google Shape;2991;p55"/>
            <p:cNvSpPr/>
            <p:nvPr/>
          </p:nvSpPr>
          <p:spPr>
            <a:xfrm>
              <a:off x="8046006" y="2582984"/>
              <a:ext cx="216919" cy="273143"/>
            </a:xfrm>
            <a:custGeom>
              <a:avLst/>
              <a:gdLst/>
              <a:ahLst/>
              <a:cxnLst/>
              <a:rect l="l" t="t" r="r" b="b"/>
              <a:pathLst>
                <a:path w="5930" h="7467" extrusionOk="0">
                  <a:moveTo>
                    <a:pt x="3294" y="1"/>
                  </a:moveTo>
                  <a:cubicBezTo>
                    <a:pt x="3294" y="1"/>
                    <a:pt x="0" y="1289"/>
                    <a:pt x="381" y="7276"/>
                  </a:cubicBezTo>
                  <a:lnTo>
                    <a:pt x="5300" y="7467"/>
                  </a:lnTo>
                  <a:cubicBezTo>
                    <a:pt x="5300" y="7467"/>
                    <a:pt x="5929" y="1406"/>
                    <a:pt x="3294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Google Shape;2992;p55"/>
            <p:cNvSpPr/>
            <p:nvPr/>
          </p:nvSpPr>
          <p:spPr>
            <a:xfrm>
              <a:off x="7674353" y="2817535"/>
              <a:ext cx="910403" cy="728344"/>
            </a:xfrm>
            <a:custGeom>
              <a:avLst/>
              <a:gdLst/>
              <a:ahLst/>
              <a:cxnLst/>
              <a:rect l="l" t="t" r="r" b="b"/>
              <a:pathLst>
                <a:path w="24888" h="19911" extrusionOk="0">
                  <a:moveTo>
                    <a:pt x="9795" y="1"/>
                  </a:moveTo>
                  <a:lnTo>
                    <a:pt x="9209" y="7306"/>
                  </a:lnTo>
                  <a:cubicBezTo>
                    <a:pt x="9209" y="7306"/>
                    <a:pt x="9004" y="10307"/>
                    <a:pt x="5344" y="13820"/>
                  </a:cubicBezTo>
                  <a:cubicBezTo>
                    <a:pt x="1670" y="17334"/>
                    <a:pt x="1" y="18725"/>
                    <a:pt x="1" y="18725"/>
                  </a:cubicBezTo>
                  <a:lnTo>
                    <a:pt x="24888" y="19910"/>
                  </a:lnTo>
                  <a:lnTo>
                    <a:pt x="24888" y="19910"/>
                  </a:lnTo>
                  <a:lnTo>
                    <a:pt x="20306" y="15182"/>
                  </a:lnTo>
                  <a:cubicBezTo>
                    <a:pt x="19413" y="14245"/>
                    <a:pt x="18666" y="13162"/>
                    <a:pt x="18124" y="11990"/>
                  </a:cubicBezTo>
                  <a:cubicBezTo>
                    <a:pt x="17451" y="10541"/>
                    <a:pt x="16646" y="8594"/>
                    <a:pt x="16529" y="7467"/>
                  </a:cubicBezTo>
                  <a:cubicBezTo>
                    <a:pt x="16265" y="4890"/>
                    <a:pt x="16602" y="498"/>
                    <a:pt x="16602" y="498"/>
                  </a:cubicBezTo>
                  <a:lnTo>
                    <a:pt x="979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Google Shape;2993;p55"/>
            <p:cNvSpPr/>
            <p:nvPr/>
          </p:nvSpPr>
          <p:spPr>
            <a:xfrm>
              <a:off x="7591902" y="7439016"/>
              <a:ext cx="897015" cy="200312"/>
            </a:xfrm>
            <a:custGeom>
              <a:avLst/>
              <a:gdLst/>
              <a:ahLst/>
              <a:cxnLst/>
              <a:rect l="l" t="t" r="r" b="b"/>
              <a:pathLst>
                <a:path w="24522" h="5476" extrusionOk="0">
                  <a:moveTo>
                    <a:pt x="24521" y="1"/>
                  </a:moveTo>
                  <a:lnTo>
                    <a:pt x="0" y="396"/>
                  </a:lnTo>
                  <a:cubicBezTo>
                    <a:pt x="0" y="396"/>
                    <a:pt x="3250" y="4378"/>
                    <a:pt x="11448" y="5344"/>
                  </a:cubicBezTo>
                  <a:cubicBezTo>
                    <a:pt x="12211" y="5434"/>
                    <a:pt x="12935" y="5476"/>
                    <a:pt x="13622" y="5476"/>
                  </a:cubicBezTo>
                  <a:cubicBezTo>
                    <a:pt x="21511" y="5476"/>
                    <a:pt x="24521" y="1"/>
                    <a:pt x="245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Google Shape;2994;p55"/>
            <p:cNvSpPr/>
            <p:nvPr/>
          </p:nvSpPr>
          <p:spPr>
            <a:xfrm>
              <a:off x="8101961" y="3694134"/>
              <a:ext cx="324025" cy="3926939"/>
            </a:xfrm>
            <a:custGeom>
              <a:avLst/>
              <a:gdLst/>
              <a:ahLst/>
              <a:cxnLst/>
              <a:rect l="l" t="t" r="r" b="b"/>
              <a:pathLst>
                <a:path w="8858" h="107352" extrusionOk="0">
                  <a:moveTo>
                    <a:pt x="2577" y="0"/>
                  </a:moveTo>
                  <a:lnTo>
                    <a:pt x="0" y="107352"/>
                  </a:lnTo>
                  <a:lnTo>
                    <a:pt x="6632" y="107234"/>
                  </a:lnTo>
                  <a:lnTo>
                    <a:pt x="8857" y="307"/>
                  </a:lnTo>
                  <a:lnTo>
                    <a:pt x="2577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6" name="Google Shape;4632;p59"/>
          <p:cNvGrpSpPr/>
          <p:nvPr/>
        </p:nvGrpSpPr>
        <p:grpSpPr>
          <a:xfrm>
            <a:off x="1" y="841805"/>
            <a:ext cx="1187624" cy="1087559"/>
            <a:chOff x="1638200" y="2370480"/>
            <a:chExt cx="365700" cy="365700"/>
          </a:xfrm>
        </p:grpSpPr>
        <p:sp>
          <p:nvSpPr>
            <p:cNvPr id="17" name="Google Shape;4633;p59"/>
            <p:cNvSpPr/>
            <p:nvPr/>
          </p:nvSpPr>
          <p:spPr>
            <a:xfrm>
              <a:off x="1638200" y="2370480"/>
              <a:ext cx="365700" cy="365700"/>
            </a:xfrm>
            <a:prstGeom prst="ellipse">
              <a:avLst/>
            </a:prstGeom>
            <a:solidFill>
              <a:srgbClr val="E7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18" name="Google Shape;4634;p59"/>
            <p:cNvGrpSpPr/>
            <p:nvPr/>
          </p:nvGrpSpPr>
          <p:grpSpPr>
            <a:xfrm>
              <a:off x="1664325" y="2397375"/>
              <a:ext cx="326600" cy="328150"/>
              <a:chOff x="1664325" y="2397375"/>
              <a:chExt cx="326600" cy="328150"/>
            </a:xfrm>
          </p:grpSpPr>
          <p:sp>
            <p:nvSpPr>
              <p:cNvPr id="19" name="Google Shape;4635;p59"/>
              <p:cNvSpPr/>
              <p:nvPr/>
            </p:nvSpPr>
            <p:spPr>
              <a:xfrm>
                <a:off x="1664325" y="2397375"/>
                <a:ext cx="233775" cy="328150"/>
              </a:xfrm>
              <a:custGeom>
                <a:avLst/>
                <a:gdLst/>
                <a:ahLst/>
                <a:cxnLst/>
                <a:rect l="l" t="t" r="r" b="b"/>
                <a:pathLst>
                  <a:path w="9351" h="13126" extrusionOk="0">
                    <a:moveTo>
                      <a:pt x="1755" y="0"/>
                    </a:moveTo>
                    <a:lnTo>
                      <a:pt x="1" y="1754"/>
                    </a:lnTo>
                    <a:lnTo>
                      <a:pt x="1" y="10137"/>
                    </a:lnTo>
                    <a:cubicBezTo>
                      <a:pt x="842" y="11497"/>
                      <a:pt x="2112" y="12553"/>
                      <a:pt x="3607" y="13126"/>
                    </a:cubicBezTo>
                    <a:lnTo>
                      <a:pt x="8877" y="13126"/>
                    </a:lnTo>
                    <a:cubicBezTo>
                      <a:pt x="9038" y="13063"/>
                      <a:pt x="9190" y="13000"/>
                      <a:pt x="9351" y="12929"/>
                    </a:cubicBezTo>
                    <a:lnTo>
                      <a:pt x="9351" y="0"/>
                    </a:lnTo>
                    <a:close/>
                  </a:path>
                </a:pathLst>
              </a:custGeom>
              <a:solidFill>
                <a:srgbClr val="F5E3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0" name="Google Shape;4636;p59"/>
              <p:cNvSpPr/>
              <p:nvPr/>
            </p:nvSpPr>
            <p:spPr>
              <a:xfrm>
                <a:off x="1701925" y="2469825"/>
                <a:ext cx="1053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324" extrusionOk="0">
                    <a:moveTo>
                      <a:pt x="0" y="1"/>
                    </a:moveTo>
                    <a:lnTo>
                      <a:pt x="0" y="323"/>
                    </a:lnTo>
                    <a:lnTo>
                      <a:pt x="3686" y="323"/>
                    </a:lnTo>
                    <a:lnTo>
                      <a:pt x="4214" y="1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1" name="Google Shape;4637;p59"/>
              <p:cNvSpPr/>
              <p:nvPr/>
            </p:nvSpPr>
            <p:spPr>
              <a:xfrm>
                <a:off x="1701925" y="2496225"/>
                <a:ext cx="888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23" extrusionOk="0">
                    <a:moveTo>
                      <a:pt x="0" y="1"/>
                    </a:moveTo>
                    <a:lnTo>
                      <a:pt x="0" y="323"/>
                    </a:lnTo>
                    <a:lnTo>
                      <a:pt x="3337" y="323"/>
                    </a:lnTo>
                    <a:lnTo>
                      <a:pt x="3552" y="1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2" name="Google Shape;4638;p59"/>
              <p:cNvSpPr/>
              <p:nvPr/>
            </p:nvSpPr>
            <p:spPr>
              <a:xfrm>
                <a:off x="1701925" y="2522625"/>
                <a:ext cx="901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323" extrusionOk="0">
                    <a:moveTo>
                      <a:pt x="0" y="0"/>
                    </a:moveTo>
                    <a:lnTo>
                      <a:pt x="0" y="323"/>
                    </a:lnTo>
                    <a:lnTo>
                      <a:pt x="3606" y="323"/>
                    </a:lnTo>
                    <a:lnTo>
                      <a:pt x="3364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3" name="Google Shape;4639;p59"/>
              <p:cNvSpPr/>
              <p:nvPr/>
            </p:nvSpPr>
            <p:spPr>
              <a:xfrm>
                <a:off x="1701925" y="2549025"/>
                <a:ext cx="1051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4205" y="322"/>
                    </a:lnTo>
                    <a:lnTo>
                      <a:pt x="3776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4" name="Google Shape;4640;p59"/>
              <p:cNvSpPr/>
              <p:nvPr/>
            </p:nvSpPr>
            <p:spPr>
              <a:xfrm>
                <a:off x="1701925" y="2575425"/>
                <a:ext cx="1548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6192" y="322"/>
                    </a:lnTo>
                    <a:lnTo>
                      <a:pt x="4823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5" name="Google Shape;4641;p59"/>
              <p:cNvSpPr/>
              <p:nvPr/>
            </p:nvSpPr>
            <p:spPr>
              <a:xfrm>
                <a:off x="1701925" y="2601800"/>
                <a:ext cx="1583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323" extrusionOk="0">
                    <a:moveTo>
                      <a:pt x="0" y="1"/>
                    </a:moveTo>
                    <a:lnTo>
                      <a:pt x="0" y="323"/>
                    </a:lnTo>
                    <a:lnTo>
                      <a:pt x="6335" y="323"/>
                    </a:lnTo>
                    <a:lnTo>
                      <a:pt x="6335" y="1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6" name="Google Shape;4642;p59"/>
              <p:cNvSpPr/>
              <p:nvPr/>
            </p:nvSpPr>
            <p:spPr>
              <a:xfrm>
                <a:off x="1701925" y="2654600"/>
                <a:ext cx="1583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6335" y="322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7" name="Google Shape;4643;p59"/>
              <p:cNvSpPr/>
              <p:nvPr/>
            </p:nvSpPr>
            <p:spPr>
              <a:xfrm>
                <a:off x="1701925" y="2681000"/>
                <a:ext cx="1583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6335" y="322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8" name="Google Shape;4644;p59"/>
              <p:cNvSpPr/>
              <p:nvPr/>
            </p:nvSpPr>
            <p:spPr>
              <a:xfrm>
                <a:off x="1701925" y="2628200"/>
                <a:ext cx="1583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323" extrusionOk="0">
                    <a:moveTo>
                      <a:pt x="0" y="1"/>
                    </a:moveTo>
                    <a:lnTo>
                      <a:pt x="0" y="323"/>
                    </a:lnTo>
                    <a:lnTo>
                      <a:pt x="6335" y="323"/>
                    </a:lnTo>
                    <a:lnTo>
                      <a:pt x="6335" y="1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29" name="Google Shape;4645;p59"/>
              <p:cNvSpPr/>
              <p:nvPr/>
            </p:nvSpPr>
            <p:spPr>
              <a:xfrm>
                <a:off x="1664325" y="2397375"/>
                <a:ext cx="43875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754" extrusionOk="0">
                    <a:moveTo>
                      <a:pt x="1755" y="0"/>
                    </a:moveTo>
                    <a:lnTo>
                      <a:pt x="1" y="1754"/>
                    </a:lnTo>
                    <a:lnTo>
                      <a:pt x="1755" y="1754"/>
                    </a:lnTo>
                    <a:lnTo>
                      <a:pt x="1755" y="0"/>
                    </a:lnTo>
                    <a:close/>
                  </a:path>
                </a:pathLst>
              </a:custGeom>
              <a:solidFill>
                <a:srgbClr val="ECC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0" name="Google Shape;4646;p59"/>
              <p:cNvSpPr/>
              <p:nvPr/>
            </p:nvSpPr>
            <p:spPr>
              <a:xfrm>
                <a:off x="1911950" y="2558625"/>
                <a:ext cx="7897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357" extrusionOk="0">
                    <a:moveTo>
                      <a:pt x="636" y="1"/>
                    </a:moveTo>
                    <a:lnTo>
                      <a:pt x="1" y="645"/>
                    </a:lnTo>
                    <a:lnTo>
                      <a:pt x="27" y="672"/>
                    </a:lnTo>
                    <a:lnTo>
                      <a:pt x="1951" y="2596"/>
                    </a:lnTo>
                    <a:lnTo>
                      <a:pt x="2175" y="2819"/>
                    </a:lnTo>
                    <a:lnTo>
                      <a:pt x="2604" y="3249"/>
                    </a:lnTo>
                    <a:cubicBezTo>
                      <a:pt x="2658" y="3303"/>
                      <a:pt x="2712" y="3338"/>
                      <a:pt x="2774" y="3356"/>
                    </a:cubicBezTo>
                    <a:cubicBezTo>
                      <a:pt x="2917" y="3088"/>
                      <a:pt x="3052" y="2819"/>
                      <a:pt x="3159" y="2533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90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1" name="Google Shape;4647;p59"/>
              <p:cNvSpPr/>
              <p:nvPr/>
            </p:nvSpPr>
            <p:spPr>
              <a:xfrm>
                <a:off x="1784675" y="2431375"/>
                <a:ext cx="1599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6398" extrusionOk="0">
                    <a:moveTo>
                      <a:pt x="3195" y="0"/>
                    </a:moveTo>
                    <a:cubicBezTo>
                      <a:pt x="1432" y="0"/>
                      <a:pt x="1" y="1441"/>
                      <a:pt x="1" y="3203"/>
                    </a:cubicBezTo>
                    <a:cubicBezTo>
                      <a:pt x="1" y="4966"/>
                      <a:pt x="1432" y="6397"/>
                      <a:pt x="3195" y="6397"/>
                    </a:cubicBezTo>
                    <a:cubicBezTo>
                      <a:pt x="4966" y="6397"/>
                      <a:pt x="6398" y="4966"/>
                      <a:pt x="6398" y="3203"/>
                    </a:cubicBezTo>
                    <a:cubicBezTo>
                      <a:pt x="6398" y="1441"/>
                      <a:pt x="4966" y="0"/>
                      <a:pt x="3195" y="0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2" name="Google Shape;4648;p59"/>
              <p:cNvSpPr/>
              <p:nvPr/>
            </p:nvSpPr>
            <p:spPr>
              <a:xfrm>
                <a:off x="1795850" y="2448250"/>
                <a:ext cx="138050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5056" extrusionOk="0">
                    <a:moveTo>
                      <a:pt x="2744" y="1"/>
                    </a:moveTo>
                    <a:cubicBezTo>
                      <a:pt x="2097" y="1"/>
                      <a:pt x="1450" y="247"/>
                      <a:pt x="958" y="739"/>
                    </a:cubicBezTo>
                    <a:cubicBezTo>
                      <a:pt x="923" y="783"/>
                      <a:pt x="878" y="819"/>
                      <a:pt x="842" y="864"/>
                    </a:cubicBezTo>
                    <a:cubicBezTo>
                      <a:pt x="726" y="998"/>
                      <a:pt x="618" y="1150"/>
                      <a:pt x="529" y="1311"/>
                    </a:cubicBezTo>
                    <a:cubicBezTo>
                      <a:pt x="1" y="2278"/>
                      <a:pt x="162" y="3485"/>
                      <a:pt x="923" y="4282"/>
                    </a:cubicBezTo>
                    <a:lnTo>
                      <a:pt x="958" y="4318"/>
                    </a:lnTo>
                    <a:cubicBezTo>
                      <a:pt x="1455" y="4810"/>
                      <a:pt x="2104" y="5056"/>
                      <a:pt x="2751" y="5056"/>
                    </a:cubicBezTo>
                    <a:cubicBezTo>
                      <a:pt x="3399" y="5056"/>
                      <a:pt x="4045" y="4810"/>
                      <a:pt x="4537" y="4318"/>
                    </a:cubicBezTo>
                    <a:cubicBezTo>
                      <a:pt x="5521" y="3333"/>
                      <a:pt x="5521" y="1732"/>
                      <a:pt x="4537" y="739"/>
                    </a:cubicBezTo>
                    <a:cubicBezTo>
                      <a:pt x="4041" y="247"/>
                      <a:pt x="3392" y="1"/>
                      <a:pt x="2744" y="1"/>
                    </a:cubicBezTo>
                    <a:close/>
                  </a:path>
                </a:pathLst>
              </a:custGeom>
              <a:solidFill>
                <a:srgbClr val="B9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3" name="Google Shape;4649;p59"/>
              <p:cNvSpPr/>
              <p:nvPr/>
            </p:nvSpPr>
            <p:spPr>
              <a:xfrm>
                <a:off x="1809275" y="2469825"/>
                <a:ext cx="669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49" extrusionOk="0">
                    <a:moveTo>
                      <a:pt x="314" y="1"/>
                    </a:moveTo>
                    <a:cubicBezTo>
                      <a:pt x="189" y="135"/>
                      <a:pt x="81" y="287"/>
                      <a:pt x="1" y="448"/>
                    </a:cubicBezTo>
                    <a:lnTo>
                      <a:pt x="2676" y="44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4" name="Google Shape;4650;p59"/>
              <p:cNvSpPr/>
              <p:nvPr/>
            </p:nvSpPr>
            <p:spPr>
              <a:xfrm>
                <a:off x="1810400" y="2544100"/>
                <a:ext cx="658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448" extrusionOk="0">
                    <a:moveTo>
                      <a:pt x="1" y="0"/>
                    </a:moveTo>
                    <a:cubicBezTo>
                      <a:pt x="99" y="161"/>
                      <a:pt x="215" y="314"/>
                      <a:pt x="349" y="448"/>
                    </a:cubicBezTo>
                    <a:lnTo>
                      <a:pt x="2631" y="448"/>
                    </a:lnTo>
                    <a:lnTo>
                      <a:pt x="2631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5" name="Google Shape;4651;p59"/>
              <p:cNvSpPr/>
              <p:nvPr/>
            </p:nvSpPr>
            <p:spPr>
              <a:xfrm>
                <a:off x="1801225" y="2506975"/>
                <a:ext cx="749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48" extrusionOk="0">
                    <a:moveTo>
                      <a:pt x="10" y="0"/>
                    </a:moveTo>
                    <a:cubicBezTo>
                      <a:pt x="1" y="143"/>
                      <a:pt x="1" y="295"/>
                      <a:pt x="19" y="448"/>
                    </a:cubicBezTo>
                    <a:lnTo>
                      <a:pt x="2998" y="448"/>
                    </a:lnTo>
                    <a:lnTo>
                      <a:pt x="2998" y="0"/>
                    </a:ln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6" name="Google Shape;4652;p59"/>
              <p:cNvSpPr/>
              <p:nvPr/>
            </p:nvSpPr>
            <p:spPr>
              <a:xfrm>
                <a:off x="1801450" y="2453050"/>
                <a:ext cx="38050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2158" extrusionOk="0">
                    <a:moveTo>
                      <a:pt x="1522" y="1"/>
                    </a:moveTo>
                    <a:lnTo>
                      <a:pt x="1441" y="55"/>
                    </a:lnTo>
                    <a:lnTo>
                      <a:pt x="1432" y="55"/>
                    </a:lnTo>
                    <a:lnTo>
                      <a:pt x="1387" y="72"/>
                    </a:lnTo>
                    <a:cubicBezTo>
                      <a:pt x="1325" y="108"/>
                      <a:pt x="1262" y="144"/>
                      <a:pt x="1200" y="189"/>
                    </a:cubicBezTo>
                    <a:lnTo>
                      <a:pt x="1155" y="216"/>
                    </a:lnTo>
                    <a:lnTo>
                      <a:pt x="1110" y="242"/>
                    </a:lnTo>
                    <a:lnTo>
                      <a:pt x="1101" y="242"/>
                    </a:lnTo>
                    <a:lnTo>
                      <a:pt x="1074" y="269"/>
                    </a:lnTo>
                    <a:lnTo>
                      <a:pt x="1030" y="296"/>
                    </a:lnTo>
                    <a:lnTo>
                      <a:pt x="1003" y="314"/>
                    </a:lnTo>
                    <a:lnTo>
                      <a:pt x="985" y="332"/>
                    </a:lnTo>
                    <a:lnTo>
                      <a:pt x="940" y="368"/>
                    </a:lnTo>
                    <a:lnTo>
                      <a:pt x="895" y="404"/>
                    </a:lnTo>
                    <a:lnTo>
                      <a:pt x="851" y="439"/>
                    </a:lnTo>
                    <a:lnTo>
                      <a:pt x="815" y="475"/>
                    </a:lnTo>
                    <a:lnTo>
                      <a:pt x="770" y="520"/>
                    </a:lnTo>
                    <a:cubicBezTo>
                      <a:pt x="725" y="556"/>
                      <a:pt x="690" y="600"/>
                      <a:pt x="654" y="636"/>
                    </a:cubicBezTo>
                    <a:lnTo>
                      <a:pt x="994" y="636"/>
                    </a:lnTo>
                    <a:cubicBezTo>
                      <a:pt x="1074" y="502"/>
                      <a:pt x="1173" y="368"/>
                      <a:pt x="1280" y="242"/>
                    </a:cubicBezTo>
                    <a:cubicBezTo>
                      <a:pt x="1316" y="198"/>
                      <a:pt x="1352" y="162"/>
                      <a:pt x="1387" y="117"/>
                    </a:cubicBezTo>
                    <a:cubicBezTo>
                      <a:pt x="1432" y="81"/>
                      <a:pt x="1477" y="37"/>
                      <a:pt x="1522" y="1"/>
                    </a:cubicBezTo>
                    <a:close/>
                    <a:moveTo>
                      <a:pt x="305" y="1119"/>
                    </a:moveTo>
                    <a:cubicBezTo>
                      <a:pt x="135" y="1441"/>
                      <a:pt x="27" y="1790"/>
                      <a:pt x="1" y="2157"/>
                    </a:cubicBezTo>
                    <a:lnTo>
                      <a:pt x="627" y="2157"/>
                    </a:lnTo>
                    <a:cubicBezTo>
                      <a:pt x="618" y="2023"/>
                      <a:pt x="618" y="1889"/>
                      <a:pt x="627" y="1755"/>
                    </a:cubicBezTo>
                    <a:cubicBezTo>
                      <a:pt x="645" y="1540"/>
                      <a:pt x="681" y="1325"/>
                      <a:pt x="752" y="1119"/>
                    </a:cubicBezTo>
                    <a:close/>
                  </a:path>
                </a:pathLst>
              </a:custGeom>
              <a:solidFill>
                <a:srgbClr val="F8EC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7" name="Google Shape;4653;p59"/>
              <p:cNvSpPr/>
              <p:nvPr/>
            </p:nvSpPr>
            <p:spPr>
              <a:xfrm>
                <a:off x="1809275" y="2469825"/>
                <a:ext cx="161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449" extrusionOk="0">
                    <a:moveTo>
                      <a:pt x="314" y="1"/>
                    </a:moveTo>
                    <a:cubicBezTo>
                      <a:pt x="189" y="135"/>
                      <a:pt x="81" y="287"/>
                      <a:pt x="1" y="448"/>
                    </a:cubicBezTo>
                    <a:lnTo>
                      <a:pt x="448" y="448"/>
                    </a:lnTo>
                    <a:cubicBezTo>
                      <a:pt x="493" y="314"/>
                      <a:pt x="547" y="180"/>
                      <a:pt x="618" y="46"/>
                    </a:cubicBezTo>
                    <a:lnTo>
                      <a:pt x="645" y="1"/>
                    </a:lnTo>
                    <a:close/>
                  </a:path>
                </a:pathLst>
              </a:custGeom>
              <a:solidFill>
                <a:srgbClr val="8A8D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8" name="Google Shape;4654;p59"/>
              <p:cNvSpPr/>
              <p:nvPr/>
            </p:nvSpPr>
            <p:spPr>
              <a:xfrm>
                <a:off x="1801675" y="2518150"/>
                <a:ext cx="10447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2256" extrusionOk="0">
                    <a:moveTo>
                      <a:pt x="1" y="1"/>
                    </a:moveTo>
                    <a:cubicBezTo>
                      <a:pt x="36" y="367"/>
                      <a:pt x="153" y="716"/>
                      <a:pt x="350" y="1038"/>
                    </a:cubicBezTo>
                    <a:lnTo>
                      <a:pt x="1262" y="1038"/>
                    </a:lnTo>
                    <a:cubicBezTo>
                      <a:pt x="1155" y="913"/>
                      <a:pt x="1056" y="779"/>
                      <a:pt x="976" y="636"/>
                    </a:cubicBezTo>
                    <a:cubicBezTo>
                      <a:pt x="851" y="439"/>
                      <a:pt x="761" y="224"/>
                      <a:pt x="698" y="1"/>
                    </a:cubicBezTo>
                    <a:close/>
                    <a:moveTo>
                      <a:pt x="698" y="1486"/>
                    </a:moveTo>
                    <a:lnTo>
                      <a:pt x="734" y="1522"/>
                    </a:lnTo>
                    <a:lnTo>
                      <a:pt x="743" y="1531"/>
                    </a:lnTo>
                    <a:lnTo>
                      <a:pt x="761" y="1548"/>
                    </a:lnTo>
                    <a:lnTo>
                      <a:pt x="788" y="1575"/>
                    </a:lnTo>
                    <a:lnTo>
                      <a:pt x="806" y="1593"/>
                    </a:lnTo>
                    <a:lnTo>
                      <a:pt x="833" y="1620"/>
                    </a:lnTo>
                    <a:lnTo>
                      <a:pt x="877" y="1656"/>
                    </a:lnTo>
                    <a:lnTo>
                      <a:pt x="913" y="1683"/>
                    </a:lnTo>
                    <a:lnTo>
                      <a:pt x="931" y="1701"/>
                    </a:lnTo>
                    <a:lnTo>
                      <a:pt x="967" y="1727"/>
                    </a:lnTo>
                    <a:lnTo>
                      <a:pt x="985" y="1745"/>
                    </a:lnTo>
                    <a:lnTo>
                      <a:pt x="1030" y="1781"/>
                    </a:lnTo>
                    <a:lnTo>
                      <a:pt x="1074" y="1808"/>
                    </a:lnTo>
                    <a:lnTo>
                      <a:pt x="1128" y="1844"/>
                    </a:lnTo>
                    <a:lnTo>
                      <a:pt x="1182" y="1879"/>
                    </a:lnTo>
                    <a:lnTo>
                      <a:pt x="1235" y="1915"/>
                    </a:lnTo>
                    <a:cubicBezTo>
                      <a:pt x="1298" y="1951"/>
                      <a:pt x="1369" y="1987"/>
                      <a:pt x="1441" y="2023"/>
                    </a:cubicBezTo>
                    <a:lnTo>
                      <a:pt x="1495" y="2041"/>
                    </a:lnTo>
                    <a:lnTo>
                      <a:pt x="1513" y="2058"/>
                    </a:lnTo>
                    <a:lnTo>
                      <a:pt x="1557" y="2076"/>
                    </a:lnTo>
                    <a:lnTo>
                      <a:pt x="1584" y="2085"/>
                    </a:lnTo>
                    <a:lnTo>
                      <a:pt x="1620" y="2094"/>
                    </a:lnTo>
                    <a:lnTo>
                      <a:pt x="1665" y="2112"/>
                    </a:lnTo>
                    <a:lnTo>
                      <a:pt x="1701" y="2130"/>
                    </a:lnTo>
                    <a:lnTo>
                      <a:pt x="1736" y="2139"/>
                    </a:lnTo>
                    <a:lnTo>
                      <a:pt x="1745" y="2139"/>
                    </a:lnTo>
                    <a:lnTo>
                      <a:pt x="1781" y="2157"/>
                    </a:lnTo>
                    <a:lnTo>
                      <a:pt x="1817" y="2166"/>
                    </a:lnTo>
                    <a:lnTo>
                      <a:pt x="1888" y="2184"/>
                    </a:lnTo>
                    <a:lnTo>
                      <a:pt x="1924" y="2193"/>
                    </a:lnTo>
                    <a:lnTo>
                      <a:pt x="1951" y="2193"/>
                    </a:lnTo>
                    <a:lnTo>
                      <a:pt x="1996" y="2202"/>
                    </a:lnTo>
                    <a:lnTo>
                      <a:pt x="2041" y="2211"/>
                    </a:lnTo>
                    <a:lnTo>
                      <a:pt x="2112" y="2211"/>
                    </a:lnTo>
                    <a:lnTo>
                      <a:pt x="2166" y="2219"/>
                    </a:lnTo>
                    <a:lnTo>
                      <a:pt x="2219" y="2228"/>
                    </a:lnTo>
                    <a:lnTo>
                      <a:pt x="2282" y="2228"/>
                    </a:lnTo>
                    <a:lnTo>
                      <a:pt x="2389" y="2237"/>
                    </a:lnTo>
                    <a:lnTo>
                      <a:pt x="2506" y="2237"/>
                    </a:lnTo>
                    <a:cubicBezTo>
                      <a:pt x="2604" y="2246"/>
                      <a:pt x="2703" y="2255"/>
                      <a:pt x="2801" y="2255"/>
                    </a:cubicBezTo>
                    <a:lnTo>
                      <a:pt x="2855" y="2246"/>
                    </a:lnTo>
                    <a:lnTo>
                      <a:pt x="2917" y="2237"/>
                    </a:lnTo>
                    <a:lnTo>
                      <a:pt x="2980" y="2228"/>
                    </a:lnTo>
                    <a:lnTo>
                      <a:pt x="3043" y="2211"/>
                    </a:lnTo>
                    <a:lnTo>
                      <a:pt x="3159" y="2184"/>
                    </a:lnTo>
                    <a:lnTo>
                      <a:pt x="3222" y="2166"/>
                    </a:lnTo>
                    <a:cubicBezTo>
                      <a:pt x="3284" y="2148"/>
                      <a:pt x="3347" y="2130"/>
                      <a:pt x="3401" y="2103"/>
                    </a:cubicBezTo>
                    <a:lnTo>
                      <a:pt x="3463" y="2085"/>
                    </a:lnTo>
                    <a:cubicBezTo>
                      <a:pt x="3723" y="1978"/>
                      <a:pt x="3964" y="1826"/>
                      <a:pt x="4179" y="1647"/>
                    </a:cubicBezTo>
                    <a:lnTo>
                      <a:pt x="4179" y="1647"/>
                    </a:lnTo>
                    <a:cubicBezTo>
                      <a:pt x="4072" y="1692"/>
                      <a:pt x="3964" y="1727"/>
                      <a:pt x="3857" y="1763"/>
                    </a:cubicBezTo>
                    <a:lnTo>
                      <a:pt x="3857" y="1754"/>
                    </a:lnTo>
                    <a:cubicBezTo>
                      <a:pt x="3620" y="1825"/>
                      <a:pt x="3376" y="1860"/>
                      <a:pt x="3133" y="1860"/>
                    </a:cubicBezTo>
                    <a:cubicBezTo>
                      <a:pt x="2669" y="1860"/>
                      <a:pt x="2207" y="1733"/>
                      <a:pt x="1808" y="1486"/>
                    </a:cubicBezTo>
                    <a:close/>
                  </a:path>
                </a:pathLst>
              </a:custGeom>
              <a:solidFill>
                <a:srgbClr val="F8EC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39" name="Google Shape;4655;p59"/>
              <p:cNvSpPr/>
              <p:nvPr/>
            </p:nvSpPr>
            <p:spPr>
              <a:xfrm>
                <a:off x="1810400" y="2544100"/>
                <a:ext cx="3647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448" extrusionOk="0">
                    <a:moveTo>
                      <a:pt x="1" y="0"/>
                    </a:moveTo>
                    <a:cubicBezTo>
                      <a:pt x="99" y="161"/>
                      <a:pt x="215" y="314"/>
                      <a:pt x="349" y="448"/>
                    </a:cubicBezTo>
                    <a:lnTo>
                      <a:pt x="1459" y="448"/>
                    </a:lnTo>
                    <a:cubicBezTo>
                      <a:pt x="1289" y="340"/>
                      <a:pt x="1137" y="224"/>
                      <a:pt x="1003" y="81"/>
                    </a:cubicBezTo>
                    <a:lnTo>
                      <a:pt x="967" y="45"/>
                    </a:lnTo>
                    <a:lnTo>
                      <a:pt x="922" y="0"/>
                    </a:lnTo>
                    <a:close/>
                  </a:path>
                </a:pathLst>
              </a:custGeom>
              <a:solidFill>
                <a:srgbClr val="8A8D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40" name="Google Shape;4656;p59"/>
              <p:cNvSpPr/>
              <p:nvPr/>
            </p:nvSpPr>
            <p:spPr>
              <a:xfrm>
                <a:off x="1801450" y="2506975"/>
                <a:ext cx="1792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48" extrusionOk="0">
                    <a:moveTo>
                      <a:pt x="10" y="0"/>
                    </a:moveTo>
                    <a:cubicBezTo>
                      <a:pt x="1" y="63"/>
                      <a:pt x="1" y="116"/>
                      <a:pt x="1" y="179"/>
                    </a:cubicBezTo>
                    <a:cubicBezTo>
                      <a:pt x="1" y="269"/>
                      <a:pt x="10" y="358"/>
                      <a:pt x="19" y="448"/>
                    </a:cubicBezTo>
                    <a:lnTo>
                      <a:pt x="716" y="448"/>
                    </a:lnTo>
                    <a:cubicBezTo>
                      <a:pt x="681" y="313"/>
                      <a:pt x="654" y="179"/>
                      <a:pt x="636" y="45"/>
                    </a:cubicBez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8A8D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41" name="Google Shape;4657;p59"/>
              <p:cNvSpPr/>
              <p:nvPr/>
            </p:nvSpPr>
            <p:spPr>
              <a:xfrm>
                <a:off x="1911050" y="2468500"/>
                <a:ext cx="22400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3436" extrusionOk="0">
                    <a:moveTo>
                      <a:pt x="1" y="0"/>
                    </a:moveTo>
                    <a:lnTo>
                      <a:pt x="1" y="3436"/>
                    </a:lnTo>
                    <a:cubicBezTo>
                      <a:pt x="896" y="2461"/>
                      <a:pt x="896" y="976"/>
                      <a:pt x="1" y="0"/>
                    </a:cubicBezTo>
                    <a:close/>
                  </a:path>
                </a:pathLst>
              </a:custGeom>
              <a:solidFill>
                <a:srgbClr val="DE8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42" name="Google Shape;4658;p59"/>
              <p:cNvSpPr/>
              <p:nvPr/>
            </p:nvSpPr>
            <p:spPr>
              <a:xfrm>
                <a:off x="1960725" y="2607625"/>
                <a:ext cx="2150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635" y="0"/>
                    </a:moveTo>
                    <a:lnTo>
                      <a:pt x="0" y="636"/>
                    </a:lnTo>
                    <a:lnTo>
                      <a:pt x="224" y="859"/>
                    </a:lnTo>
                    <a:lnTo>
                      <a:pt x="859" y="224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/>
                <a:endParaRPr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</p:grpSp>
      <p:sp>
        <p:nvSpPr>
          <p:cNvPr id="43" name="Block Arc 14">
            <a:extLst>
              <a:ext uri="{FF2B5EF4-FFF2-40B4-BE49-F238E27FC236}">
                <a16:creationId xmlns="" xmlns:a16="http://schemas.microsoft.com/office/drawing/2014/main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700000">
            <a:off x="2231314" y="1677322"/>
            <a:ext cx="287972" cy="627249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2415" y="3244334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TW" altLang="en-US" sz="4000" b="1" cap="all" dirty="0" smtClean="0">
                <a:ln w="9000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創新導向</a:t>
            </a:r>
            <a:r>
              <a:rPr lang="zh-HK" altLang="zh-TW" sz="4000" b="1" cap="all" dirty="0" smtClean="0">
                <a:ln w="9000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4000" b="1" cap="all" dirty="0" smtClean="0">
                <a:ln w="9000" cmpd="sng">
                  <a:solidFill>
                    <a:srgbClr val="9BBB59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成為全球經濟關鍵力量</a:t>
            </a:r>
            <a:endParaRPr lang="zh-TW" altLang="en-US" sz="4000" b="1" cap="all" dirty="0">
              <a:ln w="9000" cmpd="sng">
                <a:solidFill>
                  <a:srgbClr val="9BBB59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251520" y="3933056"/>
            <a:ext cx="871296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8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3" name="Google Shape;224;p26"/>
          <p:cNvSpPr/>
          <p:nvPr/>
        </p:nvSpPr>
        <p:spPr>
          <a:xfrm>
            <a:off x="3096284" y="5379417"/>
            <a:ext cx="5868203" cy="1464723"/>
          </a:xfrm>
          <a:custGeom>
            <a:avLst/>
            <a:gdLst/>
            <a:ahLst/>
            <a:cxnLst/>
            <a:rect l="l" t="t" r="r" b="b"/>
            <a:pathLst>
              <a:path w="33268" h="14280" extrusionOk="0">
                <a:moveTo>
                  <a:pt x="33268" y="0"/>
                </a:moveTo>
                <a:cubicBezTo>
                  <a:pt x="24039" y="7015"/>
                  <a:pt x="8200" y="1310"/>
                  <a:pt x="1840" y="10008"/>
                </a:cubicBezTo>
                <a:cubicBezTo>
                  <a:pt x="905" y="11287"/>
                  <a:pt x="281" y="12721"/>
                  <a:pt x="0" y="14280"/>
                </a:cubicBezTo>
                <a:lnTo>
                  <a:pt x="33268" y="14280"/>
                </a:lnTo>
                <a:lnTo>
                  <a:pt x="33268" y="0"/>
                </a:lnTo>
                <a:close/>
              </a:path>
            </a:pathLst>
          </a:custGeom>
          <a:solidFill>
            <a:srgbClr val="E9F5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480" name="Google Shape;1960;p53"/>
          <p:cNvGrpSpPr/>
          <p:nvPr/>
        </p:nvGrpSpPr>
        <p:grpSpPr>
          <a:xfrm>
            <a:off x="6516216" y="121440"/>
            <a:ext cx="2520280" cy="1435898"/>
            <a:chOff x="238125" y="1038125"/>
            <a:chExt cx="7146800" cy="3633625"/>
          </a:xfrm>
        </p:grpSpPr>
        <p:sp>
          <p:nvSpPr>
            <p:cNvPr id="2481" name="Google Shape;1961;p53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2" name="Google Shape;1962;p53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3" name="Google Shape;1963;p53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4" name="Google Shape;1964;p53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5" name="Google Shape;1965;p53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6" name="Google Shape;1966;p53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7" name="Google Shape;1967;p53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8" name="Google Shape;1968;p53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9" name="Google Shape;1969;p53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0" name="Google Shape;1970;p53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1" name="Google Shape;1971;p53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2" name="Google Shape;1972;p53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3" name="Google Shape;1973;p53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4" name="Google Shape;1974;p53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5" name="Google Shape;1975;p53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6" name="Google Shape;1976;p53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7" name="Google Shape;1977;p53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8" name="Google Shape;1978;p53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9" name="Google Shape;1979;p53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0" name="Google Shape;1980;p53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1" name="Google Shape;1981;p53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2" name="Google Shape;1982;p53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3" name="Google Shape;1983;p53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4" name="Google Shape;1984;p53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5" name="Google Shape;1985;p53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6" name="Google Shape;1986;p53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7" name="Google Shape;1987;p53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8" name="Google Shape;1988;p53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9" name="Google Shape;1989;p53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0" name="Google Shape;1990;p53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1" name="Google Shape;1991;p53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2" name="Google Shape;1992;p53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3" name="Google Shape;1993;p53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4" name="Google Shape;1994;p53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5" name="Google Shape;1995;p53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6" name="Google Shape;1996;p53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7" name="Google Shape;1997;p53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8" name="Google Shape;1998;p53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9" name="Google Shape;1999;p53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0" name="Google Shape;2000;p53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1" name="Google Shape;2001;p53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2" name="Google Shape;2002;p53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3" name="Google Shape;2003;p53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4" name="Google Shape;2004;p53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5" name="Google Shape;2005;p53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6" name="Google Shape;2006;p53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7" name="Google Shape;2007;p53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8" name="Google Shape;2008;p53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9" name="Google Shape;2009;p53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0" name="Google Shape;2010;p53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1" name="Google Shape;2011;p53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2" name="Google Shape;2012;p53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3" name="Google Shape;2013;p53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4" name="Google Shape;2014;p53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5" name="Google Shape;2015;p53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6" name="Google Shape;2016;p53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7" name="Google Shape;2017;p53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8" name="Google Shape;2018;p53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9" name="Google Shape;2019;p53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0" name="Google Shape;2020;p53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1" name="Google Shape;2021;p53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2" name="Google Shape;2022;p53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3" name="Google Shape;2023;p53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4" name="Google Shape;2024;p53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5" name="Google Shape;2025;p53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6" name="Google Shape;2026;p53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7" name="Google Shape;2027;p53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8" name="Google Shape;2028;p53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9" name="Google Shape;2029;p53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0" name="Google Shape;2030;p53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1" name="Google Shape;2031;p53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2" name="Google Shape;2032;p53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3" name="Google Shape;2033;p53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4" name="Google Shape;2034;p53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5" name="Google Shape;2035;p53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6" name="Google Shape;2036;p53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7" name="Google Shape;2037;p53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8" name="Google Shape;2038;p53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9" name="Google Shape;2039;p53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0" name="Google Shape;2040;p53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1" name="Google Shape;2041;p53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2" name="Google Shape;2042;p53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3" name="Google Shape;2043;p53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4" name="Google Shape;2044;p53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5" name="Google Shape;2045;p53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6" name="Google Shape;2046;p53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7" name="Google Shape;2047;p53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8" name="Google Shape;2048;p53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9" name="Google Shape;2049;p53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0" name="Google Shape;2050;p53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1" name="Google Shape;2051;p53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2" name="Google Shape;2052;p53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3" name="Google Shape;2053;p53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4" name="Google Shape;2054;p53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5" name="Google Shape;2055;p53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6" name="Google Shape;2056;p53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7" name="Google Shape;2057;p53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8" name="Google Shape;2058;p53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9" name="Google Shape;2059;p53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0" name="Google Shape;2060;p53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1" name="Google Shape;2061;p53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2" name="Google Shape;2062;p53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3" name="Google Shape;2063;p53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4" name="Google Shape;2064;p53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5" name="Google Shape;2065;p53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6" name="Google Shape;2066;p53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7" name="Google Shape;2067;p53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8" name="Google Shape;2068;p53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9" name="Google Shape;2069;p53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0" name="Google Shape;2070;p53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1" name="Google Shape;2071;p53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2" name="Google Shape;2072;p53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3" name="Google Shape;2073;p53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4" name="Google Shape;2074;p53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5" name="Google Shape;2075;p53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6" name="Google Shape;2076;p53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7" name="Google Shape;2077;p53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8" name="Google Shape;2078;p53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9" name="Google Shape;2079;p53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0" name="Google Shape;2080;p53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1" name="Google Shape;2081;p53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2" name="Google Shape;2082;p53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3" name="Google Shape;2083;p53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4" name="Google Shape;2084;p53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5" name="Google Shape;2085;p53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6" name="Google Shape;2086;p53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7" name="Google Shape;2087;p53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8" name="Google Shape;2088;p53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9" name="Google Shape;2089;p53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0" name="Google Shape;2090;p53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1" name="Google Shape;2091;p53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2" name="Google Shape;2092;p53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3" name="Google Shape;2093;p53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4" name="Google Shape;2094;p53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5" name="Google Shape;2095;p53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6" name="Google Shape;2096;p53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7" name="Google Shape;2097;p53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8" name="Google Shape;2098;p53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9" name="Google Shape;2099;p53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0" name="Google Shape;2100;p53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1" name="Google Shape;2101;p53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2" name="Google Shape;2102;p53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3" name="Google Shape;2103;p53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4" name="Google Shape;2104;p53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5" name="Google Shape;2105;p53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6" name="Google Shape;2106;p53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7" name="Google Shape;2107;p53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8" name="Google Shape;2108;p53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9" name="Google Shape;2109;p53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0" name="Google Shape;2110;p53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1" name="Google Shape;2111;p53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2" name="Google Shape;2112;p53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3" name="Google Shape;2113;p53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4" name="Google Shape;2114;p53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5" name="Google Shape;2115;p53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6" name="Google Shape;2116;p53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7" name="Google Shape;2117;p53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8" name="Google Shape;2118;p53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9" name="Google Shape;2119;p53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0" name="Google Shape;2120;p53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1" name="Google Shape;2121;p53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2" name="Google Shape;2122;p53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3" name="Google Shape;2123;p53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4" name="Google Shape;2124;p53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5" name="Google Shape;2125;p53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6" name="Google Shape;2126;p53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7" name="Google Shape;2127;p53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8" name="Google Shape;2128;p53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9" name="Google Shape;2129;p53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0" name="Google Shape;2130;p53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1" name="Google Shape;2131;p53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2" name="Google Shape;2132;p53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3" name="Google Shape;2133;p53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4" name="Google Shape;2134;p53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5" name="Google Shape;2135;p53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6" name="Google Shape;2136;p53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7" name="Google Shape;2137;p53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8" name="Google Shape;2138;p53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9" name="Google Shape;2139;p53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0" name="Google Shape;2140;p53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1" name="Google Shape;2141;p53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2" name="Google Shape;2142;p53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3" name="Google Shape;2143;p53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4" name="Google Shape;2144;p53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5" name="Google Shape;2145;p53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6" name="Google Shape;2146;p53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7" name="Google Shape;2147;p53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8" name="Google Shape;2148;p53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9" name="Google Shape;2149;p53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0" name="Google Shape;2150;p53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1" name="Google Shape;2151;p53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2" name="Google Shape;2152;p53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3" name="Google Shape;2153;p53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4" name="Google Shape;2154;p53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5" name="Google Shape;2155;p53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6" name="Google Shape;2156;p53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7" name="Google Shape;2157;p53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8" name="Google Shape;2158;p53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9" name="Google Shape;2159;p53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0" name="Google Shape;2160;p53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1" name="Google Shape;2161;p53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2" name="Google Shape;2162;p53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3" name="Google Shape;2163;p53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4" name="Google Shape;2164;p53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5" name="Google Shape;2165;p53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6" name="Google Shape;2166;p53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7" name="Google Shape;2167;p53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8" name="Google Shape;2168;p53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9" name="Google Shape;2169;p53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0" name="Google Shape;2170;p53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1" name="Google Shape;2171;p53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2" name="Google Shape;2172;p53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3" name="Google Shape;2173;p53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4" name="Google Shape;2174;p53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5" name="Google Shape;2175;p53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6" name="Google Shape;2176;p53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7" name="Google Shape;2177;p53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8" name="Google Shape;2178;p53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9" name="Google Shape;2179;p53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0" name="Google Shape;2180;p53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1" name="Google Shape;2181;p53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2" name="Google Shape;2182;p53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3" name="Google Shape;2183;p53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4" name="Google Shape;2184;p53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5" name="Google Shape;2185;p53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6" name="Google Shape;2186;p53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7" name="Google Shape;2187;p53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8" name="Google Shape;2188;p53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9" name="Google Shape;2189;p53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0" name="Google Shape;2190;p53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1" name="Google Shape;2191;p53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2" name="Google Shape;2192;p53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3" name="Google Shape;2193;p53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4" name="Google Shape;2194;p53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5" name="Google Shape;2195;p53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6" name="Google Shape;2196;p53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7" name="Google Shape;2197;p53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8" name="Google Shape;2198;p53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9" name="Google Shape;2199;p53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0" name="Google Shape;2200;p53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1" name="Google Shape;2201;p53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2" name="Google Shape;2202;p53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3" name="Google Shape;2203;p53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4" name="Google Shape;2204;p53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5" name="Google Shape;2205;p53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6" name="Google Shape;2206;p53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7" name="Google Shape;2207;p53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8" name="Google Shape;2208;p53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9" name="Google Shape;2209;p53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0" name="Google Shape;2210;p53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1" name="Google Shape;2211;p53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2" name="Google Shape;2212;p53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3" name="Google Shape;2213;p53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4" name="Google Shape;2214;p53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5" name="Google Shape;2215;p53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6" name="Google Shape;2216;p53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7" name="Google Shape;2217;p53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8" name="Google Shape;2218;p53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9" name="Google Shape;2219;p53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0" name="Google Shape;2220;p53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1" name="Google Shape;2221;p53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2" name="Google Shape;2222;p53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3" name="Google Shape;2223;p53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4" name="Google Shape;2224;p53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5" name="Google Shape;2225;p53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6" name="Google Shape;2226;p53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7" name="Google Shape;2227;p53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8" name="Google Shape;2228;p53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9" name="Google Shape;2229;p53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0" name="Google Shape;2230;p53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1" name="Google Shape;2231;p53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2" name="Google Shape;2232;p53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3" name="Google Shape;2233;p53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4" name="Google Shape;2234;p53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5" name="Google Shape;2235;p53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6" name="Google Shape;2236;p53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7" name="Google Shape;2237;p53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8" name="Google Shape;2238;p53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9" name="Google Shape;2239;p53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0" name="Google Shape;2240;p53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1" name="Google Shape;2241;p53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2" name="Google Shape;2242;p53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3" name="Google Shape;2243;p53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4" name="Google Shape;2244;p53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5" name="Google Shape;2245;p53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6" name="Google Shape;2246;p53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7" name="Google Shape;2247;p53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8" name="Google Shape;2248;p53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9" name="Google Shape;2249;p53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0" name="Google Shape;2250;p53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1" name="Google Shape;2251;p53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2" name="Google Shape;2252;p53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3" name="Google Shape;2253;p53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4" name="Google Shape;2254;p53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5" name="Google Shape;2255;p53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6" name="Google Shape;2256;p53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7" name="Google Shape;2257;p53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8" name="Google Shape;2258;p53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9" name="Google Shape;2259;p53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0" name="Google Shape;2260;p53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1" name="Google Shape;2261;p53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2" name="Google Shape;2262;p53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3" name="Google Shape;2263;p53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4" name="Google Shape;2264;p53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5" name="Google Shape;2265;p53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6" name="Google Shape;2266;p53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7" name="Google Shape;2267;p53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8" name="Google Shape;2268;p53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9" name="Google Shape;2269;p53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0" name="Google Shape;2270;p53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1" name="Google Shape;2271;p53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2" name="Google Shape;2272;p53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3" name="Google Shape;2273;p53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4" name="Google Shape;2274;p53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5" name="Google Shape;2275;p53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6" name="Google Shape;2276;p53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7" name="Google Shape;2277;p53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8" name="Google Shape;2278;p53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9" name="Google Shape;2279;p53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0" name="Google Shape;2280;p53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1" name="Google Shape;2281;p53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2" name="Google Shape;2282;p53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3" name="Google Shape;2283;p53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4" name="Google Shape;2284;p53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5" name="Google Shape;2285;p53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6" name="Google Shape;2286;p53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7" name="Google Shape;2287;p53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8" name="Google Shape;2288;p53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9" name="Google Shape;2289;p53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0" name="Google Shape;2290;p53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1" name="Google Shape;2291;p53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2" name="Google Shape;2292;p53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3" name="Google Shape;2293;p53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4" name="Google Shape;2294;p53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5" name="Google Shape;2295;p53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6" name="Google Shape;2296;p53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7" name="Google Shape;2297;p53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8" name="Google Shape;2298;p53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9" name="Google Shape;2299;p53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0" name="Google Shape;2300;p53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1" name="Google Shape;2301;p53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2" name="Google Shape;2302;p53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3" name="Google Shape;2303;p53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4" name="Google Shape;2304;p53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5" name="Google Shape;2305;p53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6" name="Google Shape;2306;p53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7" name="Google Shape;2307;p53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8" name="Google Shape;2308;p53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9" name="Google Shape;2309;p53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0" name="Google Shape;2310;p53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1" name="Google Shape;2311;p53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2" name="Google Shape;2312;p53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3" name="Google Shape;2313;p53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4" name="Google Shape;2314;p53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5" name="Google Shape;2315;p53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6" name="Google Shape;2316;p53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7" name="Google Shape;2317;p53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8" name="Google Shape;2318;p53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9" name="Google Shape;2319;p53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0" name="Google Shape;2320;p53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1" name="Google Shape;2321;p53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2" name="Google Shape;2322;p53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3" name="Google Shape;2323;p53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4" name="Google Shape;2324;p53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5" name="Google Shape;2325;p53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6" name="Google Shape;2326;p53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7" name="Google Shape;2327;p53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8" name="Google Shape;2328;p53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9" name="Google Shape;2329;p53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0" name="Google Shape;2330;p53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1" name="Google Shape;2331;p53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2" name="Google Shape;2332;p53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3" name="Google Shape;2333;p53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4" name="Google Shape;2334;p53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5" name="Google Shape;2335;p53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6" name="Google Shape;2336;p53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7" name="Google Shape;2337;p53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8" name="Google Shape;2338;p53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9" name="Google Shape;2339;p53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0" name="Google Shape;2340;p53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1" name="Google Shape;2341;p53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2" name="Google Shape;2342;p53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3" name="Google Shape;2343;p53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4" name="Google Shape;2344;p53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5" name="Google Shape;2345;p53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6" name="Google Shape;2346;p53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7" name="Google Shape;2347;p53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8" name="Google Shape;2348;p53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9" name="Google Shape;2349;p53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0" name="Google Shape;2350;p53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1" name="Google Shape;2351;p53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2" name="Google Shape;2352;p53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3" name="Google Shape;2353;p53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4" name="Google Shape;2354;p53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5" name="Google Shape;2355;p53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6" name="Google Shape;2356;p53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7" name="Google Shape;2357;p53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8" name="Google Shape;2358;p53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9" name="Google Shape;2359;p53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0" name="Google Shape;2360;p53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1" name="Google Shape;2361;p53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2" name="Google Shape;2362;p53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3" name="Google Shape;2363;p53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4" name="Google Shape;2364;p53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5" name="Google Shape;2365;p53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6" name="Google Shape;2366;p53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7" name="Google Shape;2367;p53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8" name="Google Shape;2368;p53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9" name="Google Shape;2369;p53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0" name="Google Shape;2370;p53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1" name="Google Shape;2371;p53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2" name="Google Shape;2372;p53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3" name="Google Shape;2373;p53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4" name="Google Shape;2374;p53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5" name="Google Shape;2375;p53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6" name="Google Shape;2376;p53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7" name="Google Shape;2377;p53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8" name="Google Shape;2378;p53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9" name="Google Shape;2379;p53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0" name="Google Shape;2380;p53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1" name="Google Shape;2381;p53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2" name="Google Shape;2382;p53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3" name="Google Shape;2383;p53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4" name="Google Shape;2384;p53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5" name="Google Shape;2385;p53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6" name="Google Shape;2386;p53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7" name="Google Shape;2387;p53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8" name="Google Shape;2388;p53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9" name="Google Shape;2389;p53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0" name="Google Shape;2390;p53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1" name="Google Shape;2391;p53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2" name="Google Shape;2392;p53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3" name="Google Shape;2393;p53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4" name="Google Shape;2394;p53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5" name="Google Shape;2395;p53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6" name="Google Shape;2396;p53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7" name="Google Shape;2397;p53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8" name="Google Shape;2398;p53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9" name="Google Shape;2399;p53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0" name="Google Shape;2400;p53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1" name="Google Shape;2401;p53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2" name="Google Shape;2402;p53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3" name="Google Shape;2403;p53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4" name="Google Shape;2404;p53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5" name="Google Shape;2405;p53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6" name="Google Shape;2406;p53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7" name="Google Shape;2407;p53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8" name="Google Shape;2408;p53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9" name="Google Shape;2409;p53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0" name="Google Shape;2410;p53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1" name="Google Shape;2411;p53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2" name="Google Shape;2412;p53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3" name="Google Shape;2413;p53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4" name="Google Shape;2414;p53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5" name="Google Shape;2415;p53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6" name="Google Shape;2416;p53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7" name="Google Shape;2417;p53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8" name="Google Shape;2418;p53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9" name="Google Shape;2419;p53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0" name="Google Shape;2420;p53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1" name="Google Shape;2421;p53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2" name="Google Shape;2422;p53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3" name="Google Shape;2423;p53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4" name="Google Shape;2424;p53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5" name="Google Shape;2425;p53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6" name="Google Shape;2426;p53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7" name="Google Shape;2427;p53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8" name="Google Shape;2428;p53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9" name="Google Shape;2429;p53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0" name="Google Shape;2430;p53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1" name="Google Shape;2431;p53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2" name="Google Shape;2432;p53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3" name="Google Shape;2433;p53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4" name="Google Shape;2434;p53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5" name="Google Shape;2435;p53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6" name="Google Shape;2436;p53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7" name="Google Shape;2437;p53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8" name="Google Shape;2438;p53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9" name="Google Shape;2439;p53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0" name="Google Shape;2440;p53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1" name="Google Shape;2441;p53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2" name="Google Shape;2442;p53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3" name="Google Shape;2443;p53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4" name="Google Shape;2444;p53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5" name="Google Shape;2445;p53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6" name="Google Shape;2446;p53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7" name="Google Shape;2447;p53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8" name="Google Shape;2448;p53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9" name="Google Shape;2449;p53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0" name="Google Shape;2450;p53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1" name="Google Shape;2451;p53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2" name="Google Shape;2452;p53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3" name="Google Shape;2453;p53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4" name="Google Shape;2454;p53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5" name="Google Shape;2455;p53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6" name="Google Shape;2456;p53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7" name="Google Shape;2457;p53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8" name="Google Shape;2458;p53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9" name="Google Shape;2459;p53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0" name="Google Shape;2460;p53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1" name="Google Shape;2461;p53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2" name="Google Shape;2462;p53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3" name="Google Shape;2463;p53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4" name="Google Shape;2464;p53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5" name="Google Shape;2465;p53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6" name="Google Shape;2466;p53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7" name="Google Shape;2467;p53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8" name="Google Shape;2468;p53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9" name="Google Shape;2469;p53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0" name="Google Shape;2470;p53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1" name="Google Shape;2471;p53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2" name="Google Shape;2472;p53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3" name="Google Shape;2473;p53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4" name="Google Shape;2474;p53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5" name="Google Shape;2475;p53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6" name="Google Shape;2476;p53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7" name="Google Shape;2477;p53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8" name="Google Shape;2478;p53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9" name="Google Shape;2479;p53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0" name="Google Shape;2480;p53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1" name="Google Shape;2481;p53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2" name="Google Shape;2482;p53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3" name="Google Shape;2483;p53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4" name="Google Shape;2484;p53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5" name="Google Shape;2485;p53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6" name="Google Shape;2486;p53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7" name="Google Shape;2487;p53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8" name="Google Shape;2488;p53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9" name="Google Shape;2489;p53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0" name="Google Shape;2490;p53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1" name="Google Shape;2491;p53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2" name="Google Shape;2492;p53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3" name="Google Shape;2493;p53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4" name="Google Shape;2494;p53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5" name="Google Shape;2495;p53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6" name="Google Shape;2496;p53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7" name="Google Shape;2497;p53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8" name="Google Shape;2498;p53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9" name="Google Shape;2499;p53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0" name="Google Shape;2500;p53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1" name="Google Shape;2501;p53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2" name="Google Shape;2502;p53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3" name="Google Shape;2503;p53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4" name="Google Shape;2504;p53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5" name="Google Shape;2505;p53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6" name="Google Shape;2506;p53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7" name="Google Shape;2507;p53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8" name="Google Shape;2508;p53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9" name="Google Shape;2509;p53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0" name="Google Shape;2510;p53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1" name="Google Shape;2511;p53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2" name="Google Shape;2512;p53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3" name="Google Shape;2513;p53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4" name="Google Shape;2514;p53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5" name="Google Shape;2515;p53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6" name="Google Shape;2516;p53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7" name="Google Shape;2517;p53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8" name="Google Shape;2518;p53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9" name="Google Shape;2519;p53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0" name="Google Shape;2520;p53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1" name="Google Shape;2521;p53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2" name="Google Shape;2522;p53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3" name="Google Shape;2523;p53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4" name="Google Shape;2524;p53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5" name="Google Shape;2525;p53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6" name="Google Shape;2526;p53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7" name="Google Shape;2527;p53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8" name="Google Shape;2528;p53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9" name="Google Shape;2529;p53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0" name="Google Shape;2530;p53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1" name="Google Shape;2531;p53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2" name="Google Shape;2532;p53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3" name="Google Shape;2533;p53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4" name="Google Shape;2534;p53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5" name="Google Shape;2535;p53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6" name="Google Shape;2536;p53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7" name="Google Shape;2537;p53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8" name="Google Shape;2538;p53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9" name="Google Shape;2539;p53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0" name="Google Shape;2540;p53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1" name="Google Shape;2541;p53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2" name="Google Shape;2542;p53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3" name="Google Shape;2543;p53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4" name="Google Shape;2544;p53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5" name="Google Shape;2545;p53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6" name="Google Shape;2546;p53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7" name="Google Shape;2547;p53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8" name="Google Shape;2548;p53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9" name="Google Shape;2549;p53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0" name="Google Shape;2550;p53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1" name="Google Shape;2551;p53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2" name="Google Shape;2552;p53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3" name="Google Shape;2553;p53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4" name="Google Shape;2554;p53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5" name="Google Shape;2555;p53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6" name="Google Shape;2556;p53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7" name="Google Shape;2557;p53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8" name="Google Shape;2558;p53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9" name="Google Shape;2559;p53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0" name="Google Shape;2560;p53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1" name="Google Shape;2561;p53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2" name="Google Shape;2562;p53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3" name="Google Shape;2563;p53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4" name="Google Shape;2564;p53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5" name="Google Shape;2565;p53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6" name="Google Shape;2566;p53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7" name="Google Shape;2567;p53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8" name="Google Shape;2568;p53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9" name="Google Shape;2569;p53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0" name="Google Shape;2570;p53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1" name="Google Shape;2571;p53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2" name="Google Shape;2572;p53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3" name="Google Shape;2573;p53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4" name="Google Shape;2574;p53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5" name="Google Shape;2575;p53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6" name="Google Shape;2576;p53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7" name="Google Shape;2577;p53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8" name="Google Shape;2578;p53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9" name="Google Shape;2579;p53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0" name="Google Shape;2580;p53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1" name="Google Shape;2581;p53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2" name="Google Shape;2582;p53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3" name="Google Shape;2583;p53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4" name="Google Shape;2584;p53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5" name="Google Shape;2585;p53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6" name="Google Shape;2586;p53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7" name="Google Shape;2587;p53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8" name="Google Shape;2588;p53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9" name="Google Shape;2589;p53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0" name="Google Shape;2590;p53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1" name="Google Shape;2591;p53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2" name="Google Shape;2592;p53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3" name="Google Shape;2593;p53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4" name="Google Shape;2594;p53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5" name="Google Shape;2595;p53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6" name="Google Shape;2596;p53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7" name="Google Shape;2597;p53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8" name="Google Shape;2598;p53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9" name="Google Shape;2599;p53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0" name="Google Shape;2600;p53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1" name="Google Shape;2601;p53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2" name="Google Shape;2602;p53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3" name="Google Shape;2603;p53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4" name="Google Shape;2604;p53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5" name="Google Shape;2605;p53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6" name="Google Shape;2606;p53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7" name="Google Shape;2607;p53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8" name="Google Shape;2608;p53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9" name="Google Shape;2609;p53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0" name="Google Shape;2610;p53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1" name="Google Shape;2611;p53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2" name="Google Shape;2612;p53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3" name="Google Shape;2613;p53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4" name="Google Shape;2614;p53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5" name="Google Shape;2615;p53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6" name="Google Shape;2616;p53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7" name="Google Shape;2617;p53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8" name="Google Shape;2618;p53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9" name="Google Shape;2619;p53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0" name="Google Shape;2620;p53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1" name="Google Shape;2621;p53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2" name="Google Shape;2622;p53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3" name="Google Shape;2623;p53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4" name="Google Shape;2624;p53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5" name="Google Shape;2625;p53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6" name="Google Shape;2626;p53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7" name="Google Shape;2627;p53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8" name="Google Shape;2628;p53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9" name="Google Shape;2629;p53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0" name="Google Shape;2630;p53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1" name="Google Shape;2631;p53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2" name="Google Shape;2632;p53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3" name="Google Shape;2633;p53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4" name="Google Shape;2634;p53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5" name="Google Shape;2635;p53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6" name="Google Shape;2636;p53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7" name="Google Shape;2637;p53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8" name="Google Shape;2638;p53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9" name="Google Shape;2639;p53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0" name="Google Shape;2640;p53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1" name="Google Shape;2641;p53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2" name="Google Shape;2642;p53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3" name="Google Shape;2643;p53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4" name="Google Shape;2644;p53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5" name="Google Shape;2645;p53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6" name="Google Shape;2646;p53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7" name="Google Shape;2647;p53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8" name="Google Shape;2648;p53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9" name="Google Shape;2649;p53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0" name="Google Shape;2650;p53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1" name="Google Shape;2651;p53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2" name="Google Shape;2652;p53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3" name="Google Shape;2653;p53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4" name="Google Shape;2654;p53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5" name="Google Shape;2655;p53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6" name="Google Shape;2656;p53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7" name="Google Shape;2657;p53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8" name="Google Shape;2658;p53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9" name="Google Shape;2659;p53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0" name="Google Shape;2660;p53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1" name="Google Shape;2661;p53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2" name="Google Shape;2662;p53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3" name="Google Shape;2663;p53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4" name="Google Shape;2664;p53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5" name="Google Shape;2665;p53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6" name="Google Shape;2666;p53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7" name="Google Shape;2667;p53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8" name="Google Shape;2668;p53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9" name="Google Shape;2669;p53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0" name="Google Shape;2670;p53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1" name="Google Shape;2671;p53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2" name="Google Shape;2672;p53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3" name="Google Shape;2673;p53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4" name="Google Shape;2674;p53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5" name="Google Shape;2675;p53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6" name="Google Shape;2676;p53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7" name="Google Shape;2677;p53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8" name="Google Shape;2678;p53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9" name="Google Shape;2679;p53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0" name="Google Shape;2680;p53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1" name="Google Shape;2681;p53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2" name="Google Shape;2682;p53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3" name="Google Shape;2683;p53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4" name="Google Shape;2684;p53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5" name="Google Shape;2685;p53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6" name="Google Shape;2686;p53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7" name="Google Shape;2687;p53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8" name="Google Shape;2688;p53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9" name="Google Shape;2689;p53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0" name="Google Shape;2690;p53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1" name="Google Shape;2691;p53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2" name="Google Shape;2692;p53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3" name="Google Shape;2693;p53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4" name="Google Shape;2694;p53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5" name="Google Shape;2695;p53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6" name="Google Shape;2696;p53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7" name="Google Shape;2697;p53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8" name="Google Shape;2698;p53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9" name="Google Shape;2699;p53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0" name="Google Shape;2700;p53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1" name="Google Shape;2701;p53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2" name="Google Shape;2702;p53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3" name="Google Shape;2703;p53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4" name="Google Shape;2704;p53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5" name="Google Shape;2705;p53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6" name="Google Shape;2706;p53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7" name="Google Shape;2707;p53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8" name="Google Shape;2708;p53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9" name="Google Shape;2709;p53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0" name="Google Shape;2710;p53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1" name="Google Shape;2711;p53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2" name="Google Shape;2712;p53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3" name="Google Shape;2713;p53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4" name="Google Shape;2714;p53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5" name="Google Shape;2715;p53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6" name="Google Shape;2716;p53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7" name="Google Shape;2717;p53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8" name="Google Shape;2718;p53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9" name="Google Shape;2719;p53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0" name="Google Shape;2720;p53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1" name="Google Shape;2721;p53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2" name="Google Shape;2722;p53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3" name="Google Shape;2723;p53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4" name="Google Shape;2724;p53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5" name="Google Shape;2725;p53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6" name="Google Shape;2726;p53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7" name="Google Shape;2727;p53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8" name="Google Shape;2728;p53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9" name="Google Shape;2729;p53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0" name="Google Shape;2730;p53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1" name="Google Shape;2731;p53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2" name="Google Shape;2732;p53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3" name="Google Shape;2733;p53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4" name="Google Shape;2734;p53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5" name="Google Shape;2735;p53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6" name="Google Shape;2736;p53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7" name="Google Shape;2737;p53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8" name="Google Shape;2738;p53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9" name="Google Shape;2739;p53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0" name="Google Shape;2740;p53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1" name="Google Shape;2741;p53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2" name="Google Shape;2742;p53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3" name="Google Shape;2743;p53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4" name="Google Shape;2744;p53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5" name="Google Shape;2745;p53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6" name="Google Shape;2746;p53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7" name="Google Shape;2747;p53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8" name="Google Shape;2748;p53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9" name="Google Shape;2749;p53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0" name="Google Shape;2750;p53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1" name="Google Shape;2751;p53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2" name="Google Shape;2752;p53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3" name="Google Shape;2753;p53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4" name="Google Shape;2754;p53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5" name="Google Shape;2755;p53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6" name="Google Shape;2756;p53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7" name="Google Shape;2757;p53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8" name="Google Shape;2758;p53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9" name="Google Shape;2759;p53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0" name="Google Shape;2760;p53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1" name="Google Shape;2761;p53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2" name="Google Shape;2762;p53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3" name="Google Shape;2763;p53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4" name="Google Shape;2764;p53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5" name="Google Shape;2765;p53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6" name="Google Shape;2766;p53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7" name="Google Shape;2767;p53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8" name="Google Shape;2768;p53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9" name="Google Shape;2769;p53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0" name="Google Shape;2770;p53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1" name="Google Shape;2771;p53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2" name="Google Shape;2772;p53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3" name="Google Shape;2773;p53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4" name="Google Shape;2774;p53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5" name="Google Shape;2775;p53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6" name="Google Shape;2776;p53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7" name="Google Shape;2777;p53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8" name="Google Shape;2778;p53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9" name="Google Shape;2779;p53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0" name="Google Shape;2780;p53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1" name="Google Shape;2781;p53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2" name="Google Shape;2782;p53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3" name="Google Shape;2783;p53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4" name="Google Shape;2784;p53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5" name="Google Shape;2785;p53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6" name="Google Shape;2786;p53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7" name="Google Shape;2787;p53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8" name="Google Shape;2788;p53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9" name="Google Shape;2789;p53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0" name="Google Shape;2790;p53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1" name="Google Shape;2791;p53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2" name="Google Shape;2792;p53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3" name="Google Shape;2793;p53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4" name="Google Shape;2794;p53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5" name="Google Shape;2795;p53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6" name="Google Shape;2796;p53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7" name="Google Shape;2797;p53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8" name="Google Shape;2798;p53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9" name="Google Shape;2799;p53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0" name="Google Shape;2800;p53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1" name="Google Shape;2801;p53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2" name="Google Shape;2802;p53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3" name="Google Shape;2803;p53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4" name="Google Shape;2804;p53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5" name="Google Shape;2805;p53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6" name="Google Shape;2806;p53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7" name="Google Shape;2807;p53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8" name="Google Shape;2808;p53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9" name="Google Shape;2809;p53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0" name="Google Shape;2810;p53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1" name="Google Shape;2811;p53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2" name="Google Shape;2812;p53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3" name="Google Shape;2813;p53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4" name="Google Shape;2814;p53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5" name="Google Shape;2815;p53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6" name="Google Shape;2816;p53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7" name="Google Shape;2817;p53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8" name="Google Shape;2818;p53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9" name="Google Shape;2819;p53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0" name="Google Shape;2820;p53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1" name="Google Shape;2821;p53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2" name="Google Shape;2822;p53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3" name="Google Shape;2823;p53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4" name="Google Shape;2824;p53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5" name="Google Shape;2825;p53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6" name="Google Shape;2826;p53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7" name="Google Shape;2827;p53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8" name="Google Shape;2828;p53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9" name="Google Shape;2829;p53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0" name="Google Shape;2830;p53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1" name="Google Shape;2831;p53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2" name="Google Shape;2832;p53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3" name="Google Shape;2833;p53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4" name="Google Shape;2834;p53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5" name="Google Shape;2835;p53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6" name="Google Shape;2836;p53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7" name="Google Shape;2837;p53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8" name="Google Shape;2838;p53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9" name="Google Shape;2839;p53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0" name="Google Shape;2840;p53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1" name="Google Shape;2841;p53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2" name="Google Shape;2842;p53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3" name="Google Shape;2843;p53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4" name="Google Shape;2844;p53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5" name="Google Shape;2845;p53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6" name="Google Shape;2846;p53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7" name="Google Shape;2847;p53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8" name="Google Shape;2848;p53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9" name="Google Shape;2849;p53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0" name="Google Shape;2850;p53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1" name="Google Shape;2851;p53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2" name="Google Shape;2852;p53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3" name="Google Shape;2853;p53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4" name="Google Shape;2854;p53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5" name="Google Shape;2855;p53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6" name="Google Shape;2856;p53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7" name="Google Shape;2857;p53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8" name="Google Shape;2858;p53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9" name="Google Shape;2859;p53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0" name="Google Shape;2860;p53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1" name="Google Shape;2861;p53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2" name="Google Shape;2862;p53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3" name="Google Shape;2863;p53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4" name="Google Shape;2864;p53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5" name="Google Shape;2865;p53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6" name="Google Shape;2866;p53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7" name="Google Shape;2867;p53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8" name="Google Shape;2868;p53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9" name="Google Shape;2869;p53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0" name="Google Shape;2870;p53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1" name="Google Shape;2871;p53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2" name="Google Shape;2872;p53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3" name="Google Shape;2873;p53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4" name="Google Shape;2874;p53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5" name="Google Shape;2875;p53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6" name="Google Shape;2876;p53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7" name="Google Shape;2877;p53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8" name="Google Shape;2878;p53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9" name="Google Shape;2879;p53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0" name="Google Shape;2880;p53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1" name="Google Shape;2881;p53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2" name="Google Shape;2882;p53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3" name="Google Shape;2883;p53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4" name="Google Shape;2884;p53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5" name="Google Shape;2885;p53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6" name="Google Shape;2886;p53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7" name="Google Shape;2887;p53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8" name="Google Shape;2888;p53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9" name="Google Shape;2889;p53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0" name="Google Shape;2890;p53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1" name="Google Shape;2891;p53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2" name="Google Shape;2892;p53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3" name="Google Shape;2893;p53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4" name="Google Shape;2894;p53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5" name="Google Shape;2895;p53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6" name="Google Shape;2896;p53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7" name="Google Shape;2897;p53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8" name="Google Shape;2898;p53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9" name="Google Shape;2899;p53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0" name="Google Shape;2900;p53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1" name="Google Shape;2901;p53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2" name="Google Shape;2902;p53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3" name="Google Shape;2903;p53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4" name="Google Shape;2904;p53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5" name="Google Shape;2905;p53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6" name="Google Shape;2906;p53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7" name="Google Shape;2907;p53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8" name="Google Shape;2908;p53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9" name="Google Shape;2909;p53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0" name="Google Shape;2910;p53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1" name="Google Shape;2911;p53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2" name="Google Shape;2912;p53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3" name="Google Shape;2913;p53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4" name="Google Shape;2914;p53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5" name="Google Shape;2915;p53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6" name="Google Shape;2916;p53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7" name="Google Shape;2917;p53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8" name="Google Shape;2918;p53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9" name="Google Shape;2919;p53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0" name="Google Shape;2920;p53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1" name="Google Shape;2921;p53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2" name="Google Shape;2922;p53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3" name="Google Shape;2923;p53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4" name="Google Shape;2924;p53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5" name="Google Shape;2925;p53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6" name="Google Shape;2926;p53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7" name="Google Shape;2927;p53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8" name="Google Shape;2928;p53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9" name="Google Shape;2929;p53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0" name="Google Shape;2930;p53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1" name="Google Shape;2931;p53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2" name="Google Shape;2932;p53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3" name="Google Shape;2933;p53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4" name="Google Shape;2934;p53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5" name="Google Shape;2935;p53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6" name="Google Shape;2936;p53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7" name="Google Shape;2937;p53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8" name="Google Shape;2938;p53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9" name="Google Shape;2939;p53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0" name="Google Shape;2940;p53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1" name="Google Shape;2941;p53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2" name="Google Shape;2942;p53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3" name="Google Shape;2943;p53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4" name="Google Shape;2944;p53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5" name="Google Shape;2945;p53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6" name="Google Shape;2946;p53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7" name="Google Shape;2947;p53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8" name="Google Shape;2948;p53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9" name="Google Shape;2949;p53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0" name="Google Shape;2950;p53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1" name="Google Shape;2951;p53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2" name="Google Shape;2952;p53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3" name="Google Shape;2953;p53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4" name="Google Shape;2954;p53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5" name="Google Shape;2955;p53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6" name="Google Shape;2956;p53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7" name="Google Shape;2957;p53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8" name="Google Shape;2958;p53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9" name="Google Shape;2959;p53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0" name="Google Shape;2960;p53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1" name="Google Shape;2961;p53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2" name="Google Shape;2962;p53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3" name="Google Shape;2963;p53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4" name="Google Shape;2964;p53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5" name="Google Shape;2965;p53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6" name="Google Shape;2966;p53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7" name="Google Shape;2967;p53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8" name="Google Shape;2968;p53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89" name="Google Shape;2969;p53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0" name="Google Shape;2970;p53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1" name="Google Shape;2971;p53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2" name="Google Shape;2972;p53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3" name="Google Shape;2973;p53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4" name="Google Shape;2974;p53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5" name="Google Shape;2975;p53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6" name="Google Shape;2976;p53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7" name="Google Shape;2977;p53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8" name="Google Shape;2978;p53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9" name="Google Shape;2979;p53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0" name="Google Shape;2980;p53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1" name="Google Shape;2981;p53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2" name="Google Shape;2982;p53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3" name="Google Shape;2983;p53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4" name="Google Shape;2984;p53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5" name="Google Shape;2985;p53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6" name="Google Shape;2986;p53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7" name="Google Shape;2987;p53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8" name="Google Shape;2988;p53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09" name="Google Shape;2989;p53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0" name="Google Shape;2990;p53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1" name="Google Shape;2991;p53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2" name="Google Shape;2992;p53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3" name="Google Shape;2993;p53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4" name="Google Shape;2994;p53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5" name="Google Shape;2995;p53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6" name="Google Shape;2996;p53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7" name="Google Shape;2997;p53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8" name="Google Shape;2998;p53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9" name="Google Shape;2999;p53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0" name="Google Shape;3000;p53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1" name="Google Shape;3001;p53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2" name="Google Shape;3002;p53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3" name="Google Shape;3003;p53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4" name="Google Shape;3004;p53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5" name="Google Shape;3005;p53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6" name="Google Shape;3006;p53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7" name="Google Shape;3007;p53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8" name="Google Shape;3008;p53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29" name="Google Shape;3009;p53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0" name="Google Shape;3010;p53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1" name="Google Shape;3011;p53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2" name="Google Shape;3012;p53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3" name="Google Shape;3013;p53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4" name="Google Shape;3014;p53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5" name="Google Shape;3015;p53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6" name="Google Shape;3016;p53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7" name="Google Shape;3017;p53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8" name="Google Shape;3018;p53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9" name="Google Shape;3019;p53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0" name="Google Shape;3020;p53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1" name="Google Shape;3021;p53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2" name="Google Shape;3022;p53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3" name="Google Shape;3023;p53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4" name="Google Shape;3024;p53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5" name="Google Shape;3025;p53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6" name="Google Shape;3026;p53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7" name="Google Shape;3027;p53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8" name="Google Shape;3028;p53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49" name="Google Shape;3029;p53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0" name="Google Shape;3030;p53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1" name="Google Shape;3031;p53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2" name="Google Shape;3032;p53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3" name="Google Shape;3033;p53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4" name="Google Shape;3034;p53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5" name="Google Shape;3035;p53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6" name="Google Shape;3036;p53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7" name="Google Shape;3037;p53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8" name="Google Shape;3038;p53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9" name="Google Shape;3039;p53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0" name="Google Shape;3040;p53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1" name="Google Shape;3041;p53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2" name="Google Shape;3042;p53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3" name="Google Shape;3043;p53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4" name="Google Shape;3044;p53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5" name="Google Shape;3045;p53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6" name="Google Shape;3046;p53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7" name="Google Shape;3047;p53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8" name="Google Shape;3048;p53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69" name="Google Shape;3049;p53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0" name="Google Shape;3050;p53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1" name="Google Shape;3051;p53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2" name="Google Shape;3052;p53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3" name="Google Shape;3053;p53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4" name="Google Shape;3054;p53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5" name="Google Shape;3055;p53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6" name="Google Shape;3056;p53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7" name="Google Shape;3057;p53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8" name="Google Shape;3058;p53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79" name="Google Shape;3059;p53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0" name="Google Shape;3060;p53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1" name="Google Shape;3061;p53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2" name="Google Shape;3062;p53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3" name="Google Shape;3063;p53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4" name="Google Shape;3064;p53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5" name="Google Shape;3065;p53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6" name="Google Shape;3066;p53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7" name="Google Shape;3067;p53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8" name="Google Shape;3068;p53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89" name="Google Shape;3069;p53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0" name="Google Shape;3070;p53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1" name="Google Shape;3071;p53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2" name="Google Shape;3072;p53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3" name="Google Shape;3073;p53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4" name="Google Shape;3074;p53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5" name="Google Shape;3075;p53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6" name="Google Shape;3076;p53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7" name="Google Shape;3077;p53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8" name="Google Shape;3078;p53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99" name="Google Shape;3079;p53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0" name="Google Shape;3080;p53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1" name="Google Shape;3081;p53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2" name="Google Shape;3082;p53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3" name="Google Shape;3083;p53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4" name="Google Shape;3084;p53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5" name="Google Shape;3085;p53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6" name="Google Shape;3086;p53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7" name="Google Shape;3087;p53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8" name="Google Shape;3088;p53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09" name="Google Shape;3089;p53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0" name="Google Shape;3090;p53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1" name="Google Shape;3091;p53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2" name="Google Shape;3092;p53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3" name="Google Shape;3093;p53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4" name="Google Shape;3094;p53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5" name="Google Shape;3095;p53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6" name="Google Shape;3096;p53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7" name="Google Shape;3097;p53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8" name="Google Shape;3098;p53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19" name="Google Shape;3099;p53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0" name="Google Shape;3100;p53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1" name="Google Shape;3101;p53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2" name="Google Shape;3102;p53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3" name="Google Shape;3103;p53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4" name="Google Shape;3104;p53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5" name="Google Shape;3105;p53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6" name="Google Shape;3106;p53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7" name="Google Shape;3107;p53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8" name="Google Shape;3108;p53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29" name="Google Shape;3109;p53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0" name="Google Shape;3110;p53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1" name="Google Shape;3111;p53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2" name="Google Shape;3112;p53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3" name="Google Shape;3113;p53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4" name="Google Shape;3114;p53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5" name="Google Shape;3115;p53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6" name="Google Shape;3116;p53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7" name="Google Shape;3117;p53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8" name="Google Shape;3118;p53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39" name="Google Shape;3119;p53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0" name="Google Shape;3120;p53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1" name="Google Shape;3121;p53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2" name="Google Shape;3122;p53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3" name="Google Shape;3123;p53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4" name="Google Shape;3124;p53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5" name="Google Shape;3125;p53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6" name="Google Shape;3126;p53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7" name="Google Shape;3127;p53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8" name="Google Shape;3128;p53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49" name="Google Shape;3129;p53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0" name="Google Shape;3130;p53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1" name="Google Shape;3131;p53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2" name="Google Shape;3132;p53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3" name="Google Shape;3133;p53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4" name="Google Shape;3134;p53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5" name="Google Shape;3135;p53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6" name="Google Shape;3136;p53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7" name="Google Shape;3137;p53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8" name="Google Shape;3138;p53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59" name="Google Shape;3139;p53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0" name="Google Shape;3140;p53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1" name="Google Shape;3141;p53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2" name="Google Shape;3142;p53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3" name="Google Shape;3143;p53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4" name="Google Shape;3144;p53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5" name="Google Shape;3145;p53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6" name="Google Shape;3146;p53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7" name="Google Shape;3147;p53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8" name="Google Shape;3148;p53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69" name="Google Shape;3149;p53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0" name="Google Shape;3150;p53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1" name="Google Shape;3151;p53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2" name="Google Shape;3152;p53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3" name="Google Shape;3153;p53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4" name="Google Shape;3154;p53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5" name="Google Shape;3155;p53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6" name="Google Shape;3156;p53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7" name="Google Shape;3157;p53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8" name="Google Shape;3158;p53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79" name="Google Shape;3159;p53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0" name="Google Shape;3160;p53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1" name="Google Shape;3161;p53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2" name="Google Shape;3162;p53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3" name="Google Shape;3163;p53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4" name="Google Shape;3164;p53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5" name="Google Shape;3165;p53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6" name="Google Shape;3166;p53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7" name="Google Shape;3167;p53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8" name="Google Shape;3168;p53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89" name="Google Shape;3169;p53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0" name="Google Shape;3170;p53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1" name="Google Shape;3171;p53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2" name="Google Shape;3172;p53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3" name="Google Shape;3173;p53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4" name="Google Shape;3174;p53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5" name="Google Shape;3175;p53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6" name="Google Shape;3176;p53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7" name="Google Shape;3177;p53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8" name="Google Shape;3178;p53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99" name="Google Shape;3179;p53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0" name="Google Shape;3180;p53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1" name="Google Shape;3181;p53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2" name="Google Shape;3182;p53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3" name="Google Shape;3183;p53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4" name="Google Shape;3184;p53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5" name="Google Shape;3185;p53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6" name="Google Shape;3186;p53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7" name="Google Shape;3187;p53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8" name="Google Shape;3188;p53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09" name="Google Shape;3189;p53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0" name="Google Shape;3190;p53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1" name="Google Shape;3191;p53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2" name="Google Shape;3192;p53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3" name="Google Shape;3193;p53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4" name="Google Shape;3194;p53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5" name="Google Shape;3195;p53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6" name="Google Shape;3196;p53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7" name="Google Shape;3197;p53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8" name="Google Shape;3198;p53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19" name="Google Shape;3199;p53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0" name="Google Shape;3200;p53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1" name="Google Shape;3201;p53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2" name="Google Shape;3202;p53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3" name="Google Shape;3203;p53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4" name="Google Shape;3204;p53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5" name="Google Shape;3205;p53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6" name="Google Shape;3206;p53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7" name="Google Shape;3207;p53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8" name="Google Shape;3208;p53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29" name="Google Shape;3209;p53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0" name="Google Shape;3210;p53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1" name="Google Shape;3211;p53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2" name="Google Shape;3212;p53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3" name="Google Shape;3213;p53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4" name="Google Shape;3214;p53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5" name="Google Shape;3215;p53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6" name="Google Shape;3216;p53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7" name="Google Shape;3217;p53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8" name="Google Shape;3218;p53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39" name="Google Shape;3219;p53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0" name="Google Shape;3220;p53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1" name="Google Shape;3221;p53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2" name="Google Shape;3222;p53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3" name="Google Shape;3223;p53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4" name="Google Shape;3224;p53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5" name="Google Shape;3225;p53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6" name="Google Shape;3226;p53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7" name="Google Shape;3227;p53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8" name="Google Shape;3228;p53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49" name="Google Shape;3229;p53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0" name="Google Shape;3230;p53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1" name="Google Shape;3231;p53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2" name="Google Shape;3232;p53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3" name="Google Shape;3233;p53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4" name="Google Shape;3234;p53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5" name="Google Shape;3235;p53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6" name="Google Shape;3236;p53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7" name="Google Shape;3237;p53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8" name="Google Shape;3238;p53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59" name="Google Shape;3239;p53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0" name="Google Shape;3240;p53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1" name="Google Shape;3241;p53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2" name="Google Shape;3242;p53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3" name="Google Shape;3243;p53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4" name="Google Shape;3244;p53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5" name="Google Shape;3245;p53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6" name="Google Shape;3246;p53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7" name="Google Shape;3247;p53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8" name="Google Shape;3248;p53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69" name="Google Shape;3249;p53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0" name="Google Shape;3250;p53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1" name="Google Shape;3251;p53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2" name="Google Shape;3252;p53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3" name="Google Shape;3253;p53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4" name="Google Shape;3254;p53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5" name="Google Shape;3255;p53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6" name="Google Shape;3256;p53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7" name="Google Shape;3257;p53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8" name="Google Shape;3258;p53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79" name="Google Shape;3259;p53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0" name="Google Shape;3260;p53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1" name="Google Shape;3261;p53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2" name="Google Shape;3262;p53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3" name="Google Shape;3263;p53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4" name="Google Shape;3264;p53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5" name="Google Shape;3265;p53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6" name="Google Shape;3266;p53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7" name="Google Shape;3267;p53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8" name="Google Shape;3268;p53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89" name="Google Shape;3269;p53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0" name="Google Shape;3270;p53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1" name="Google Shape;3271;p53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2" name="Google Shape;3272;p53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3" name="Google Shape;3273;p53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4" name="Google Shape;3274;p53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5" name="Google Shape;3275;p53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6" name="Google Shape;3276;p53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7" name="Google Shape;3277;p53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8" name="Google Shape;3278;p53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99" name="Google Shape;3279;p53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0" name="Google Shape;3280;p53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1" name="Google Shape;3281;p53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2" name="Google Shape;3282;p53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3" name="Google Shape;3283;p53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4" name="Google Shape;3284;p53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5" name="Google Shape;3285;p53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6" name="Google Shape;3286;p53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7" name="Google Shape;3287;p53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8" name="Google Shape;3288;p53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09" name="Google Shape;3289;p53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0" name="Google Shape;3290;p53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1" name="Google Shape;3291;p53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2" name="Google Shape;3292;p53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3" name="Google Shape;3293;p53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4" name="Google Shape;3294;p53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5" name="Google Shape;3295;p53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6" name="Google Shape;3296;p53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7" name="Google Shape;3297;p53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8" name="Google Shape;3298;p53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19" name="Google Shape;3299;p53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0" name="Google Shape;3300;p53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1" name="Google Shape;3301;p53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2" name="Google Shape;3302;p53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3" name="Google Shape;3303;p53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4" name="Google Shape;3304;p53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5" name="Google Shape;3305;p53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6" name="Google Shape;3306;p53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7" name="Google Shape;3307;p53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8" name="Google Shape;3308;p53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29" name="Google Shape;3309;p53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0" name="Google Shape;3310;p53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1" name="Google Shape;3311;p53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2" name="Google Shape;3312;p53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3" name="Google Shape;3313;p53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4" name="Google Shape;3314;p53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5" name="Google Shape;3315;p53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6" name="Google Shape;3316;p53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7" name="Google Shape;3317;p53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8" name="Google Shape;3318;p53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39" name="Google Shape;3319;p53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0" name="Google Shape;3320;p53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1" name="Google Shape;3321;p53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2" name="Google Shape;3322;p53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3" name="Google Shape;3323;p53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4" name="Google Shape;3324;p53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5" name="Google Shape;3325;p53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6" name="Google Shape;3326;p53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7" name="Google Shape;3327;p53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8" name="Google Shape;3328;p53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49" name="Google Shape;3329;p53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0" name="Google Shape;3330;p53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1" name="Google Shape;3331;p53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2" name="Google Shape;3332;p53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3" name="Google Shape;3333;p53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4" name="Google Shape;3334;p53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5" name="Google Shape;3335;p53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6" name="Google Shape;3336;p53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7" name="Google Shape;3337;p53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8" name="Google Shape;3338;p53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59" name="Google Shape;3339;p53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0" name="Google Shape;3340;p53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1" name="Google Shape;3341;p53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2" name="Google Shape;3342;p53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3" name="Google Shape;3343;p53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4" name="Google Shape;3344;p53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5" name="Google Shape;3345;p53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6" name="Google Shape;3346;p53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7" name="Google Shape;3347;p53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8" name="Google Shape;3348;p53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69" name="Google Shape;3349;p53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0" name="Google Shape;3350;p53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1" name="Google Shape;3351;p53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2" name="Google Shape;3352;p53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3" name="Google Shape;3353;p53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4" name="Google Shape;3354;p53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5" name="Google Shape;3355;p53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6" name="Google Shape;3356;p53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7" name="Google Shape;3357;p53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8" name="Google Shape;3358;p53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79" name="Google Shape;3359;p53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0" name="Google Shape;3360;p53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1" name="Google Shape;3361;p53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2" name="Google Shape;3362;p53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3" name="Google Shape;3363;p53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4" name="Google Shape;3364;p53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5" name="Google Shape;3365;p53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6" name="Google Shape;3366;p53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7" name="Google Shape;3367;p53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8" name="Google Shape;3368;p53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89" name="Google Shape;3369;p53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0" name="Google Shape;3370;p53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1" name="Google Shape;3371;p53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2" name="Google Shape;3372;p53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3" name="Google Shape;3373;p53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4" name="Google Shape;3374;p53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5" name="Google Shape;3375;p53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6" name="Google Shape;3376;p53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7" name="Google Shape;3377;p53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8" name="Google Shape;3378;p53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99" name="Google Shape;3379;p53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0" name="Google Shape;3380;p53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1" name="Google Shape;3381;p53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2" name="Google Shape;3382;p53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3" name="Google Shape;3383;p53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4" name="Google Shape;3384;p53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5" name="Google Shape;3385;p53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6" name="Google Shape;3386;p53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7" name="Google Shape;3387;p53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8" name="Google Shape;3388;p53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09" name="Google Shape;3389;p53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0" name="Google Shape;3390;p53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1" name="Google Shape;3391;p53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2" name="Google Shape;3392;p53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3" name="Google Shape;3393;p53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4" name="Google Shape;3394;p53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5" name="Google Shape;3395;p53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6" name="Google Shape;3396;p53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7" name="Google Shape;3397;p53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8" name="Google Shape;3398;p53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19" name="Google Shape;3399;p53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0" name="Google Shape;3400;p53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1" name="Google Shape;3401;p53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2" name="Google Shape;3402;p53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3" name="Google Shape;3403;p53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4" name="Google Shape;3404;p53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5" name="Google Shape;3405;p53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6" name="Google Shape;3406;p53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7" name="Google Shape;3407;p53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8" name="Google Shape;3408;p53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29" name="Google Shape;3409;p53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0" name="Google Shape;3410;p53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1" name="Google Shape;3411;p53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2" name="Google Shape;3412;p53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3" name="Google Shape;3413;p53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4" name="Google Shape;3414;p53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5" name="Google Shape;3415;p53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6" name="Google Shape;3416;p53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7" name="Google Shape;3417;p53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8" name="Google Shape;3418;p53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39" name="Google Shape;3419;p53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0" name="Google Shape;3420;p53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1" name="Google Shape;3421;p53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2" name="Google Shape;3422;p53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3" name="Google Shape;3423;p53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4" name="Google Shape;3424;p53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5" name="Google Shape;3425;p53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6" name="Google Shape;3426;p53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7" name="Google Shape;3427;p53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8" name="Google Shape;3428;p53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49" name="Google Shape;3429;p53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0" name="Google Shape;3430;p53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1" name="Google Shape;3431;p53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2" name="Google Shape;3432;p53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3" name="Google Shape;3433;p53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4" name="Google Shape;3434;p53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5" name="Google Shape;3435;p53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6" name="Google Shape;3436;p53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7" name="Google Shape;3437;p53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8" name="Google Shape;3438;p53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59" name="Google Shape;3439;p53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0" name="Google Shape;3440;p53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1" name="Google Shape;3441;p53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2" name="Google Shape;3442;p53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3" name="Google Shape;3443;p53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4" name="Google Shape;3444;p53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5" name="Google Shape;3445;p53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6" name="Google Shape;3446;p53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7" name="Google Shape;3447;p53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8" name="Google Shape;3448;p53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69" name="Google Shape;3449;p53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0" name="Google Shape;3450;p53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1" name="Google Shape;3451;p53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2" name="Google Shape;3452;p53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3" name="Google Shape;3453;p53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4" name="Google Shape;3454;p53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5" name="Google Shape;3455;p53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6" name="Google Shape;3456;p53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7" name="Google Shape;3457;p53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8" name="Google Shape;3458;p53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79" name="Google Shape;3459;p53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0" name="Google Shape;3460;p53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1" name="Google Shape;3461;p53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2" name="Google Shape;3462;p53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3" name="Google Shape;3463;p53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4" name="Google Shape;3464;p53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5" name="Google Shape;3465;p53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6" name="Google Shape;3466;p53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7" name="Google Shape;3467;p53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8" name="Google Shape;3468;p53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89" name="Google Shape;3469;p53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0" name="Google Shape;3470;p53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1" name="Google Shape;3471;p53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2" name="Google Shape;3472;p53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3" name="Google Shape;3473;p53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4" name="Google Shape;3474;p53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5" name="Google Shape;3475;p53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6" name="Google Shape;3476;p53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7" name="Google Shape;3477;p53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8" name="Google Shape;3478;p53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99" name="Google Shape;3479;p53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0" name="Google Shape;3480;p53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1" name="Google Shape;3481;p53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2" name="Google Shape;3482;p53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3" name="Google Shape;3483;p53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4" name="Google Shape;3484;p53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5" name="Google Shape;3485;p53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6" name="Google Shape;3486;p53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7" name="Google Shape;3487;p53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8" name="Google Shape;3488;p53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09" name="Google Shape;3489;p53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0" name="Google Shape;3490;p53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1" name="Google Shape;3491;p53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2" name="Google Shape;3492;p53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3" name="Google Shape;3493;p53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4" name="Google Shape;3494;p53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5" name="Google Shape;3495;p53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6" name="Google Shape;3496;p53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7" name="Google Shape;3497;p53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8" name="Google Shape;3498;p53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19" name="Google Shape;3499;p53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0" name="Google Shape;3500;p53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1" name="Google Shape;3501;p53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2" name="Google Shape;3502;p53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3" name="Google Shape;3503;p53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4" name="Google Shape;3504;p53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5" name="Google Shape;3505;p53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6" name="Google Shape;3506;p53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7" name="Google Shape;3507;p53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8" name="Google Shape;3508;p53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29" name="Google Shape;3509;p53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0" name="Google Shape;3510;p53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1" name="Google Shape;3511;p53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2" name="Google Shape;3512;p53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3" name="Google Shape;3513;p53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4" name="Google Shape;3514;p53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5" name="Google Shape;3515;p53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6" name="Google Shape;3516;p53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7" name="Google Shape;3517;p53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8" name="Google Shape;3518;p53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39" name="Google Shape;3519;p53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0" name="Google Shape;3520;p53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1" name="Google Shape;3521;p53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2" name="Google Shape;3522;p53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3" name="Google Shape;3523;p53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4" name="Google Shape;3524;p53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5" name="Google Shape;3525;p53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6" name="Google Shape;3526;p53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7" name="Google Shape;3527;p53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8" name="Google Shape;3528;p53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49" name="Google Shape;3529;p53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50" name="Google Shape;3530;p53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51" name="Google Shape;3531;p53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52" name="Google Shape;3532;p53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54" name="矩形 4053"/>
          <p:cNvSpPr/>
          <p:nvPr/>
        </p:nvSpPr>
        <p:spPr>
          <a:xfrm>
            <a:off x="807188" y="251937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zh-TW" altLang="en-US" sz="3200" b="1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協調推動六大核心戰略產業</a:t>
            </a:r>
          </a:p>
        </p:txBody>
      </p:sp>
      <p:sp>
        <p:nvSpPr>
          <p:cNvPr id="4055" name="Oval 10">
            <a:extLst>
              <a:ext uri="{FF2B5EF4-FFF2-40B4-BE49-F238E27FC236}">
                <a16:creationId xmlns="" xmlns:a16="http://schemas.microsoft.com/office/drawing/2014/main" id="{BC18F950-2FF6-4F85-90F5-FEFA5E483BB4}"/>
              </a:ext>
            </a:extLst>
          </p:cNvPr>
          <p:cNvSpPr/>
          <p:nvPr/>
        </p:nvSpPr>
        <p:spPr>
          <a:xfrm>
            <a:off x="217185" y="242294"/>
            <a:ext cx="576064" cy="573285"/>
          </a:xfrm>
          <a:prstGeom prst="ellipse">
            <a:avLst/>
          </a:prstGeom>
          <a:solidFill>
            <a:srgbClr val="B3D6AC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altLang="zh-TW" sz="2700" b="1" dirty="0">
                <a:solidFill>
                  <a:srgbClr val="515151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JM" sz="2700" b="1" dirty="0">
              <a:solidFill>
                <a:srgbClr val="515151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9500" y="980728"/>
            <a:ext cx="6840760" cy="102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defTabSz="914377">
              <a:lnSpc>
                <a:spcPts val="38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本會、經濟部</a:t>
            </a:r>
            <a:r>
              <a:rPr lang="zh-TW" altLang="en-US" sz="2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、科技部等</a:t>
            </a:r>
            <a:r>
              <a:rPr lang="en-US" altLang="zh-TW" sz="2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18</a:t>
            </a:r>
            <a:r>
              <a:rPr lang="zh-TW" altLang="en-US" sz="2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個單位共同推動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，</a:t>
            </a:r>
            <a:r>
              <a:rPr lang="en-US" altLang="zh-TW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/>
            </a:r>
            <a:br>
              <a:rPr lang="en-US" altLang="zh-TW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</a:br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讓</a:t>
            </a:r>
            <a:r>
              <a:rPr lang="zh-TW" altLang="en-US" sz="2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臺灣成為全球經濟的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關鍵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力量</a:t>
            </a:r>
            <a:endParaRPr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" y="2197517"/>
            <a:ext cx="8964000" cy="420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9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圓角矩形 193"/>
          <p:cNvSpPr/>
          <p:nvPr/>
        </p:nvSpPr>
        <p:spPr>
          <a:xfrm flipV="1">
            <a:off x="4676721" y="820148"/>
            <a:ext cx="3996205" cy="2202404"/>
          </a:xfrm>
          <a:prstGeom prst="roundRect">
            <a:avLst>
              <a:gd name="adj" fmla="val 5299"/>
            </a:avLst>
          </a:prstGeom>
          <a:solidFill>
            <a:srgbClr val="EBF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TW" altLang="en-US">
              <a:solidFill>
                <a:srgbClr val="FFFFFF"/>
              </a:solidFill>
            </a:endParaRPr>
          </a:p>
        </p:txBody>
      </p:sp>
      <p:grpSp>
        <p:nvGrpSpPr>
          <p:cNvPr id="125" name="群組 124"/>
          <p:cNvGrpSpPr/>
          <p:nvPr/>
        </p:nvGrpSpPr>
        <p:grpSpPr>
          <a:xfrm>
            <a:off x="4592432" y="851798"/>
            <a:ext cx="4152769" cy="2170754"/>
            <a:chOff x="2558110" y="954777"/>
            <a:chExt cx="4152769" cy="2170754"/>
          </a:xfrm>
        </p:grpSpPr>
        <p:sp>
          <p:nvSpPr>
            <p:cNvPr id="81" name="矩形 80"/>
            <p:cNvSpPr/>
            <p:nvPr/>
          </p:nvSpPr>
          <p:spPr>
            <a:xfrm>
              <a:off x="2989485" y="954777"/>
              <a:ext cx="32650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61950">
                <a:defRPr/>
              </a:pPr>
              <a:r>
                <a:rPr kumimoji="1" lang="zh-TW" altLang="en-US" sz="2400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物聯網成為</a:t>
              </a:r>
              <a:r>
                <a:rPr kumimoji="1" lang="zh-TW" altLang="en-US" sz="24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itchFamily="18" charset="0"/>
                </a:rPr>
                <a:t>兆元產業</a:t>
              </a:r>
              <a:endParaRPr kumimoji="1" lang="en-US" altLang="zh-TW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0"/>
            <a:stretch/>
          </p:blipFill>
          <p:spPr bwMode="auto">
            <a:xfrm>
              <a:off x="2558110" y="1461218"/>
              <a:ext cx="4152769" cy="166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9" name="標題 1"/>
          <p:cNvSpPr txBox="1">
            <a:spLocks/>
          </p:cNvSpPr>
          <p:nvPr/>
        </p:nvSpPr>
        <p:spPr>
          <a:xfrm>
            <a:off x="457200" y="-47841"/>
            <a:ext cx="8229600" cy="886651"/>
          </a:xfrm>
          <a:prstGeom prst="rect">
            <a:avLst/>
          </a:prstGeom>
        </p:spPr>
        <p:txBody>
          <a:bodyPr vert="horz" lIns="91396" tIns="45700" rIns="91396" bIns="45700" rtlCol="0" anchor="ctr">
            <a:normAutofit/>
          </a:bodyPr>
          <a:lstStyle>
            <a:lvl1pPr algn="ctr" defTabSz="914400" rtl="0" eaLnBrk="1" latinLnBrk="0" hangingPunct="0">
              <a:spcBef>
                <a:spcPct val="0"/>
              </a:spcBef>
              <a:buNone/>
              <a:defRPr sz="4400" b="1" kern="1200" baseline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defRPr/>
            </a:pPr>
            <a:endParaRPr lang="zh-TW" altLang="en-US" dirty="0">
              <a:solidFill>
                <a:srgbClr val="4BACC6">
                  <a:lumMod val="75000"/>
                </a:srgbClr>
              </a:solidFill>
              <a:effectLst>
                <a:glow rad="63500">
                  <a:sysClr val="window" lastClr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4" name="圓角矩形 133"/>
          <p:cNvSpPr/>
          <p:nvPr/>
        </p:nvSpPr>
        <p:spPr>
          <a:xfrm flipV="1">
            <a:off x="188862" y="822819"/>
            <a:ext cx="4383137" cy="2202404"/>
          </a:xfrm>
          <a:prstGeom prst="roundRect">
            <a:avLst>
              <a:gd name="adj" fmla="val 5299"/>
            </a:avLst>
          </a:prstGeom>
          <a:solidFill>
            <a:srgbClr val="EBF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37" name="圓角矩形 136"/>
          <p:cNvSpPr/>
          <p:nvPr/>
        </p:nvSpPr>
        <p:spPr>
          <a:xfrm flipV="1">
            <a:off x="4666344" y="4705350"/>
            <a:ext cx="4020456" cy="2098082"/>
          </a:xfrm>
          <a:prstGeom prst="roundRect">
            <a:avLst>
              <a:gd name="adj" fmla="val 5299"/>
            </a:avLst>
          </a:prstGeom>
          <a:solidFill>
            <a:srgbClr val="EBF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4706877" y="4747995"/>
            <a:ext cx="39660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TW"/>
            </a:defPPr>
            <a:lvl1pPr lvl="0" algn="ctr" defTabSz="361950">
              <a:defRPr kumimoji="1" sz="2400" b="1" ker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</a:lstStyle>
          <a:p>
            <a:r>
              <a:rPr lang="zh-TW" altLang="en-US" sz="1800" dirty="0">
                <a:solidFill>
                  <a:srgbClr val="000000"/>
                </a:solidFill>
              </a:rPr>
              <a:t>與經濟部共同推動</a:t>
            </a:r>
            <a:r>
              <a:rPr lang="zh-TW" altLang="en-US" dirty="0" smtClean="0"/>
              <a:t>智慧城鄉</a:t>
            </a:r>
            <a:r>
              <a:rPr lang="zh-TW" altLang="en-US" sz="1800" dirty="0" smtClean="0">
                <a:solidFill>
                  <a:srgbClr val="000000"/>
                </a:solidFill>
              </a:rPr>
              <a:t>有</a:t>
            </a:r>
            <a:r>
              <a:rPr lang="zh-TW" altLang="en-US" sz="1800" dirty="0">
                <a:solidFill>
                  <a:srgbClr val="000000"/>
                </a:solidFill>
              </a:rPr>
              <a:t>感服務</a:t>
            </a:r>
          </a:p>
        </p:txBody>
      </p:sp>
      <p:grpSp>
        <p:nvGrpSpPr>
          <p:cNvPr id="127" name="群組 126"/>
          <p:cNvGrpSpPr/>
          <p:nvPr/>
        </p:nvGrpSpPr>
        <p:grpSpPr>
          <a:xfrm>
            <a:off x="4455425" y="5098277"/>
            <a:ext cx="4266806" cy="1705698"/>
            <a:chOff x="4426850" y="4936352"/>
            <a:chExt cx="4266806" cy="1705698"/>
          </a:xfrm>
        </p:grpSpPr>
        <p:grpSp>
          <p:nvGrpSpPr>
            <p:cNvPr id="126" name="群組 125"/>
            <p:cNvGrpSpPr/>
            <p:nvPr/>
          </p:nvGrpSpPr>
          <p:grpSpPr>
            <a:xfrm>
              <a:off x="5449550" y="5193527"/>
              <a:ext cx="2548062" cy="1306311"/>
              <a:chOff x="5449550" y="5479277"/>
              <a:chExt cx="2548062" cy="1306311"/>
            </a:xfrm>
          </p:grpSpPr>
          <p:pic>
            <p:nvPicPr>
              <p:cNvPr id="141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363"/>
              <a:stretch/>
            </p:blipFill>
            <p:spPr bwMode="auto">
              <a:xfrm>
                <a:off x="5449550" y="5479277"/>
                <a:ext cx="2543354" cy="1268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2" name="文字方塊 8">
                <a:extLst>
                  <a:ext uri="{FF2B5EF4-FFF2-40B4-BE49-F238E27FC236}">
                    <a16:creationId xmlns="" xmlns:a16="http://schemas.microsoft.com/office/drawing/2014/main" id="{F069B810-7171-47F7-8FE8-950306922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2296" y="6322223"/>
                <a:ext cx="5153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t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農畜</a:t>
                </a:r>
                <a:endParaRPr lang="en-US" altLang="zh-TW" sz="1200" b="1" kern="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漁牧</a:t>
                </a:r>
              </a:p>
            </p:txBody>
          </p:sp>
          <p:sp>
            <p:nvSpPr>
              <p:cNvPr id="143" name="文字方塊 8">
                <a:extLst>
                  <a:ext uri="{FF2B5EF4-FFF2-40B4-BE49-F238E27FC236}">
                    <a16:creationId xmlns="" xmlns:a16="http://schemas.microsoft.com/office/drawing/2014/main" id="{F069B810-7171-47F7-8FE8-950306922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4748" y="5606461"/>
                <a:ext cx="50705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t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健康</a:t>
                </a:r>
                <a:endParaRPr lang="en-US" altLang="zh-TW" sz="1200" b="1" kern="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醫療</a:t>
                </a:r>
              </a:p>
            </p:txBody>
          </p:sp>
          <p:sp>
            <p:nvSpPr>
              <p:cNvPr id="144" name="文字方塊 8">
                <a:extLst>
                  <a:ext uri="{FF2B5EF4-FFF2-40B4-BE49-F238E27FC236}">
                    <a16:creationId xmlns="" xmlns:a16="http://schemas.microsoft.com/office/drawing/2014/main" id="{F069B810-7171-47F7-8FE8-950306922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6660" y="5848874"/>
                <a:ext cx="5153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t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環境</a:t>
                </a:r>
                <a:endParaRPr lang="en-US" altLang="zh-TW" sz="1200" b="1" kern="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品質</a:t>
                </a:r>
                <a:endParaRPr lang="en-US" altLang="zh-TW" sz="1200" b="1" kern="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145" name="文字方塊 8">
                <a:extLst>
                  <a:ext uri="{FF2B5EF4-FFF2-40B4-BE49-F238E27FC236}">
                    <a16:creationId xmlns="" xmlns:a16="http://schemas.microsoft.com/office/drawing/2014/main" id="{F069B810-7171-47F7-8FE8-950306922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6803" y="5595057"/>
                <a:ext cx="5659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t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交通</a:t>
                </a:r>
                <a:endParaRPr lang="en-US" altLang="zh-TW" sz="1200" b="1" kern="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停車</a:t>
                </a:r>
                <a:endParaRPr lang="en-US" altLang="zh-TW" sz="1200" b="1" kern="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146" name="文字方塊 8">
                <a:extLst>
                  <a:ext uri="{FF2B5EF4-FFF2-40B4-BE49-F238E27FC236}">
                    <a16:creationId xmlns="" xmlns:a16="http://schemas.microsoft.com/office/drawing/2014/main" id="{F069B810-7171-47F7-8FE8-950306922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1648" y="5890732"/>
                <a:ext cx="4974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t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教育</a:t>
                </a:r>
                <a:endParaRPr lang="en-US" altLang="zh-TW" sz="1200" b="1" kern="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學習</a:t>
                </a:r>
                <a:endParaRPr lang="en-US" altLang="zh-TW" sz="1200" b="1" kern="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147" name="文字方塊 8">
                <a:extLst>
                  <a:ext uri="{FF2B5EF4-FFF2-40B4-BE49-F238E27FC236}">
                    <a16:creationId xmlns="" xmlns:a16="http://schemas.microsoft.com/office/drawing/2014/main" id="{F069B810-7171-47F7-8FE8-950306922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8125" y="6323923"/>
                <a:ext cx="5539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t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觀光</a:t>
                </a:r>
                <a:endParaRPr lang="en-US" altLang="zh-TW" sz="1200" b="1" kern="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1200" b="1" kern="0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Times New Roman" pitchFamily="18" charset="0"/>
                  </a:rPr>
                  <a:t>零售</a:t>
                </a:r>
                <a:endParaRPr lang="en-US" altLang="zh-TW" sz="1200" b="1" kern="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148" name="文字方塊 8">
              <a:extLst>
                <a:ext uri="{FF2B5EF4-FFF2-40B4-BE49-F238E27FC236}">
                  <a16:creationId xmlns="" xmlns:a16="http://schemas.microsoft.com/office/drawing/2014/main" id="{F069B810-7171-47F7-8FE8-950306922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9092" y="5872426"/>
              <a:ext cx="1546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2000" b="1" kern="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223</a:t>
              </a:r>
              <a:r>
                <a:rPr lang="zh-TW" altLang="en-US" sz="1200" b="1" kern="0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項</a:t>
              </a:r>
              <a:endParaRPr lang="en-US" altLang="zh-TW" sz="12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2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智慧解決方案</a:t>
              </a:r>
            </a:p>
          </p:txBody>
        </p:sp>
        <p:sp>
          <p:nvSpPr>
            <p:cNvPr id="149" name="矩形 148">
              <a:extLst>
                <a:ext uri="{FF2B5EF4-FFF2-40B4-BE49-F238E27FC236}">
                  <a16:creationId xmlns="" xmlns:a16="http://schemas.microsoft.com/office/drawing/2014/main" id="{1B6ED3BA-4358-4F62-8311-E1566E0FFEE1}"/>
                </a:ext>
              </a:extLst>
            </p:cNvPr>
            <p:cNvSpPr/>
            <p:nvPr/>
          </p:nvSpPr>
          <p:spPr>
            <a:xfrm>
              <a:off x="5997667" y="6380440"/>
              <a:ext cx="1455230" cy="2616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rIns="0" rtlCol="0" anchor="b">
              <a:spAutoFit/>
            </a:bodyPr>
            <a:lstStyle/>
            <a:p>
              <a:pPr algn="ctr">
                <a:defRPr/>
              </a:pPr>
              <a:r>
                <a:rPr lang="zh-TW" altLang="en-US" sz="1100" kern="0" cap="all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導入全台</a:t>
              </a:r>
              <a:r>
                <a:rPr lang="en-US" altLang="zh-TW" sz="1100" kern="0" cap="all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22</a:t>
              </a:r>
              <a:r>
                <a:rPr lang="zh-TW" altLang="en-US" sz="1100" kern="0" cap="all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縣市</a:t>
              </a:r>
              <a:endParaRPr lang="en-US" altLang="zh-TW" sz="1100" kern="0" cap="all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1" name="object 4"/>
            <p:cNvSpPr txBox="1"/>
            <p:nvPr/>
          </p:nvSpPr>
          <p:spPr>
            <a:xfrm>
              <a:off x="7880348" y="5441766"/>
              <a:ext cx="813308" cy="479618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>
              <a:defPPr>
                <a:defRPr lang="zh-TW"/>
              </a:defPPr>
              <a:lvl1pPr marR="5080" algn="ctr">
                <a:lnSpc>
                  <a:spcPct val="100000"/>
                </a:lnSpc>
                <a:defRPr sz="900">
                  <a:latin typeface="Microsoft YaHei" pitchFamily="34" charset="-122"/>
                  <a:ea typeface="Microsoft YaHei" pitchFamily="34" charset="-122"/>
                  <a:cs typeface="UKIJ CJK"/>
                </a:defRPr>
              </a:lvl1pPr>
            </a:lstStyle>
            <a:p>
              <a:pPr defTabSz="914377"/>
              <a:r>
                <a:rPr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空汙AI監測</a:t>
              </a:r>
            </a:p>
            <a:p>
              <a:pPr defTabSz="914377"/>
              <a:r>
                <a:rPr dirty="0" err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環保稽核效能</a:t>
              </a:r>
              <a:r>
                <a:rPr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defTabSz="914377"/>
              <a:r>
                <a:rPr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提高6倍</a:t>
              </a:r>
            </a:p>
          </p:txBody>
        </p:sp>
        <p:sp>
          <p:nvSpPr>
            <p:cNvPr id="153" name="object 13"/>
            <p:cNvSpPr txBox="1"/>
            <p:nvPr/>
          </p:nvSpPr>
          <p:spPr>
            <a:xfrm>
              <a:off x="7992904" y="6107869"/>
              <a:ext cx="689757" cy="479618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>
              <a:defPPr>
                <a:defRPr lang="zh-TW"/>
              </a:defPPr>
              <a:lvl1pPr marR="5080" algn="ctr">
                <a:lnSpc>
                  <a:spcPct val="100000"/>
                </a:lnSpc>
                <a:defRPr sz="900">
                  <a:latin typeface="Microsoft YaHei" pitchFamily="34" charset="-122"/>
                  <a:ea typeface="Microsoft YaHei" pitchFamily="34" charset="-122"/>
                  <a:cs typeface="UKIJ CJK"/>
                </a:defRPr>
              </a:lvl1pPr>
            </a:lstStyle>
            <a:p>
              <a:pPr defTabSz="914377"/>
              <a:r>
                <a:rPr dirty="0" err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運用無人</a:t>
              </a:r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機</a:t>
              </a:r>
              <a:r>
                <a:rPr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defTabSz="914377"/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農耕效率</a:t>
              </a:r>
              <a:r>
                <a:rPr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defTabSz="914377"/>
              <a:r>
                <a:rPr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提升10倍</a:t>
              </a:r>
            </a:p>
          </p:txBody>
        </p:sp>
        <p:sp>
          <p:nvSpPr>
            <p:cNvPr id="154" name="object 14"/>
            <p:cNvSpPr txBox="1"/>
            <p:nvPr/>
          </p:nvSpPr>
          <p:spPr>
            <a:xfrm>
              <a:off x="4426850" y="6032057"/>
              <a:ext cx="1072949" cy="479618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>
              <a:defPPr>
                <a:defRPr lang="zh-TW"/>
              </a:defPPr>
              <a:lvl1pPr marR="5080" algn="ctr">
                <a:lnSpc>
                  <a:spcPct val="100000"/>
                </a:lnSpc>
                <a:defRPr sz="900">
                  <a:latin typeface="Microsoft YaHei" pitchFamily="34" charset="-122"/>
                  <a:ea typeface="Microsoft YaHei" pitchFamily="34" charset="-122"/>
                  <a:cs typeface="UKIJ CJK"/>
                </a:defRPr>
              </a:lvl1pPr>
            </a:lstStyle>
            <a:p>
              <a:pPr defTabSz="914377"/>
              <a:r>
                <a:rPr dirty="0" err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出遊旅運</a:t>
              </a:r>
              <a:endParaRPr 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defTabSz="914377"/>
              <a:r>
                <a:rPr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國道60%路線</a:t>
              </a:r>
              <a:endParaRPr 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defTabSz="914377"/>
              <a:r>
                <a:rPr dirty="0" err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免排隊購票</a:t>
              </a:r>
              <a:endParaRPr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6" name="object 16"/>
            <p:cNvSpPr txBox="1"/>
            <p:nvPr/>
          </p:nvSpPr>
          <p:spPr>
            <a:xfrm>
              <a:off x="4761938" y="5424201"/>
              <a:ext cx="857774" cy="479618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>
              <a:defPPr>
                <a:defRPr lang="zh-TW"/>
              </a:defPPr>
              <a:lvl1pPr marR="5080" algn="ctr">
                <a:lnSpc>
                  <a:spcPct val="100000"/>
                </a:lnSpc>
                <a:defRPr sz="900">
                  <a:latin typeface="Microsoft YaHei" pitchFamily="34" charset="-122"/>
                  <a:ea typeface="Microsoft YaHei" pitchFamily="34" charset="-122"/>
                  <a:cs typeface="UKIJ CJK"/>
                </a:defRPr>
              </a:lvl1pPr>
            </a:lstStyle>
            <a:p>
              <a:pPr defTabSz="914377"/>
              <a:r>
                <a:rPr lang="en-US" altLang="zh-TW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Ai</a:t>
              </a:r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客製化</a:t>
              </a:r>
              <a:endPara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defTabSz="914377"/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英語課程</a:t>
              </a:r>
              <a:endPara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defTabSz="914377"/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提升雙語競爭力</a:t>
              </a:r>
              <a:endPara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7" name="object 19"/>
            <p:cNvSpPr txBox="1"/>
            <p:nvPr/>
          </p:nvSpPr>
          <p:spPr>
            <a:xfrm>
              <a:off x="5416152" y="4962148"/>
              <a:ext cx="666067" cy="479618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>
              <a:defPPr>
                <a:defRPr lang="zh-TW"/>
              </a:defPPr>
              <a:lvl1pPr marR="5080" algn="ctr">
                <a:lnSpc>
                  <a:spcPct val="100000"/>
                </a:lnSpc>
                <a:defRPr sz="900">
                  <a:latin typeface="Microsoft YaHei" pitchFamily="34" charset="-122"/>
                  <a:ea typeface="Microsoft YaHei" pitchFamily="34" charset="-122"/>
                  <a:cs typeface="UKIJ CJK"/>
                </a:defRPr>
              </a:lvl1pPr>
            </a:lstStyle>
            <a:p>
              <a:pPr defTabSz="914377"/>
              <a:r>
                <a:rPr dirty="0" err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路邊停車位</a:t>
              </a:r>
              <a:endParaRPr lang="en-US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defTabSz="914377"/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尋位時間 </a:t>
              </a:r>
              <a:endPara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defTabSz="914377"/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減少</a:t>
              </a:r>
              <a:r>
                <a:rPr lang="en-US" altLang="zh-TW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5-8</a:t>
              </a:r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分</a:t>
              </a:r>
            </a:p>
          </p:txBody>
        </p:sp>
        <p:sp>
          <p:nvSpPr>
            <p:cNvPr id="159" name="object 4"/>
            <p:cNvSpPr txBox="1"/>
            <p:nvPr/>
          </p:nvSpPr>
          <p:spPr>
            <a:xfrm>
              <a:off x="7333300" y="4936352"/>
              <a:ext cx="813308" cy="479618"/>
            </a:xfrm>
            <a:prstGeom prst="rect">
              <a:avLst/>
            </a:prstGeom>
          </p:spPr>
          <p:txBody>
            <a:bodyPr vert="horz" wrap="square" lIns="0" tIns="63500" rIns="0" bIns="0" rtlCol="0">
              <a:spAutoFit/>
            </a:bodyPr>
            <a:lstStyle/>
            <a:p>
              <a:pPr marR="5080" algn="ctr" defTabSz="914377"/>
              <a:r>
                <a:rPr lang="en-US" sz="90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UKIJ CJK"/>
                </a:rPr>
                <a:t>AI</a:t>
              </a:r>
              <a:r>
                <a:rPr lang="zh-TW" altLang="en-US" sz="90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UKIJ CJK"/>
                </a:rPr>
                <a:t>篩檢及早治療</a:t>
              </a:r>
              <a:endPara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UKIJ CJK"/>
              </a:endParaRPr>
            </a:p>
            <a:p>
              <a:pPr marR="5080" algn="ctr" defTabSz="914377"/>
              <a:r>
                <a:rPr lang="en-US" sz="90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UKIJ CJK"/>
                </a:rPr>
                <a:t>5</a:t>
              </a:r>
              <a:r>
                <a:rPr lang="zh-TW" altLang="en-US" sz="90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UKIJ CJK"/>
                </a:rPr>
                <a:t>種眼疾辨識</a:t>
              </a:r>
              <a:endParaRPr lang="en-US" altLang="zh-TW"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UKIJ CJK"/>
              </a:endParaRPr>
            </a:p>
            <a:p>
              <a:pPr marR="5080" algn="ctr" defTabSz="914377"/>
              <a:r>
                <a:rPr lang="zh-TW" altLang="en-US" sz="90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UKIJ CJK"/>
                </a:rPr>
                <a:t>精準度達</a:t>
              </a:r>
              <a:r>
                <a:rPr lang="en-US" altLang="zh-TW" sz="90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UKIJ CJK"/>
                </a:rPr>
                <a:t>85%</a:t>
              </a:r>
              <a:endParaRPr sz="9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UKIJ CJK"/>
              </a:endParaRPr>
            </a:p>
          </p:txBody>
        </p:sp>
      </p:grpSp>
      <p:sp>
        <p:nvSpPr>
          <p:cNvPr id="161" name="圓角矩形 160"/>
          <p:cNvSpPr/>
          <p:nvPr/>
        </p:nvSpPr>
        <p:spPr>
          <a:xfrm flipV="1">
            <a:off x="157652" y="3090465"/>
            <a:ext cx="4363227" cy="1584000"/>
          </a:xfrm>
          <a:prstGeom prst="roundRect">
            <a:avLst>
              <a:gd name="adj" fmla="val 5299"/>
            </a:avLst>
          </a:prstGeom>
          <a:solidFill>
            <a:srgbClr val="EBF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TW" altLang="en-US">
              <a:solidFill>
                <a:srgbClr val="FFFFFF"/>
              </a:solidFill>
            </a:endParaRPr>
          </a:p>
        </p:txBody>
      </p:sp>
      <p:grpSp>
        <p:nvGrpSpPr>
          <p:cNvPr id="124" name="群組 123"/>
          <p:cNvGrpSpPr/>
          <p:nvPr/>
        </p:nvGrpSpPr>
        <p:grpSpPr>
          <a:xfrm>
            <a:off x="4652470" y="3124622"/>
            <a:ext cx="4020456" cy="1482915"/>
            <a:chOff x="29030" y="4524124"/>
            <a:chExt cx="4020456" cy="1482915"/>
          </a:xfrm>
          <a:solidFill>
            <a:srgbClr val="EBF1DE"/>
          </a:solidFill>
        </p:grpSpPr>
        <p:sp>
          <p:nvSpPr>
            <p:cNvPr id="132" name="圓角矩形 131"/>
            <p:cNvSpPr/>
            <p:nvPr/>
          </p:nvSpPr>
          <p:spPr>
            <a:xfrm flipV="1">
              <a:off x="29030" y="4524124"/>
              <a:ext cx="4020456" cy="1482915"/>
            </a:xfrm>
            <a:prstGeom prst="roundRect">
              <a:avLst>
                <a:gd name="adj" fmla="val 52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kumimoji="1"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120" name="群組 119"/>
            <p:cNvGrpSpPr/>
            <p:nvPr/>
          </p:nvGrpSpPr>
          <p:grpSpPr>
            <a:xfrm>
              <a:off x="83437" y="4568350"/>
              <a:ext cx="3904336" cy="772559"/>
              <a:chOff x="365296" y="4465669"/>
              <a:chExt cx="3904336" cy="772559"/>
            </a:xfrm>
            <a:grpFill/>
          </p:grpSpPr>
          <p:sp>
            <p:nvSpPr>
              <p:cNvPr id="27" name="文字方塊 26"/>
              <p:cNvSpPr txBox="1"/>
              <p:nvPr/>
            </p:nvSpPr>
            <p:spPr>
              <a:xfrm>
                <a:off x="365296" y="4465669"/>
                <a:ext cx="3904336" cy="369332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TW"/>
                </a:defPPr>
                <a:lvl1pPr lvl="0" algn="ctr" defTabSz="361950">
                  <a:defRPr kumimoji="1" sz="2400" b="1" ker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itchFamily="18" charset="0"/>
                  </a:defRPr>
                </a:lvl1pPr>
              </a:lstStyle>
              <a:p>
                <a:r>
                  <a:rPr lang="zh-TW" altLang="en-US" dirty="0">
                    <a:solidFill>
                      <a:srgbClr val="000000"/>
                    </a:solidFill>
                  </a:rPr>
                  <a:t>引進</a:t>
                </a:r>
                <a:r>
                  <a:rPr lang="zh-TW" altLang="en-US" dirty="0"/>
                  <a:t>國際大廠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創新研發資源</a:t>
                </a:r>
              </a:p>
            </p:txBody>
          </p:sp>
          <p:grpSp>
            <p:nvGrpSpPr>
              <p:cNvPr id="119" name="群組 118"/>
              <p:cNvGrpSpPr/>
              <p:nvPr/>
            </p:nvGrpSpPr>
            <p:grpSpPr>
              <a:xfrm>
                <a:off x="519657" y="4889767"/>
                <a:ext cx="3706908" cy="348461"/>
                <a:chOff x="519657" y="4889767"/>
                <a:chExt cx="3706908" cy="348461"/>
              </a:xfrm>
              <a:grpFill/>
            </p:grpSpPr>
            <p:pic>
              <p:nvPicPr>
                <p:cNvPr id="45" name="圖片 4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8418" y="4964226"/>
                  <a:ext cx="825964" cy="23203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</p:pic>
            <p:pic>
              <p:nvPicPr>
                <p:cNvPr id="46" name="圖片 4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2317" y="4960204"/>
                  <a:ext cx="933440" cy="20372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</p:pic>
            <p:pic>
              <p:nvPicPr>
                <p:cNvPr id="47" name="圖片 46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83" t="30365" r="483" b="16245"/>
                <a:stretch/>
              </p:blipFill>
              <p:spPr>
                <a:xfrm>
                  <a:off x="3252566" y="4922104"/>
                  <a:ext cx="973999" cy="31612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</p:pic>
            <p:pic>
              <p:nvPicPr>
                <p:cNvPr id="48" name="圖片 4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657" y="4889767"/>
                  <a:ext cx="604815" cy="30649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</p:pic>
          </p:grpSp>
        </p:grpSp>
      </p:grpSp>
      <p:sp>
        <p:nvSpPr>
          <p:cNvPr id="1024" name="矩形 1023"/>
          <p:cNvSpPr/>
          <p:nvPr/>
        </p:nvSpPr>
        <p:spPr>
          <a:xfrm>
            <a:off x="5131429" y="4000850"/>
            <a:ext cx="3319979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 defTabSz="914377"/>
            <a:r>
              <a:rPr lang="zh-TW" altLang="en-US" sz="1600" dirty="0" smtClean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如</a:t>
            </a:r>
            <a:r>
              <a:rPr lang="zh-TW" altLang="en-US" sz="1600" dirty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亞矽執行</a:t>
            </a:r>
            <a:r>
              <a:rPr lang="zh-TW" altLang="en-US" sz="1600" dirty="0" smtClean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中心已協助思科於桃園</a:t>
            </a:r>
            <a:r>
              <a:rPr lang="zh-TW" altLang="en-US" sz="1600" dirty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設立智慧創新應用示範</a:t>
            </a:r>
            <a:r>
              <a:rPr lang="zh-TW" altLang="en-US" sz="1600" dirty="0" smtClean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中心</a:t>
            </a:r>
            <a:endParaRPr lang="zh-TW" altLang="en-US" sz="1600" dirty="0">
              <a:solidFill>
                <a:srgbClr val="00000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64" name="文字方塊 163"/>
          <p:cNvSpPr txBox="1"/>
          <p:nvPr/>
        </p:nvSpPr>
        <p:spPr>
          <a:xfrm>
            <a:off x="428262" y="886436"/>
            <a:ext cx="3904336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361950">
              <a:defRPr/>
            </a:pPr>
            <a:r>
              <a:rPr kumimoji="1"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積極</a:t>
            </a:r>
            <a:r>
              <a:rPr kumimoji="1" lang="zh-TW" altLang="en-US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投資新創</a:t>
            </a:r>
          </a:p>
        </p:txBody>
      </p:sp>
      <p:sp>
        <p:nvSpPr>
          <p:cNvPr id="182" name="圓角矩形 181"/>
          <p:cNvSpPr/>
          <p:nvPr/>
        </p:nvSpPr>
        <p:spPr>
          <a:xfrm flipV="1">
            <a:off x="166589" y="4724458"/>
            <a:ext cx="4383137" cy="2078974"/>
          </a:xfrm>
          <a:prstGeom prst="roundRect">
            <a:avLst>
              <a:gd name="adj" fmla="val 5299"/>
            </a:avLst>
          </a:prstGeom>
          <a:solidFill>
            <a:srgbClr val="EBF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TW" altLang="en-US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3" name="文字方塊 182"/>
          <p:cNvSpPr txBox="1"/>
          <p:nvPr/>
        </p:nvSpPr>
        <p:spPr>
          <a:xfrm>
            <a:off x="161990" y="4768615"/>
            <a:ext cx="43831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61950"/>
            <a:r>
              <a:rPr kumimoji="1" lang="zh-TW" altLang="en-US" sz="24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活絡</a:t>
            </a:r>
            <a:r>
              <a:rPr kumimoji="1" lang="zh-TW" altLang="en-US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人才及法規</a:t>
            </a:r>
            <a:r>
              <a:rPr kumimoji="1" lang="zh-TW" altLang="en-US" sz="24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調適</a:t>
            </a:r>
          </a:p>
        </p:txBody>
      </p:sp>
      <p:pic>
        <p:nvPicPr>
          <p:cNvPr id="184" name="Picture 2" descr="YouTube創辦人陳士駿從矽谷遷居回台他會如何翻轉台灣新創環境？｜天下雜誌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12170" r="14806"/>
          <a:stretch/>
        </p:blipFill>
        <p:spPr bwMode="auto">
          <a:xfrm>
            <a:off x="702465" y="5191287"/>
            <a:ext cx="1113000" cy="995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矩形 184">
            <a:extLst>
              <a:ext uri="{FF2B5EF4-FFF2-40B4-BE49-F238E27FC236}">
                <a16:creationId xmlns="" xmlns:a16="http://schemas.microsoft.com/office/drawing/2014/main" id="{DF02EBE3-FD4A-493A-B960-B77CBC1C9222}"/>
              </a:ext>
            </a:extLst>
          </p:cNvPr>
          <p:cNvSpPr/>
          <p:nvPr/>
        </p:nvSpPr>
        <p:spPr>
          <a:xfrm>
            <a:off x="190704" y="6197609"/>
            <a:ext cx="207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zh-TW" altLang="en-US" sz="1200" dirty="0" smtClean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已核發</a:t>
            </a:r>
            <a:r>
              <a:rPr lang="en-US" altLang="zh-TW" sz="12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2,243</a:t>
            </a:r>
            <a:r>
              <a:rPr lang="zh-TW" altLang="en-US" sz="12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zh-TW" altLang="en-US" sz="12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就業金卡</a:t>
            </a:r>
            <a:r>
              <a:rPr lang="zh-TW" altLang="en-US" sz="1200" dirty="0" smtClean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，首張</a:t>
            </a:r>
            <a:r>
              <a:rPr lang="en-US" altLang="zh-TW" sz="1200" dirty="0" smtClean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YouTube</a:t>
            </a:r>
            <a:r>
              <a:rPr lang="zh-TW" altLang="en-US" sz="1200" dirty="0" smtClean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創辦人陳士駿已回台協助新創發展</a:t>
            </a:r>
            <a:endParaRPr lang="zh-TW" altLang="en-US" sz="1200" dirty="0">
              <a:solidFill>
                <a:srgbClr val="00000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grpSp>
        <p:nvGrpSpPr>
          <p:cNvPr id="1038" name="群組 1037"/>
          <p:cNvGrpSpPr/>
          <p:nvPr/>
        </p:nvGrpSpPr>
        <p:grpSpPr>
          <a:xfrm>
            <a:off x="86222" y="1255768"/>
            <a:ext cx="2115803" cy="1642443"/>
            <a:chOff x="1362142" y="967839"/>
            <a:chExt cx="2478776" cy="1733550"/>
          </a:xfrm>
        </p:grpSpPr>
        <p:pic>
          <p:nvPicPr>
            <p:cNvPr id="171" name="Picture 11">
              <a:extLst>
                <a:ext uri="{FF2B5EF4-FFF2-40B4-BE49-F238E27FC236}">
                  <a16:creationId xmlns="" xmlns:a16="http://schemas.microsoft.com/office/drawing/2014/main" id="{FFA22BAB-19D4-4178-AE9F-15E401BCD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142" y="967839"/>
              <a:ext cx="2478775" cy="17335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" name="圓角矩形 171">
              <a:extLst>
                <a:ext uri="{FF2B5EF4-FFF2-40B4-BE49-F238E27FC236}">
                  <a16:creationId xmlns="" xmlns:a16="http://schemas.microsoft.com/office/drawing/2014/main" id="{F8A5B43D-6153-4527-96BB-73D2CD0B6DF1}"/>
                </a:ext>
              </a:extLst>
            </p:cNvPr>
            <p:cNvSpPr/>
            <p:nvPr/>
          </p:nvSpPr>
          <p:spPr>
            <a:xfrm>
              <a:off x="2086304" y="1942683"/>
              <a:ext cx="1754614" cy="724101"/>
            </a:xfrm>
            <a:prstGeom prst="roundRect">
              <a:avLst/>
            </a:prstGeom>
            <a:solidFill>
              <a:srgbClr val="00A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73" name="圓角矩形 172">
              <a:extLst>
                <a:ext uri="{FF2B5EF4-FFF2-40B4-BE49-F238E27FC236}">
                  <a16:creationId xmlns="" xmlns:a16="http://schemas.microsoft.com/office/drawing/2014/main" id="{9CD4EC50-C843-45D8-86DA-3BB85ACEC498}"/>
                </a:ext>
              </a:extLst>
            </p:cNvPr>
            <p:cNvSpPr/>
            <p:nvPr/>
          </p:nvSpPr>
          <p:spPr>
            <a:xfrm>
              <a:off x="2480219" y="1017444"/>
              <a:ext cx="1360698" cy="551039"/>
            </a:xfrm>
            <a:prstGeom prst="roundRect">
              <a:avLst/>
            </a:prstGeom>
            <a:solidFill>
              <a:srgbClr val="00A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22300">
                <a:spcBef>
                  <a:spcPts val="600"/>
                </a:spcBef>
                <a:defRPr/>
              </a:pPr>
              <a:r>
                <a:rPr lang="zh-TW" altLang="en-US" sz="1200" b="1" kern="0" dirty="0">
                  <a:solidFill>
                    <a:srgbClr val="FFFD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加碼匡列</a:t>
              </a:r>
              <a:endParaRPr lang="en-US" altLang="zh-TW" sz="1200" b="1" kern="0" dirty="0">
                <a:solidFill>
                  <a:srgbClr val="FF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622300">
                <a:defRPr/>
              </a:pPr>
              <a:r>
                <a:rPr lang="en-US" altLang="zh-TW" sz="1400" b="1" kern="0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r>
                <a:rPr lang="zh-TW" altLang="en-US" sz="1400" b="1" kern="0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億→</a:t>
              </a:r>
              <a:r>
                <a:rPr lang="en-US" altLang="zh-TW" sz="1400" b="1" kern="0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r>
                <a:rPr lang="zh-TW" altLang="en-US" sz="1400" b="1" kern="0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億</a:t>
              </a:r>
              <a:endParaRPr lang="en-US" altLang="zh-TW" sz="1400" kern="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矩形 164">
              <a:extLst>
                <a:ext uri="{FF2B5EF4-FFF2-40B4-BE49-F238E27FC236}">
                  <a16:creationId xmlns="" xmlns:a16="http://schemas.microsoft.com/office/drawing/2014/main" id="{DF02EBE3-FD4A-493A-B960-B77CBC1C9222}"/>
                </a:ext>
              </a:extLst>
            </p:cNvPr>
            <p:cNvSpPr/>
            <p:nvPr/>
          </p:nvSpPr>
          <p:spPr>
            <a:xfrm>
              <a:off x="2044067" y="1978276"/>
              <a:ext cx="1670680" cy="702349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algn="ctr" defTabSz="622300">
                <a:defRPr/>
              </a:pPr>
              <a:r>
                <a:rPr lang="zh-TW" altLang="en-US" sz="1200" kern="0" dirty="0">
                  <a:solidFill>
                    <a:srgbClr val="FFFDF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已通過</a:t>
              </a:r>
              <a:r>
                <a:rPr lang="en-US" altLang="zh-TW" sz="1200" b="1" kern="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131</a:t>
              </a:r>
              <a:r>
                <a:rPr lang="zh-TW" altLang="en-US" sz="1200" b="1" kern="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</a:t>
              </a:r>
              <a:r>
                <a:rPr lang="zh-TW" altLang="en-US" sz="12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</a:t>
              </a:r>
              <a:r>
                <a:rPr lang="zh-TW" altLang="en-US" sz="1200" kern="0" dirty="0">
                  <a:solidFill>
                    <a:srgbClr val="FFFDF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 </a:t>
              </a:r>
              <a:endParaRPr lang="en-US" altLang="zh-TW" sz="1200" kern="0" dirty="0">
                <a:solidFill>
                  <a:srgbClr val="FFFDF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22300">
                <a:defRPr/>
              </a:pPr>
              <a:r>
                <a:rPr lang="zh-TW" altLang="en-US" sz="1200" kern="0" dirty="0">
                  <a:solidFill>
                    <a:srgbClr val="FFFDF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投資</a:t>
              </a:r>
              <a:r>
                <a:rPr lang="en-US" altLang="zh-TW" sz="1200" b="1" kern="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19.28</a:t>
              </a:r>
              <a:r>
                <a:rPr lang="zh-TW" altLang="en-US" sz="1200" b="1" kern="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</a:t>
              </a:r>
              <a:r>
                <a:rPr lang="zh-TW" altLang="en-US" sz="1200" kern="0" dirty="0">
                  <a:solidFill>
                    <a:srgbClr val="FFFDF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endParaRPr lang="en-US" altLang="zh-TW" sz="1200" kern="0" dirty="0">
                <a:solidFill>
                  <a:srgbClr val="FFFDF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22300">
                <a:defRPr/>
              </a:pPr>
              <a:r>
                <a:rPr lang="zh-TW" altLang="en-US" sz="1200" kern="0" dirty="0">
                  <a:solidFill>
                    <a:srgbClr val="FFFDF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帶動</a:t>
              </a:r>
              <a:r>
                <a:rPr lang="zh-TW" altLang="en-US" sz="1200" kern="0" dirty="0" smtClean="0">
                  <a:solidFill>
                    <a:srgbClr val="FFFDF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投資</a:t>
              </a:r>
              <a:r>
                <a:rPr lang="en-US" altLang="zh-TW" sz="12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50.48</a:t>
              </a:r>
              <a:r>
                <a:rPr lang="zh-TW" altLang="en-US" sz="1200" b="1" kern="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</a:t>
              </a:r>
              <a:r>
                <a:rPr lang="zh-TW" altLang="en-US" sz="12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</a:t>
              </a:r>
              <a:endParaRPr lang="en-US" altLang="zh-TW" sz="12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5" name="文字方塊 194"/>
          <p:cNvSpPr txBox="1"/>
          <p:nvPr/>
        </p:nvSpPr>
        <p:spPr>
          <a:xfrm>
            <a:off x="268357" y="3125786"/>
            <a:ext cx="4032012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361950">
              <a:defRPr/>
            </a:pPr>
            <a:r>
              <a:rPr kumimoji="1" lang="zh-TW" altLang="en-US" sz="24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形塑</a:t>
            </a:r>
            <a:r>
              <a:rPr kumimoji="1" lang="zh-TW" altLang="en-US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國家新創品牌</a:t>
            </a:r>
          </a:p>
        </p:txBody>
      </p:sp>
      <p:pic>
        <p:nvPicPr>
          <p:cNvPr id="19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12454" r="3874" b="3714"/>
          <a:stretch/>
        </p:blipFill>
        <p:spPr bwMode="auto">
          <a:xfrm>
            <a:off x="3207405" y="3546868"/>
            <a:ext cx="1229538" cy="781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矩形 200">
            <a:extLst>
              <a:ext uri="{FF2B5EF4-FFF2-40B4-BE49-F238E27FC236}">
                <a16:creationId xmlns="" xmlns:a16="http://schemas.microsoft.com/office/drawing/2014/main" id="{DF02EBE3-FD4A-493A-B960-B77CBC1C9222}"/>
              </a:ext>
            </a:extLst>
          </p:cNvPr>
          <p:cNvSpPr/>
          <p:nvPr/>
        </p:nvSpPr>
        <p:spPr>
          <a:xfrm>
            <a:off x="86222" y="4399084"/>
            <a:ext cx="4566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spcBef>
                <a:spcPct val="0"/>
              </a:spcBef>
            </a:pPr>
            <a:r>
              <a:rPr lang="en-US" altLang="zh-TW" sz="1200" dirty="0" smtClean="0">
                <a:solidFill>
                  <a:srgbClr val="000000"/>
                </a:solidFill>
              </a:rPr>
              <a:t>Startup </a:t>
            </a:r>
            <a:r>
              <a:rPr lang="en-US" altLang="zh-TW" sz="1200" dirty="0">
                <a:solidFill>
                  <a:srgbClr val="000000"/>
                </a:solidFill>
              </a:rPr>
              <a:t>Island </a:t>
            </a:r>
            <a:r>
              <a:rPr lang="en-US" altLang="zh-TW" sz="1200" dirty="0" smtClean="0">
                <a:solidFill>
                  <a:srgbClr val="000000"/>
                </a:solidFill>
              </a:rPr>
              <a:t>TAIWAN</a:t>
            </a:r>
            <a:r>
              <a:rPr lang="zh-TW" altLang="en-US" sz="1200" kern="0" dirty="0" smtClean="0">
                <a:solidFill>
                  <a:srgbClr val="000000"/>
                </a:solidFill>
              </a:rPr>
              <a:t>於</a:t>
            </a:r>
            <a:r>
              <a:rPr lang="en-US" altLang="zh-TW" sz="1200" kern="0" dirty="0">
                <a:solidFill>
                  <a:srgbClr val="000000"/>
                </a:solidFill>
              </a:rPr>
              <a:t>CES</a:t>
            </a:r>
            <a:r>
              <a:rPr lang="zh-TW" altLang="en-US" sz="1200" kern="0" dirty="0">
                <a:solidFill>
                  <a:srgbClr val="000000"/>
                </a:solidFill>
              </a:rPr>
              <a:t>、</a:t>
            </a:r>
            <a:r>
              <a:rPr lang="en-US" altLang="zh-TW" sz="1200" kern="0" dirty="0">
                <a:solidFill>
                  <a:srgbClr val="000000"/>
                </a:solidFill>
              </a:rPr>
              <a:t>Meet </a:t>
            </a:r>
            <a:r>
              <a:rPr lang="en-US" altLang="zh-TW" sz="1200" kern="0" dirty="0" smtClean="0">
                <a:solidFill>
                  <a:srgbClr val="000000"/>
                </a:solidFill>
              </a:rPr>
              <a:t>Taipei</a:t>
            </a:r>
            <a:r>
              <a:rPr lang="zh-TW" altLang="en-US" sz="1200" kern="0" dirty="0" smtClean="0">
                <a:solidFill>
                  <a:srgbClr val="000000"/>
                </a:solidFill>
              </a:rPr>
              <a:t>等大型</a:t>
            </a:r>
            <a:r>
              <a:rPr lang="zh-TW" altLang="en-US" sz="1200" kern="0" dirty="0">
                <a:solidFill>
                  <a:srgbClr val="000000"/>
                </a:solidFill>
              </a:rPr>
              <a:t>國際展曝光</a:t>
            </a:r>
          </a:p>
        </p:txBody>
      </p:sp>
      <p:sp>
        <p:nvSpPr>
          <p:cNvPr id="70" name="矩形 69"/>
          <p:cNvSpPr/>
          <p:nvPr/>
        </p:nvSpPr>
        <p:spPr>
          <a:xfrm>
            <a:off x="952889" y="182514"/>
            <a:ext cx="4166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kern="0" dirty="0" smtClean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亞洲</a:t>
            </a:r>
            <a:r>
              <a:rPr lang="en-US" altLang="zh-TW" sz="3200" b="1" kern="0" dirty="0" smtClean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‧</a:t>
            </a:r>
            <a:r>
              <a:rPr lang="zh-TW" altLang="en-US" sz="3200" b="1" kern="0" dirty="0" smtClean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矽谷</a:t>
            </a:r>
            <a:r>
              <a:rPr lang="en-US" altLang="zh-TW" sz="3200" b="1" kern="0" dirty="0" smtClean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1.0</a:t>
            </a:r>
            <a:r>
              <a:rPr lang="zh-TW" altLang="en-US" sz="3200" b="1" kern="0" dirty="0" smtClean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重要成果</a:t>
            </a:r>
            <a:endParaRPr lang="zh-TW" altLang="en-US" sz="3200" b="1" kern="0" dirty="0">
              <a:solidFill>
                <a:srgbClr val="91CE6F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71" name="Oval 10">
            <a:extLst>
              <a:ext uri="{FF2B5EF4-FFF2-40B4-BE49-F238E27FC236}">
                <a16:creationId xmlns="" xmlns:a16="http://schemas.microsoft.com/office/drawing/2014/main" id="{BC18F950-2FF6-4F85-90F5-FEFA5E483BB4}"/>
              </a:ext>
            </a:extLst>
          </p:cNvPr>
          <p:cNvSpPr/>
          <p:nvPr/>
        </p:nvSpPr>
        <p:spPr>
          <a:xfrm>
            <a:off x="122502" y="25868"/>
            <a:ext cx="785939" cy="784922"/>
          </a:xfrm>
          <a:prstGeom prst="ellipse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JM" sz="1400" b="1" kern="0" dirty="0">
              <a:solidFill>
                <a:srgbClr val="515151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2232660" y="1272162"/>
            <a:ext cx="2264272" cy="1632612"/>
            <a:chOff x="272961" y="3485306"/>
            <a:chExt cx="4085439" cy="2210803"/>
          </a:xfrm>
        </p:grpSpPr>
        <p:grpSp>
          <p:nvGrpSpPr>
            <p:cNvPr id="86" name="群組 85"/>
            <p:cNvGrpSpPr/>
            <p:nvPr/>
          </p:nvGrpSpPr>
          <p:grpSpPr>
            <a:xfrm>
              <a:off x="272961" y="3485306"/>
              <a:ext cx="4085439" cy="2210803"/>
              <a:chOff x="434153" y="3159731"/>
              <a:chExt cx="3886637" cy="2210803"/>
            </a:xfrm>
          </p:grpSpPr>
          <p:pic>
            <p:nvPicPr>
              <p:cNvPr id="89" name="Picture 9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8" t="7915" r="6251" b="14693"/>
              <a:stretch/>
            </p:blipFill>
            <p:spPr bwMode="auto">
              <a:xfrm>
                <a:off x="434153" y="3159731"/>
                <a:ext cx="3886637" cy="221080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矩形 89"/>
              <p:cNvSpPr/>
              <p:nvPr/>
            </p:nvSpPr>
            <p:spPr>
              <a:xfrm>
                <a:off x="1356142" y="4181988"/>
                <a:ext cx="2942219" cy="498900"/>
              </a:xfrm>
              <a:prstGeom prst="rect">
                <a:avLst/>
              </a:prstGeom>
              <a:solidFill>
                <a:srgbClr val="F29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377"/>
                <a:r>
                  <a:rPr kumimoji="1" lang="zh-TW" altLang="en-US" sz="1200" b="1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</a:rPr>
                  <a:t>通過</a:t>
                </a:r>
                <a:r>
                  <a:rPr kumimoji="1" lang="en-US" altLang="zh-TW" sz="1200" b="1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</a:rPr>
                  <a:t>181</a:t>
                </a:r>
                <a:r>
                  <a:rPr kumimoji="1" lang="zh-TW" altLang="en-US" sz="1200" b="1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</a:rPr>
                  <a:t>案、投資</a:t>
                </a:r>
                <a:r>
                  <a:rPr kumimoji="1" lang="en-US" altLang="zh-TW" sz="1200" b="1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</a:rPr>
                  <a:t>29.4</a:t>
                </a:r>
                <a:r>
                  <a:rPr kumimoji="1" lang="zh-TW" altLang="en-US" sz="1200" b="1" dirty="0" smtClean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</a:rPr>
                  <a:t>億</a:t>
                </a:r>
                <a:endParaRPr kumimoji="1" lang="zh-TW" altLang="en-US" sz="12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pic>
          <p:nvPicPr>
            <p:cNvPr id="87" name="Picture 5" descr="AsiaYo | CakeResume Job Search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" t="36586" r="4000" b="39746"/>
            <a:stretch/>
          </p:blipFill>
          <p:spPr bwMode="auto">
            <a:xfrm>
              <a:off x="1833842" y="5433316"/>
              <a:ext cx="863115" cy="218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7" descr="什麼是開館保證金？ – Pinkoi Help Center for Taiwan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82" r="19817" b="24038"/>
            <a:stretch/>
          </p:blipFill>
          <p:spPr bwMode="auto">
            <a:xfrm>
              <a:off x="2843183" y="5444946"/>
              <a:ext cx="751743" cy="218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2" descr="D:\Users\mkhuang\Desktop\161396555652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 bwMode="auto">
          <a:xfrm>
            <a:off x="1815465" y="3546868"/>
            <a:ext cx="1158124" cy="781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r="47178" b="28734"/>
          <a:stretch/>
        </p:blipFill>
        <p:spPr bwMode="auto">
          <a:xfrm>
            <a:off x="2627927" y="5143332"/>
            <a:ext cx="1284823" cy="1020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矩形 79">
            <a:extLst>
              <a:ext uri="{FF2B5EF4-FFF2-40B4-BE49-F238E27FC236}">
                <a16:creationId xmlns="" xmlns:a16="http://schemas.microsoft.com/office/drawing/2014/main" id="{DF02EBE3-FD4A-493A-B960-B77CBC1C9222}"/>
              </a:ext>
            </a:extLst>
          </p:cNvPr>
          <p:cNvSpPr/>
          <p:nvPr/>
        </p:nvSpPr>
        <p:spPr>
          <a:xfrm>
            <a:off x="2339448" y="6189989"/>
            <a:ext cx="2199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zh-TW" altLang="en-US" sz="12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新創法規調適平臺</a:t>
            </a:r>
            <a:r>
              <a:rPr lang="zh-TW" altLang="en-US" sz="1200" kern="0" dirty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已釐清</a:t>
            </a:r>
            <a:r>
              <a:rPr lang="en-US" altLang="zh-TW" sz="12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TW" altLang="en-US" sz="12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sz="1200" kern="0" dirty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法規</a:t>
            </a:r>
            <a:r>
              <a:rPr lang="zh-TW" altLang="en-US" sz="1200" kern="0" dirty="0" smtClean="0">
                <a:solidFill>
                  <a:srgbClr val="000000"/>
                </a:solidFill>
                <a:latin typeface="Microsoft JhengHei UI" pitchFamily="34" charset="-120"/>
                <a:ea typeface="Microsoft JhengHei UI" pitchFamily="34" charset="-120"/>
              </a:rPr>
              <a:t>議題，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如透過</a:t>
            </a: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平臺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業者 銷售</a:t>
            </a:r>
            <a:r>
              <a:rPr lang="zh-TW" altLang="en-US" sz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旅遊及健康保險</a:t>
            </a:r>
            <a:r>
              <a:rPr lang="zh-TW" altLang="en-US" sz="12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sz="1200" dirty="0">
              <a:solidFill>
                <a:srgbClr val="00000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82" name="Picture 4" descr="D:\Users\rockkane\Desktop\1584071181228-removebg-preview - 複製.pn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6"/>
          <a:stretch/>
        </p:blipFill>
        <p:spPr bwMode="auto">
          <a:xfrm>
            <a:off x="0" y="3468300"/>
            <a:ext cx="1887448" cy="9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D:\Users\andyjwang\Downloads\taiwan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24"/>
            <a:ext cx="794197" cy="7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892480" y="6619126"/>
            <a:ext cx="232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zh-TW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9101" y="194546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2-1</a:t>
            </a:r>
            <a:endParaRPr lang="zh-TW" altLang="en-US" sz="2400" dirty="0"/>
          </a:p>
        </p:txBody>
      </p:sp>
      <p:sp>
        <p:nvSpPr>
          <p:cNvPr id="72" name="箭號: 五邊形 95">
            <a:extLst>
              <a:ext uri="{FF2B5EF4-FFF2-40B4-BE49-F238E27FC236}">
                <a16:creationId xmlns="" xmlns:a16="http://schemas.microsoft.com/office/drawing/2014/main" id="{DE08201C-5E7A-4D7E-95F9-454E6F9A3506}"/>
              </a:ext>
            </a:extLst>
          </p:cNvPr>
          <p:cNvSpPr/>
          <p:nvPr/>
        </p:nvSpPr>
        <p:spPr>
          <a:xfrm flipH="1">
            <a:off x="5750223" y="70024"/>
            <a:ext cx="3258587" cy="443238"/>
          </a:xfrm>
          <a:prstGeom prst="homePlat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1950">
              <a:lnSpc>
                <a:spcPts val="2200"/>
              </a:lnSpc>
              <a:defRPr/>
            </a:pPr>
            <a:r>
              <a:rPr kumimoji="1" lang="zh-TW" altLang="en-US" sz="17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世界經濟論壇</a:t>
            </a:r>
            <a:r>
              <a:rPr kumimoji="1" lang="en-US" altLang="zh-TW" sz="17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(WEF)107</a:t>
            </a:r>
            <a:r>
              <a:rPr kumimoji="1" lang="zh-TW" altLang="en-US" sz="17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</a:t>
            </a:r>
            <a:r>
              <a:rPr kumimoji="1" lang="en-US" altLang="zh-TW" sz="17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108</a:t>
            </a:r>
            <a:r>
              <a:rPr kumimoji="1" lang="zh-TW" altLang="en-US" sz="1700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連續兩年評比</a:t>
            </a:r>
            <a:endParaRPr kumimoji="1" lang="en-US" altLang="zh-TW" sz="17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="" xmlns:a16="http://schemas.microsoft.com/office/drawing/2014/main" id="{E4BD29C0-BA07-4595-8803-07458C47D48D}"/>
              </a:ext>
            </a:extLst>
          </p:cNvPr>
          <p:cNvSpPr txBox="1"/>
          <p:nvPr/>
        </p:nvSpPr>
        <p:spPr>
          <a:xfrm>
            <a:off x="5506700" y="501538"/>
            <a:ext cx="35021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kumimoji="1" lang="zh-TW" altLang="en-US" sz="20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臺灣全球</a:t>
            </a:r>
            <a:r>
              <a:rPr kumimoji="1" lang="en-US" altLang="zh-TW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</a:t>
            </a:r>
            <a:r>
              <a:rPr kumimoji="1" lang="zh-TW" altLang="en-US" sz="2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大超級創新國之一</a:t>
            </a:r>
          </a:p>
        </p:txBody>
      </p:sp>
    </p:spTree>
    <p:extLst>
      <p:ext uri="{BB962C8B-B14F-4D97-AF65-F5344CB8AC3E}">
        <p14:creationId xmlns:p14="http://schemas.microsoft.com/office/powerpoint/2010/main" val="10886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60795" y="189774"/>
            <a:ext cx="4166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kern="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亞洲</a:t>
            </a:r>
            <a:r>
              <a:rPr lang="en-US" altLang="zh-TW" sz="3200" b="1" kern="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‧</a:t>
            </a:r>
            <a:r>
              <a:rPr lang="zh-TW" altLang="en-US" sz="3200" b="1" kern="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矽谷</a:t>
            </a:r>
            <a:r>
              <a:rPr lang="en-US" altLang="zh-TW" sz="3200" b="1" kern="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2.0</a:t>
            </a:r>
            <a:r>
              <a:rPr lang="zh-TW" altLang="en-US" sz="3200" b="1" kern="0" dirty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規劃方向</a:t>
            </a:r>
          </a:p>
        </p:txBody>
      </p:sp>
      <p:sp>
        <p:nvSpPr>
          <p:cNvPr id="3" name="Oval 10">
            <a:extLst>
              <a:ext uri="{FF2B5EF4-FFF2-40B4-BE49-F238E27FC236}">
                <a16:creationId xmlns="" xmlns:a16="http://schemas.microsoft.com/office/drawing/2014/main" id="{BC18F950-2FF6-4F85-90F5-FEFA5E483BB4}"/>
              </a:ext>
            </a:extLst>
          </p:cNvPr>
          <p:cNvSpPr/>
          <p:nvPr/>
        </p:nvSpPr>
        <p:spPr>
          <a:xfrm>
            <a:off x="210528" y="157081"/>
            <a:ext cx="854272" cy="823647"/>
          </a:xfrm>
          <a:prstGeom prst="ellipse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JM" sz="2700" b="1" kern="0" dirty="0">
              <a:solidFill>
                <a:srgbClr val="515151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100">
            <a:extLst>
              <a:ext uri="{FF2B5EF4-FFF2-40B4-BE49-F238E27FC236}">
                <a16:creationId xmlns="" xmlns:a16="http://schemas.microsoft.com/office/drawing/2014/main" id="{8EBF87E9-B31B-D649-8097-D5DAFC80B3FB}"/>
              </a:ext>
            </a:extLst>
          </p:cNvPr>
          <p:cNvSpPr/>
          <p:nvPr/>
        </p:nvSpPr>
        <p:spPr>
          <a:xfrm>
            <a:off x="402788" y="5701733"/>
            <a:ext cx="1509782" cy="998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" tIns="36000" rIns="36000" bIns="36000">
            <a:noAutofit/>
          </a:bodyPr>
          <a:lstStyle/>
          <a:p>
            <a:pPr algn="ctr" defTabSz="622225">
              <a:spcBef>
                <a:spcPct val="0"/>
              </a:spcBef>
              <a:defRPr/>
            </a:pPr>
            <a:endParaRPr lang="zh-TW" altLang="en-US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</p:txBody>
      </p:sp>
      <p:sp>
        <p:nvSpPr>
          <p:cNvPr id="8" name="矩形 92">
            <a:extLst>
              <a:ext uri="{FF2B5EF4-FFF2-40B4-BE49-F238E27FC236}">
                <a16:creationId xmlns="" xmlns:a16="http://schemas.microsoft.com/office/drawing/2014/main" id="{5C99818A-122E-314C-B0CD-C38D65B03504}"/>
              </a:ext>
            </a:extLst>
          </p:cNvPr>
          <p:cNvSpPr/>
          <p:nvPr/>
        </p:nvSpPr>
        <p:spPr>
          <a:xfrm>
            <a:off x="7557186" y="5719885"/>
            <a:ext cx="1268405" cy="985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 defTabSz="622225">
              <a:spcBef>
                <a:spcPct val="0"/>
              </a:spcBef>
              <a:defRPr/>
            </a:pPr>
            <a:r>
              <a:rPr lang="zh-TW" altLang="en-US" sz="14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促成新創</a:t>
            </a:r>
            <a:endParaRPr lang="en-US" altLang="zh-TW" sz="14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r>
              <a:rPr lang="zh-TW" altLang="en-US" sz="14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事業成功</a:t>
            </a:r>
            <a:endParaRPr lang="en-US" altLang="zh-TW" sz="14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r>
              <a:rPr lang="en-US" altLang="zh-TW" sz="4000" b="1" kern="0" dirty="0">
                <a:solidFill>
                  <a:srgbClr val="C00000"/>
                </a:solidFill>
                <a:cs typeface="Arial" panose="020B0604020202020204" pitchFamily="34" charset="0"/>
              </a:rPr>
              <a:t>200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itchFamily="34" charset="-120"/>
              </a:rPr>
              <a:t>家</a:t>
            </a:r>
          </a:p>
        </p:txBody>
      </p:sp>
      <p:sp>
        <p:nvSpPr>
          <p:cNvPr id="9" name="矩形 100">
            <a:extLst>
              <a:ext uri="{FF2B5EF4-FFF2-40B4-BE49-F238E27FC236}">
                <a16:creationId xmlns="" xmlns:a16="http://schemas.microsoft.com/office/drawing/2014/main" id="{8EBF87E9-B31B-D649-8097-D5DAFC80B3FB}"/>
              </a:ext>
            </a:extLst>
          </p:cNvPr>
          <p:cNvSpPr/>
          <p:nvPr/>
        </p:nvSpPr>
        <p:spPr>
          <a:xfrm>
            <a:off x="6134807" y="5714591"/>
            <a:ext cx="1268405" cy="985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 defTabSz="622225">
              <a:spcBef>
                <a:spcPct val="0"/>
              </a:spcBef>
              <a:defRPr/>
            </a:pPr>
            <a:r>
              <a:rPr lang="zh-TW" altLang="en-US" sz="14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促成新創出場</a:t>
            </a:r>
            <a:endParaRPr lang="en-US" altLang="zh-TW" sz="14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endParaRPr lang="en-US" altLang="zh-TW" sz="14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r>
              <a:rPr lang="en-US" altLang="zh-TW" sz="4000" b="1" kern="0" dirty="0">
                <a:solidFill>
                  <a:srgbClr val="C00000"/>
                </a:solidFill>
                <a:cs typeface="Arial" panose="020B0604020202020204" pitchFamily="34" charset="0"/>
              </a:rPr>
              <a:t>40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itchFamily="34" charset="-120"/>
              </a:rPr>
              <a:t>案</a:t>
            </a:r>
          </a:p>
        </p:txBody>
      </p:sp>
      <p:sp>
        <p:nvSpPr>
          <p:cNvPr id="10" name="矩形 100">
            <a:extLst>
              <a:ext uri="{FF2B5EF4-FFF2-40B4-BE49-F238E27FC236}">
                <a16:creationId xmlns="" xmlns:a16="http://schemas.microsoft.com/office/drawing/2014/main" id="{8EBF87E9-B31B-D649-8097-D5DAFC80B3FB}"/>
              </a:ext>
            </a:extLst>
          </p:cNvPr>
          <p:cNvSpPr/>
          <p:nvPr/>
        </p:nvSpPr>
        <p:spPr>
          <a:xfrm>
            <a:off x="4727395" y="5714591"/>
            <a:ext cx="1268405" cy="985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lIns="0" tIns="36000" rIns="0" bIns="36000">
            <a:noAutofit/>
          </a:bodyPr>
          <a:lstStyle/>
          <a:p>
            <a:pPr algn="ctr" defTabSz="622225">
              <a:spcBef>
                <a:spcPct val="0"/>
              </a:spcBef>
              <a:defRPr/>
            </a:pPr>
            <a:r>
              <a:rPr lang="en-US" altLang="zh-TW" sz="1400" b="1" kern="0" dirty="0" err="1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AIoT</a:t>
            </a:r>
            <a:r>
              <a:rPr lang="zh-TW" altLang="en-US" sz="14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解決</a:t>
            </a:r>
            <a:endParaRPr lang="en-US" altLang="zh-TW" sz="14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r>
              <a:rPr lang="zh-TW" altLang="en-US" sz="14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方案海外輸出</a:t>
            </a:r>
            <a:endParaRPr lang="en-US" altLang="zh-TW" sz="14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r>
              <a:rPr lang="en-US" altLang="zh-TW" sz="4000" b="1" kern="0" dirty="0">
                <a:solidFill>
                  <a:srgbClr val="C00000"/>
                </a:solidFill>
                <a:cs typeface="Arial" panose="020B0604020202020204" pitchFamily="34" charset="0"/>
              </a:rPr>
              <a:t>20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itchFamily="34" charset="-120"/>
              </a:rPr>
              <a:t>案</a:t>
            </a:r>
          </a:p>
        </p:txBody>
      </p:sp>
      <p:sp>
        <p:nvSpPr>
          <p:cNvPr id="11" name="矩形 100">
            <a:extLst>
              <a:ext uri="{FF2B5EF4-FFF2-40B4-BE49-F238E27FC236}">
                <a16:creationId xmlns="" xmlns:a16="http://schemas.microsoft.com/office/drawing/2014/main" id="{8EBF87E9-B31B-D649-8097-D5DAFC80B3FB}"/>
              </a:ext>
            </a:extLst>
          </p:cNvPr>
          <p:cNvSpPr/>
          <p:nvPr/>
        </p:nvSpPr>
        <p:spPr>
          <a:xfrm>
            <a:off x="3319983" y="5714591"/>
            <a:ext cx="1268405" cy="985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 defTabSz="622225">
              <a:spcBef>
                <a:spcPct val="0"/>
              </a:spcBef>
              <a:defRPr/>
            </a:pPr>
            <a:r>
              <a:rPr lang="en-US" altLang="zh-TW" sz="14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2025</a:t>
            </a:r>
            <a:r>
              <a:rPr lang="zh-TW" altLang="en-US" sz="14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 </a:t>
            </a:r>
            <a:r>
              <a:rPr lang="en-US" altLang="zh-TW" sz="1400" b="1" kern="0" dirty="0" err="1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IoT</a:t>
            </a:r>
            <a:r>
              <a:rPr lang="zh-TW" altLang="en-US" sz="14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產值</a:t>
            </a:r>
            <a:endParaRPr lang="en-US" altLang="zh-TW" sz="14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r>
              <a:rPr lang="zh-TW" altLang="en-US" sz="14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占全球比重</a:t>
            </a:r>
          </a:p>
          <a:p>
            <a:pPr algn="ctr" defTabSz="622225">
              <a:spcBef>
                <a:spcPct val="0"/>
              </a:spcBef>
              <a:defRPr/>
            </a:pPr>
            <a:r>
              <a:rPr lang="en-US" altLang="zh-TW" sz="4000" b="1" kern="0" dirty="0">
                <a:solidFill>
                  <a:srgbClr val="C00000"/>
                </a:solidFill>
                <a:cs typeface="Arial" panose="020B0604020202020204" pitchFamily="34" charset="0"/>
              </a:rPr>
              <a:t>5</a:t>
            </a:r>
            <a:r>
              <a:rPr lang="en-US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itchFamily="34" charset="-120"/>
              </a:rPr>
              <a:t>%</a:t>
            </a:r>
            <a:endParaRPr lang="zh-TW" altLang="en-US" sz="20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</p:txBody>
      </p:sp>
      <p:sp>
        <p:nvSpPr>
          <p:cNvPr id="12" name="矩形 100">
            <a:extLst>
              <a:ext uri="{FF2B5EF4-FFF2-40B4-BE49-F238E27FC236}">
                <a16:creationId xmlns="" xmlns:a16="http://schemas.microsoft.com/office/drawing/2014/main" id="{8EBF87E9-B31B-D649-8097-D5DAFC80B3FB}"/>
              </a:ext>
            </a:extLst>
          </p:cNvPr>
          <p:cNvSpPr/>
          <p:nvPr/>
        </p:nvSpPr>
        <p:spPr>
          <a:xfrm>
            <a:off x="1912571" y="5714592"/>
            <a:ext cx="1268405" cy="985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 defTabSz="622225">
              <a:spcBef>
                <a:spcPct val="0"/>
              </a:spcBef>
              <a:defRPr/>
            </a:pPr>
            <a:r>
              <a:rPr lang="zh-TW" altLang="en-US" sz="14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培育國際級</a:t>
            </a:r>
            <a:endParaRPr lang="en-US" altLang="zh-TW" sz="14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r>
              <a:rPr lang="zh-TW" altLang="en-US" sz="1400" b="1" kern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itchFamily="34" charset="-120"/>
              </a:rPr>
              <a:t>系統整合公司</a:t>
            </a:r>
            <a:endParaRPr lang="en-US" altLang="zh-TW" sz="1400" b="1" kern="0" dirty="0">
              <a:solidFill>
                <a:srgbClr val="515151"/>
              </a:solidFill>
              <a:latin typeface="微軟正黑體" panose="020B0604030504040204" pitchFamily="34" charset="-120"/>
              <a:ea typeface="微軟正黑體" pitchFamily="34" charset="-120"/>
            </a:endParaRPr>
          </a:p>
          <a:p>
            <a:pPr algn="ctr" defTabSz="622225">
              <a:spcBef>
                <a:spcPct val="0"/>
              </a:spcBef>
              <a:defRPr/>
            </a:pPr>
            <a:r>
              <a:rPr lang="en-US" altLang="zh-TW" sz="4000" b="1" kern="0" dirty="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itchFamily="34" charset="-120"/>
              </a:rPr>
              <a:t>家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402788" y="1506069"/>
            <a:ext cx="8422803" cy="814704"/>
            <a:chOff x="690151" y="2699640"/>
            <a:chExt cx="7812379" cy="684000"/>
          </a:xfrm>
        </p:grpSpPr>
        <p:sp>
          <p:nvSpPr>
            <p:cNvPr id="14" name="矩形 13"/>
            <p:cNvSpPr/>
            <p:nvPr/>
          </p:nvSpPr>
          <p:spPr>
            <a:xfrm>
              <a:off x="1372587" y="2699641"/>
              <a:ext cx="7115951" cy="683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7"/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五邊形 14"/>
            <p:cNvSpPr/>
            <p:nvPr/>
          </p:nvSpPr>
          <p:spPr>
            <a:xfrm flipV="1">
              <a:off x="690151" y="2699640"/>
              <a:ext cx="1359511" cy="684000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67"/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TextBox 46">
              <a:extLst>
                <a:ext uri="{FF2B5EF4-FFF2-40B4-BE49-F238E27FC236}">
                  <a16:creationId xmlns="" xmlns:a16="http://schemas.microsoft.com/office/drawing/2014/main" id="{6CC08947-A7CA-41A1-A9C8-01561A2A04EF}"/>
                </a:ext>
              </a:extLst>
            </p:cNvPr>
            <p:cNvSpPr txBox="1"/>
            <p:nvPr/>
          </p:nvSpPr>
          <p:spPr>
            <a:xfrm>
              <a:off x="2218528" y="2824421"/>
              <a:ext cx="6284002" cy="43927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914267">
                <a:spcBef>
                  <a:spcPts val="600"/>
                </a:spcBef>
              </a:pPr>
              <a:r>
                <a:rPr lang="zh-TW" altLang="en-US" sz="2800" b="1" dirty="0">
                  <a:solidFill>
                    <a:srgbClr val="515151"/>
                  </a:solidFill>
                  <a:latin typeface="Arial Unicode MS" pitchFamily="34" charset="-120"/>
                  <a:ea typeface="微軟正黑體" pitchFamily="34" charset="-120"/>
                </a:rPr>
                <a:t>打造台灣成為亞洲數位創新的</a:t>
              </a:r>
              <a:r>
                <a:rPr lang="zh-TW" altLang="en-US" sz="2800" b="1" dirty="0">
                  <a:solidFill>
                    <a:srgbClr val="C00000"/>
                  </a:solidFill>
                  <a:latin typeface="Arial Unicode MS" pitchFamily="34" charset="-120"/>
                  <a:ea typeface="微軟正黑體" pitchFamily="34" charset="-120"/>
                </a:rPr>
                <a:t>關鍵力量</a:t>
              </a:r>
              <a:endParaRPr lang="en-US" altLang="zh-TW" sz="2800" b="1" dirty="0">
                <a:solidFill>
                  <a:srgbClr val="C00000"/>
                </a:solidFill>
                <a:latin typeface="Arial Unicode MS" pitchFamily="34" charset="-120"/>
                <a:ea typeface="微軟正黑體" pitchFamily="34" charset="-120"/>
              </a:endParaRPr>
            </a:p>
          </p:txBody>
        </p:sp>
        <p:sp>
          <p:nvSpPr>
            <p:cNvPr id="17" name="TextBox 45">
              <a:extLst>
                <a:ext uri="{FF2B5EF4-FFF2-40B4-BE49-F238E27FC236}">
                  <a16:creationId xmlns="" xmlns:a16="http://schemas.microsoft.com/office/drawing/2014/main" id="{AA7EC7EE-48A7-490E-B154-DAB8B816D883}"/>
                </a:ext>
              </a:extLst>
            </p:cNvPr>
            <p:cNvSpPr txBox="1"/>
            <p:nvPr/>
          </p:nvSpPr>
          <p:spPr>
            <a:xfrm>
              <a:off x="910894" y="2764485"/>
              <a:ext cx="958390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267">
                <a:spcBef>
                  <a:spcPts val="600"/>
                </a:spcBef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願景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157679" y="2410647"/>
            <a:ext cx="2374581" cy="1229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7"/>
            <a:r>
              <a:rPr lang="zh-TW" altLang="en-US" sz="2400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      擴大</a:t>
            </a:r>
            <a:r>
              <a:rPr lang="en-US" altLang="zh-TW" sz="2400" b="1" dirty="0" err="1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AIoT</a:t>
            </a:r>
            <a:endParaRPr lang="en-US" altLang="zh-TW" sz="2400" b="1" dirty="0">
              <a:solidFill>
                <a:srgbClr val="515151"/>
              </a:solidFill>
              <a:latin typeface="Arial Unicode MS" pitchFamily="34" charset="-120"/>
              <a:ea typeface="微軟正黑體" pitchFamily="34" charset="-120"/>
            </a:endParaRPr>
          </a:p>
          <a:p>
            <a:pPr algn="ctr" defTabSz="914267"/>
            <a:r>
              <a:rPr lang="zh-TW" altLang="en-US" sz="2400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      科技</a:t>
            </a:r>
            <a:r>
              <a:rPr lang="zh-TW" altLang="en-US" sz="2400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應用</a:t>
            </a:r>
          </a:p>
        </p:txBody>
      </p:sp>
      <p:sp>
        <p:nvSpPr>
          <p:cNvPr id="20" name="五邊形 19"/>
          <p:cNvSpPr/>
          <p:nvPr/>
        </p:nvSpPr>
        <p:spPr>
          <a:xfrm flipV="1">
            <a:off x="390884" y="2410646"/>
            <a:ext cx="1470467" cy="1229008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7"/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1" name="TextBox 45">
            <a:extLst>
              <a:ext uri="{FF2B5EF4-FFF2-40B4-BE49-F238E27FC236}">
                <a16:creationId xmlns="" xmlns:a16="http://schemas.microsoft.com/office/drawing/2014/main" id="{AA7EC7EE-48A7-490E-B154-DAB8B816D883}"/>
              </a:ext>
            </a:extLst>
          </p:cNvPr>
          <p:cNvSpPr txBox="1"/>
          <p:nvPr/>
        </p:nvSpPr>
        <p:spPr>
          <a:xfrm>
            <a:off x="553173" y="2808754"/>
            <a:ext cx="1023255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zh-CN"/>
            </a:defPPr>
            <a:lvl1pPr>
              <a:spcBef>
                <a:spcPts val="600"/>
              </a:spcBef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defRPr>
            </a:lvl1pPr>
          </a:lstStyle>
          <a:p>
            <a:pPr defTabSz="914267"/>
            <a:r>
              <a:rPr lang="zh-TW" altLang="en-US" dirty="0" smtClean="0">
                <a:solidFill>
                  <a:srgbClr val="FFFFFF"/>
                </a:solidFill>
              </a:rPr>
              <a:t>策略</a:t>
            </a:r>
            <a:r>
              <a:rPr lang="en-US" altLang="zh-TW" dirty="0" smtClean="0">
                <a:solidFill>
                  <a:srgbClr val="FFFFFF"/>
                </a:solidFill>
              </a:rPr>
              <a:t>1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1600" y="4717464"/>
            <a:ext cx="2160660" cy="893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7"/>
            <a:r>
              <a:rPr lang="zh-TW" altLang="en-US" sz="2400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    匯聚系統</a:t>
            </a:r>
            <a:endParaRPr lang="en-US" altLang="zh-TW" sz="2400" b="1" dirty="0" smtClean="0">
              <a:solidFill>
                <a:srgbClr val="515151"/>
              </a:solidFill>
              <a:latin typeface="Arial Unicode MS" pitchFamily="34" charset="-120"/>
              <a:ea typeface="微軟正黑體" pitchFamily="34" charset="-120"/>
            </a:endParaRPr>
          </a:p>
          <a:p>
            <a:pPr algn="ctr" defTabSz="914267"/>
            <a:r>
              <a:rPr lang="zh-TW" altLang="en-US" sz="2400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    輸出能量</a:t>
            </a:r>
            <a:endParaRPr lang="zh-TW" altLang="en-US" sz="2400" b="1" dirty="0">
              <a:solidFill>
                <a:srgbClr val="515151"/>
              </a:solidFill>
              <a:latin typeface="Arial Unicode MS" pitchFamily="34" charset="-120"/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57679" y="3721300"/>
            <a:ext cx="2374581" cy="876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7"/>
            <a:r>
              <a:rPr lang="zh-TW" altLang="en-US" sz="2400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      精</a:t>
            </a:r>
            <a:r>
              <a:rPr lang="zh-TW" altLang="en-US" sz="2400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進新創</a:t>
            </a:r>
          </a:p>
          <a:p>
            <a:pPr algn="ctr" defTabSz="914267"/>
            <a:r>
              <a:rPr lang="zh-TW" altLang="en-US" sz="2400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      發展</a:t>
            </a:r>
            <a:r>
              <a:rPr lang="zh-TW" altLang="en-US" sz="2400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環境</a:t>
            </a:r>
          </a:p>
        </p:txBody>
      </p:sp>
      <p:sp>
        <p:nvSpPr>
          <p:cNvPr id="24" name="五邊形 23"/>
          <p:cNvSpPr/>
          <p:nvPr/>
        </p:nvSpPr>
        <p:spPr>
          <a:xfrm flipV="1">
            <a:off x="390525" y="5719885"/>
            <a:ext cx="1470467" cy="979927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7"/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25" name="TextBox 45">
            <a:extLst>
              <a:ext uri="{FF2B5EF4-FFF2-40B4-BE49-F238E27FC236}">
                <a16:creationId xmlns="" xmlns:a16="http://schemas.microsoft.com/office/drawing/2014/main" id="{AA7EC7EE-48A7-490E-B154-DAB8B816D883}"/>
              </a:ext>
            </a:extLst>
          </p:cNvPr>
          <p:cNvSpPr txBox="1"/>
          <p:nvPr/>
        </p:nvSpPr>
        <p:spPr>
          <a:xfrm>
            <a:off x="585530" y="5882067"/>
            <a:ext cx="1023255" cy="62320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zh-CN"/>
            </a:defPPr>
            <a:lvl1pPr>
              <a:spcBef>
                <a:spcPts val="600"/>
              </a:spcBef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defRPr>
            </a:lvl1pPr>
          </a:lstStyle>
          <a:p>
            <a:pPr defTabSz="914267"/>
            <a:r>
              <a:rPr lang="zh-TW" altLang="en-US" dirty="0">
                <a:solidFill>
                  <a:srgbClr val="FFFFFF"/>
                </a:solidFill>
              </a:rPr>
              <a:t>目標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2790826" y="755258"/>
            <a:ext cx="3343983" cy="962453"/>
            <a:chOff x="2965808" y="1810031"/>
            <a:chExt cx="2891395" cy="670638"/>
          </a:xfrm>
        </p:grpSpPr>
        <p:grpSp>
          <p:nvGrpSpPr>
            <p:cNvPr id="27" name="群組 26"/>
            <p:cNvGrpSpPr/>
            <p:nvPr/>
          </p:nvGrpSpPr>
          <p:grpSpPr>
            <a:xfrm>
              <a:off x="3303155" y="1840320"/>
              <a:ext cx="2554048" cy="640349"/>
              <a:chOff x="3787107" y="1790892"/>
              <a:chExt cx="2941518" cy="640349"/>
            </a:xfrm>
          </p:grpSpPr>
          <p:sp>
            <p:nvSpPr>
              <p:cNvPr id="29" name="矩形 28">
                <a:extLst>
                  <a:ext uri="{FF2B5EF4-FFF2-40B4-BE49-F238E27FC236}">
                    <a16:creationId xmlns="" xmlns:a16="http://schemas.microsoft.com/office/drawing/2014/main" id="{174D66E7-2FE9-473C-BCE2-634003D957E5}"/>
                  </a:ext>
                </a:extLst>
              </p:cNvPr>
              <p:cNvSpPr/>
              <p:nvPr/>
            </p:nvSpPr>
            <p:spPr>
              <a:xfrm>
                <a:off x="3787107" y="2092687"/>
                <a:ext cx="2742040" cy="338554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TW" sz="1600" b="1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(2021-2024</a:t>
                </a:r>
                <a:r>
                  <a:rPr lang="zh-TW" altLang="en-US" sz="1600" b="1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年</a:t>
                </a:r>
                <a:r>
                  <a:rPr lang="en-US" altLang="zh-TW" sz="1600" b="1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)</a:t>
                </a:r>
                <a:endParaRPr lang="zh-TW" altLang="en-US" sz="16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081240" y="1790892"/>
                <a:ext cx="26473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267"/>
                <a:r>
                  <a:rPr lang="zh-TW" altLang="en-US" sz="2800" b="1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Microsoft JhengHei UI" pitchFamily="34" charset="-120"/>
                    <a:ea typeface="Microsoft JhengHei UI" pitchFamily="34" charset="-120"/>
                  </a:rPr>
                  <a:t>亞洲</a:t>
                </a:r>
                <a:r>
                  <a:rPr lang="en-US" altLang="zh-TW" sz="2800" b="1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Microsoft JhengHei UI" pitchFamily="34" charset="-120"/>
                    <a:ea typeface="Microsoft JhengHei UI" pitchFamily="34" charset="-120"/>
                  </a:rPr>
                  <a:t>‧</a:t>
                </a:r>
                <a:r>
                  <a:rPr lang="zh-TW" altLang="en-US" sz="2800" b="1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Microsoft JhengHei UI" pitchFamily="34" charset="-120"/>
                    <a:ea typeface="Microsoft JhengHei UI" pitchFamily="34" charset="-120"/>
                  </a:rPr>
                  <a:t>矽谷</a:t>
                </a:r>
                <a:r>
                  <a:rPr lang="en-US" altLang="zh-TW" sz="2800" b="1" dirty="0" smtClean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Microsoft JhengHei UI" pitchFamily="34" charset="-120"/>
                    <a:ea typeface="Microsoft JhengHei UI" pitchFamily="34" charset="-120"/>
                  </a:rPr>
                  <a:t>2.0</a:t>
                </a:r>
                <a:endParaRPr lang="zh-TW" alt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</a:endParaRPr>
              </a:p>
            </p:txBody>
          </p:sp>
        </p:grpSp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06"/>
            <a:stretch/>
          </p:blipFill>
          <p:spPr bwMode="auto">
            <a:xfrm>
              <a:off x="2965808" y="1810031"/>
              <a:ext cx="588195" cy="44122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矩形 33"/>
          <p:cNvSpPr/>
          <p:nvPr/>
        </p:nvSpPr>
        <p:spPr>
          <a:xfrm>
            <a:off x="3660262" y="2394318"/>
            <a:ext cx="5165329" cy="1245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67"/>
            <a:r>
              <a:rPr lang="en-US" altLang="zh-TW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1.1 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加速</a:t>
            </a:r>
            <a:r>
              <a:rPr lang="en-US" altLang="zh-TW" b="1" dirty="0" err="1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AIoT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關鍵技術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研發</a:t>
            </a:r>
            <a:endParaRPr lang="en-US" altLang="zh-TW" b="1" dirty="0" smtClean="0">
              <a:solidFill>
                <a:srgbClr val="515151"/>
              </a:solidFill>
              <a:latin typeface="Arial Unicode MS" pitchFamily="34" charset="-120"/>
              <a:ea typeface="微軟正黑體" pitchFamily="34" charset="-120"/>
            </a:endParaRPr>
          </a:p>
          <a:p>
            <a:pPr defTabSz="914267"/>
            <a:r>
              <a:rPr lang="en-US" altLang="zh-TW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1.2 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推動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國產化</a:t>
            </a:r>
            <a:r>
              <a:rPr lang="en-US" altLang="zh-TW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5G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開放網路</a:t>
            </a:r>
          </a:p>
          <a:p>
            <a:pPr defTabSz="914267"/>
            <a:r>
              <a:rPr lang="en-US" altLang="zh-TW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1.3 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強化</a:t>
            </a:r>
            <a:r>
              <a:rPr lang="en-US" altLang="zh-TW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5G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AI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數位科技應用</a:t>
            </a:r>
          </a:p>
          <a:p>
            <a:pPr defTabSz="914267"/>
            <a:r>
              <a:rPr lang="en-US" altLang="zh-TW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1.4 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促成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智慧城鄉跨域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合作</a:t>
            </a:r>
            <a:endParaRPr lang="zh-TW" altLang="en-US" b="1" dirty="0">
              <a:solidFill>
                <a:srgbClr val="515151"/>
              </a:solidFill>
              <a:latin typeface="Arial Unicode MS" pitchFamily="34" charset="-120"/>
              <a:ea typeface="微軟正黑體" pitchFamily="34" charset="-120"/>
            </a:endParaRPr>
          </a:p>
        </p:txBody>
      </p:sp>
      <p:sp>
        <p:nvSpPr>
          <p:cNvPr id="35" name="五邊形 34"/>
          <p:cNvSpPr/>
          <p:nvPr/>
        </p:nvSpPr>
        <p:spPr>
          <a:xfrm flipV="1">
            <a:off x="396177" y="3730881"/>
            <a:ext cx="1470467" cy="857583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7"/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36" name="TextBox 45">
            <a:extLst>
              <a:ext uri="{FF2B5EF4-FFF2-40B4-BE49-F238E27FC236}">
                <a16:creationId xmlns="" xmlns:a16="http://schemas.microsoft.com/office/drawing/2014/main" id="{AA7EC7EE-48A7-490E-B154-DAB8B816D883}"/>
              </a:ext>
            </a:extLst>
          </p:cNvPr>
          <p:cNvSpPr txBox="1"/>
          <p:nvPr/>
        </p:nvSpPr>
        <p:spPr>
          <a:xfrm>
            <a:off x="607453" y="3916711"/>
            <a:ext cx="1023255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zh-CN"/>
            </a:defPPr>
            <a:lvl1pPr>
              <a:spcBef>
                <a:spcPts val="600"/>
              </a:spcBef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defRPr>
            </a:lvl1pPr>
          </a:lstStyle>
          <a:p>
            <a:pPr defTabSz="914267"/>
            <a:r>
              <a:rPr lang="zh-TW" altLang="en-US" dirty="0" smtClean="0">
                <a:solidFill>
                  <a:srgbClr val="FFFFFF"/>
                </a:solidFill>
              </a:rPr>
              <a:t>策略</a:t>
            </a:r>
            <a:r>
              <a:rPr lang="en-US" altLang="zh-TW" dirty="0" smtClean="0">
                <a:solidFill>
                  <a:srgbClr val="FFFFFF"/>
                </a:solidFill>
              </a:rPr>
              <a:t>2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37" name="五邊形 36"/>
          <p:cNvSpPr/>
          <p:nvPr/>
        </p:nvSpPr>
        <p:spPr>
          <a:xfrm flipV="1">
            <a:off x="383846" y="4744869"/>
            <a:ext cx="1470467" cy="857583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7"/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38" name="TextBox 45">
            <a:extLst>
              <a:ext uri="{FF2B5EF4-FFF2-40B4-BE49-F238E27FC236}">
                <a16:creationId xmlns="" xmlns:a16="http://schemas.microsoft.com/office/drawing/2014/main" id="{AA7EC7EE-48A7-490E-B154-DAB8B816D883}"/>
              </a:ext>
            </a:extLst>
          </p:cNvPr>
          <p:cNvSpPr txBox="1"/>
          <p:nvPr/>
        </p:nvSpPr>
        <p:spPr>
          <a:xfrm>
            <a:off x="595122" y="4930699"/>
            <a:ext cx="1023255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zh-CN"/>
            </a:defPPr>
            <a:lvl1pPr>
              <a:spcBef>
                <a:spcPts val="600"/>
              </a:spcBef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defRPr>
            </a:lvl1pPr>
          </a:lstStyle>
          <a:p>
            <a:pPr defTabSz="914267"/>
            <a:r>
              <a:rPr lang="zh-TW" altLang="en-US" dirty="0" smtClean="0">
                <a:solidFill>
                  <a:srgbClr val="FFFFFF"/>
                </a:solidFill>
              </a:rPr>
              <a:t>策略</a:t>
            </a:r>
            <a:r>
              <a:rPr lang="en-US" altLang="zh-TW" dirty="0" smtClean="0">
                <a:solidFill>
                  <a:srgbClr val="FFFFFF"/>
                </a:solidFill>
              </a:rPr>
              <a:t>3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51082" y="3704433"/>
            <a:ext cx="5174509" cy="932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67"/>
            <a:r>
              <a:rPr lang="en-US" altLang="zh-TW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2.1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 擴大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投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融資加速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新創成長</a:t>
            </a:r>
          </a:p>
          <a:p>
            <a:pPr defTabSz="914267"/>
            <a:r>
              <a:rPr lang="en-US" altLang="zh-TW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2.2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 形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塑國家新創品牌強化商機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拓展</a:t>
            </a:r>
            <a:endParaRPr lang="zh-TW" altLang="en-US" b="1" dirty="0">
              <a:solidFill>
                <a:srgbClr val="515151"/>
              </a:solidFill>
              <a:latin typeface="Arial Unicode MS" pitchFamily="34" charset="-120"/>
              <a:ea typeface="微軟正黑體" pitchFamily="34" charset="-120"/>
            </a:endParaRPr>
          </a:p>
          <a:p>
            <a:pPr defTabSz="914267"/>
            <a:r>
              <a:rPr lang="en-US" altLang="zh-TW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2.3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 促成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多元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出場帶動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正向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循環</a:t>
            </a:r>
            <a:endParaRPr lang="zh-TW" altLang="en-US" b="1" dirty="0">
              <a:solidFill>
                <a:srgbClr val="515151"/>
              </a:solidFill>
              <a:latin typeface="Arial Unicode MS" pitchFamily="34" charset="-120"/>
              <a:ea typeface="微軟正黑體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633364" y="4691159"/>
            <a:ext cx="5192227" cy="932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267"/>
            <a:r>
              <a:rPr lang="en-US" altLang="zh-TW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3.1 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深化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物聯網國際夥伴關係</a:t>
            </a:r>
          </a:p>
          <a:p>
            <a:pPr defTabSz="914267"/>
            <a:r>
              <a:rPr lang="en-US" altLang="zh-TW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3.2 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打造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國際級亞矽創新聚落</a:t>
            </a:r>
          </a:p>
          <a:p>
            <a:pPr defTabSz="914267"/>
            <a:r>
              <a:rPr lang="en-US" altLang="zh-TW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3.3 </a:t>
            </a:r>
            <a:r>
              <a:rPr lang="zh-TW" altLang="en-US" b="1" dirty="0" smtClean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 促進</a:t>
            </a:r>
            <a:r>
              <a:rPr lang="en-US" altLang="zh-TW" b="1" dirty="0" err="1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AIoT</a:t>
            </a:r>
            <a:r>
              <a:rPr lang="zh-TW" altLang="en-US" b="1" dirty="0">
                <a:solidFill>
                  <a:srgbClr val="515151"/>
                </a:solidFill>
                <a:latin typeface="Arial Unicode MS" pitchFamily="34" charset="-120"/>
                <a:ea typeface="微軟正黑體" pitchFamily="34" charset="-120"/>
              </a:rPr>
              <a:t>輸出海外市場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892480" y="6597092"/>
            <a:ext cx="232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zh-TW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90799" y="312884"/>
            <a:ext cx="70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2-2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116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>
            <a:extLst>
              <a:ext uri="{FF2B5EF4-FFF2-40B4-BE49-F238E27FC236}">
                <a16:creationId xmlns="" xmlns:a16="http://schemas.microsoft.com/office/drawing/2014/main" id="{BC18F950-2FF6-4F85-90F5-FEFA5E483BB4}"/>
              </a:ext>
            </a:extLst>
          </p:cNvPr>
          <p:cNvSpPr/>
          <p:nvPr/>
        </p:nvSpPr>
        <p:spPr>
          <a:xfrm>
            <a:off x="217185" y="194964"/>
            <a:ext cx="576064" cy="573285"/>
          </a:xfrm>
          <a:prstGeom prst="ellipse">
            <a:avLst/>
          </a:prstGeom>
          <a:solidFill>
            <a:srgbClr val="B3D6AC"/>
          </a:solidFill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515151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endParaRPr kumimoji="0" lang="en-JM" sz="2700" b="1" i="0" u="none" strike="noStrike" kern="0" cap="none" spc="0" normalizeH="0" baseline="0" noProof="0" dirty="0" smtClean="0">
              <a:ln>
                <a:noFill/>
              </a:ln>
              <a:solidFill>
                <a:srgbClr val="515151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7188" y="218050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zh-TW" altLang="en-US" sz="3200" b="1" dirty="0" smtClean="0">
                <a:solidFill>
                  <a:srgbClr val="91CE6F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強化產業及金融鏈結</a:t>
            </a:r>
            <a:endParaRPr lang="zh-TW" altLang="en-US" sz="3200" b="1" dirty="0">
              <a:solidFill>
                <a:srgbClr val="91CE6F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8283" y="908720"/>
            <a:ext cx="4875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377">
              <a:buFont typeface="Wingdings" pitchFamily="2" charset="2"/>
              <a:buChar char="l"/>
            </a:pPr>
            <a:r>
              <a:rPr lang="zh-TW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國家融資保證機制</a:t>
            </a:r>
            <a:endParaRPr lang="zh-TW" altLang="en-US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1582" y="1444184"/>
            <a:ext cx="653358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377">
              <a:lnSpc>
                <a:spcPts val="2750"/>
              </a:lnSpc>
              <a:spcBef>
                <a:spcPts val="300"/>
              </a:spcBef>
              <a:buSzPct val="85000"/>
              <a:buFont typeface="Wingdings" pitchFamily="2" charset="2"/>
              <a:buChar char="ü"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月核定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「國家融資保證機制推動方案」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914377">
              <a:lnSpc>
                <a:spcPts val="2750"/>
              </a:lnSpc>
              <a:spcBef>
                <a:spcPts val="300"/>
              </a:spcBef>
              <a:buSzPct val="85000"/>
              <a:buFont typeface="Wingdings" pitchFamily="2" charset="2"/>
              <a:buChar char="ü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國發基金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共同提供專款，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提供融資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最高</a:t>
            </a:r>
            <a:r>
              <a:rPr lang="en-US" altLang="zh-TW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成保證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</a:t>
            </a:r>
            <a:r>
              <a:rPr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輸銀擔任執行單位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促進金融機構參與綠能等 重大經濟建設</a:t>
            </a:r>
            <a:endParaRPr lang="en-US" altLang="zh-TW" sz="19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914377">
              <a:lnSpc>
                <a:spcPts val="2750"/>
              </a:lnSpc>
              <a:spcBef>
                <a:spcPts val="300"/>
              </a:spcBef>
              <a:buSzPct val="85000"/>
              <a:buFont typeface="Wingdings" pitchFamily="2" charset="2"/>
              <a:buChar char="ü"/>
            </a:pPr>
            <a:r>
              <a:rPr lang="en-US" altLang="zh-TW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月輸銀成立「國家融資保證中心」，將協助業者及銀行申請</a:t>
            </a:r>
            <a:endParaRPr lang="en-US" altLang="zh-TW" sz="19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0211" y="4437112"/>
            <a:ext cx="6370263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ts val="1200"/>
              </a:spcBef>
              <a:buSzPct val="85000"/>
              <a:buFont typeface="Wingdings" pitchFamily="2" charset="2"/>
              <a:buChar char="ü"/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5750" marR="0" lvl="0" indent="-285750" defTabSz="914377" eaLnBrk="1" fontAlgn="auto" latinLnBrk="0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規劃以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私募股權基金專業知識結合國內民間資金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 投入六大、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5+2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、前瞻基礎建設及具升級或轉型需求之產業，以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促進重要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策略性產業發展</a:t>
            </a:r>
            <a:endParaRPr kumimoji="0" lang="en-US" altLang="zh-TW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defTabSz="914377" eaLnBrk="1" fontAlgn="auto" latinLnBrk="0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研訂促進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私募股權基金投資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產業輔導要點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草案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   規範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PE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資格、投資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產業面向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，公私協力認定機制</a:t>
            </a:r>
            <a:endParaRPr kumimoji="0" lang="zh-TW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8283" y="3891528"/>
            <a:ext cx="5163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377"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促進私募股權基金投資產業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672065" y="1412777"/>
            <a:ext cx="3179855" cy="0"/>
          </a:xfrm>
          <a:prstGeom prst="line">
            <a:avLst/>
          </a:prstGeom>
          <a:noFill/>
          <a:ln w="38100" cap="flat" cmpd="sng" algn="ctr">
            <a:solidFill>
              <a:srgbClr val="FF9900"/>
            </a:solidFill>
            <a:prstDash val="solid"/>
            <a:miter lim="800000"/>
          </a:ln>
          <a:effectLst/>
        </p:spPr>
      </p:cxnSp>
      <p:cxnSp>
        <p:nvCxnSpPr>
          <p:cNvPr id="12" name="直線接點 11"/>
          <p:cNvCxnSpPr/>
          <p:nvPr/>
        </p:nvCxnSpPr>
        <p:spPr>
          <a:xfrm flipV="1">
            <a:off x="600057" y="4384268"/>
            <a:ext cx="4620015" cy="8964"/>
          </a:xfrm>
          <a:prstGeom prst="line">
            <a:avLst/>
          </a:prstGeom>
          <a:noFill/>
          <a:ln w="38100" cap="flat" cmpd="sng" algn="ctr">
            <a:solidFill>
              <a:srgbClr val="FF9900"/>
            </a:solidFill>
            <a:prstDash val="solid"/>
            <a:miter lim="800000"/>
          </a:ln>
          <a:effectLst/>
        </p:spPr>
      </p:cxnSp>
      <p:sp>
        <p:nvSpPr>
          <p:cNvPr id="13" name="圓角矩形 12"/>
          <p:cNvSpPr/>
          <p:nvPr/>
        </p:nvSpPr>
        <p:spPr>
          <a:xfrm>
            <a:off x="6785167" y="1128458"/>
            <a:ext cx="1747273" cy="642776"/>
          </a:xfrm>
          <a:prstGeom prst="roundRect">
            <a:avLst/>
          </a:prstGeom>
          <a:solidFill>
            <a:srgbClr val="51515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94" y="1225211"/>
            <a:ext cx="447064" cy="427621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5" name="文字方塊 14"/>
          <p:cNvSpPr txBox="1"/>
          <p:nvPr/>
        </p:nvSpPr>
        <p:spPr>
          <a:xfrm>
            <a:off x="7255013" y="124979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zh-TW" altLang="en-US" sz="2000" b="1" dirty="0">
                <a:solidFill>
                  <a:srgbClr val="A0CD4E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保證對象</a:t>
            </a:r>
          </a:p>
        </p:txBody>
      </p:sp>
      <p:sp>
        <p:nvSpPr>
          <p:cNvPr id="16" name="矩形 15"/>
          <p:cNvSpPr/>
          <p:nvPr/>
        </p:nvSpPr>
        <p:spPr>
          <a:xfrm>
            <a:off x="6720094" y="1897874"/>
            <a:ext cx="2051676" cy="432000"/>
          </a:xfrm>
          <a:prstGeom prst="rect">
            <a:avLst/>
          </a:prstGeom>
          <a:solidFill>
            <a:srgbClr val="7AA337"/>
          </a:solidFill>
          <a:ln w="25400" cap="flat" cmpd="thickThin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綠能建設</a:t>
            </a:r>
          </a:p>
        </p:txBody>
      </p:sp>
      <p:sp>
        <p:nvSpPr>
          <p:cNvPr id="17" name="矩形 16"/>
          <p:cNvSpPr/>
          <p:nvPr/>
        </p:nvSpPr>
        <p:spPr>
          <a:xfrm>
            <a:off x="6720211" y="2435567"/>
            <a:ext cx="2050327" cy="432000"/>
          </a:xfrm>
          <a:prstGeom prst="rect">
            <a:avLst/>
          </a:prstGeom>
          <a:solidFill>
            <a:srgbClr val="FF9900"/>
          </a:solidFill>
          <a:ln w="25400" cap="flat" cmpd="thickThin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綠能設備與服務</a:t>
            </a:r>
          </a:p>
        </p:txBody>
      </p:sp>
      <p:sp>
        <p:nvSpPr>
          <p:cNvPr id="18" name="矩形 17"/>
          <p:cNvSpPr/>
          <p:nvPr/>
        </p:nvSpPr>
        <p:spPr>
          <a:xfrm>
            <a:off x="6720094" y="3001246"/>
            <a:ext cx="2051676" cy="432000"/>
          </a:xfrm>
          <a:prstGeom prst="rect">
            <a:avLst/>
          </a:prstGeom>
          <a:solidFill>
            <a:srgbClr val="838FD4"/>
          </a:solidFill>
          <a:ln w="25400" cap="flat" cmpd="thickThin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重大公共建設</a:t>
            </a:r>
          </a:p>
        </p:txBody>
      </p:sp>
      <p:sp>
        <p:nvSpPr>
          <p:cNvPr id="19" name="手繪多邊形 18"/>
          <p:cNvSpPr/>
          <p:nvPr/>
        </p:nvSpPr>
        <p:spPr>
          <a:xfrm>
            <a:off x="7304658" y="5089685"/>
            <a:ext cx="1465879" cy="1568547"/>
          </a:xfrm>
          <a:custGeom>
            <a:avLst/>
            <a:gdLst>
              <a:gd name="connsiteX0" fmla="*/ 867851 w 1222662"/>
              <a:gd name="connsiteY0" fmla="*/ 194939 h 1222662"/>
              <a:gd name="connsiteX1" fmla="*/ 962954 w 1222662"/>
              <a:gd name="connsiteY1" fmla="*/ 115134 h 1222662"/>
              <a:gd name="connsiteX2" fmla="*/ 1038931 w 1222662"/>
              <a:gd name="connsiteY2" fmla="*/ 178886 h 1222662"/>
              <a:gd name="connsiteX3" fmla="*/ 976853 w 1222662"/>
              <a:gd name="connsiteY3" fmla="*/ 286403 h 1222662"/>
              <a:gd name="connsiteX4" fmla="*/ 1075488 w 1222662"/>
              <a:gd name="connsiteY4" fmla="*/ 457244 h 1222662"/>
              <a:gd name="connsiteX5" fmla="*/ 1199640 w 1222662"/>
              <a:gd name="connsiteY5" fmla="*/ 457241 h 1222662"/>
              <a:gd name="connsiteX6" fmla="*/ 1216862 w 1222662"/>
              <a:gd name="connsiteY6" fmla="*/ 554915 h 1222662"/>
              <a:gd name="connsiteX7" fmla="*/ 1100197 w 1222662"/>
              <a:gd name="connsiteY7" fmla="*/ 597374 h 1222662"/>
              <a:gd name="connsiteX8" fmla="*/ 1065941 w 1222662"/>
              <a:gd name="connsiteY8" fmla="*/ 791648 h 1222662"/>
              <a:gd name="connsiteX9" fmla="*/ 1161049 w 1222662"/>
              <a:gd name="connsiteY9" fmla="*/ 871449 h 1222662"/>
              <a:gd name="connsiteX10" fmla="*/ 1111458 w 1222662"/>
              <a:gd name="connsiteY10" fmla="*/ 957342 h 1222662"/>
              <a:gd name="connsiteX11" fmla="*/ 994795 w 1222662"/>
              <a:gd name="connsiteY11" fmla="*/ 914876 h 1222662"/>
              <a:gd name="connsiteX12" fmla="*/ 843677 w 1222662"/>
              <a:gd name="connsiteY12" fmla="*/ 1041679 h 1222662"/>
              <a:gd name="connsiteX13" fmla="*/ 865239 w 1222662"/>
              <a:gd name="connsiteY13" fmla="*/ 1163944 h 1222662"/>
              <a:gd name="connsiteX14" fmla="*/ 772039 w 1222662"/>
              <a:gd name="connsiteY14" fmla="*/ 1197866 h 1222662"/>
              <a:gd name="connsiteX15" fmla="*/ 709966 w 1222662"/>
              <a:gd name="connsiteY15" fmla="*/ 1090346 h 1222662"/>
              <a:gd name="connsiteX16" fmla="*/ 512695 w 1222662"/>
              <a:gd name="connsiteY16" fmla="*/ 1090346 h 1222662"/>
              <a:gd name="connsiteX17" fmla="*/ 450623 w 1222662"/>
              <a:gd name="connsiteY17" fmla="*/ 1197866 h 1222662"/>
              <a:gd name="connsiteX18" fmla="*/ 357423 w 1222662"/>
              <a:gd name="connsiteY18" fmla="*/ 1163944 h 1222662"/>
              <a:gd name="connsiteX19" fmla="*/ 378985 w 1222662"/>
              <a:gd name="connsiteY19" fmla="*/ 1041679 h 1222662"/>
              <a:gd name="connsiteX20" fmla="*/ 227867 w 1222662"/>
              <a:gd name="connsiteY20" fmla="*/ 914876 h 1222662"/>
              <a:gd name="connsiteX21" fmla="*/ 111204 w 1222662"/>
              <a:gd name="connsiteY21" fmla="*/ 957342 h 1222662"/>
              <a:gd name="connsiteX22" fmla="*/ 61613 w 1222662"/>
              <a:gd name="connsiteY22" fmla="*/ 871449 h 1222662"/>
              <a:gd name="connsiteX23" fmla="*/ 156721 w 1222662"/>
              <a:gd name="connsiteY23" fmla="*/ 791648 h 1222662"/>
              <a:gd name="connsiteX24" fmla="*/ 122465 w 1222662"/>
              <a:gd name="connsiteY24" fmla="*/ 597374 h 1222662"/>
              <a:gd name="connsiteX25" fmla="*/ 5800 w 1222662"/>
              <a:gd name="connsiteY25" fmla="*/ 554915 h 1222662"/>
              <a:gd name="connsiteX26" fmla="*/ 23022 w 1222662"/>
              <a:gd name="connsiteY26" fmla="*/ 457241 h 1222662"/>
              <a:gd name="connsiteX27" fmla="*/ 147174 w 1222662"/>
              <a:gd name="connsiteY27" fmla="*/ 457244 h 1222662"/>
              <a:gd name="connsiteX28" fmla="*/ 245809 w 1222662"/>
              <a:gd name="connsiteY28" fmla="*/ 286402 h 1222662"/>
              <a:gd name="connsiteX29" fmla="*/ 183731 w 1222662"/>
              <a:gd name="connsiteY29" fmla="*/ 178886 h 1222662"/>
              <a:gd name="connsiteX30" fmla="*/ 259708 w 1222662"/>
              <a:gd name="connsiteY30" fmla="*/ 115134 h 1222662"/>
              <a:gd name="connsiteX31" fmla="*/ 354811 w 1222662"/>
              <a:gd name="connsiteY31" fmla="*/ 194939 h 1222662"/>
              <a:gd name="connsiteX32" fmla="*/ 540185 w 1222662"/>
              <a:gd name="connsiteY32" fmla="*/ 127468 h 1222662"/>
              <a:gd name="connsiteX33" fmla="*/ 561741 w 1222662"/>
              <a:gd name="connsiteY33" fmla="*/ 5203 h 1222662"/>
              <a:gd name="connsiteX34" fmla="*/ 660921 w 1222662"/>
              <a:gd name="connsiteY34" fmla="*/ 5203 h 1222662"/>
              <a:gd name="connsiteX35" fmla="*/ 682477 w 1222662"/>
              <a:gd name="connsiteY35" fmla="*/ 127469 h 1222662"/>
              <a:gd name="connsiteX36" fmla="*/ 867851 w 1222662"/>
              <a:gd name="connsiteY36" fmla="*/ 194940 h 1222662"/>
              <a:gd name="connsiteX37" fmla="*/ 867851 w 1222662"/>
              <a:gd name="connsiteY37" fmla="*/ 194939 h 122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22662" h="1222662">
                <a:moveTo>
                  <a:pt x="867851" y="194939"/>
                </a:moveTo>
                <a:lnTo>
                  <a:pt x="962954" y="115134"/>
                </a:lnTo>
                <a:lnTo>
                  <a:pt x="1038931" y="178886"/>
                </a:lnTo>
                <a:lnTo>
                  <a:pt x="976853" y="286403"/>
                </a:lnTo>
                <a:cubicBezTo>
                  <a:pt x="1020995" y="336059"/>
                  <a:pt x="1054556" y="394189"/>
                  <a:pt x="1075488" y="457244"/>
                </a:cubicBezTo>
                <a:lnTo>
                  <a:pt x="1199640" y="457241"/>
                </a:lnTo>
                <a:lnTo>
                  <a:pt x="1216862" y="554915"/>
                </a:lnTo>
                <a:lnTo>
                  <a:pt x="1100197" y="597374"/>
                </a:lnTo>
                <a:cubicBezTo>
                  <a:pt x="1102093" y="663786"/>
                  <a:pt x="1090437" y="729889"/>
                  <a:pt x="1065941" y="791648"/>
                </a:cubicBezTo>
                <a:lnTo>
                  <a:pt x="1161049" y="871449"/>
                </a:lnTo>
                <a:lnTo>
                  <a:pt x="1111458" y="957342"/>
                </a:lnTo>
                <a:lnTo>
                  <a:pt x="994795" y="914876"/>
                </a:lnTo>
                <a:cubicBezTo>
                  <a:pt x="953558" y="966970"/>
                  <a:pt x="902140" y="1010115"/>
                  <a:pt x="843677" y="1041679"/>
                </a:cubicBezTo>
                <a:lnTo>
                  <a:pt x="865239" y="1163944"/>
                </a:lnTo>
                <a:lnTo>
                  <a:pt x="772039" y="1197866"/>
                </a:lnTo>
                <a:lnTo>
                  <a:pt x="709966" y="1090346"/>
                </a:lnTo>
                <a:cubicBezTo>
                  <a:pt x="644892" y="1103746"/>
                  <a:pt x="577770" y="1103746"/>
                  <a:pt x="512695" y="1090346"/>
                </a:cubicBezTo>
                <a:lnTo>
                  <a:pt x="450623" y="1197866"/>
                </a:lnTo>
                <a:lnTo>
                  <a:pt x="357423" y="1163944"/>
                </a:lnTo>
                <a:lnTo>
                  <a:pt x="378985" y="1041679"/>
                </a:lnTo>
                <a:cubicBezTo>
                  <a:pt x="320522" y="1010115"/>
                  <a:pt x="269103" y="966969"/>
                  <a:pt x="227867" y="914876"/>
                </a:cubicBezTo>
                <a:lnTo>
                  <a:pt x="111204" y="957342"/>
                </a:lnTo>
                <a:lnTo>
                  <a:pt x="61613" y="871449"/>
                </a:lnTo>
                <a:lnTo>
                  <a:pt x="156721" y="791648"/>
                </a:lnTo>
                <a:cubicBezTo>
                  <a:pt x="132225" y="729889"/>
                  <a:pt x="120569" y="663787"/>
                  <a:pt x="122465" y="597374"/>
                </a:cubicBezTo>
                <a:lnTo>
                  <a:pt x="5800" y="554915"/>
                </a:lnTo>
                <a:lnTo>
                  <a:pt x="23022" y="457241"/>
                </a:lnTo>
                <a:lnTo>
                  <a:pt x="147174" y="457244"/>
                </a:lnTo>
                <a:cubicBezTo>
                  <a:pt x="168107" y="394188"/>
                  <a:pt x="201668" y="336059"/>
                  <a:pt x="245809" y="286402"/>
                </a:cubicBezTo>
                <a:lnTo>
                  <a:pt x="183731" y="178886"/>
                </a:lnTo>
                <a:lnTo>
                  <a:pt x="259708" y="115134"/>
                </a:lnTo>
                <a:lnTo>
                  <a:pt x="354811" y="194939"/>
                </a:lnTo>
                <a:cubicBezTo>
                  <a:pt x="411378" y="160091"/>
                  <a:pt x="474452" y="137134"/>
                  <a:pt x="540185" y="127468"/>
                </a:cubicBezTo>
                <a:lnTo>
                  <a:pt x="561741" y="5203"/>
                </a:lnTo>
                <a:lnTo>
                  <a:pt x="660921" y="5203"/>
                </a:lnTo>
                <a:lnTo>
                  <a:pt x="682477" y="127469"/>
                </a:lnTo>
                <a:cubicBezTo>
                  <a:pt x="748210" y="137134"/>
                  <a:pt x="811284" y="160091"/>
                  <a:pt x="867851" y="194940"/>
                </a:cubicBezTo>
                <a:lnTo>
                  <a:pt x="867851" y="194939"/>
                </a:lnTo>
                <a:close/>
              </a:path>
            </a:pathLst>
          </a:custGeom>
          <a:solidFill>
            <a:srgbClr val="A0CD4E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73749" tIns="314343" rIns="273749" bIns="335726" numCol="1" spcCol="1270" anchor="ctr" anchorCtr="0">
            <a:noAutofit/>
          </a:bodyPr>
          <a:lstStyle/>
          <a:p>
            <a:pPr marL="0" marR="0" lvl="0" indent="0" algn="ctr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2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6650473" y="4725159"/>
            <a:ext cx="1017871" cy="1024321"/>
          </a:xfrm>
          <a:custGeom>
            <a:avLst/>
            <a:gdLst>
              <a:gd name="connsiteX0" fmla="*/ 665348 w 889209"/>
              <a:gd name="connsiteY0" fmla="*/ 225214 h 889209"/>
              <a:gd name="connsiteX1" fmla="*/ 796536 w 889209"/>
              <a:gd name="connsiteY1" fmla="*/ 185676 h 889209"/>
              <a:gd name="connsiteX2" fmla="*/ 844809 w 889209"/>
              <a:gd name="connsiteY2" fmla="*/ 269287 h 889209"/>
              <a:gd name="connsiteX3" fmla="*/ 744974 w 889209"/>
              <a:gd name="connsiteY3" fmla="*/ 363130 h 889209"/>
              <a:gd name="connsiteX4" fmla="*/ 744974 w 889209"/>
              <a:gd name="connsiteY4" fmla="*/ 526078 h 889209"/>
              <a:gd name="connsiteX5" fmla="*/ 844809 w 889209"/>
              <a:gd name="connsiteY5" fmla="*/ 619922 h 889209"/>
              <a:gd name="connsiteX6" fmla="*/ 796536 w 889209"/>
              <a:gd name="connsiteY6" fmla="*/ 703533 h 889209"/>
              <a:gd name="connsiteX7" fmla="*/ 665348 w 889209"/>
              <a:gd name="connsiteY7" fmla="*/ 663995 h 889209"/>
              <a:gd name="connsiteX8" fmla="*/ 524231 w 889209"/>
              <a:gd name="connsiteY8" fmla="*/ 745469 h 889209"/>
              <a:gd name="connsiteX9" fmla="*/ 492877 w 889209"/>
              <a:gd name="connsiteY9" fmla="*/ 878851 h 889209"/>
              <a:gd name="connsiteX10" fmla="*/ 396332 w 889209"/>
              <a:gd name="connsiteY10" fmla="*/ 878851 h 889209"/>
              <a:gd name="connsiteX11" fmla="*/ 364979 w 889209"/>
              <a:gd name="connsiteY11" fmla="*/ 745469 h 889209"/>
              <a:gd name="connsiteX12" fmla="*/ 223862 w 889209"/>
              <a:gd name="connsiteY12" fmla="*/ 663995 h 889209"/>
              <a:gd name="connsiteX13" fmla="*/ 92673 w 889209"/>
              <a:gd name="connsiteY13" fmla="*/ 703533 h 889209"/>
              <a:gd name="connsiteX14" fmla="*/ 44400 w 889209"/>
              <a:gd name="connsiteY14" fmla="*/ 619922 h 889209"/>
              <a:gd name="connsiteX15" fmla="*/ 144235 w 889209"/>
              <a:gd name="connsiteY15" fmla="*/ 526079 h 889209"/>
              <a:gd name="connsiteX16" fmla="*/ 144235 w 889209"/>
              <a:gd name="connsiteY16" fmla="*/ 363131 h 889209"/>
              <a:gd name="connsiteX17" fmla="*/ 44400 w 889209"/>
              <a:gd name="connsiteY17" fmla="*/ 269287 h 889209"/>
              <a:gd name="connsiteX18" fmla="*/ 92673 w 889209"/>
              <a:gd name="connsiteY18" fmla="*/ 185676 h 889209"/>
              <a:gd name="connsiteX19" fmla="*/ 223861 w 889209"/>
              <a:gd name="connsiteY19" fmla="*/ 225214 h 889209"/>
              <a:gd name="connsiteX20" fmla="*/ 364978 w 889209"/>
              <a:gd name="connsiteY20" fmla="*/ 143740 h 889209"/>
              <a:gd name="connsiteX21" fmla="*/ 396332 w 889209"/>
              <a:gd name="connsiteY21" fmla="*/ 10358 h 889209"/>
              <a:gd name="connsiteX22" fmla="*/ 492877 w 889209"/>
              <a:gd name="connsiteY22" fmla="*/ 10358 h 889209"/>
              <a:gd name="connsiteX23" fmla="*/ 524230 w 889209"/>
              <a:gd name="connsiteY23" fmla="*/ 143740 h 889209"/>
              <a:gd name="connsiteX24" fmla="*/ 665347 w 889209"/>
              <a:gd name="connsiteY24" fmla="*/ 225214 h 889209"/>
              <a:gd name="connsiteX25" fmla="*/ 665348 w 889209"/>
              <a:gd name="connsiteY25" fmla="*/ 225214 h 88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9209" h="889209">
                <a:moveTo>
                  <a:pt x="665348" y="225214"/>
                </a:moveTo>
                <a:lnTo>
                  <a:pt x="796536" y="185676"/>
                </a:lnTo>
                <a:lnTo>
                  <a:pt x="844809" y="269287"/>
                </a:lnTo>
                <a:lnTo>
                  <a:pt x="744974" y="363130"/>
                </a:lnTo>
                <a:cubicBezTo>
                  <a:pt x="759446" y="416482"/>
                  <a:pt x="759446" y="472726"/>
                  <a:pt x="744974" y="526078"/>
                </a:cubicBezTo>
                <a:lnTo>
                  <a:pt x="844809" y="619922"/>
                </a:lnTo>
                <a:lnTo>
                  <a:pt x="796536" y="703533"/>
                </a:lnTo>
                <a:lnTo>
                  <a:pt x="665348" y="663995"/>
                </a:lnTo>
                <a:cubicBezTo>
                  <a:pt x="626379" y="703204"/>
                  <a:pt x="577671" y="731326"/>
                  <a:pt x="524231" y="745469"/>
                </a:cubicBezTo>
                <a:lnTo>
                  <a:pt x="492877" y="878851"/>
                </a:lnTo>
                <a:lnTo>
                  <a:pt x="396332" y="878851"/>
                </a:lnTo>
                <a:lnTo>
                  <a:pt x="364979" y="745469"/>
                </a:lnTo>
                <a:cubicBezTo>
                  <a:pt x="311539" y="731326"/>
                  <a:pt x="262830" y="703204"/>
                  <a:pt x="223862" y="663995"/>
                </a:cubicBezTo>
                <a:lnTo>
                  <a:pt x="92673" y="703533"/>
                </a:lnTo>
                <a:lnTo>
                  <a:pt x="44400" y="619922"/>
                </a:lnTo>
                <a:lnTo>
                  <a:pt x="144235" y="526079"/>
                </a:lnTo>
                <a:cubicBezTo>
                  <a:pt x="129763" y="472727"/>
                  <a:pt x="129763" y="416483"/>
                  <a:pt x="144235" y="363131"/>
                </a:cubicBezTo>
                <a:lnTo>
                  <a:pt x="44400" y="269287"/>
                </a:lnTo>
                <a:lnTo>
                  <a:pt x="92673" y="185676"/>
                </a:lnTo>
                <a:lnTo>
                  <a:pt x="223861" y="225214"/>
                </a:lnTo>
                <a:cubicBezTo>
                  <a:pt x="262830" y="186005"/>
                  <a:pt x="311538" y="157883"/>
                  <a:pt x="364978" y="143740"/>
                </a:cubicBezTo>
                <a:lnTo>
                  <a:pt x="396332" y="10358"/>
                </a:lnTo>
                <a:lnTo>
                  <a:pt x="492877" y="10358"/>
                </a:lnTo>
                <a:lnTo>
                  <a:pt x="524230" y="143740"/>
                </a:lnTo>
                <a:cubicBezTo>
                  <a:pt x="577670" y="157883"/>
                  <a:pt x="626379" y="186005"/>
                  <a:pt x="665347" y="225214"/>
                </a:cubicBezTo>
                <a:lnTo>
                  <a:pt x="665348" y="225214"/>
                </a:lnTo>
                <a:close/>
              </a:path>
            </a:pathLst>
          </a:custGeom>
          <a:solidFill>
            <a:srgbClr val="A0CD4E">
              <a:hueOff val="-2437820"/>
              <a:satOff val="-27973"/>
              <a:lumOff val="-11863"/>
              <a:alphaOff val="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40371" tIns="241724" rIns="240371" bIns="241724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7020272" y="4005064"/>
            <a:ext cx="1223089" cy="1084622"/>
          </a:xfrm>
          <a:custGeom>
            <a:avLst/>
            <a:gdLst>
              <a:gd name="connsiteX0" fmla="*/ 651905 w 871243"/>
              <a:gd name="connsiteY0" fmla="*/ 220664 h 871243"/>
              <a:gd name="connsiteX1" fmla="*/ 780443 w 871243"/>
              <a:gd name="connsiteY1" fmla="*/ 181925 h 871243"/>
              <a:gd name="connsiteX2" fmla="*/ 827740 w 871243"/>
              <a:gd name="connsiteY2" fmla="*/ 263846 h 871243"/>
              <a:gd name="connsiteX3" fmla="*/ 729922 w 871243"/>
              <a:gd name="connsiteY3" fmla="*/ 355793 h 871243"/>
              <a:gd name="connsiteX4" fmla="*/ 729922 w 871243"/>
              <a:gd name="connsiteY4" fmla="*/ 515449 h 871243"/>
              <a:gd name="connsiteX5" fmla="*/ 827740 w 871243"/>
              <a:gd name="connsiteY5" fmla="*/ 607397 h 871243"/>
              <a:gd name="connsiteX6" fmla="*/ 780443 w 871243"/>
              <a:gd name="connsiteY6" fmla="*/ 689318 h 871243"/>
              <a:gd name="connsiteX7" fmla="*/ 651905 w 871243"/>
              <a:gd name="connsiteY7" fmla="*/ 650579 h 871243"/>
              <a:gd name="connsiteX8" fmla="*/ 513639 w 871243"/>
              <a:gd name="connsiteY8" fmla="*/ 730407 h 871243"/>
              <a:gd name="connsiteX9" fmla="*/ 482919 w 871243"/>
              <a:gd name="connsiteY9" fmla="*/ 861094 h 871243"/>
              <a:gd name="connsiteX10" fmla="*/ 388324 w 871243"/>
              <a:gd name="connsiteY10" fmla="*/ 861094 h 871243"/>
              <a:gd name="connsiteX11" fmla="*/ 357604 w 871243"/>
              <a:gd name="connsiteY11" fmla="*/ 730407 h 871243"/>
              <a:gd name="connsiteX12" fmla="*/ 219338 w 871243"/>
              <a:gd name="connsiteY12" fmla="*/ 650579 h 871243"/>
              <a:gd name="connsiteX13" fmla="*/ 90800 w 871243"/>
              <a:gd name="connsiteY13" fmla="*/ 689318 h 871243"/>
              <a:gd name="connsiteX14" fmla="*/ 43503 w 871243"/>
              <a:gd name="connsiteY14" fmla="*/ 607397 h 871243"/>
              <a:gd name="connsiteX15" fmla="*/ 141321 w 871243"/>
              <a:gd name="connsiteY15" fmla="*/ 515450 h 871243"/>
              <a:gd name="connsiteX16" fmla="*/ 141321 w 871243"/>
              <a:gd name="connsiteY16" fmla="*/ 355794 h 871243"/>
              <a:gd name="connsiteX17" fmla="*/ 43503 w 871243"/>
              <a:gd name="connsiteY17" fmla="*/ 263846 h 871243"/>
              <a:gd name="connsiteX18" fmla="*/ 90800 w 871243"/>
              <a:gd name="connsiteY18" fmla="*/ 181925 h 871243"/>
              <a:gd name="connsiteX19" fmla="*/ 219338 w 871243"/>
              <a:gd name="connsiteY19" fmla="*/ 220664 h 871243"/>
              <a:gd name="connsiteX20" fmla="*/ 357604 w 871243"/>
              <a:gd name="connsiteY20" fmla="*/ 140836 h 871243"/>
              <a:gd name="connsiteX21" fmla="*/ 388324 w 871243"/>
              <a:gd name="connsiteY21" fmla="*/ 10149 h 871243"/>
              <a:gd name="connsiteX22" fmla="*/ 482919 w 871243"/>
              <a:gd name="connsiteY22" fmla="*/ 10149 h 871243"/>
              <a:gd name="connsiteX23" fmla="*/ 513639 w 871243"/>
              <a:gd name="connsiteY23" fmla="*/ 140836 h 871243"/>
              <a:gd name="connsiteX24" fmla="*/ 651905 w 871243"/>
              <a:gd name="connsiteY24" fmla="*/ 220664 h 87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1243" h="871243">
                <a:moveTo>
                  <a:pt x="560773" y="220384"/>
                </a:moveTo>
                <a:lnTo>
                  <a:pt x="653961" y="162668"/>
                </a:lnTo>
                <a:lnTo>
                  <a:pt x="708575" y="217282"/>
                </a:lnTo>
                <a:lnTo>
                  <a:pt x="650859" y="310470"/>
                </a:lnTo>
                <a:cubicBezTo>
                  <a:pt x="673089" y="348701"/>
                  <a:pt x="684734" y="392163"/>
                  <a:pt x="684598" y="436386"/>
                </a:cubicBezTo>
                <a:lnTo>
                  <a:pt x="781176" y="488232"/>
                </a:lnTo>
                <a:lnTo>
                  <a:pt x="761186" y="562836"/>
                </a:lnTo>
                <a:lnTo>
                  <a:pt x="651625" y="559447"/>
                </a:lnTo>
                <a:cubicBezTo>
                  <a:pt x="629631" y="597814"/>
                  <a:pt x="597814" y="629631"/>
                  <a:pt x="559447" y="651624"/>
                </a:cubicBezTo>
                <a:lnTo>
                  <a:pt x="562837" y="761186"/>
                </a:lnTo>
                <a:lnTo>
                  <a:pt x="488232" y="781176"/>
                </a:lnTo>
                <a:lnTo>
                  <a:pt x="436387" y="684598"/>
                </a:lnTo>
                <a:cubicBezTo>
                  <a:pt x="392163" y="684734"/>
                  <a:pt x="348701" y="673089"/>
                  <a:pt x="310470" y="650859"/>
                </a:cubicBezTo>
                <a:lnTo>
                  <a:pt x="217282" y="708575"/>
                </a:lnTo>
                <a:lnTo>
                  <a:pt x="162668" y="653961"/>
                </a:lnTo>
                <a:lnTo>
                  <a:pt x="220384" y="560773"/>
                </a:lnTo>
                <a:cubicBezTo>
                  <a:pt x="198154" y="522542"/>
                  <a:pt x="186509" y="479080"/>
                  <a:pt x="186645" y="434857"/>
                </a:cubicBezTo>
                <a:lnTo>
                  <a:pt x="90067" y="383011"/>
                </a:lnTo>
                <a:lnTo>
                  <a:pt x="110057" y="308407"/>
                </a:lnTo>
                <a:lnTo>
                  <a:pt x="219618" y="311796"/>
                </a:lnTo>
                <a:cubicBezTo>
                  <a:pt x="241612" y="273429"/>
                  <a:pt x="273429" y="241612"/>
                  <a:pt x="311796" y="219619"/>
                </a:cubicBezTo>
                <a:lnTo>
                  <a:pt x="308406" y="110057"/>
                </a:lnTo>
                <a:lnTo>
                  <a:pt x="383011" y="90067"/>
                </a:lnTo>
                <a:lnTo>
                  <a:pt x="434856" y="186645"/>
                </a:lnTo>
                <a:cubicBezTo>
                  <a:pt x="479080" y="186509"/>
                  <a:pt x="522542" y="198154"/>
                  <a:pt x="560773" y="220384"/>
                </a:cubicBezTo>
                <a:close/>
              </a:path>
            </a:pathLst>
          </a:custGeom>
          <a:solidFill>
            <a:srgbClr val="A0CD4E">
              <a:hueOff val="-4875641"/>
              <a:satOff val="-55947"/>
              <a:lumOff val="-23727"/>
              <a:alphaOff val="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308043" tIns="308043" rIns="308043" bIns="308043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2" name="圓形箭號 21"/>
          <p:cNvSpPr/>
          <p:nvPr/>
        </p:nvSpPr>
        <p:spPr>
          <a:xfrm rot="1367947">
            <a:off x="7373420" y="4916325"/>
            <a:ext cx="1565008" cy="1565008"/>
          </a:xfrm>
          <a:prstGeom prst="circularArrow">
            <a:avLst>
              <a:gd name="adj1" fmla="val 4687"/>
              <a:gd name="adj2" fmla="val 299029"/>
              <a:gd name="adj3" fmla="val 2437473"/>
              <a:gd name="adj4" fmla="val 16042616"/>
              <a:gd name="adj5" fmla="val 5469"/>
            </a:avLst>
          </a:prstGeom>
          <a:solidFill>
            <a:srgbClr val="A0CD4E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23" name="圖案 22"/>
          <p:cNvSpPr/>
          <p:nvPr/>
        </p:nvSpPr>
        <p:spPr>
          <a:xfrm>
            <a:off x="6516216" y="4596180"/>
            <a:ext cx="1137076" cy="113707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599508"/>
              <a:gd name="adj5" fmla="val 7527"/>
            </a:avLst>
          </a:prstGeom>
          <a:solidFill>
            <a:srgbClr val="A0CD4E">
              <a:hueOff val="-2437820"/>
              <a:satOff val="-27973"/>
              <a:lumOff val="-11863"/>
              <a:alphaOff val="0"/>
            </a:srgbClr>
          </a:solidFill>
          <a:ln>
            <a:noFill/>
          </a:ln>
          <a:effectLst/>
        </p:spPr>
      </p:sp>
      <p:sp>
        <p:nvSpPr>
          <p:cNvPr id="24" name="圖案 23"/>
          <p:cNvSpPr/>
          <p:nvPr/>
        </p:nvSpPr>
        <p:spPr>
          <a:xfrm rot="4965284">
            <a:off x="7243996" y="3916334"/>
            <a:ext cx="936000" cy="93600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A0CD4E">
              <a:hueOff val="-4875641"/>
              <a:satOff val="-55947"/>
              <a:lumOff val="-23727"/>
              <a:alphaOff val="0"/>
            </a:srgbClr>
          </a:solidFill>
          <a:ln>
            <a:noFill/>
          </a:ln>
          <a:effectLst/>
        </p:spPr>
      </p:sp>
      <p:sp>
        <p:nvSpPr>
          <p:cNvPr id="25" name="文字方塊 24"/>
          <p:cNvSpPr txBox="1"/>
          <p:nvPr/>
        </p:nvSpPr>
        <p:spPr>
          <a:xfrm>
            <a:off x="7397056" y="4364052"/>
            <a:ext cx="747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TW" sz="2000" dirty="0" smtClean="0">
                <a:solidFill>
                  <a:srgbClr val="FFFFFF"/>
                </a:solidFill>
                <a:latin typeface="微软雅黑"/>
                <a:ea typeface="微软雅黑"/>
              </a:rPr>
              <a:t>PE</a:t>
            </a:r>
            <a:endParaRPr lang="zh-TW" altLang="en-US" sz="200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733193" y="4931005"/>
            <a:ext cx="81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TW" altLang="en-US" b="1" dirty="0" smtClean="0">
                <a:solidFill>
                  <a:srgbClr val="FFFFFF"/>
                </a:solidFill>
                <a:latin typeface="微软雅黑"/>
                <a:ea typeface="微软雅黑"/>
              </a:rPr>
              <a:t>民間資金</a:t>
            </a:r>
            <a:endParaRPr lang="zh-TW" altLang="en-US" b="1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430286" y="5230973"/>
            <a:ext cx="124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zh-TW" altLang="en-US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六大</a:t>
            </a:r>
            <a:endParaRPr lang="en-US" altLang="zh-TW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914377"/>
            <a:r>
              <a:rPr lang="en-US" altLang="zh-TW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5+2</a:t>
            </a:r>
          </a:p>
          <a:p>
            <a:pPr algn="ctr" defTabSz="914377"/>
            <a:r>
              <a:rPr lang="zh-TW" altLang="en-US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前瞻</a:t>
            </a:r>
            <a:endParaRPr lang="en-US" altLang="zh-TW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914377"/>
            <a:r>
              <a:rPr lang="zh-TW" altLang="en-US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升級轉型</a:t>
            </a:r>
            <a:endParaRPr lang="zh-TW" altLang="en-US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117719" y="3838061"/>
            <a:ext cx="8784000" cy="2834438"/>
          </a:xfrm>
          <a:prstGeom prst="roundRect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109815" y="884603"/>
            <a:ext cx="8784000" cy="2816627"/>
          </a:xfrm>
          <a:prstGeom prst="roundRect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5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页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模板页面">
  <a:themeElements>
    <a:clrScheme name="自定义 3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A9DE"/>
      </a:accent1>
      <a:accent2>
        <a:srgbClr val="838FD4"/>
      </a:accent2>
      <a:accent3>
        <a:srgbClr val="41C0B8"/>
      </a:accent3>
      <a:accent4>
        <a:srgbClr val="91CE6F"/>
      </a:accent4>
      <a:accent5>
        <a:srgbClr val="A0CD4E"/>
      </a:accent5>
      <a:accent6>
        <a:srgbClr val="515151"/>
      </a:accent6>
      <a:hlink>
        <a:srgbClr val="0563C1"/>
      </a:hlink>
      <a:folHlink>
        <a:srgbClr val="954F72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模板页面">
  <a:themeElements>
    <a:clrScheme name="自定义 3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A9DE"/>
      </a:accent1>
      <a:accent2>
        <a:srgbClr val="838FD4"/>
      </a:accent2>
      <a:accent3>
        <a:srgbClr val="41C0B8"/>
      </a:accent3>
      <a:accent4>
        <a:srgbClr val="91CE6F"/>
      </a:accent4>
      <a:accent5>
        <a:srgbClr val="A0CD4E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ational Kite Month by Slidesgo">
  <a:themeElements>
    <a:clrScheme name="Simple Light">
      <a:dk1>
        <a:srgbClr val="1A5C6F"/>
      </a:dk1>
      <a:lt1>
        <a:srgbClr val="FFFAF4"/>
      </a:lt1>
      <a:dk2>
        <a:srgbClr val="1A5C6F"/>
      </a:dk2>
      <a:lt2>
        <a:srgbClr val="FFFFFF"/>
      </a:lt2>
      <a:accent1>
        <a:srgbClr val="FFCB8E"/>
      </a:accent1>
      <a:accent2>
        <a:srgbClr val="F8AD3B"/>
      </a:accent2>
      <a:accent3>
        <a:srgbClr val="5BBDA0"/>
      </a:accent3>
      <a:accent4>
        <a:srgbClr val="65B7D5"/>
      </a:accent4>
      <a:accent5>
        <a:srgbClr val="FFDDC2"/>
      </a:accent5>
      <a:accent6>
        <a:srgbClr val="82DFC4"/>
      </a:accent6>
      <a:hlink>
        <a:srgbClr val="1A5C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10058</TotalTime>
  <Words>2429</Words>
  <Application>Microsoft Office PowerPoint</Application>
  <PresentationFormat>如螢幕大小 (4:3)</PresentationFormat>
  <Paragraphs>420</Paragraphs>
  <Slides>27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模板页面</vt:lpstr>
      <vt:lpstr>1_Office 佈景主題</vt:lpstr>
      <vt:lpstr>2_Office 佈景主題</vt:lpstr>
      <vt:lpstr>7_模板页面</vt:lpstr>
      <vt:lpstr>1_模板页面</vt:lpstr>
      <vt:lpstr>National Kite Month by Slidesgo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國發基金投融資計畫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yjchen@ndc.gov.tw</dc:creator>
  <cp:lastModifiedBy>李政達</cp:lastModifiedBy>
  <cp:revision>1536</cp:revision>
  <cp:lastPrinted>2021-03-12T10:12:21Z</cp:lastPrinted>
  <dcterms:created xsi:type="dcterms:W3CDTF">2015-08-18T02:51:41Z</dcterms:created>
  <dcterms:modified xsi:type="dcterms:W3CDTF">2021-03-12T10:41:14Z</dcterms:modified>
</cp:coreProperties>
</file>